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9049C1-86A6-41EA-89ED-5C72FBFD3D2A}" v="193" dt="2023-11-16T08:36:21.23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a:tcStyle>
        <a:tcBdr/>
        <a:fill>
          <a:solidFill>
            <a:srgbClr val="F3F9FA"/>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73085"/>
  </p:normalViewPr>
  <p:slideViewPr>
    <p:cSldViewPr snapToGrid="0">
      <p:cViewPr varScale="1">
        <p:scale>
          <a:sx n="77" d="100"/>
          <a:sy n="77" d="100"/>
        </p:scale>
        <p:origin x="192" y="1024"/>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E49049C1-86A6-41EA-89ED-5C72FBFD3D2A}"/>
    <pc:docChg chg="undo redo custSel modSld">
      <pc:chgData name="Ramzi Nari" userId="cad0834913d40523" providerId="LiveId" clId="{E49049C1-86A6-41EA-89ED-5C72FBFD3D2A}" dt="2023-11-16T11:21:06.238" v="1686"/>
      <pc:docMkLst>
        <pc:docMk/>
      </pc:docMkLst>
      <pc:sldChg chg="modSp">
        <pc:chgData name="Ramzi Nari" userId="cad0834913d40523" providerId="LiveId" clId="{E49049C1-86A6-41EA-89ED-5C72FBFD3D2A}" dt="2023-11-16T06:33:18.601" v="0" actId="20577"/>
        <pc:sldMkLst>
          <pc:docMk/>
          <pc:sldMk cId="0" sldId="259"/>
        </pc:sldMkLst>
        <pc:spChg chg="mod">
          <ac:chgData name="Ramzi Nari" userId="cad0834913d40523" providerId="LiveId" clId="{E49049C1-86A6-41EA-89ED-5C72FBFD3D2A}" dt="2023-11-16T06:33:18.601" v="0" actId="20577"/>
          <ac:spMkLst>
            <pc:docMk/>
            <pc:sldMk cId="0" sldId="259"/>
            <ac:spMk id="2593" creationId="{00000000-0000-0000-0000-000000000000}"/>
          </ac:spMkLst>
        </pc:spChg>
      </pc:sldChg>
      <pc:sldChg chg="modSp mod">
        <pc:chgData name="Ramzi Nari" userId="cad0834913d40523" providerId="LiveId" clId="{E49049C1-86A6-41EA-89ED-5C72FBFD3D2A}" dt="2023-11-16T06:45:06.942" v="109" actId="255"/>
        <pc:sldMkLst>
          <pc:docMk/>
          <pc:sldMk cId="0" sldId="263"/>
        </pc:sldMkLst>
        <pc:spChg chg="mod">
          <ac:chgData name="Ramzi Nari" userId="cad0834913d40523" providerId="LiveId" clId="{E49049C1-86A6-41EA-89ED-5C72FBFD3D2A}" dt="2023-11-16T06:36:13.031" v="54" actId="20577"/>
          <ac:spMkLst>
            <pc:docMk/>
            <pc:sldMk cId="0" sldId="263"/>
            <ac:spMk id="2638" creationId="{00000000-0000-0000-0000-000000000000}"/>
          </ac:spMkLst>
        </pc:spChg>
        <pc:spChg chg="mod">
          <ac:chgData name="Ramzi Nari" userId="cad0834913d40523" providerId="LiveId" clId="{E49049C1-86A6-41EA-89ED-5C72FBFD3D2A}" dt="2023-11-16T06:40:25.657" v="93" actId="20577"/>
          <ac:spMkLst>
            <pc:docMk/>
            <pc:sldMk cId="0" sldId="263"/>
            <ac:spMk id="2639" creationId="{00000000-0000-0000-0000-000000000000}"/>
          </ac:spMkLst>
        </pc:spChg>
        <pc:spChg chg="mod">
          <ac:chgData name="Ramzi Nari" userId="cad0834913d40523" providerId="LiveId" clId="{E49049C1-86A6-41EA-89ED-5C72FBFD3D2A}" dt="2023-11-16T06:37:50.403" v="65" actId="20577"/>
          <ac:spMkLst>
            <pc:docMk/>
            <pc:sldMk cId="0" sldId="263"/>
            <ac:spMk id="2640" creationId="{00000000-0000-0000-0000-000000000000}"/>
          </ac:spMkLst>
        </pc:spChg>
        <pc:spChg chg="mod">
          <ac:chgData name="Ramzi Nari" userId="cad0834913d40523" providerId="LiveId" clId="{E49049C1-86A6-41EA-89ED-5C72FBFD3D2A}" dt="2023-11-16T06:45:06.942" v="109" actId="255"/>
          <ac:spMkLst>
            <pc:docMk/>
            <pc:sldMk cId="0" sldId="263"/>
            <ac:spMk id="2641" creationId="{00000000-0000-0000-0000-000000000000}"/>
          </ac:spMkLst>
        </pc:spChg>
        <pc:spChg chg="mod">
          <ac:chgData name="Ramzi Nari" userId="cad0834913d40523" providerId="LiveId" clId="{E49049C1-86A6-41EA-89ED-5C72FBFD3D2A}" dt="2023-11-16T06:38:14.656" v="80" actId="113"/>
          <ac:spMkLst>
            <pc:docMk/>
            <pc:sldMk cId="0" sldId="263"/>
            <ac:spMk id="2642" creationId="{00000000-0000-0000-0000-000000000000}"/>
          </ac:spMkLst>
        </pc:spChg>
      </pc:sldChg>
      <pc:sldChg chg="modSp mod">
        <pc:chgData name="Ramzi Nari" userId="cad0834913d40523" providerId="LiveId" clId="{E49049C1-86A6-41EA-89ED-5C72FBFD3D2A}" dt="2023-11-16T06:54:21.660" v="134" actId="27636"/>
        <pc:sldMkLst>
          <pc:docMk/>
          <pc:sldMk cId="0" sldId="264"/>
        </pc:sldMkLst>
        <pc:spChg chg="mod">
          <ac:chgData name="Ramzi Nari" userId="cad0834913d40523" providerId="LiveId" clId="{E49049C1-86A6-41EA-89ED-5C72FBFD3D2A}" dt="2023-11-16T06:51:36.528" v="130" actId="20577"/>
          <ac:spMkLst>
            <pc:docMk/>
            <pc:sldMk cId="0" sldId="264"/>
            <ac:spMk id="2657" creationId="{00000000-0000-0000-0000-000000000000}"/>
          </ac:spMkLst>
        </pc:spChg>
        <pc:spChg chg="mod">
          <ac:chgData name="Ramzi Nari" userId="cad0834913d40523" providerId="LiveId" clId="{E49049C1-86A6-41EA-89ED-5C72FBFD3D2A}" dt="2023-11-16T06:54:21.660" v="134" actId="27636"/>
          <ac:spMkLst>
            <pc:docMk/>
            <pc:sldMk cId="0" sldId="264"/>
            <ac:spMk id="2658" creationId="{00000000-0000-0000-0000-000000000000}"/>
          </ac:spMkLst>
        </pc:spChg>
      </pc:sldChg>
      <pc:sldChg chg="modSp mod">
        <pc:chgData name="Ramzi Nari" userId="cad0834913d40523" providerId="LiveId" clId="{E49049C1-86A6-41EA-89ED-5C72FBFD3D2A}" dt="2023-11-16T07:05:00.731" v="294" actId="1076"/>
        <pc:sldMkLst>
          <pc:docMk/>
          <pc:sldMk cId="0" sldId="265"/>
        </pc:sldMkLst>
        <pc:spChg chg="mod">
          <ac:chgData name="Ramzi Nari" userId="cad0834913d40523" providerId="LiveId" clId="{E49049C1-86A6-41EA-89ED-5C72FBFD3D2A}" dt="2023-11-16T07:04:48.535" v="293" actId="20577"/>
          <ac:spMkLst>
            <pc:docMk/>
            <pc:sldMk cId="0" sldId="265"/>
            <ac:spMk id="2661" creationId="{00000000-0000-0000-0000-000000000000}"/>
          </ac:spMkLst>
        </pc:spChg>
        <pc:spChg chg="mod">
          <ac:chgData name="Ramzi Nari" userId="cad0834913d40523" providerId="LiveId" clId="{E49049C1-86A6-41EA-89ED-5C72FBFD3D2A}" dt="2023-11-16T06:54:55.066" v="148" actId="20577"/>
          <ac:spMkLst>
            <pc:docMk/>
            <pc:sldMk cId="0" sldId="265"/>
            <ac:spMk id="2663" creationId="{00000000-0000-0000-0000-000000000000}"/>
          </ac:spMkLst>
        </pc:spChg>
        <pc:spChg chg="mod">
          <ac:chgData name="Ramzi Nari" userId="cad0834913d40523" providerId="LiveId" clId="{E49049C1-86A6-41EA-89ED-5C72FBFD3D2A}" dt="2023-11-16T06:57:30.958" v="181" actId="113"/>
          <ac:spMkLst>
            <pc:docMk/>
            <pc:sldMk cId="0" sldId="265"/>
            <ac:spMk id="2664" creationId="{00000000-0000-0000-0000-000000000000}"/>
          </ac:spMkLst>
        </pc:spChg>
        <pc:spChg chg="mod">
          <ac:chgData name="Ramzi Nari" userId="cad0834913d40523" providerId="LiveId" clId="{E49049C1-86A6-41EA-89ED-5C72FBFD3D2A}" dt="2023-11-16T06:55:12.227" v="162" actId="20577"/>
          <ac:spMkLst>
            <pc:docMk/>
            <pc:sldMk cId="0" sldId="265"/>
            <ac:spMk id="2665" creationId="{00000000-0000-0000-0000-000000000000}"/>
          </ac:spMkLst>
        </pc:spChg>
        <pc:spChg chg="mod">
          <ac:chgData name="Ramzi Nari" userId="cad0834913d40523" providerId="LiveId" clId="{E49049C1-86A6-41EA-89ED-5C72FBFD3D2A}" dt="2023-11-16T07:02:30.476" v="263" actId="20577"/>
          <ac:spMkLst>
            <pc:docMk/>
            <pc:sldMk cId="0" sldId="265"/>
            <ac:spMk id="2667" creationId="{00000000-0000-0000-0000-000000000000}"/>
          </ac:spMkLst>
        </pc:spChg>
        <pc:spChg chg="mod">
          <ac:chgData name="Ramzi Nari" userId="cad0834913d40523" providerId="LiveId" clId="{E49049C1-86A6-41EA-89ED-5C72FBFD3D2A}" dt="2023-11-16T06:58:14.933" v="196" actId="20577"/>
          <ac:spMkLst>
            <pc:docMk/>
            <pc:sldMk cId="0" sldId="265"/>
            <ac:spMk id="2668" creationId="{00000000-0000-0000-0000-000000000000}"/>
          </ac:spMkLst>
        </pc:spChg>
        <pc:spChg chg="mod">
          <ac:chgData name="Ramzi Nari" userId="cad0834913d40523" providerId="LiveId" clId="{E49049C1-86A6-41EA-89ED-5C72FBFD3D2A}" dt="2023-11-16T06:58:29.166" v="199" actId="20577"/>
          <ac:spMkLst>
            <pc:docMk/>
            <pc:sldMk cId="0" sldId="265"/>
            <ac:spMk id="2673" creationId="{00000000-0000-0000-0000-000000000000}"/>
          </ac:spMkLst>
        </pc:spChg>
        <pc:spChg chg="mod">
          <ac:chgData name="Ramzi Nari" userId="cad0834913d40523" providerId="LiveId" clId="{E49049C1-86A6-41EA-89ED-5C72FBFD3D2A}" dt="2023-11-16T06:59:06.425" v="216" actId="20577"/>
          <ac:spMkLst>
            <pc:docMk/>
            <pc:sldMk cId="0" sldId="265"/>
            <ac:spMk id="2677" creationId="{00000000-0000-0000-0000-000000000000}"/>
          </ac:spMkLst>
        </pc:spChg>
        <pc:grpChg chg="mod">
          <ac:chgData name="Ramzi Nari" userId="cad0834913d40523" providerId="LiveId" clId="{E49049C1-86A6-41EA-89ED-5C72FBFD3D2A}" dt="2023-11-16T07:05:00.731" v="294" actId="1076"/>
          <ac:grpSpMkLst>
            <pc:docMk/>
            <pc:sldMk cId="0" sldId="265"/>
            <ac:grpSpMk id="2666" creationId="{00000000-0000-0000-0000-000000000000}"/>
          </ac:grpSpMkLst>
        </pc:grpChg>
        <pc:grpChg chg="mod">
          <ac:chgData name="Ramzi Nari" userId="cad0834913d40523" providerId="LiveId" clId="{E49049C1-86A6-41EA-89ED-5C72FBFD3D2A}" dt="2023-11-16T07:02:43.211" v="265" actId="1076"/>
          <ac:grpSpMkLst>
            <pc:docMk/>
            <pc:sldMk cId="0" sldId="265"/>
            <ac:grpSpMk id="2675" creationId="{00000000-0000-0000-0000-000000000000}"/>
          </ac:grpSpMkLst>
        </pc:grpChg>
        <pc:grpChg chg="mod">
          <ac:chgData name="Ramzi Nari" userId="cad0834913d40523" providerId="LiveId" clId="{E49049C1-86A6-41EA-89ED-5C72FBFD3D2A}" dt="2023-11-16T07:02:39.357" v="264" actId="1076"/>
          <ac:grpSpMkLst>
            <pc:docMk/>
            <pc:sldMk cId="0" sldId="265"/>
            <ac:grpSpMk id="2678" creationId="{00000000-0000-0000-0000-000000000000}"/>
          </ac:grpSpMkLst>
        </pc:grpChg>
        <pc:picChg chg="mod">
          <ac:chgData name="Ramzi Nari" userId="cad0834913d40523" providerId="LiveId" clId="{E49049C1-86A6-41EA-89ED-5C72FBFD3D2A}" dt="2023-11-16T07:02:47.877" v="266" actId="1076"/>
          <ac:picMkLst>
            <pc:docMk/>
            <pc:sldMk cId="0" sldId="265"/>
            <ac:picMk id="2669" creationId="{00000000-0000-0000-0000-000000000000}"/>
          </ac:picMkLst>
        </pc:picChg>
        <pc:picChg chg="mod">
          <ac:chgData name="Ramzi Nari" userId="cad0834913d40523" providerId="LiveId" clId="{E49049C1-86A6-41EA-89ED-5C72FBFD3D2A}" dt="2023-11-16T07:03:00.101" v="269" actId="1076"/>
          <ac:picMkLst>
            <pc:docMk/>
            <pc:sldMk cId="0" sldId="265"/>
            <ac:picMk id="2670" creationId="{00000000-0000-0000-0000-000000000000}"/>
          </ac:picMkLst>
        </pc:picChg>
      </pc:sldChg>
      <pc:sldChg chg="modSp mod">
        <pc:chgData name="Ramzi Nari" userId="cad0834913d40523" providerId="LiveId" clId="{E49049C1-86A6-41EA-89ED-5C72FBFD3D2A}" dt="2023-11-16T07:09:10.006" v="321" actId="113"/>
        <pc:sldMkLst>
          <pc:docMk/>
          <pc:sldMk cId="0" sldId="266"/>
        </pc:sldMkLst>
        <pc:spChg chg="mod">
          <ac:chgData name="Ramzi Nari" userId="cad0834913d40523" providerId="LiveId" clId="{E49049C1-86A6-41EA-89ED-5C72FBFD3D2A}" dt="2023-11-16T07:06:27.378" v="315" actId="255"/>
          <ac:spMkLst>
            <pc:docMk/>
            <pc:sldMk cId="0" sldId="266"/>
            <ac:spMk id="2680" creationId="{00000000-0000-0000-0000-000000000000}"/>
          </ac:spMkLst>
        </pc:spChg>
        <pc:spChg chg="mod">
          <ac:chgData name="Ramzi Nari" userId="cad0834913d40523" providerId="LiveId" clId="{E49049C1-86A6-41EA-89ED-5C72FBFD3D2A}" dt="2023-11-16T07:09:10.006" v="321" actId="113"/>
          <ac:spMkLst>
            <pc:docMk/>
            <pc:sldMk cId="0" sldId="266"/>
            <ac:spMk id="2681" creationId="{00000000-0000-0000-0000-000000000000}"/>
          </ac:spMkLst>
        </pc:spChg>
      </pc:sldChg>
      <pc:sldChg chg="modSp mod">
        <pc:chgData name="Ramzi Nari" userId="cad0834913d40523" providerId="LiveId" clId="{E49049C1-86A6-41EA-89ED-5C72FBFD3D2A}" dt="2023-11-16T07:20:25.886" v="384" actId="1076"/>
        <pc:sldMkLst>
          <pc:docMk/>
          <pc:sldMk cId="0" sldId="267"/>
        </pc:sldMkLst>
        <pc:spChg chg="mod">
          <ac:chgData name="Ramzi Nari" userId="cad0834913d40523" providerId="LiveId" clId="{E49049C1-86A6-41EA-89ED-5C72FBFD3D2A}" dt="2023-11-16T07:19:48.613" v="381"/>
          <ac:spMkLst>
            <pc:docMk/>
            <pc:sldMk cId="0" sldId="267"/>
            <ac:spMk id="2684" creationId="{00000000-0000-0000-0000-000000000000}"/>
          </ac:spMkLst>
        </pc:spChg>
        <pc:spChg chg="mod">
          <ac:chgData name="Ramzi Nari" userId="cad0834913d40523" providerId="LiveId" clId="{E49049C1-86A6-41EA-89ED-5C72FBFD3D2A}" dt="2023-11-16T07:20:25.886" v="384" actId="1076"/>
          <ac:spMkLst>
            <pc:docMk/>
            <pc:sldMk cId="0" sldId="267"/>
            <ac:spMk id="2685" creationId="{00000000-0000-0000-0000-000000000000}"/>
          </ac:spMkLst>
        </pc:spChg>
        <pc:picChg chg="mod">
          <ac:chgData name="Ramzi Nari" userId="cad0834913d40523" providerId="LiveId" clId="{E49049C1-86A6-41EA-89ED-5C72FBFD3D2A}" dt="2023-11-16T07:20:10.021" v="383" actId="1076"/>
          <ac:picMkLst>
            <pc:docMk/>
            <pc:sldMk cId="0" sldId="267"/>
            <ac:picMk id="2686" creationId="{00000000-0000-0000-0000-000000000000}"/>
          </ac:picMkLst>
        </pc:picChg>
      </pc:sldChg>
      <pc:sldChg chg="modSp mod modAnim">
        <pc:chgData name="Ramzi Nari" userId="cad0834913d40523" providerId="LiveId" clId="{E49049C1-86A6-41EA-89ED-5C72FBFD3D2A}" dt="2023-11-16T08:10:52.338" v="446" actId="113"/>
        <pc:sldMkLst>
          <pc:docMk/>
          <pc:sldMk cId="0" sldId="268"/>
        </pc:sldMkLst>
        <pc:spChg chg="mod">
          <ac:chgData name="Ramzi Nari" userId="cad0834913d40523" providerId="LiveId" clId="{E49049C1-86A6-41EA-89ED-5C72FBFD3D2A}" dt="2023-11-16T08:10:52.338" v="446" actId="113"/>
          <ac:spMkLst>
            <pc:docMk/>
            <pc:sldMk cId="0" sldId="268"/>
            <ac:spMk id="2689" creationId="{00000000-0000-0000-0000-000000000000}"/>
          </ac:spMkLst>
        </pc:spChg>
        <pc:spChg chg="mod">
          <ac:chgData name="Ramzi Nari" userId="cad0834913d40523" providerId="LiveId" clId="{E49049C1-86A6-41EA-89ED-5C72FBFD3D2A}" dt="2023-11-16T08:08:47.906" v="418"/>
          <ac:spMkLst>
            <pc:docMk/>
            <pc:sldMk cId="0" sldId="268"/>
            <ac:spMk id="2691" creationId="{00000000-0000-0000-0000-000000000000}"/>
          </ac:spMkLst>
        </pc:spChg>
      </pc:sldChg>
      <pc:sldChg chg="modSp">
        <pc:chgData name="Ramzi Nari" userId="cad0834913d40523" providerId="LiveId" clId="{E49049C1-86A6-41EA-89ED-5C72FBFD3D2A}" dt="2023-11-16T08:21:41.710" v="454" actId="113"/>
        <pc:sldMkLst>
          <pc:docMk/>
          <pc:sldMk cId="0" sldId="269"/>
        </pc:sldMkLst>
        <pc:spChg chg="mod">
          <ac:chgData name="Ramzi Nari" userId="cad0834913d40523" providerId="LiveId" clId="{E49049C1-86A6-41EA-89ED-5C72FBFD3D2A}" dt="2023-11-16T08:21:41.710" v="454" actId="113"/>
          <ac:spMkLst>
            <pc:docMk/>
            <pc:sldMk cId="0" sldId="269"/>
            <ac:spMk id="2693" creationId="{00000000-0000-0000-0000-000000000000}"/>
          </ac:spMkLst>
        </pc:spChg>
      </pc:sldChg>
      <pc:sldChg chg="addSp delSp modSp mod modAnim">
        <pc:chgData name="Ramzi Nari" userId="cad0834913d40523" providerId="LiveId" clId="{E49049C1-86A6-41EA-89ED-5C72FBFD3D2A}" dt="2023-11-16T08:36:21.234" v="489" actId="20577"/>
        <pc:sldMkLst>
          <pc:docMk/>
          <pc:sldMk cId="0" sldId="270"/>
        </pc:sldMkLst>
        <pc:spChg chg="add del mod">
          <ac:chgData name="Ramzi Nari" userId="cad0834913d40523" providerId="LiveId" clId="{E49049C1-86A6-41EA-89ED-5C72FBFD3D2A}" dt="2023-11-16T08:35:10.970" v="474" actId="22"/>
          <ac:spMkLst>
            <pc:docMk/>
            <pc:sldMk cId="0" sldId="270"/>
            <ac:spMk id="3" creationId="{21F698D9-9297-8B20-FF0B-6632F8BCF3EF}"/>
          </ac:spMkLst>
        </pc:spChg>
        <pc:spChg chg="mod">
          <ac:chgData name="Ramzi Nari" userId="cad0834913d40523" providerId="LiveId" clId="{E49049C1-86A6-41EA-89ED-5C72FBFD3D2A}" dt="2023-11-16T08:36:21.234" v="489" actId="20577"/>
          <ac:spMkLst>
            <pc:docMk/>
            <pc:sldMk cId="0" sldId="270"/>
            <ac:spMk id="2696" creationId="{00000000-0000-0000-0000-000000000000}"/>
          </ac:spMkLst>
        </pc:spChg>
      </pc:sldChg>
      <pc:sldChg chg="modSp mod">
        <pc:chgData name="Ramzi Nari" userId="cad0834913d40523" providerId="LiveId" clId="{E49049C1-86A6-41EA-89ED-5C72FBFD3D2A}" dt="2023-11-16T08:42:10.480" v="582" actId="6549"/>
        <pc:sldMkLst>
          <pc:docMk/>
          <pc:sldMk cId="0" sldId="271"/>
        </pc:sldMkLst>
        <pc:spChg chg="mod">
          <ac:chgData name="Ramzi Nari" userId="cad0834913d40523" providerId="LiveId" clId="{E49049C1-86A6-41EA-89ED-5C72FBFD3D2A}" dt="2023-11-16T08:38:32.533" v="534" actId="113"/>
          <ac:spMkLst>
            <pc:docMk/>
            <pc:sldMk cId="0" sldId="271"/>
            <ac:spMk id="2702" creationId="{00000000-0000-0000-0000-000000000000}"/>
          </ac:spMkLst>
        </pc:spChg>
        <pc:spChg chg="mod">
          <ac:chgData name="Ramzi Nari" userId="cad0834913d40523" providerId="LiveId" clId="{E49049C1-86A6-41EA-89ED-5C72FBFD3D2A}" dt="2023-11-16T08:42:10.480" v="582" actId="6549"/>
          <ac:spMkLst>
            <pc:docMk/>
            <pc:sldMk cId="0" sldId="271"/>
            <ac:spMk id="2705" creationId="{00000000-0000-0000-0000-000000000000}"/>
          </ac:spMkLst>
        </pc:spChg>
      </pc:sldChg>
      <pc:sldChg chg="modSp mod">
        <pc:chgData name="Ramzi Nari" userId="cad0834913d40523" providerId="LiveId" clId="{E49049C1-86A6-41EA-89ED-5C72FBFD3D2A}" dt="2023-11-16T08:45:12.577" v="678" actId="20577"/>
        <pc:sldMkLst>
          <pc:docMk/>
          <pc:sldMk cId="0" sldId="272"/>
        </pc:sldMkLst>
        <pc:spChg chg="mod">
          <ac:chgData name="Ramzi Nari" userId="cad0834913d40523" providerId="LiveId" clId="{E49049C1-86A6-41EA-89ED-5C72FBFD3D2A}" dt="2023-11-16T08:43:23.163" v="631" actId="20577"/>
          <ac:spMkLst>
            <pc:docMk/>
            <pc:sldMk cId="0" sldId="272"/>
            <ac:spMk id="2711" creationId="{00000000-0000-0000-0000-000000000000}"/>
          </ac:spMkLst>
        </pc:spChg>
        <pc:spChg chg="mod">
          <ac:chgData name="Ramzi Nari" userId="cad0834913d40523" providerId="LiveId" clId="{E49049C1-86A6-41EA-89ED-5C72FBFD3D2A}" dt="2023-11-16T08:45:12.577" v="678" actId="20577"/>
          <ac:spMkLst>
            <pc:docMk/>
            <pc:sldMk cId="0" sldId="272"/>
            <ac:spMk id="2714" creationId="{00000000-0000-0000-0000-000000000000}"/>
          </ac:spMkLst>
        </pc:spChg>
      </pc:sldChg>
      <pc:sldChg chg="modSp mod">
        <pc:chgData name="Ramzi Nari" userId="cad0834913d40523" providerId="LiveId" clId="{E49049C1-86A6-41EA-89ED-5C72FBFD3D2A}" dt="2023-11-16T08:51:52.805" v="689" actId="20577"/>
        <pc:sldMkLst>
          <pc:docMk/>
          <pc:sldMk cId="0" sldId="273"/>
        </pc:sldMkLst>
        <pc:spChg chg="mod">
          <ac:chgData name="Ramzi Nari" userId="cad0834913d40523" providerId="LiveId" clId="{E49049C1-86A6-41EA-89ED-5C72FBFD3D2A}" dt="2023-11-16T08:51:52.805" v="689" actId="20577"/>
          <ac:spMkLst>
            <pc:docMk/>
            <pc:sldMk cId="0" sldId="273"/>
            <ac:spMk id="2719" creationId="{00000000-0000-0000-0000-000000000000}"/>
          </ac:spMkLst>
        </pc:spChg>
      </pc:sldChg>
      <pc:sldChg chg="modSp mod">
        <pc:chgData name="Ramzi Nari" userId="cad0834913d40523" providerId="LiveId" clId="{E49049C1-86A6-41EA-89ED-5C72FBFD3D2A}" dt="2023-11-16T08:55:27.787" v="731" actId="20577"/>
        <pc:sldMkLst>
          <pc:docMk/>
          <pc:sldMk cId="0" sldId="274"/>
        </pc:sldMkLst>
        <pc:spChg chg="mod">
          <ac:chgData name="Ramzi Nari" userId="cad0834913d40523" providerId="LiveId" clId="{E49049C1-86A6-41EA-89ED-5C72FBFD3D2A}" dt="2023-11-16T08:54:32.746" v="690"/>
          <ac:spMkLst>
            <pc:docMk/>
            <pc:sldMk cId="0" sldId="274"/>
            <ac:spMk id="2725" creationId="{00000000-0000-0000-0000-000000000000}"/>
          </ac:spMkLst>
        </pc:spChg>
        <pc:spChg chg="mod">
          <ac:chgData name="Ramzi Nari" userId="cad0834913d40523" providerId="LiveId" clId="{E49049C1-86A6-41EA-89ED-5C72FBFD3D2A}" dt="2023-11-16T08:55:27.787" v="731" actId="20577"/>
          <ac:spMkLst>
            <pc:docMk/>
            <pc:sldMk cId="0" sldId="274"/>
            <ac:spMk id="2728" creationId="{00000000-0000-0000-0000-000000000000}"/>
          </ac:spMkLst>
        </pc:spChg>
      </pc:sldChg>
      <pc:sldChg chg="modSp mod">
        <pc:chgData name="Ramzi Nari" userId="cad0834913d40523" providerId="LiveId" clId="{E49049C1-86A6-41EA-89ED-5C72FBFD3D2A}" dt="2023-11-16T08:58:06.444" v="855" actId="20577"/>
        <pc:sldMkLst>
          <pc:docMk/>
          <pc:sldMk cId="0" sldId="275"/>
        </pc:sldMkLst>
        <pc:spChg chg="mod">
          <ac:chgData name="Ramzi Nari" userId="cad0834913d40523" providerId="LiveId" clId="{E49049C1-86A6-41EA-89ED-5C72FBFD3D2A}" dt="2023-11-16T08:57:36.710" v="815" actId="20577"/>
          <ac:spMkLst>
            <pc:docMk/>
            <pc:sldMk cId="0" sldId="275"/>
            <ac:spMk id="2734" creationId="{00000000-0000-0000-0000-000000000000}"/>
          </ac:spMkLst>
        </pc:spChg>
        <pc:spChg chg="mod">
          <ac:chgData name="Ramzi Nari" userId="cad0834913d40523" providerId="LiveId" clId="{E49049C1-86A6-41EA-89ED-5C72FBFD3D2A}" dt="2023-11-16T08:58:06.444" v="855" actId="20577"/>
          <ac:spMkLst>
            <pc:docMk/>
            <pc:sldMk cId="0" sldId="275"/>
            <ac:spMk id="2737" creationId="{00000000-0000-0000-0000-000000000000}"/>
          </ac:spMkLst>
        </pc:spChg>
      </pc:sldChg>
      <pc:sldChg chg="modSp mod">
        <pc:chgData name="Ramzi Nari" userId="cad0834913d40523" providerId="LiveId" clId="{E49049C1-86A6-41EA-89ED-5C72FBFD3D2A}" dt="2023-11-16T09:00:35.651" v="875" actId="20577"/>
        <pc:sldMkLst>
          <pc:docMk/>
          <pc:sldMk cId="0" sldId="276"/>
        </pc:sldMkLst>
        <pc:spChg chg="mod">
          <ac:chgData name="Ramzi Nari" userId="cad0834913d40523" providerId="LiveId" clId="{E49049C1-86A6-41EA-89ED-5C72FBFD3D2A}" dt="2023-11-16T08:58:27.243" v="872" actId="5793"/>
          <ac:spMkLst>
            <pc:docMk/>
            <pc:sldMk cId="0" sldId="276"/>
            <ac:spMk id="2743" creationId="{00000000-0000-0000-0000-000000000000}"/>
          </ac:spMkLst>
        </pc:spChg>
        <pc:spChg chg="mod">
          <ac:chgData name="Ramzi Nari" userId="cad0834913d40523" providerId="LiveId" clId="{E49049C1-86A6-41EA-89ED-5C72FBFD3D2A}" dt="2023-11-16T09:00:35.651" v="875" actId="20577"/>
          <ac:spMkLst>
            <pc:docMk/>
            <pc:sldMk cId="0" sldId="276"/>
            <ac:spMk id="2746" creationId="{00000000-0000-0000-0000-000000000000}"/>
          </ac:spMkLst>
        </pc:spChg>
      </pc:sldChg>
      <pc:sldChg chg="modSp mod">
        <pc:chgData name="Ramzi Nari" userId="cad0834913d40523" providerId="LiveId" clId="{E49049C1-86A6-41EA-89ED-5C72FBFD3D2A}" dt="2023-11-16T09:07:34.171" v="878" actId="20577"/>
        <pc:sldMkLst>
          <pc:docMk/>
          <pc:sldMk cId="0" sldId="277"/>
        </pc:sldMkLst>
        <pc:spChg chg="mod">
          <ac:chgData name="Ramzi Nari" userId="cad0834913d40523" providerId="LiveId" clId="{E49049C1-86A6-41EA-89ED-5C72FBFD3D2A}" dt="2023-11-16T09:05:09.481" v="876"/>
          <ac:spMkLst>
            <pc:docMk/>
            <pc:sldMk cId="0" sldId="277"/>
            <ac:spMk id="2752" creationId="{00000000-0000-0000-0000-000000000000}"/>
          </ac:spMkLst>
        </pc:spChg>
        <pc:spChg chg="mod">
          <ac:chgData name="Ramzi Nari" userId="cad0834913d40523" providerId="LiveId" clId="{E49049C1-86A6-41EA-89ED-5C72FBFD3D2A}" dt="2023-11-16T09:07:34.171" v="878" actId="20577"/>
          <ac:spMkLst>
            <pc:docMk/>
            <pc:sldMk cId="0" sldId="277"/>
            <ac:spMk id="2755" creationId="{00000000-0000-0000-0000-000000000000}"/>
          </ac:spMkLst>
        </pc:spChg>
      </pc:sldChg>
      <pc:sldChg chg="modSp mod">
        <pc:chgData name="Ramzi Nari" userId="cad0834913d40523" providerId="LiveId" clId="{E49049C1-86A6-41EA-89ED-5C72FBFD3D2A}" dt="2023-11-16T09:21:10.822" v="933" actId="20577"/>
        <pc:sldMkLst>
          <pc:docMk/>
          <pc:sldMk cId="0" sldId="278"/>
        </pc:sldMkLst>
        <pc:spChg chg="mod">
          <ac:chgData name="Ramzi Nari" userId="cad0834913d40523" providerId="LiveId" clId="{E49049C1-86A6-41EA-89ED-5C72FBFD3D2A}" dt="2023-11-16T09:11:47.272" v="880" actId="20577"/>
          <ac:spMkLst>
            <pc:docMk/>
            <pc:sldMk cId="0" sldId="278"/>
            <ac:spMk id="2761" creationId="{00000000-0000-0000-0000-000000000000}"/>
          </ac:spMkLst>
        </pc:spChg>
        <pc:spChg chg="mod">
          <ac:chgData name="Ramzi Nari" userId="cad0834913d40523" providerId="LiveId" clId="{E49049C1-86A6-41EA-89ED-5C72FBFD3D2A}" dt="2023-11-16T09:21:10.822" v="933" actId="20577"/>
          <ac:spMkLst>
            <pc:docMk/>
            <pc:sldMk cId="0" sldId="278"/>
            <ac:spMk id="2764" creationId="{00000000-0000-0000-0000-000000000000}"/>
          </ac:spMkLst>
        </pc:spChg>
      </pc:sldChg>
      <pc:sldChg chg="modSp mod">
        <pc:chgData name="Ramzi Nari" userId="cad0834913d40523" providerId="LiveId" clId="{E49049C1-86A6-41EA-89ED-5C72FBFD3D2A}" dt="2023-11-16T09:21:13.995" v="939" actId="20577"/>
        <pc:sldMkLst>
          <pc:docMk/>
          <pc:sldMk cId="0" sldId="279"/>
        </pc:sldMkLst>
        <pc:spChg chg="mod">
          <ac:chgData name="Ramzi Nari" userId="cad0834913d40523" providerId="LiveId" clId="{E49049C1-86A6-41EA-89ED-5C72FBFD3D2A}" dt="2023-11-16T09:21:11.717" v="935" actId="20577"/>
          <ac:spMkLst>
            <pc:docMk/>
            <pc:sldMk cId="0" sldId="279"/>
            <ac:spMk id="2770" creationId="{00000000-0000-0000-0000-000000000000}"/>
          </ac:spMkLst>
        </pc:spChg>
        <pc:spChg chg="mod">
          <ac:chgData name="Ramzi Nari" userId="cad0834913d40523" providerId="LiveId" clId="{E49049C1-86A6-41EA-89ED-5C72FBFD3D2A}" dt="2023-11-16T09:21:13.995" v="939" actId="20577"/>
          <ac:spMkLst>
            <pc:docMk/>
            <pc:sldMk cId="0" sldId="279"/>
            <ac:spMk id="2773" creationId="{00000000-0000-0000-0000-000000000000}"/>
          </ac:spMkLst>
        </pc:spChg>
      </pc:sldChg>
      <pc:sldChg chg="modSp mod">
        <pc:chgData name="Ramzi Nari" userId="cad0834913d40523" providerId="LiveId" clId="{E49049C1-86A6-41EA-89ED-5C72FBFD3D2A}" dt="2023-11-16T09:23:01.727" v="1005" actId="20577"/>
        <pc:sldMkLst>
          <pc:docMk/>
          <pc:sldMk cId="0" sldId="280"/>
        </pc:sldMkLst>
        <pc:spChg chg="mod">
          <ac:chgData name="Ramzi Nari" userId="cad0834913d40523" providerId="LiveId" clId="{E49049C1-86A6-41EA-89ED-5C72FBFD3D2A}" dt="2023-11-16T09:21:55.920" v="956" actId="20577"/>
          <ac:spMkLst>
            <pc:docMk/>
            <pc:sldMk cId="0" sldId="280"/>
            <ac:spMk id="2779" creationId="{00000000-0000-0000-0000-000000000000}"/>
          </ac:spMkLst>
        </pc:spChg>
        <pc:spChg chg="mod">
          <ac:chgData name="Ramzi Nari" userId="cad0834913d40523" providerId="LiveId" clId="{E49049C1-86A6-41EA-89ED-5C72FBFD3D2A}" dt="2023-11-16T09:23:01.727" v="1005" actId="20577"/>
          <ac:spMkLst>
            <pc:docMk/>
            <pc:sldMk cId="0" sldId="280"/>
            <ac:spMk id="2782" creationId="{00000000-0000-0000-0000-000000000000}"/>
          </ac:spMkLst>
        </pc:spChg>
      </pc:sldChg>
      <pc:sldChg chg="modSp mod">
        <pc:chgData name="Ramzi Nari" userId="cad0834913d40523" providerId="LiveId" clId="{E49049C1-86A6-41EA-89ED-5C72FBFD3D2A}" dt="2023-11-16T09:25:38.721" v="1014" actId="20577"/>
        <pc:sldMkLst>
          <pc:docMk/>
          <pc:sldMk cId="0" sldId="281"/>
        </pc:sldMkLst>
        <pc:spChg chg="mod">
          <ac:chgData name="Ramzi Nari" userId="cad0834913d40523" providerId="LiveId" clId="{E49049C1-86A6-41EA-89ED-5C72FBFD3D2A}" dt="2023-11-16T09:23:22.386" v="1012" actId="20577"/>
          <ac:spMkLst>
            <pc:docMk/>
            <pc:sldMk cId="0" sldId="281"/>
            <ac:spMk id="2788" creationId="{00000000-0000-0000-0000-000000000000}"/>
          </ac:spMkLst>
        </pc:spChg>
        <pc:spChg chg="mod">
          <ac:chgData name="Ramzi Nari" userId="cad0834913d40523" providerId="LiveId" clId="{E49049C1-86A6-41EA-89ED-5C72FBFD3D2A}" dt="2023-11-16T09:25:38.721" v="1014" actId="20577"/>
          <ac:spMkLst>
            <pc:docMk/>
            <pc:sldMk cId="0" sldId="281"/>
            <ac:spMk id="2791" creationId="{00000000-0000-0000-0000-000000000000}"/>
          </ac:spMkLst>
        </pc:spChg>
      </pc:sldChg>
      <pc:sldChg chg="modSp mod">
        <pc:chgData name="Ramzi Nari" userId="cad0834913d40523" providerId="LiveId" clId="{E49049C1-86A6-41EA-89ED-5C72FBFD3D2A}" dt="2023-11-16T09:29:55.183" v="1095" actId="20577"/>
        <pc:sldMkLst>
          <pc:docMk/>
          <pc:sldMk cId="0" sldId="282"/>
        </pc:sldMkLst>
        <pc:spChg chg="mod">
          <ac:chgData name="Ramzi Nari" userId="cad0834913d40523" providerId="LiveId" clId="{E49049C1-86A6-41EA-89ED-5C72FBFD3D2A}" dt="2023-11-16T09:28:16.197" v="1092" actId="20577"/>
          <ac:spMkLst>
            <pc:docMk/>
            <pc:sldMk cId="0" sldId="282"/>
            <ac:spMk id="2797" creationId="{00000000-0000-0000-0000-000000000000}"/>
          </ac:spMkLst>
        </pc:spChg>
        <pc:spChg chg="mod">
          <ac:chgData name="Ramzi Nari" userId="cad0834913d40523" providerId="LiveId" clId="{E49049C1-86A6-41EA-89ED-5C72FBFD3D2A}" dt="2023-11-16T09:29:55.183" v="1095" actId="20577"/>
          <ac:spMkLst>
            <pc:docMk/>
            <pc:sldMk cId="0" sldId="282"/>
            <ac:spMk id="2800" creationId="{00000000-0000-0000-0000-000000000000}"/>
          </ac:spMkLst>
        </pc:spChg>
      </pc:sldChg>
      <pc:sldChg chg="modSp mod">
        <pc:chgData name="Ramzi Nari" userId="cad0834913d40523" providerId="LiveId" clId="{E49049C1-86A6-41EA-89ED-5C72FBFD3D2A}" dt="2023-11-16T09:35:02.290" v="1107" actId="20577"/>
        <pc:sldMkLst>
          <pc:docMk/>
          <pc:sldMk cId="0" sldId="283"/>
        </pc:sldMkLst>
        <pc:spChg chg="mod">
          <ac:chgData name="Ramzi Nari" userId="cad0834913d40523" providerId="LiveId" clId="{E49049C1-86A6-41EA-89ED-5C72FBFD3D2A}" dt="2023-11-16T09:32:30.126" v="1097" actId="33524"/>
          <ac:spMkLst>
            <pc:docMk/>
            <pc:sldMk cId="0" sldId="283"/>
            <ac:spMk id="2806" creationId="{00000000-0000-0000-0000-000000000000}"/>
          </ac:spMkLst>
        </pc:spChg>
        <pc:spChg chg="mod">
          <ac:chgData name="Ramzi Nari" userId="cad0834913d40523" providerId="LiveId" clId="{E49049C1-86A6-41EA-89ED-5C72FBFD3D2A}" dt="2023-11-16T09:35:02.290" v="1107" actId="20577"/>
          <ac:spMkLst>
            <pc:docMk/>
            <pc:sldMk cId="0" sldId="283"/>
            <ac:spMk id="2809" creationId="{00000000-0000-0000-0000-000000000000}"/>
          </ac:spMkLst>
        </pc:spChg>
      </pc:sldChg>
      <pc:sldChg chg="modSp mod">
        <pc:chgData name="Ramzi Nari" userId="cad0834913d40523" providerId="LiveId" clId="{E49049C1-86A6-41EA-89ED-5C72FBFD3D2A}" dt="2023-11-16T09:38:09.076" v="1122" actId="20577"/>
        <pc:sldMkLst>
          <pc:docMk/>
          <pc:sldMk cId="0" sldId="284"/>
        </pc:sldMkLst>
        <pc:spChg chg="mod">
          <ac:chgData name="Ramzi Nari" userId="cad0834913d40523" providerId="LiveId" clId="{E49049C1-86A6-41EA-89ED-5C72FBFD3D2A}" dt="2023-11-16T09:35:15.954" v="1113" actId="20577"/>
          <ac:spMkLst>
            <pc:docMk/>
            <pc:sldMk cId="0" sldId="284"/>
            <ac:spMk id="2815" creationId="{00000000-0000-0000-0000-000000000000}"/>
          </ac:spMkLst>
        </pc:spChg>
        <pc:spChg chg="mod">
          <ac:chgData name="Ramzi Nari" userId="cad0834913d40523" providerId="LiveId" clId="{E49049C1-86A6-41EA-89ED-5C72FBFD3D2A}" dt="2023-11-16T09:38:09.076" v="1122" actId="20577"/>
          <ac:spMkLst>
            <pc:docMk/>
            <pc:sldMk cId="0" sldId="284"/>
            <ac:spMk id="2818" creationId="{00000000-0000-0000-0000-000000000000}"/>
          </ac:spMkLst>
        </pc:spChg>
      </pc:sldChg>
      <pc:sldChg chg="modSp mod">
        <pc:chgData name="Ramzi Nari" userId="cad0834913d40523" providerId="LiveId" clId="{E49049C1-86A6-41EA-89ED-5C72FBFD3D2A}" dt="2023-11-16T09:47:41.943" v="1125"/>
        <pc:sldMkLst>
          <pc:docMk/>
          <pc:sldMk cId="0" sldId="285"/>
        </pc:sldMkLst>
        <pc:spChg chg="mod">
          <ac:chgData name="Ramzi Nari" userId="cad0834913d40523" providerId="LiveId" clId="{E49049C1-86A6-41EA-89ED-5C72FBFD3D2A}" dt="2023-11-16T09:45:17.563" v="1124" actId="20577"/>
          <ac:spMkLst>
            <pc:docMk/>
            <pc:sldMk cId="0" sldId="285"/>
            <ac:spMk id="2824" creationId="{00000000-0000-0000-0000-000000000000}"/>
          </ac:spMkLst>
        </pc:spChg>
        <pc:spChg chg="mod">
          <ac:chgData name="Ramzi Nari" userId="cad0834913d40523" providerId="LiveId" clId="{E49049C1-86A6-41EA-89ED-5C72FBFD3D2A}" dt="2023-11-16T09:47:41.943" v="1125"/>
          <ac:spMkLst>
            <pc:docMk/>
            <pc:sldMk cId="0" sldId="285"/>
            <ac:spMk id="2827" creationId="{00000000-0000-0000-0000-000000000000}"/>
          </ac:spMkLst>
        </pc:spChg>
      </pc:sldChg>
      <pc:sldChg chg="modSp mod">
        <pc:chgData name="Ramzi Nari" userId="cad0834913d40523" providerId="LiveId" clId="{E49049C1-86A6-41EA-89ED-5C72FBFD3D2A}" dt="2023-11-16T09:50:43.642" v="1157" actId="20577"/>
        <pc:sldMkLst>
          <pc:docMk/>
          <pc:sldMk cId="0" sldId="286"/>
        </pc:sldMkLst>
        <pc:spChg chg="mod">
          <ac:chgData name="Ramzi Nari" userId="cad0834913d40523" providerId="LiveId" clId="{E49049C1-86A6-41EA-89ED-5C72FBFD3D2A}" dt="2023-11-16T09:49:04.640" v="1155" actId="20577"/>
          <ac:spMkLst>
            <pc:docMk/>
            <pc:sldMk cId="0" sldId="286"/>
            <ac:spMk id="2833" creationId="{00000000-0000-0000-0000-000000000000}"/>
          </ac:spMkLst>
        </pc:spChg>
        <pc:spChg chg="mod">
          <ac:chgData name="Ramzi Nari" userId="cad0834913d40523" providerId="LiveId" clId="{E49049C1-86A6-41EA-89ED-5C72FBFD3D2A}" dt="2023-11-16T09:50:43.642" v="1157" actId="20577"/>
          <ac:spMkLst>
            <pc:docMk/>
            <pc:sldMk cId="0" sldId="286"/>
            <ac:spMk id="2836" creationId="{00000000-0000-0000-0000-000000000000}"/>
          </ac:spMkLst>
        </pc:spChg>
      </pc:sldChg>
      <pc:sldChg chg="modSp mod">
        <pc:chgData name="Ramzi Nari" userId="cad0834913d40523" providerId="LiveId" clId="{E49049C1-86A6-41EA-89ED-5C72FBFD3D2A}" dt="2023-11-16T09:52:53.803" v="1216" actId="20577"/>
        <pc:sldMkLst>
          <pc:docMk/>
          <pc:sldMk cId="0" sldId="287"/>
        </pc:sldMkLst>
        <pc:spChg chg="mod">
          <ac:chgData name="Ramzi Nari" userId="cad0834913d40523" providerId="LiveId" clId="{E49049C1-86A6-41EA-89ED-5C72FBFD3D2A}" dt="2023-11-16T09:52:13.412" v="1178" actId="20577"/>
          <ac:spMkLst>
            <pc:docMk/>
            <pc:sldMk cId="0" sldId="287"/>
            <ac:spMk id="2842" creationId="{00000000-0000-0000-0000-000000000000}"/>
          </ac:spMkLst>
        </pc:spChg>
        <pc:spChg chg="mod">
          <ac:chgData name="Ramzi Nari" userId="cad0834913d40523" providerId="LiveId" clId="{E49049C1-86A6-41EA-89ED-5C72FBFD3D2A}" dt="2023-11-16T09:52:53.803" v="1216" actId="20577"/>
          <ac:spMkLst>
            <pc:docMk/>
            <pc:sldMk cId="0" sldId="287"/>
            <ac:spMk id="2845" creationId="{00000000-0000-0000-0000-000000000000}"/>
          </ac:spMkLst>
        </pc:spChg>
      </pc:sldChg>
      <pc:sldChg chg="modSp mod">
        <pc:chgData name="Ramzi Nari" userId="cad0834913d40523" providerId="LiveId" clId="{E49049C1-86A6-41EA-89ED-5C72FBFD3D2A}" dt="2023-11-16T09:55:25.020" v="1233" actId="20577"/>
        <pc:sldMkLst>
          <pc:docMk/>
          <pc:sldMk cId="0" sldId="288"/>
        </pc:sldMkLst>
        <pc:spChg chg="mod">
          <ac:chgData name="Ramzi Nari" userId="cad0834913d40523" providerId="LiveId" clId="{E49049C1-86A6-41EA-89ED-5C72FBFD3D2A}" dt="2023-11-16T09:53:13.905" v="1230" actId="20577"/>
          <ac:spMkLst>
            <pc:docMk/>
            <pc:sldMk cId="0" sldId="288"/>
            <ac:spMk id="2851" creationId="{00000000-0000-0000-0000-000000000000}"/>
          </ac:spMkLst>
        </pc:spChg>
        <pc:spChg chg="mod">
          <ac:chgData name="Ramzi Nari" userId="cad0834913d40523" providerId="LiveId" clId="{E49049C1-86A6-41EA-89ED-5C72FBFD3D2A}" dt="2023-11-16T09:55:25.020" v="1233" actId="20577"/>
          <ac:spMkLst>
            <pc:docMk/>
            <pc:sldMk cId="0" sldId="288"/>
            <ac:spMk id="2854" creationId="{00000000-0000-0000-0000-000000000000}"/>
          </ac:spMkLst>
        </pc:spChg>
      </pc:sldChg>
      <pc:sldChg chg="modSp mod">
        <pc:chgData name="Ramzi Nari" userId="cad0834913d40523" providerId="LiveId" clId="{E49049C1-86A6-41EA-89ED-5C72FBFD3D2A}" dt="2023-11-16T09:56:19.339" v="1269" actId="20577"/>
        <pc:sldMkLst>
          <pc:docMk/>
          <pc:sldMk cId="0" sldId="289"/>
        </pc:sldMkLst>
        <pc:spChg chg="mod">
          <ac:chgData name="Ramzi Nari" userId="cad0834913d40523" providerId="LiveId" clId="{E49049C1-86A6-41EA-89ED-5C72FBFD3D2A}" dt="2023-11-16T09:55:44.280" v="1242" actId="20577"/>
          <ac:spMkLst>
            <pc:docMk/>
            <pc:sldMk cId="0" sldId="289"/>
            <ac:spMk id="2860" creationId="{00000000-0000-0000-0000-000000000000}"/>
          </ac:spMkLst>
        </pc:spChg>
        <pc:spChg chg="mod">
          <ac:chgData name="Ramzi Nari" userId="cad0834913d40523" providerId="LiveId" clId="{E49049C1-86A6-41EA-89ED-5C72FBFD3D2A}" dt="2023-11-16T09:56:19.339" v="1269" actId="20577"/>
          <ac:spMkLst>
            <pc:docMk/>
            <pc:sldMk cId="0" sldId="289"/>
            <ac:spMk id="2863" creationId="{00000000-0000-0000-0000-000000000000}"/>
          </ac:spMkLst>
        </pc:spChg>
      </pc:sldChg>
      <pc:sldChg chg="modSp mod">
        <pc:chgData name="Ramzi Nari" userId="cad0834913d40523" providerId="LiveId" clId="{E49049C1-86A6-41EA-89ED-5C72FBFD3D2A}" dt="2023-11-16T10:03:59.165" v="1275" actId="20577"/>
        <pc:sldMkLst>
          <pc:docMk/>
          <pc:sldMk cId="0" sldId="290"/>
        </pc:sldMkLst>
        <pc:spChg chg="mod">
          <ac:chgData name="Ramzi Nari" userId="cad0834913d40523" providerId="LiveId" clId="{E49049C1-86A6-41EA-89ED-5C72FBFD3D2A}" dt="2023-11-16T09:58:45.094" v="1273" actId="20577"/>
          <ac:spMkLst>
            <pc:docMk/>
            <pc:sldMk cId="0" sldId="290"/>
            <ac:spMk id="2869" creationId="{00000000-0000-0000-0000-000000000000}"/>
          </ac:spMkLst>
        </pc:spChg>
        <pc:spChg chg="mod">
          <ac:chgData name="Ramzi Nari" userId="cad0834913d40523" providerId="LiveId" clId="{E49049C1-86A6-41EA-89ED-5C72FBFD3D2A}" dt="2023-11-16T10:03:59.165" v="1275" actId="20577"/>
          <ac:spMkLst>
            <pc:docMk/>
            <pc:sldMk cId="0" sldId="290"/>
            <ac:spMk id="2872" creationId="{00000000-0000-0000-0000-000000000000}"/>
          </ac:spMkLst>
        </pc:spChg>
      </pc:sldChg>
      <pc:sldChg chg="modSp mod">
        <pc:chgData name="Ramzi Nari" userId="cad0834913d40523" providerId="LiveId" clId="{E49049C1-86A6-41EA-89ED-5C72FBFD3D2A}" dt="2023-11-16T10:07:00.347" v="1277" actId="20577"/>
        <pc:sldMkLst>
          <pc:docMk/>
          <pc:sldMk cId="0" sldId="291"/>
        </pc:sldMkLst>
        <pc:spChg chg="mod">
          <ac:chgData name="Ramzi Nari" userId="cad0834913d40523" providerId="LiveId" clId="{E49049C1-86A6-41EA-89ED-5C72FBFD3D2A}" dt="2023-11-16T10:07:00.347" v="1277" actId="20577"/>
          <ac:spMkLst>
            <pc:docMk/>
            <pc:sldMk cId="0" sldId="291"/>
            <ac:spMk id="2876" creationId="{00000000-0000-0000-0000-000000000000}"/>
          </ac:spMkLst>
        </pc:spChg>
      </pc:sldChg>
      <pc:sldChg chg="modSp mod">
        <pc:chgData name="Ramzi Nari" userId="cad0834913d40523" providerId="LiveId" clId="{E49049C1-86A6-41EA-89ED-5C72FBFD3D2A}" dt="2023-11-16T10:21:58.594" v="1334" actId="20577"/>
        <pc:sldMkLst>
          <pc:docMk/>
          <pc:sldMk cId="0" sldId="292"/>
        </pc:sldMkLst>
        <pc:spChg chg="mod">
          <ac:chgData name="Ramzi Nari" userId="cad0834913d40523" providerId="LiveId" clId="{E49049C1-86A6-41EA-89ED-5C72FBFD3D2A}" dt="2023-11-16T10:21:58.594" v="1334" actId="20577"/>
          <ac:spMkLst>
            <pc:docMk/>
            <pc:sldMk cId="0" sldId="292"/>
            <ac:spMk id="3001" creationId="{00000000-0000-0000-0000-000000000000}"/>
          </ac:spMkLst>
        </pc:spChg>
      </pc:sldChg>
      <pc:sldChg chg="modSp mod">
        <pc:chgData name="Ramzi Nari" userId="cad0834913d40523" providerId="LiveId" clId="{E49049C1-86A6-41EA-89ED-5C72FBFD3D2A}" dt="2023-11-16T10:32:55.094" v="1534" actId="20577"/>
        <pc:sldMkLst>
          <pc:docMk/>
          <pc:sldMk cId="0" sldId="302"/>
        </pc:sldMkLst>
        <pc:spChg chg="mod">
          <ac:chgData name="Ramzi Nari" userId="cad0834913d40523" providerId="LiveId" clId="{E49049C1-86A6-41EA-89ED-5C72FBFD3D2A}" dt="2023-11-16T10:22:52.033" v="1351" actId="20577"/>
          <ac:spMkLst>
            <pc:docMk/>
            <pc:sldMk cId="0" sldId="302"/>
            <ac:spMk id="3091" creationId="{00000000-0000-0000-0000-000000000000}"/>
          </ac:spMkLst>
        </pc:spChg>
        <pc:spChg chg="mod">
          <ac:chgData name="Ramzi Nari" userId="cad0834913d40523" providerId="LiveId" clId="{E49049C1-86A6-41EA-89ED-5C72FBFD3D2A}" dt="2023-11-16T10:32:55.094" v="1534" actId="20577"/>
          <ac:spMkLst>
            <pc:docMk/>
            <pc:sldMk cId="0" sldId="302"/>
            <ac:spMk id="3092" creationId="{00000000-0000-0000-0000-000000000000}"/>
          </ac:spMkLst>
        </pc:spChg>
        <pc:graphicFrameChg chg="modGraphic">
          <ac:chgData name="Ramzi Nari" userId="cad0834913d40523" providerId="LiveId" clId="{E49049C1-86A6-41EA-89ED-5C72FBFD3D2A}" dt="2023-11-16T10:32:01.905" v="1504" actId="20577"/>
          <ac:graphicFrameMkLst>
            <pc:docMk/>
            <pc:sldMk cId="0" sldId="302"/>
            <ac:graphicFrameMk id="3093" creationId="{00000000-0000-0000-0000-000000000000}"/>
          </ac:graphicFrameMkLst>
        </pc:graphicFrameChg>
      </pc:sldChg>
      <pc:sldChg chg="modSp mod">
        <pc:chgData name="Ramzi Nari" userId="cad0834913d40523" providerId="LiveId" clId="{E49049C1-86A6-41EA-89ED-5C72FBFD3D2A}" dt="2023-11-16T10:39:28.537" v="1563" actId="114"/>
        <pc:sldMkLst>
          <pc:docMk/>
          <pc:sldMk cId="0" sldId="313"/>
        </pc:sldMkLst>
        <pc:spChg chg="mod">
          <ac:chgData name="Ramzi Nari" userId="cad0834913d40523" providerId="LiveId" clId="{E49049C1-86A6-41EA-89ED-5C72FBFD3D2A}" dt="2023-11-16T10:33:41.945" v="1559" actId="20577"/>
          <ac:spMkLst>
            <pc:docMk/>
            <pc:sldMk cId="0" sldId="313"/>
            <ac:spMk id="3265" creationId="{00000000-0000-0000-0000-000000000000}"/>
          </ac:spMkLst>
        </pc:spChg>
        <pc:spChg chg="mod">
          <ac:chgData name="Ramzi Nari" userId="cad0834913d40523" providerId="LiveId" clId="{E49049C1-86A6-41EA-89ED-5C72FBFD3D2A}" dt="2023-11-16T10:39:28.537" v="1563" actId="114"/>
          <ac:spMkLst>
            <pc:docMk/>
            <pc:sldMk cId="0" sldId="313"/>
            <ac:spMk id="3272" creationId="{00000000-0000-0000-0000-000000000000}"/>
          </ac:spMkLst>
        </pc:spChg>
      </pc:sldChg>
      <pc:sldChg chg="modSp mod">
        <pc:chgData name="Ramzi Nari" userId="cad0834913d40523" providerId="LiveId" clId="{E49049C1-86A6-41EA-89ED-5C72FBFD3D2A}" dt="2023-11-16T10:40:06.796" v="1574" actId="20577"/>
        <pc:sldMkLst>
          <pc:docMk/>
          <pc:sldMk cId="0" sldId="314"/>
        </pc:sldMkLst>
        <pc:spChg chg="mod">
          <ac:chgData name="Ramzi Nari" userId="cad0834913d40523" providerId="LiveId" clId="{E49049C1-86A6-41EA-89ED-5C72FBFD3D2A}" dt="2023-11-16T10:40:06.796" v="1574" actId="20577"/>
          <ac:spMkLst>
            <pc:docMk/>
            <pc:sldMk cId="0" sldId="314"/>
            <ac:spMk id="3277" creationId="{00000000-0000-0000-0000-000000000000}"/>
          </ac:spMkLst>
        </pc:spChg>
      </pc:sldChg>
      <pc:sldChg chg="modSp mod">
        <pc:chgData name="Ramzi Nari" userId="cad0834913d40523" providerId="LiveId" clId="{E49049C1-86A6-41EA-89ED-5C72FBFD3D2A}" dt="2023-11-16T10:43:50.688" v="1577" actId="20577"/>
        <pc:sldMkLst>
          <pc:docMk/>
          <pc:sldMk cId="0" sldId="317"/>
        </pc:sldMkLst>
        <pc:spChg chg="mod">
          <ac:chgData name="Ramzi Nari" userId="cad0834913d40523" providerId="LiveId" clId="{E49049C1-86A6-41EA-89ED-5C72FBFD3D2A}" dt="2023-11-16T10:43:50.688" v="1577" actId="20577"/>
          <ac:spMkLst>
            <pc:docMk/>
            <pc:sldMk cId="0" sldId="317"/>
            <ac:spMk id="3300" creationId="{00000000-0000-0000-0000-000000000000}"/>
          </ac:spMkLst>
        </pc:spChg>
      </pc:sldChg>
      <pc:sldChg chg="modSp mod">
        <pc:chgData name="Ramzi Nari" userId="cad0834913d40523" providerId="LiveId" clId="{E49049C1-86A6-41EA-89ED-5C72FBFD3D2A}" dt="2023-11-16T11:15:32.013" v="1651" actId="20577"/>
        <pc:sldMkLst>
          <pc:docMk/>
          <pc:sldMk cId="0" sldId="318"/>
        </pc:sldMkLst>
        <pc:spChg chg="mod">
          <ac:chgData name="Ramzi Nari" userId="cad0834913d40523" providerId="LiveId" clId="{E49049C1-86A6-41EA-89ED-5C72FBFD3D2A}" dt="2023-11-16T11:15:32.013" v="1651" actId="20577"/>
          <ac:spMkLst>
            <pc:docMk/>
            <pc:sldMk cId="0" sldId="318"/>
            <ac:spMk id="3304" creationId="{00000000-0000-0000-0000-000000000000}"/>
          </ac:spMkLst>
        </pc:spChg>
      </pc:sldChg>
      <pc:sldChg chg="modSp mod">
        <pc:chgData name="Ramzi Nari" userId="cad0834913d40523" providerId="LiveId" clId="{E49049C1-86A6-41EA-89ED-5C72FBFD3D2A}" dt="2023-11-16T11:15:17.536" v="1650" actId="20577"/>
        <pc:sldMkLst>
          <pc:docMk/>
          <pc:sldMk cId="0" sldId="319"/>
        </pc:sldMkLst>
        <pc:spChg chg="mod">
          <ac:chgData name="Ramzi Nari" userId="cad0834913d40523" providerId="LiveId" clId="{E49049C1-86A6-41EA-89ED-5C72FBFD3D2A}" dt="2023-11-16T11:15:17.536" v="1650" actId="20577"/>
          <ac:spMkLst>
            <pc:docMk/>
            <pc:sldMk cId="0" sldId="319"/>
            <ac:spMk id="3309" creationId="{00000000-0000-0000-0000-000000000000}"/>
          </ac:spMkLst>
        </pc:spChg>
        <pc:spChg chg="mod">
          <ac:chgData name="Ramzi Nari" userId="cad0834913d40523" providerId="LiveId" clId="{E49049C1-86A6-41EA-89ED-5C72FBFD3D2A}" dt="2023-11-16T11:10:11.070" v="1616" actId="20577"/>
          <ac:spMkLst>
            <pc:docMk/>
            <pc:sldMk cId="0" sldId="319"/>
            <ac:spMk id="3313" creationId="{00000000-0000-0000-0000-000000000000}"/>
          </ac:spMkLst>
        </pc:spChg>
      </pc:sldChg>
      <pc:sldChg chg="modSp mod">
        <pc:chgData name="Ramzi Nari" userId="cad0834913d40523" providerId="LiveId" clId="{E49049C1-86A6-41EA-89ED-5C72FBFD3D2A}" dt="2023-11-16T11:21:06.238" v="1686"/>
        <pc:sldMkLst>
          <pc:docMk/>
          <pc:sldMk cId="0" sldId="320"/>
        </pc:sldMkLst>
        <pc:spChg chg="mod">
          <ac:chgData name="Ramzi Nari" userId="cad0834913d40523" providerId="LiveId" clId="{E49049C1-86A6-41EA-89ED-5C72FBFD3D2A}" dt="2023-11-16T11:21:06.238" v="1686"/>
          <ac:spMkLst>
            <pc:docMk/>
            <pc:sldMk cId="0" sldId="320"/>
            <ac:spMk id="3319" creationId="{00000000-0000-0000-0000-000000000000}"/>
          </ac:spMkLst>
        </pc:spChg>
        <pc:spChg chg="mod">
          <ac:chgData name="Ramzi Nari" userId="cad0834913d40523" providerId="LiveId" clId="{E49049C1-86A6-41EA-89ED-5C72FBFD3D2A}" dt="2023-11-16T11:16:40.987" v="1685" actId="20577"/>
          <ac:spMkLst>
            <pc:docMk/>
            <pc:sldMk cId="0" sldId="320"/>
            <ac:spMk id="332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51" name="Shape 2551"/>
          <p:cNvSpPr>
            <a:spLocks noGrp="1" noRot="1" noChangeAspect="1"/>
          </p:cNvSpPr>
          <p:nvPr>
            <p:ph type="sldImg"/>
          </p:nvPr>
        </p:nvSpPr>
        <p:spPr>
          <a:xfrm>
            <a:off x="1143000" y="685800"/>
            <a:ext cx="4572000" cy="3429000"/>
          </a:xfrm>
          <a:prstGeom prst="rect">
            <a:avLst/>
          </a:prstGeom>
        </p:spPr>
        <p:txBody>
          <a:bodyPr/>
          <a:lstStyle/>
          <a:p>
            <a:endParaRPr/>
          </a:p>
        </p:txBody>
      </p:sp>
      <p:sp>
        <p:nvSpPr>
          <p:cNvPr id="2552" name="Shape 25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7" name="Shape 2567"/>
          <p:cNvSpPr>
            <a:spLocks noGrp="1" noRot="1" noChangeAspect="1"/>
          </p:cNvSpPr>
          <p:nvPr>
            <p:ph type="sldImg"/>
          </p:nvPr>
        </p:nvSpPr>
        <p:spPr>
          <a:prstGeom prst="rect">
            <a:avLst/>
          </a:prstGeom>
        </p:spPr>
        <p:txBody>
          <a:bodyPr/>
          <a:lstStyle/>
          <a:p>
            <a:endParaRPr/>
          </a:p>
        </p:txBody>
      </p:sp>
      <p:sp>
        <p:nvSpPr>
          <p:cNvPr id="2568" name="Shape 2568"/>
          <p:cNvSpPr>
            <a:spLocks noGrp="1"/>
          </p:cNvSpPr>
          <p:nvPr>
            <p:ph type="body" sz="quarter" idx="1"/>
          </p:nvPr>
        </p:nvSpPr>
        <p:spPr>
          <a:prstGeom prst="rect">
            <a:avLst/>
          </a:prstGeom>
        </p:spPr>
        <p:txBody>
          <a:bodyPr/>
          <a:lstStyle/>
          <a:p>
            <a:r>
              <a:t>ES Eschatology (Future) in Arabic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4" name="Shape 3034"/>
          <p:cNvSpPr>
            <a:spLocks noGrp="1" noRot="1" noChangeAspect="1"/>
          </p:cNvSpPr>
          <p:nvPr>
            <p:ph type="sldImg"/>
          </p:nvPr>
        </p:nvSpPr>
        <p:spPr>
          <a:prstGeom prst="rect">
            <a:avLst/>
          </a:prstGeom>
        </p:spPr>
        <p:txBody>
          <a:bodyPr/>
          <a:lstStyle/>
          <a:p>
            <a:endParaRPr/>
          </a:p>
        </p:txBody>
      </p:sp>
      <p:sp>
        <p:nvSpPr>
          <p:cNvPr id="3035" name="Shape 3035"/>
          <p:cNvSpPr>
            <a:spLocks noGrp="1"/>
          </p:cNvSpPr>
          <p:nvPr>
            <p:ph type="body" sz="quarter" idx="1"/>
          </p:nvPr>
        </p:nvSpPr>
        <p:spPr>
          <a:prstGeom prst="rect">
            <a:avLst/>
          </a:prstGeom>
        </p:spPr>
        <p:txBody>
          <a:bodyPr/>
          <a:lstStyle/>
          <a:p>
            <a:r>
              <a:t>God predicted a two-stage return to the land—first in unbelief…</a:t>
            </a:r>
          </a:p>
          <a:p>
            <a:r>
              <a:t>• but then later they will believe in a single day (Zech 3:9; 9:16).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6" name="Shape 3046"/>
          <p:cNvSpPr>
            <a:spLocks noGrp="1" noRot="1" noChangeAspect="1"/>
          </p:cNvSpPr>
          <p:nvPr>
            <p:ph type="sldImg"/>
          </p:nvPr>
        </p:nvSpPr>
        <p:spPr>
          <a:prstGeom prst="rect">
            <a:avLst/>
          </a:prstGeom>
        </p:spPr>
        <p:txBody>
          <a:bodyPr/>
          <a:lstStyle/>
          <a:p>
            <a:endParaRPr/>
          </a:p>
        </p:txBody>
      </p:sp>
      <p:sp>
        <p:nvSpPr>
          <p:cNvPr id="3047" name="Shape 3047"/>
          <p:cNvSpPr>
            <a:spLocks noGrp="1"/>
          </p:cNvSpPr>
          <p:nvPr>
            <p:ph type="body" sz="quarter" idx="1"/>
          </p:nvPr>
        </p:nvSpPr>
        <p:spPr>
          <a:prstGeom prst="rect">
            <a:avLst/>
          </a:prstGeom>
        </p:spPr>
        <p:txBody>
          <a:bodyPr/>
          <a:lstStyle/>
          <a:p>
            <a:r>
              <a:t>God predicted a two-stage return to the land—first in unbelief…</a:t>
            </a:r>
          </a:p>
          <a:p>
            <a:r>
              <a:t>• but then later they will believe in a single day (Zech 3:9; 9:16).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9" name="Shape 3059"/>
          <p:cNvSpPr>
            <a:spLocks noGrp="1" noRot="1" noChangeAspect="1"/>
          </p:cNvSpPr>
          <p:nvPr>
            <p:ph type="sldImg"/>
          </p:nvPr>
        </p:nvSpPr>
        <p:spPr>
          <a:prstGeom prst="rect">
            <a:avLst/>
          </a:prstGeom>
        </p:spPr>
        <p:txBody>
          <a:bodyPr/>
          <a:lstStyle/>
          <a:p>
            <a:endParaRPr/>
          </a:p>
        </p:txBody>
      </p:sp>
      <p:sp>
        <p:nvSpPr>
          <p:cNvPr id="3060" name="Shape 3060"/>
          <p:cNvSpPr>
            <a:spLocks noGrp="1"/>
          </p:cNvSpPr>
          <p:nvPr>
            <p:ph type="body" sz="quarter" idx="1"/>
          </p:nvPr>
        </p:nvSpPr>
        <p:spPr>
          <a:prstGeom prst="rect">
            <a:avLst/>
          </a:prstGeom>
        </p:spPr>
        <p:txBody>
          <a:bodyPr/>
          <a:lstStyle/>
          <a:p>
            <a:r>
              <a:t>Amazingly, the same three meanings of the Hebrew </a:t>
            </a:r>
            <a:r>
              <a:rPr i="1"/>
              <a:t>ruah</a:t>
            </a:r>
            <a:r>
              <a:t> are replicated in the Greek </a:t>
            </a:r>
            <a:r>
              <a:rPr i="1"/>
              <a:t>pneuma. </a:t>
            </a:r>
          </a:p>
          <a:p>
            <a:r>
              <a:t>This probably is not true of any other Hebrew and Greek words.</a:t>
            </a:r>
          </a:p>
          <a:p>
            <a:r>
              <a:t>So the angel told Ezekiel twice to prophesy to the </a:t>
            </a:r>
            <a:r>
              <a:rPr i="1"/>
              <a:t>ruah</a:t>
            </a:r>
            <a:r>
              <a:t>, but it is correct to translate it as "Spirit" the second time.</a:t>
            </a:r>
          </a:p>
          <a:p>
            <a:r>
              <a:t>The point, of course, is that the Spirit gives life and breath to individuals—and will do so to Israel also in the last days.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7" name="Shape 3087"/>
          <p:cNvSpPr>
            <a:spLocks noGrp="1" noRot="1" noChangeAspect="1"/>
          </p:cNvSpPr>
          <p:nvPr>
            <p:ph type="sldImg"/>
          </p:nvPr>
        </p:nvSpPr>
        <p:spPr>
          <a:prstGeom prst="rect">
            <a:avLst/>
          </a:prstGeom>
        </p:spPr>
        <p:txBody>
          <a:bodyPr/>
          <a:lstStyle/>
          <a:p>
            <a:endParaRPr/>
          </a:p>
        </p:txBody>
      </p:sp>
      <p:sp>
        <p:nvSpPr>
          <p:cNvPr id="3088" name="Shape 3088"/>
          <p:cNvSpPr>
            <a:spLocks noGrp="1"/>
          </p:cNvSpPr>
          <p:nvPr>
            <p:ph type="body" sz="quarter" idx="1"/>
          </p:nvPr>
        </p:nvSpPr>
        <p:spPr>
          <a:prstGeom prst="rect">
            <a:avLst/>
          </a:prstGeom>
        </p:spPr>
        <p:txBody>
          <a:bodyPr/>
          <a:lstStyle/>
          <a:p>
            <a:r>
              <a:t>After Ezekiel's time, the Jews would experience TWO EXILES and TWO RETURNS in the future. </a:t>
            </a:r>
          </a:p>
          <a:p>
            <a:r>
              <a:t>How do we know he prophesied the SECOND RETURN?</a:t>
            </a:r>
          </a:p>
          <a:p>
            <a:r>
              <a:t>Slide 244 notes these elements from Ezek 36–37:</a:t>
            </a:r>
            <a:br/>
            <a:r>
              <a:t>	Re-gathering of Israel back into their own land</a:t>
            </a:r>
          </a:p>
          <a:p>
            <a:pPr lvl="1" indent="457200" defTabSz="457200">
              <a:spcBef>
                <a:spcPts val="0"/>
              </a:spcBef>
            </a:pPr>
            <a:r>
              <a:t>Reuniting of two nations into one</a:t>
            </a:r>
          </a:p>
          <a:p>
            <a:pPr lvl="1" indent="457200" defTabSz="457200">
              <a:spcBef>
                <a:spcPts val="0"/>
              </a:spcBef>
            </a:pPr>
            <a:r>
              <a:t>Ruling of Israel under one king</a:t>
            </a:r>
          </a:p>
          <a:p>
            <a:pPr lvl="1" indent="457200" defTabSz="457200">
              <a:spcBef>
                <a:spcPts val="0"/>
              </a:spcBef>
            </a:pPr>
            <a:r>
              <a:t>Rescuing of Israel from her sins</a:t>
            </a:r>
          </a:p>
          <a:p>
            <a:pPr lvl="1" indent="457200" defTabSz="457200">
              <a:spcBef>
                <a:spcPts val="0"/>
              </a:spcBef>
            </a:pPr>
            <a:r>
              <a:t>Recommitment of Israel to obey Yahweh's laws</a:t>
            </a:r>
          </a:p>
          <a:p>
            <a:pPr lvl="1" indent="457200" defTabSz="457200">
              <a:spcBef>
                <a:spcPts val="0"/>
              </a:spcBef>
            </a:pPr>
            <a:r>
              <a:t>Reestablishing covenant of peace with Israel</a:t>
            </a:r>
          </a:p>
          <a:p>
            <a:pPr lvl="1" indent="457200" defTabSz="457200">
              <a:spcBef>
                <a:spcPts val="0"/>
              </a:spcBef>
            </a:pPr>
            <a:r>
              <a:t>Residing of Yahweh in Israel's midst</a:t>
            </a:r>
          </a:p>
          <a:p>
            <a:pPr lvl="1" indent="457200" defTabSz="457200">
              <a:spcBef>
                <a:spcPts val="0"/>
              </a:spcBef>
            </a:pPr>
            <a:r>
              <a:t>Recognition of Yahweh's holiness by all</a:t>
            </a:r>
          </a:p>
          <a:p>
            <a:pPr defTabSz="457200">
              <a:spcBef>
                <a:spcPts val="0"/>
              </a:spcBef>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4927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Shape 3099"/>
          <p:cNvSpPr>
            <a:spLocks noGrp="1" noRot="1" noChangeAspect="1"/>
          </p:cNvSpPr>
          <p:nvPr>
            <p:ph type="sldImg"/>
          </p:nvPr>
        </p:nvSpPr>
        <p:spPr>
          <a:prstGeom prst="rect">
            <a:avLst/>
          </a:prstGeom>
        </p:spPr>
        <p:txBody>
          <a:bodyPr/>
          <a:lstStyle/>
          <a:p>
            <a:endParaRPr/>
          </a:p>
        </p:txBody>
      </p:sp>
      <p:sp>
        <p:nvSpPr>
          <p:cNvPr id="3100" name="Shape 3100"/>
          <p:cNvSpPr>
            <a:spLocks noGrp="1"/>
          </p:cNvSpPr>
          <p:nvPr>
            <p:ph type="body" sz="quarter" idx="1"/>
          </p:nvPr>
        </p:nvSpPr>
        <p:spPr>
          <a:prstGeom prst="rect">
            <a:avLst/>
          </a:prstGeom>
        </p:spPr>
        <p:txBody>
          <a:bodyPr/>
          <a:lstStyle/>
          <a:p>
            <a:endParaRPr/>
          </a:p>
          <a:p>
            <a:r>
              <a:t>That 1948 return actually began with the First Zionist Congress by Theodore Herzl in 1897.</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 name="Shape 3115"/>
          <p:cNvSpPr>
            <a:spLocks noGrp="1" noRot="1" noChangeAspect="1"/>
          </p:cNvSpPr>
          <p:nvPr>
            <p:ph type="sldImg"/>
          </p:nvPr>
        </p:nvSpPr>
        <p:spPr>
          <a:prstGeom prst="rect">
            <a:avLst/>
          </a:prstGeom>
        </p:spPr>
        <p:txBody>
          <a:bodyPr/>
          <a:lstStyle/>
          <a:p>
            <a:endParaRPr/>
          </a:p>
        </p:txBody>
      </p:sp>
      <p:sp>
        <p:nvSpPr>
          <p:cNvPr id="3116" name="Shape 3116"/>
          <p:cNvSpPr>
            <a:spLocks noGrp="1"/>
          </p:cNvSpPr>
          <p:nvPr>
            <p:ph type="body" sz="quarter" idx="1"/>
          </p:nvPr>
        </p:nvSpPr>
        <p:spPr>
          <a:prstGeom prst="rect">
            <a:avLst/>
          </a:prstGeom>
        </p:spPr>
        <p:txBody>
          <a:bodyPr/>
          <a:lstStyle/>
          <a:p>
            <a:r>
              <a:t>www.bibleweb.org/ MEastStudies/Sem3.htm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7" name="Shape 3257"/>
          <p:cNvSpPr>
            <a:spLocks noGrp="1" noRot="1" noChangeAspect="1"/>
          </p:cNvSpPr>
          <p:nvPr>
            <p:ph type="sldImg"/>
          </p:nvPr>
        </p:nvSpPr>
        <p:spPr>
          <a:prstGeom prst="rect">
            <a:avLst/>
          </a:prstGeom>
        </p:spPr>
        <p:txBody>
          <a:bodyPr/>
          <a:lstStyle/>
          <a:p>
            <a:endParaRPr/>
          </a:p>
        </p:txBody>
      </p:sp>
      <p:sp>
        <p:nvSpPr>
          <p:cNvPr id="3258" name="Shape 3258"/>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David Brickner, "Israel's Salvation" (Jews for Jesus Publication, 8 July 2013) at http://www.jewsforjesus.org/images/population-israel-800w.jpg accessed 17 July 2013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6" name="Shape 3296"/>
          <p:cNvSpPr>
            <a:spLocks noGrp="1" noRot="1" noChangeAspect="1"/>
          </p:cNvSpPr>
          <p:nvPr>
            <p:ph type="sldImg"/>
          </p:nvPr>
        </p:nvSpPr>
        <p:spPr>
          <a:prstGeom prst="rect">
            <a:avLst/>
          </a:prstGeom>
        </p:spPr>
        <p:txBody>
          <a:bodyPr/>
          <a:lstStyle/>
          <a:p>
            <a:endParaRPr/>
          </a:p>
        </p:txBody>
      </p:sp>
      <p:sp>
        <p:nvSpPr>
          <p:cNvPr id="3297" name="Shape 3297"/>
          <p:cNvSpPr>
            <a:spLocks noGrp="1"/>
          </p:cNvSpPr>
          <p:nvPr>
            <p:ph type="body" sz="quarter" idx="1"/>
          </p:nvPr>
        </p:nvSpPr>
        <p:spPr>
          <a:prstGeom prst="rect">
            <a:avLst/>
          </a:prstGeom>
        </p:spPr>
        <p:txBody>
          <a:bodyPr/>
          <a:lstStyle/>
          <a:p>
            <a:pPr algn="r" rtl="1">
              <a:defRPr/>
            </a:pPr>
            <a: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p>
          <a:p>
            <a:pPr algn="r"/>
            <a:endParaRPr/>
          </a:p>
          <a:p>
            <a:pPr algn="r"/>
            <a:r>
              <a:t>OS-01-Gen12</a:t>
            </a:r>
          </a:p>
          <a:p>
            <a:pPr algn="r"/>
            <a:r>
              <a:t>OS-04-Numbers-235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5" name="Shape 3305"/>
          <p:cNvSpPr>
            <a:spLocks noGrp="1" noRot="1" noChangeAspect="1"/>
          </p:cNvSpPr>
          <p:nvPr>
            <p:ph type="sldImg"/>
          </p:nvPr>
        </p:nvSpPr>
        <p:spPr>
          <a:prstGeom prst="rect">
            <a:avLst/>
          </a:prstGeom>
        </p:spPr>
        <p:txBody>
          <a:bodyPr/>
          <a:lstStyle/>
          <a:p>
            <a:endParaRPr/>
          </a:p>
        </p:txBody>
      </p:sp>
      <p:sp>
        <p:nvSpPr>
          <p:cNvPr id="3306" name="Shape 3306"/>
          <p:cNvSpPr>
            <a:spLocks noGrp="1"/>
          </p:cNvSpPr>
          <p:nvPr>
            <p:ph type="body" sz="quarter" idx="1"/>
          </p:nvPr>
        </p:nvSpPr>
        <p:spPr>
          <a:prstGeom prst="rect">
            <a:avLst/>
          </a:prstGeom>
        </p:spPr>
        <p:txBody>
          <a:bodyPr/>
          <a:lstStyle/>
          <a:p>
            <a:r>
              <a:rPr dirty="0"/>
              <a:t>BG-03-Table of Nations &amp; OT Peoples-61</a:t>
            </a:r>
          </a:p>
          <a:p>
            <a:r>
              <a:rPr dirty="0"/>
              <a:t>OS-26-Ezek40-43-slide 25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1861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5" name="Shape 3375"/>
          <p:cNvSpPr>
            <a:spLocks noGrp="1" noRot="1" noChangeAspect="1"/>
          </p:cNvSpPr>
          <p:nvPr>
            <p:ph type="sldImg"/>
          </p:nvPr>
        </p:nvSpPr>
        <p:spPr>
          <a:prstGeom prst="rect">
            <a:avLst/>
          </a:prstGeom>
        </p:spPr>
        <p:txBody>
          <a:bodyPr/>
          <a:lstStyle/>
          <a:p>
            <a:endParaRPr/>
          </a:p>
        </p:txBody>
      </p:sp>
      <p:sp>
        <p:nvSpPr>
          <p:cNvPr id="3376" name="Shape 3376"/>
          <p:cNvSpPr>
            <a:spLocks noGrp="1"/>
          </p:cNvSpPr>
          <p:nvPr>
            <p:ph type="body" sz="quarter" idx="1"/>
          </p:nvPr>
        </p:nvSpPr>
        <p:spPr>
          <a:prstGeom prst="rect">
            <a:avLst/>
          </a:prstGeom>
        </p:spPr>
        <p:txBody>
          <a:bodyPr/>
          <a:lstStyle/>
          <a:p>
            <a:r>
              <a:t>OS-26-Ezek40-43-slide 36</a:t>
            </a:r>
          </a:p>
          <a:p>
            <a:r>
              <a:t>NS-06-Rom1-2-slide 191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8" name="Shape 3388"/>
          <p:cNvSpPr>
            <a:spLocks noGrp="1" noRot="1" noChangeAspect="1"/>
          </p:cNvSpPr>
          <p:nvPr>
            <p:ph type="sldImg"/>
          </p:nvPr>
        </p:nvSpPr>
        <p:spPr>
          <a:prstGeom prst="rect">
            <a:avLst/>
          </a:prstGeom>
        </p:spPr>
        <p:txBody>
          <a:bodyPr/>
          <a:lstStyle/>
          <a:p>
            <a:endParaRPr/>
          </a:p>
        </p:txBody>
      </p:sp>
      <p:sp>
        <p:nvSpPr>
          <p:cNvPr id="3389" name="Shape 3389"/>
          <p:cNvSpPr>
            <a:spLocks noGrp="1"/>
          </p:cNvSpPr>
          <p:nvPr>
            <p:ph type="body" sz="quarter" idx="1"/>
          </p:nvPr>
        </p:nvSpPr>
        <p:spPr>
          <a:prstGeom prst="rect">
            <a:avLst/>
          </a:prstGeom>
        </p:spPr>
        <p:txBody>
          <a:bodyPr/>
          <a:lstStyle/>
          <a:p>
            <a:r>
              <a:t>ES Eschatology (Future) in Arabic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929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8" name="Shape 2628"/>
          <p:cNvSpPr>
            <a:spLocks noGrp="1" noRot="1" noChangeAspect="1"/>
          </p:cNvSpPr>
          <p:nvPr>
            <p:ph type="sldImg"/>
          </p:nvPr>
        </p:nvSpPr>
        <p:spPr>
          <a:prstGeom prst="rect">
            <a:avLst/>
          </a:prstGeom>
        </p:spPr>
        <p:txBody>
          <a:bodyPr/>
          <a:lstStyle/>
          <a:p>
            <a:endParaRPr/>
          </a:p>
        </p:txBody>
      </p:sp>
      <p:sp>
        <p:nvSpPr>
          <p:cNvPr id="2629" name="Shape 2629"/>
          <p:cNvSpPr>
            <a:spLocks noGrp="1"/>
          </p:cNvSpPr>
          <p:nvPr>
            <p:ph type="body" sz="quarter" idx="1"/>
          </p:nvPr>
        </p:nvSpPr>
        <p:spPr>
          <a:prstGeom prst="rect">
            <a:avLst/>
          </a:prstGeom>
        </p:spPr>
        <p:txBody>
          <a:bodyPr/>
          <a:lstStyle/>
          <a:p>
            <a:pPr>
              <a:lnSpc>
                <a:spcPct val="90000"/>
              </a:lnSpc>
              <a:defRPr>
                <a:latin typeface="Times New Roman"/>
                <a:ea typeface="Times New Roman"/>
                <a:cs typeface="Times New Roman"/>
                <a:sym typeface="Times New Roman"/>
              </a:defRPr>
            </a:pPr>
            <a:endParaRPr/>
          </a:p>
          <a:p>
            <a:pPr algn="r" rtl="1">
              <a:lnSpc>
                <a:spcPct val="90000"/>
              </a:lnSpc>
              <a:defRPr>
                <a:latin typeface="Times New Roman"/>
                <a:ea typeface="Times New Roman"/>
                <a:cs typeface="Times New Roman"/>
                <a:sym typeface="Times New Roman"/>
              </a:defRPr>
            </a:pPr>
            <a:r>
              <a:rPr>
                <a:latin typeface="ＭＳ Ｐゴシック"/>
                <a:ea typeface="ＭＳ Ｐゴシック"/>
                <a:cs typeface="ＭＳ Ｐゴシック"/>
                <a:sym typeface="ＭＳ Ｐゴシック"/>
              </a:rPr>
              <a:t>في تفكيري، وجهة نظر بريميل هي الأكثر منطقية وتوراتية لأنها ترى الإصحاحات على أنها تسلسل زمني مباشر</a:t>
            </a:r>
            <a:r>
              <a:t>. </a:t>
            </a:r>
            <a:r>
              <a:rPr>
                <a:latin typeface="ＭＳ Ｐゴシック"/>
                <a:ea typeface="ＭＳ Ｐゴシック"/>
                <a:cs typeface="ＭＳ Ｐゴシック"/>
                <a:sym typeface="ＭＳ Ｐゴシック"/>
              </a:rPr>
              <a:t>كما أنه لا يرى أن ارتباط الشيطان ينطبق ببساطة على الأمم ولكن على جميع الأشخاص الذين يشكلون هذه الأمم</a:t>
            </a: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05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8" name="Shape 3008"/>
          <p:cNvSpPr>
            <a:spLocks noGrp="1" noRot="1" noChangeAspect="1"/>
          </p:cNvSpPr>
          <p:nvPr>
            <p:ph type="sldImg"/>
          </p:nvPr>
        </p:nvSpPr>
        <p:spPr>
          <a:prstGeom prst="rect">
            <a:avLst/>
          </a:prstGeom>
        </p:spPr>
        <p:txBody>
          <a:bodyPr/>
          <a:lstStyle/>
          <a:p>
            <a:endParaRPr/>
          </a:p>
        </p:txBody>
      </p:sp>
      <p:sp>
        <p:nvSpPr>
          <p:cNvPr id="3009" name="Shape 3009"/>
          <p:cNvSpPr>
            <a:spLocks noGrp="1"/>
          </p:cNvSpPr>
          <p:nvPr>
            <p:ph type="body" sz="quarter" idx="1"/>
          </p:nvPr>
        </p:nvSpPr>
        <p:spPr>
          <a:prstGeom prst="rect">
            <a:avLst/>
          </a:prstGeom>
        </p:spPr>
        <p:txBody>
          <a:bodyPr/>
          <a:lstStyle/>
          <a:p>
            <a:endParaRPr/>
          </a:p>
          <a:p>
            <a:r>
              <a:t>People sometimes ask me if there are any fulfilled prophecies that need to precede the Rapture. Not really. We don’t need to see any signs as the Rapture will take us by surprise. The signs relate to the Tribulation to follow. But think about this idea…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7" name="Shape 3017"/>
          <p:cNvSpPr>
            <a:spLocks noGrp="1" noRot="1" noChangeAspect="1"/>
          </p:cNvSpPr>
          <p:nvPr>
            <p:ph type="sldImg"/>
          </p:nvPr>
        </p:nvSpPr>
        <p:spPr>
          <a:prstGeom prst="rect">
            <a:avLst/>
          </a:prstGeom>
        </p:spPr>
        <p:txBody>
          <a:bodyPr/>
          <a:lstStyle/>
          <a:p>
            <a:endParaRPr/>
          </a:p>
        </p:txBody>
      </p:sp>
      <p:sp>
        <p:nvSpPr>
          <p:cNvPr id="3018" name="Shape 3018"/>
          <p:cNvSpPr>
            <a:spLocks noGrp="1"/>
          </p:cNvSpPr>
          <p:nvPr>
            <p:ph type="body" sz="quarter" idx="1"/>
          </p:nvPr>
        </p:nvSpPr>
        <p:spPr>
          <a:prstGeom prst="rect">
            <a:avLst/>
          </a:prstGeom>
        </p:spPr>
        <p:txBody>
          <a:bodyPr/>
          <a:lstStyle>
            <a:lvl1pPr defTabSz="457200">
              <a:spcBef>
                <a:spcPts val="0"/>
              </a:spcBef>
            </a:lvl1pPr>
          </a:lstStyle>
          <a:p>
            <a:r>
              <a:t>The very opposite happened to what Hitler tried to do. He sought to kill the Jews and pushed them out of his land.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4" name="Shape 3024"/>
          <p:cNvSpPr>
            <a:spLocks noGrp="1" noRot="1" noChangeAspect="1"/>
          </p:cNvSpPr>
          <p:nvPr>
            <p:ph type="sldImg"/>
          </p:nvPr>
        </p:nvSpPr>
        <p:spPr>
          <a:prstGeom prst="rect">
            <a:avLst/>
          </a:prstGeom>
        </p:spPr>
        <p:txBody>
          <a:bodyPr/>
          <a:lstStyle/>
          <a:p>
            <a:endParaRPr/>
          </a:p>
        </p:txBody>
      </p:sp>
      <p:sp>
        <p:nvSpPr>
          <p:cNvPr id="3025" name="Shape 3025"/>
          <p:cNvSpPr>
            <a:spLocks noGrp="1"/>
          </p:cNvSpPr>
          <p:nvPr>
            <p:ph type="body" sz="quarter" idx="1"/>
          </p:nvPr>
        </p:nvSpPr>
        <p:spPr>
          <a:prstGeom prst="rect">
            <a:avLst/>
          </a:prstGeom>
        </p:spPr>
        <p:txBody>
          <a:bodyPr/>
          <a:lstStyle>
            <a:lvl1pPr defTabSz="457200">
              <a:spcBef>
                <a:spcPts val="0"/>
              </a:spcBef>
            </a:lvl1pPr>
          </a:lstStyle>
          <a:p>
            <a:r>
              <a:t>Ezekiel 37 has one of the most amazing depictions in Scripture with bones coming to life.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9" name="Shape 3029"/>
          <p:cNvSpPr>
            <a:spLocks noGrp="1" noRot="1" noChangeAspect="1"/>
          </p:cNvSpPr>
          <p:nvPr>
            <p:ph type="sldImg"/>
          </p:nvPr>
        </p:nvSpPr>
        <p:spPr>
          <a:prstGeom prst="rect">
            <a:avLst/>
          </a:prstGeom>
        </p:spPr>
        <p:txBody>
          <a:bodyPr/>
          <a:lstStyle/>
          <a:p>
            <a:endParaRPr/>
          </a:p>
        </p:txBody>
      </p:sp>
      <p:sp>
        <p:nvSpPr>
          <p:cNvPr id="3030" name="Shape 3030"/>
          <p:cNvSpPr>
            <a:spLocks noGrp="1"/>
          </p:cNvSpPr>
          <p:nvPr>
            <p:ph type="body" sz="quarter" idx="1"/>
          </p:nvPr>
        </p:nvSpPr>
        <p:spPr>
          <a:prstGeom prst="rect">
            <a:avLst/>
          </a:prstGeom>
        </p:spPr>
        <p:txBody>
          <a:bodyPr/>
          <a:lstStyle>
            <a:lvl1pPr defTabSz="457200">
              <a:spcBef>
                <a:spcPts val="0"/>
              </a:spcBef>
            </a:lvl1pPr>
          </a:lstStyle>
          <a:p>
            <a:r>
              <a:t>Imagine a skeleton standing up on its own, growing flesh, and then coming alive.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3399"/>
        </a:solidFill>
        <a:effectLst/>
      </p:bgPr>
    </p:bg>
    <p:spTree>
      <p:nvGrpSpPr>
        <p:cNvPr id="1" name=""/>
        <p:cNvGrpSpPr/>
        <p:nvPr/>
      </p:nvGrpSpPr>
      <p:grpSpPr>
        <a:xfrm>
          <a:off x="0" y="0"/>
          <a:ext cx="0" cy="0"/>
          <a:chOff x="0" y="0"/>
          <a:chExt cx="0" cy="0"/>
        </a:xfrm>
      </p:grpSpPr>
      <p:grpSp>
        <p:nvGrpSpPr>
          <p:cNvPr id="100" name="Group 2"/>
          <p:cNvGrpSpPr/>
          <p:nvPr/>
        </p:nvGrpSpPr>
        <p:grpSpPr>
          <a:xfrm>
            <a:off x="0" y="0"/>
            <a:ext cx="9140826" cy="6850064"/>
            <a:chOff x="0" y="0"/>
            <a:chExt cx="9140825" cy="6850063"/>
          </a:xfrm>
        </p:grpSpPr>
        <p:grpSp>
          <p:nvGrpSpPr>
            <p:cNvPr id="97" name="Group 3"/>
            <p:cNvGrpSpPr/>
            <p:nvPr/>
          </p:nvGrpSpPr>
          <p:grpSpPr>
            <a:xfrm>
              <a:off x="2743200" y="3540125"/>
              <a:ext cx="6392863" cy="3309939"/>
              <a:chOff x="0" y="0"/>
              <a:chExt cx="6392862" cy="3309937"/>
            </a:xfrm>
          </p:grpSpPr>
          <p:sp>
            <p:nvSpPr>
              <p:cNvPr id="9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119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0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120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2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2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227"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28"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9"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12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38"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245"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12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2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5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1264"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65"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118" name="Group 4"/>
          <p:cNvGrpSpPr/>
          <p:nvPr/>
        </p:nvGrpSpPr>
        <p:grpSpPr>
          <a:xfrm>
            <a:off x="0" y="0"/>
            <a:ext cx="9140826" cy="6850064"/>
            <a:chOff x="0" y="0"/>
            <a:chExt cx="9140825" cy="6850063"/>
          </a:xfrm>
        </p:grpSpPr>
        <p:grpSp>
          <p:nvGrpSpPr>
            <p:cNvPr id="115" name="Group 5"/>
            <p:cNvGrpSpPr/>
            <p:nvPr/>
          </p:nvGrpSpPr>
          <p:grpSpPr>
            <a:xfrm>
              <a:off x="2743200" y="3540125"/>
              <a:ext cx="6392863" cy="3309939"/>
              <a:chOff x="0" y="0"/>
              <a:chExt cx="6392862" cy="3309937"/>
            </a:xfrm>
          </p:grpSpPr>
          <p:sp>
            <p:nvSpPr>
              <p:cNvPr id="11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27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12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8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12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129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sp>
        <p:nvSpPr>
          <p:cNvPr id="1307"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308" name="Slide Number"/>
          <p:cNvSpPr txBox="1">
            <a:spLocks noGrp="1"/>
          </p:cNvSpPr>
          <p:nvPr>
            <p:ph type="sldNum" sz="quarter" idx="2"/>
          </p:nvPr>
        </p:nvSpPr>
        <p:spPr>
          <a:xfrm>
            <a:off x="6553200" y="6324600"/>
            <a:ext cx="443171" cy="437069"/>
          </a:xfrm>
          <a:prstGeom prst="rect">
            <a:avLst/>
          </a:prstGeom>
        </p:spPr>
        <p:txBody>
          <a:bodyPr/>
          <a:lstStyle>
            <a:lvl1pPr algn="l">
              <a:defRPr sz="2400"/>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3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24" name="Title Text"/>
          <p:cNvSpPr txBox="1">
            <a:spLocks noGrp="1"/>
          </p:cNvSpPr>
          <p:nvPr>
            <p:ph type="title"/>
          </p:nvPr>
        </p:nvSpPr>
        <p:spPr>
          <a:prstGeom prst="rect">
            <a:avLst/>
          </a:prstGeom>
        </p:spPr>
        <p:txBody>
          <a:bodyPr/>
          <a:lstStyle/>
          <a:p>
            <a:r>
              <a:t>Title Text</a:t>
            </a:r>
          </a:p>
        </p:txBody>
      </p:sp>
      <p:sp>
        <p:nvSpPr>
          <p:cNvPr id="132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3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42" name="Title Text"/>
          <p:cNvSpPr txBox="1">
            <a:spLocks noGrp="1"/>
          </p:cNvSpPr>
          <p:nvPr>
            <p:ph type="title"/>
          </p:nvPr>
        </p:nvSpPr>
        <p:spPr>
          <a:prstGeom prst="rect">
            <a:avLst/>
          </a:prstGeom>
        </p:spPr>
        <p:txBody>
          <a:bodyPr/>
          <a:lstStyle/>
          <a:p>
            <a:r>
              <a:t>Title Text</a:t>
            </a:r>
          </a:p>
        </p:txBody>
      </p:sp>
      <p:sp>
        <p:nvSpPr>
          <p:cNvPr id="13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5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3399"/>
        </a:solidFill>
        <a:effectLst/>
      </p:bgPr>
    </p:bg>
    <p:spTree>
      <p:nvGrpSpPr>
        <p:cNvPr id="1" name=""/>
        <p:cNvGrpSpPr/>
        <p:nvPr/>
      </p:nvGrpSpPr>
      <p:grpSpPr>
        <a:xfrm>
          <a:off x="0" y="0"/>
          <a:ext cx="0" cy="0"/>
          <a:chOff x="0" y="0"/>
          <a:chExt cx="0" cy="0"/>
        </a:xfrm>
      </p:grpSpPr>
      <p:grpSp>
        <p:nvGrpSpPr>
          <p:cNvPr id="136" name="Group 4"/>
          <p:cNvGrpSpPr/>
          <p:nvPr/>
        </p:nvGrpSpPr>
        <p:grpSpPr>
          <a:xfrm>
            <a:off x="0" y="0"/>
            <a:ext cx="9140826" cy="6850064"/>
            <a:chOff x="0" y="0"/>
            <a:chExt cx="9140825" cy="6850063"/>
          </a:xfrm>
        </p:grpSpPr>
        <p:grpSp>
          <p:nvGrpSpPr>
            <p:cNvPr id="133" name="Group 5"/>
            <p:cNvGrpSpPr/>
            <p:nvPr/>
          </p:nvGrpSpPr>
          <p:grpSpPr>
            <a:xfrm>
              <a:off x="2743200" y="3540125"/>
              <a:ext cx="6392863" cy="3309939"/>
              <a:chOff x="0" y="0"/>
              <a:chExt cx="6392862" cy="3309937"/>
            </a:xfrm>
          </p:grpSpPr>
          <p:sp>
            <p:nvSpPr>
              <p:cNvPr id="12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61" name="Title Text"/>
          <p:cNvSpPr txBox="1">
            <a:spLocks noGrp="1"/>
          </p:cNvSpPr>
          <p:nvPr>
            <p:ph type="title"/>
          </p:nvPr>
        </p:nvSpPr>
        <p:spPr>
          <a:prstGeom prst="rect">
            <a:avLst/>
          </a:prstGeom>
        </p:spPr>
        <p:txBody>
          <a:bodyPr/>
          <a:lstStyle/>
          <a:p>
            <a:r>
              <a:t>Title Text</a:t>
            </a: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37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7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1400" name="Group 2"/>
          <p:cNvGrpSpPr/>
          <p:nvPr/>
        </p:nvGrpSpPr>
        <p:grpSpPr>
          <a:xfrm>
            <a:off x="457200" y="2363751"/>
            <a:ext cx="8153401" cy="1600238"/>
            <a:chOff x="0" y="-37"/>
            <a:chExt cx="8153400" cy="1600237"/>
          </a:xfrm>
        </p:grpSpPr>
        <p:sp>
          <p:nvSpPr>
            <p:cNvPr id="13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01"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2"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0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414" name="Group 2"/>
          <p:cNvGrpSpPr/>
          <p:nvPr/>
        </p:nvGrpSpPr>
        <p:grpSpPr>
          <a:xfrm>
            <a:off x="457200" y="992150"/>
            <a:ext cx="8153401" cy="1600239"/>
            <a:chOff x="0" y="-37"/>
            <a:chExt cx="8153400" cy="1600237"/>
          </a:xfrm>
        </p:grpSpPr>
        <p:sp>
          <p:nvSpPr>
            <p:cNvPr id="141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15"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16"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7"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428" name="Group 2"/>
          <p:cNvGrpSpPr/>
          <p:nvPr/>
        </p:nvGrpSpPr>
        <p:grpSpPr>
          <a:xfrm>
            <a:off x="457200" y="992150"/>
            <a:ext cx="8153401" cy="1600239"/>
            <a:chOff x="0" y="-37"/>
            <a:chExt cx="8153400" cy="1600237"/>
          </a:xfrm>
        </p:grpSpPr>
        <p:sp>
          <p:nvSpPr>
            <p:cNvPr id="142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29"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430"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31"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442" name="Group 2"/>
          <p:cNvGrpSpPr/>
          <p:nvPr/>
        </p:nvGrpSpPr>
        <p:grpSpPr>
          <a:xfrm>
            <a:off x="457200" y="992150"/>
            <a:ext cx="8153401" cy="1600239"/>
            <a:chOff x="0" y="-37"/>
            <a:chExt cx="8153400" cy="1600237"/>
          </a:xfrm>
        </p:grpSpPr>
        <p:sp>
          <p:nvSpPr>
            <p:cNvPr id="14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44"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456" name="Group 2"/>
          <p:cNvGrpSpPr/>
          <p:nvPr/>
        </p:nvGrpSpPr>
        <p:grpSpPr>
          <a:xfrm>
            <a:off x="457200" y="992150"/>
            <a:ext cx="8153401" cy="1600239"/>
            <a:chOff x="0" y="-37"/>
            <a:chExt cx="8153400" cy="1600237"/>
          </a:xfrm>
        </p:grpSpPr>
        <p:sp>
          <p:nvSpPr>
            <p:cNvPr id="145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57"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58"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46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471" name="Group 2"/>
          <p:cNvGrpSpPr/>
          <p:nvPr/>
        </p:nvGrpSpPr>
        <p:grpSpPr>
          <a:xfrm>
            <a:off x="457200" y="992150"/>
            <a:ext cx="8153401" cy="1600239"/>
            <a:chOff x="0" y="-37"/>
            <a:chExt cx="8153400" cy="1600237"/>
          </a:xfrm>
        </p:grpSpPr>
        <p:sp>
          <p:nvSpPr>
            <p:cNvPr id="14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72"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7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3399"/>
        </a:solidFill>
        <a:effectLst/>
      </p:bgPr>
    </p:bg>
    <p:spTree>
      <p:nvGrpSpPr>
        <p:cNvPr id="1" name=""/>
        <p:cNvGrpSpPr/>
        <p:nvPr/>
      </p:nvGrpSpPr>
      <p:grpSpPr>
        <a:xfrm>
          <a:off x="0" y="0"/>
          <a:ext cx="0" cy="0"/>
          <a:chOff x="0" y="0"/>
          <a:chExt cx="0" cy="0"/>
        </a:xfrm>
      </p:grpSpPr>
      <p:grpSp>
        <p:nvGrpSpPr>
          <p:cNvPr id="154" name="Group 4"/>
          <p:cNvGrpSpPr/>
          <p:nvPr/>
        </p:nvGrpSpPr>
        <p:grpSpPr>
          <a:xfrm>
            <a:off x="0" y="0"/>
            <a:ext cx="9140826" cy="6850064"/>
            <a:chOff x="0" y="0"/>
            <a:chExt cx="9140825" cy="6850063"/>
          </a:xfrm>
        </p:grpSpPr>
        <p:grpSp>
          <p:nvGrpSpPr>
            <p:cNvPr id="151" name="Group 5"/>
            <p:cNvGrpSpPr/>
            <p:nvPr/>
          </p:nvGrpSpPr>
          <p:grpSpPr>
            <a:xfrm>
              <a:off x="2743200" y="3540125"/>
              <a:ext cx="6392863" cy="3309939"/>
              <a:chOff x="0" y="0"/>
              <a:chExt cx="6392862" cy="3309937"/>
            </a:xfrm>
          </p:grpSpPr>
          <p:sp>
            <p:nvSpPr>
              <p:cNvPr id="14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5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1484" name="Group 2"/>
          <p:cNvGrpSpPr/>
          <p:nvPr/>
        </p:nvGrpSpPr>
        <p:grpSpPr>
          <a:xfrm>
            <a:off x="457200" y="992150"/>
            <a:ext cx="8153401" cy="1600239"/>
            <a:chOff x="0" y="-37"/>
            <a:chExt cx="8153400" cy="1600237"/>
          </a:xfrm>
        </p:grpSpPr>
        <p:sp>
          <p:nvSpPr>
            <p:cNvPr id="148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8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496" name="Group 2"/>
          <p:cNvGrpSpPr/>
          <p:nvPr/>
        </p:nvGrpSpPr>
        <p:grpSpPr>
          <a:xfrm>
            <a:off x="457200" y="992150"/>
            <a:ext cx="8153401" cy="1600239"/>
            <a:chOff x="0" y="-37"/>
            <a:chExt cx="8153400" cy="1600237"/>
          </a:xfrm>
        </p:grpSpPr>
        <p:sp>
          <p:nvSpPr>
            <p:cNvPr id="14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97"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498"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99"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50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511" name="Group 2"/>
          <p:cNvGrpSpPr/>
          <p:nvPr/>
        </p:nvGrpSpPr>
        <p:grpSpPr>
          <a:xfrm>
            <a:off x="457200" y="992150"/>
            <a:ext cx="8153401" cy="1600239"/>
            <a:chOff x="0" y="-37"/>
            <a:chExt cx="8153400" cy="1600237"/>
          </a:xfrm>
        </p:grpSpPr>
        <p:sp>
          <p:nvSpPr>
            <p:cNvPr id="150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12"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5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14"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1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1526" name="Group 2"/>
          <p:cNvGrpSpPr/>
          <p:nvPr/>
        </p:nvGrpSpPr>
        <p:grpSpPr>
          <a:xfrm>
            <a:off x="457200" y="992150"/>
            <a:ext cx="8153401" cy="1600239"/>
            <a:chOff x="0" y="-37"/>
            <a:chExt cx="8153400" cy="1600237"/>
          </a:xfrm>
        </p:grpSpPr>
        <p:sp>
          <p:nvSpPr>
            <p:cNvPr id="152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2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28"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1539" name="Group 2"/>
          <p:cNvGrpSpPr/>
          <p:nvPr/>
        </p:nvGrpSpPr>
        <p:grpSpPr>
          <a:xfrm>
            <a:off x="457200" y="992150"/>
            <a:ext cx="8153401" cy="1600239"/>
            <a:chOff x="0" y="-37"/>
            <a:chExt cx="8153400" cy="1600237"/>
          </a:xfrm>
        </p:grpSpPr>
        <p:sp>
          <p:nvSpPr>
            <p:cNvPr id="153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40"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1"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1553" name="Group 2"/>
          <p:cNvGrpSpPr/>
          <p:nvPr/>
        </p:nvGrpSpPr>
        <p:grpSpPr>
          <a:xfrm>
            <a:off x="457200" y="992150"/>
            <a:ext cx="8153401" cy="1600239"/>
            <a:chOff x="0" y="-37"/>
            <a:chExt cx="8153400" cy="1600237"/>
          </a:xfrm>
        </p:grpSpPr>
        <p:sp>
          <p:nvSpPr>
            <p:cNvPr id="154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54"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55"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3399"/>
        </a:solidFill>
        <a:effectLst/>
      </p:bgPr>
    </p:bg>
    <p:spTree>
      <p:nvGrpSpPr>
        <p:cNvPr id="1" name=""/>
        <p:cNvGrpSpPr/>
        <p:nvPr/>
      </p:nvGrpSpPr>
      <p:grpSpPr>
        <a:xfrm>
          <a:off x="0" y="0"/>
          <a:ext cx="0" cy="0"/>
          <a:chOff x="0" y="0"/>
          <a:chExt cx="0" cy="0"/>
        </a:xfrm>
      </p:grpSpPr>
      <p:grpSp>
        <p:nvGrpSpPr>
          <p:cNvPr id="1571" name="Group 2"/>
          <p:cNvGrpSpPr/>
          <p:nvPr/>
        </p:nvGrpSpPr>
        <p:grpSpPr>
          <a:xfrm>
            <a:off x="0" y="0"/>
            <a:ext cx="9140826" cy="6850064"/>
            <a:chOff x="0" y="0"/>
            <a:chExt cx="9140825" cy="6850063"/>
          </a:xfrm>
        </p:grpSpPr>
        <p:grpSp>
          <p:nvGrpSpPr>
            <p:cNvPr id="1568" name="Group 3"/>
            <p:cNvGrpSpPr/>
            <p:nvPr/>
          </p:nvGrpSpPr>
          <p:grpSpPr>
            <a:xfrm>
              <a:off x="2743200" y="3540125"/>
              <a:ext cx="6392863" cy="3309939"/>
              <a:chOff x="0" y="0"/>
              <a:chExt cx="6392862" cy="3309937"/>
            </a:xfrm>
          </p:grpSpPr>
          <p:sp>
            <p:nvSpPr>
              <p:cNvPr id="1563"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4"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5"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6"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67"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69"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70"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72"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439785" y="647446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1589" name="Group 4"/>
          <p:cNvGrpSpPr/>
          <p:nvPr/>
        </p:nvGrpSpPr>
        <p:grpSpPr>
          <a:xfrm>
            <a:off x="0" y="0"/>
            <a:ext cx="9140826" cy="6850064"/>
            <a:chOff x="0" y="0"/>
            <a:chExt cx="9140825" cy="6850063"/>
          </a:xfrm>
        </p:grpSpPr>
        <p:grpSp>
          <p:nvGrpSpPr>
            <p:cNvPr id="1586" name="Group 5"/>
            <p:cNvGrpSpPr/>
            <p:nvPr/>
          </p:nvGrpSpPr>
          <p:grpSpPr>
            <a:xfrm>
              <a:off x="2743200" y="3540125"/>
              <a:ext cx="6392863" cy="3309939"/>
              <a:chOff x="0" y="0"/>
              <a:chExt cx="6392862" cy="3309937"/>
            </a:xfrm>
          </p:grpSpPr>
          <p:sp>
            <p:nvSpPr>
              <p:cNvPr id="158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8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8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9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591"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92"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3399"/>
        </a:solidFill>
        <a:effectLst/>
      </p:bgPr>
    </p:bg>
    <p:spTree>
      <p:nvGrpSpPr>
        <p:cNvPr id="1" name=""/>
        <p:cNvGrpSpPr/>
        <p:nvPr/>
      </p:nvGrpSpPr>
      <p:grpSpPr>
        <a:xfrm>
          <a:off x="0" y="0"/>
          <a:ext cx="0" cy="0"/>
          <a:chOff x="0" y="0"/>
          <a:chExt cx="0" cy="0"/>
        </a:xfrm>
      </p:grpSpPr>
      <p:grpSp>
        <p:nvGrpSpPr>
          <p:cNvPr id="1607" name="Group 4"/>
          <p:cNvGrpSpPr/>
          <p:nvPr/>
        </p:nvGrpSpPr>
        <p:grpSpPr>
          <a:xfrm>
            <a:off x="0" y="0"/>
            <a:ext cx="9140826" cy="6850064"/>
            <a:chOff x="0" y="0"/>
            <a:chExt cx="9140825" cy="6850063"/>
          </a:xfrm>
        </p:grpSpPr>
        <p:grpSp>
          <p:nvGrpSpPr>
            <p:cNvPr id="1604" name="Group 5"/>
            <p:cNvGrpSpPr/>
            <p:nvPr/>
          </p:nvGrpSpPr>
          <p:grpSpPr>
            <a:xfrm>
              <a:off x="2743200" y="3540125"/>
              <a:ext cx="6392863" cy="3309939"/>
              <a:chOff x="0" y="0"/>
              <a:chExt cx="6392862" cy="3309937"/>
            </a:xfrm>
          </p:grpSpPr>
          <p:sp>
            <p:nvSpPr>
              <p:cNvPr id="159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0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0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0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defRPr>
            </a:lvl1pPr>
          </a:lstStyle>
          <a:p>
            <a:r>
              <a:t>Title Text</a:t>
            </a:r>
          </a:p>
        </p:txBody>
      </p:sp>
      <p:sp>
        <p:nvSpPr>
          <p:cNvPr id="16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1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3399"/>
        </a:solidFill>
        <a:effectLst/>
      </p:bgPr>
    </p:bg>
    <p:spTree>
      <p:nvGrpSpPr>
        <p:cNvPr id="1" name=""/>
        <p:cNvGrpSpPr/>
        <p:nvPr/>
      </p:nvGrpSpPr>
      <p:grpSpPr>
        <a:xfrm>
          <a:off x="0" y="0"/>
          <a:ext cx="0" cy="0"/>
          <a:chOff x="0" y="0"/>
          <a:chExt cx="0" cy="0"/>
        </a:xfrm>
      </p:grpSpPr>
      <p:grpSp>
        <p:nvGrpSpPr>
          <p:cNvPr id="1625" name="Group 4"/>
          <p:cNvGrpSpPr/>
          <p:nvPr/>
        </p:nvGrpSpPr>
        <p:grpSpPr>
          <a:xfrm>
            <a:off x="0" y="0"/>
            <a:ext cx="9140826" cy="6850064"/>
            <a:chOff x="0" y="0"/>
            <a:chExt cx="9140825" cy="6850063"/>
          </a:xfrm>
        </p:grpSpPr>
        <p:grpSp>
          <p:nvGrpSpPr>
            <p:cNvPr id="1622" name="Group 5"/>
            <p:cNvGrpSpPr/>
            <p:nvPr/>
          </p:nvGrpSpPr>
          <p:grpSpPr>
            <a:xfrm>
              <a:off x="2743200" y="3540125"/>
              <a:ext cx="6392863" cy="3309939"/>
              <a:chOff x="0" y="0"/>
              <a:chExt cx="6392862" cy="3309937"/>
            </a:xfrm>
          </p:grpSpPr>
          <p:sp>
            <p:nvSpPr>
              <p:cNvPr id="161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2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2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26"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2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bg>
      <p:bgPr>
        <a:solidFill>
          <a:srgbClr val="003399"/>
        </a:solidFill>
        <a:effectLst/>
      </p:bgPr>
    </p:bg>
    <p:spTree>
      <p:nvGrpSpPr>
        <p:cNvPr id="1" name=""/>
        <p:cNvGrpSpPr/>
        <p:nvPr/>
      </p:nvGrpSpPr>
      <p:grpSpPr>
        <a:xfrm>
          <a:off x="0" y="0"/>
          <a:ext cx="0" cy="0"/>
          <a:chOff x="0" y="0"/>
          <a:chExt cx="0" cy="0"/>
        </a:xfrm>
      </p:grpSpPr>
      <p:grpSp>
        <p:nvGrpSpPr>
          <p:cNvPr id="172" name="Group 4"/>
          <p:cNvGrpSpPr/>
          <p:nvPr/>
        </p:nvGrpSpPr>
        <p:grpSpPr>
          <a:xfrm>
            <a:off x="0" y="0"/>
            <a:ext cx="9140826" cy="6850064"/>
            <a:chOff x="0" y="0"/>
            <a:chExt cx="9140825" cy="6850063"/>
          </a:xfrm>
        </p:grpSpPr>
        <p:grpSp>
          <p:nvGrpSpPr>
            <p:cNvPr id="169" name="Group 5"/>
            <p:cNvGrpSpPr/>
            <p:nvPr/>
          </p:nvGrpSpPr>
          <p:grpSpPr>
            <a:xfrm>
              <a:off x="2743200" y="3540125"/>
              <a:ext cx="6392863" cy="3309939"/>
              <a:chOff x="0" y="0"/>
              <a:chExt cx="6392862" cy="3309937"/>
            </a:xfrm>
          </p:grpSpPr>
          <p:sp>
            <p:nvSpPr>
              <p:cNvPr id="16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7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mparison">
    <p:bg>
      <p:bgPr>
        <a:solidFill>
          <a:srgbClr val="003399"/>
        </a:solidFill>
        <a:effectLst/>
      </p:bgPr>
    </p:bg>
    <p:spTree>
      <p:nvGrpSpPr>
        <p:cNvPr id="1" name=""/>
        <p:cNvGrpSpPr/>
        <p:nvPr/>
      </p:nvGrpSpPr>
      <p:grpSpPr>
        <a:xfrm>
          <a:off x="0" y="0"/>
          <a:ext cx="0" cy="0"/>
          <a:chOff x="0" y="0"/>
          <a:chExt cx="0" cy="0"/>
        </a:xfrm>
      </p:grpSpPr>
      <p:grpSp>
        <p:nvGrpSpPr>
          <p:cNvPr id="1643" name="Group 4"/>
          <p:cNvGrpSpPr/>
          <p:nvPr/>
        </p:nvGrpSpPr>
        <p:grpSpPr>
          <a:xfrm>
            <a:off x="0" y="0"/>
            <a:ext cx="9140826" cy="6850064"/>
            <a:chOff x="0" y="0"/>
            <a:chExt cx="9140825" cy="6850063"/>
          </a:xfrm>
        </p:grpSpPr>
        <p:grpSp>
          <p:nvGrpSpPr>
            <p:cNvPr id="1640" name="Group 5"/>
            <p:cNvGrpSpPr/>
            <p:nvPr/>
          </p:nvGrpSpPr>
          <p:grpSpPr>
            <a:xfrm>
              <a:off x="2743200" y="3540125"/>
              <a:ext cx="6392863" cy="3309939"/>
              <a:chOff x="0" y="0"/>
              <a:chExt cx="6392862" cy="3309937"/>
            </a:xfrm>
          </p:grpSpPr>
          <p:sp>
            <p:nvSpPr>
              <p:cNvPr id="16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4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647"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3399"/>
        </a:solidFill>
        <a:effectLst/>
      </p:bgPr>
    </p:bg>
    <p:spTree>
      <p:nvGrpSpPr>
        <p:cNvPr id="1" name=""/>
        <p:cNvGrpSpPr/>
        <p:nvPr/>
      </p:nvGrpSpPr>
      <p:grpSpPr>
        <a:xfrm>
          <a:off x="0" y="0"/>
          <a:ext cx="0" cy="0"/>
          <a:chOff x="0" y="0"/>
          <a:chExt cx="0" cy="0"/>
        </a:xfrm>
      </p:grpSpPr>
      <p:grpSp>
        <p:nvGrpSpPr>
          <p:cNvPr id="1662" name="Group 4"/>
          <p:cNvGrpSpPr/>
          <p:nvPr/>
        </p:nvGrpSpPr>
        <p:grpSpPr>
          <a:xfrm>
            <a:off x="0" y="0"/>
            <a:ext cx="9140826" cy="6850064"/>
            <a:chOff x="0" y="0"/>
            <a:chExt cx="9140825" cy="6850063"/>
          </a:xfrm>
        </p:grpSpPr>
        <p:grpSp>
          <p:nvGrpSpPr>
            <p:cNvPr id="1659" name="Group 5"/>
            <p:cNvGrpSpPr/>
            <p:nvPr/>
          </p:nvGrpSpPr>
          <p:grpSpPr>
            <a:xfrm>
              <a:off x="2743200" y="3540125"/>
              <a:ext cx="6392863" cy="3309939"/>
              <a:chOff x="0" y="0"/>
              <a:chExt cx="6392862" cy="3309937"/>
            </a:xfrm>
          </p:grpSpPr>
          <p:sp>
            <p:nvSpPr>
              <p:cNvPr id="16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64"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p:bg>
      <p:bgPr>
        <a:solidFill>
          <a:srgbClr val="003399"/>
        </a:solidFill>
        <a:effectLst/>
      </p:bgPr>
    </p:bg>
    <p:spTree>
      <p:nvGrpSpPr>
        <p:cNvPr id="1" name=""/>
        <p:cNvGrpSpPr/>
        <p:nvPr/>
      </p:nvGrpSpPr>
      <p:grpSpPr>
        <a:xfrm>
          <a:off x="0" y="0"/>
          <a:ext cx="0" cy="0"/>
          <a:chOff x="0" y="0"/>
          <a:chExt cx="0" cy="0"/>
        </a:xfrm>
      </p:grpSpPr>
      <p:grpSp>
        <p:nvGrpSpPr>
          <p:cNvPr id="1679" name="Group 4"/>
          <p:cNvGrpSpPr/>
          <p:nvPr/>
        </p:nvGrpSpPr>
        <p:grpSpPr>
          <a:xfrm>
            <a:off x="0" y="0"/>
            <a:ext cx="9140826" cy="6850064"/>
            <a:chOff x="0" y="0"/>
            <a:chExt cx="9140825" cy="6850063"/>
          </a:xfrm>
        </p:grpSpPr>
        <p:grpSp>
          <p:nvGrpSpPr>
            <p:cNvPr id="1676" name="Group 5"/>
            <p:cNvGrpSpPr/>
            <p:nvPr/>
          </p:nvGrpSpPr>
          <p:grpSpPr>
            <a:xfrm>
              <a:off x="2743200" y="3540125"/>
              <a:ext cx="6392863" cy="3309939"/>
              <a:chOff x="0" y="0"/>
              <a:chExt cx="6392862" cy="3309937"/>
            </a:xfrm>
          </p:grpSpPr>
          <p:sp>
            <p:nvSpPr>
              <p:cNvPr id="167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7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7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8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3399"/>
        </a:solidFill>
        <a:effectLst/>
      </p:bgPr>
    </p:bg>
    <p:spTree>
      <p:nvGrpSpPr>
        <p:cNvPr id="1" name=""/>
        <p:cNvGrpSpPr/>
        <p:nvPr/>
      </p:nvGrpSpPr>
      <p:grpSpPr>
        <a:xfrm>
          <a:off x="0" y="0"/>
          <a:ext cx="0" cy="0"/>
          <a:chOff x="0" y="0"/>
          <a:chExt cx="0" cy="0"/>
        </a:xfrm>
      </p:grpSpPr>
      <p:grpSp>
        <p:nvGrpSpPr>
          <p:cNvPr id="1695" name="Group 4"/>
          <p:cNvGrpSpPr/>
          <p:nvPr/>
        </p:nvGrpSpPr>
        <p:grpSpPr>
          <a:xfrm>
            <a:off x="0" y="0"/>
            <a:ext cx="9140826" cy="6850064"/>
            <a:chOff x="0" y="0"/>
            <a:chExt cx="9140825" cy="6850063"/>
          </a:xfrm>
        </p:grpSpPr>
        <p:grpSp>
          <p:nvGrpSpPr>
            <p:cNvPr id="1692" name="Group 5"/>
            <p:cNvGrpSpPr/>
            <p:nvPr/>
          </p:nvGrpSpPr>
          <p:grpSpPr>
            <a:xfrm>
              <a:off x="2743200" y="3540125"/>
              <a:ext cx="6392863" cy="3309939"/>
              <a:chOff x="0" y="0"/>
              <a:chExt cx="6392862" cy="3309937"/>
            </a:xfrm>
          </p:grpSpPr>
          <p:sp>
            <p:nvSpPr>
              <p:cNvPr id="168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9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9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96"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69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699"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3399"/>
        </a:solidFill>
        <a:effectLst/>
      </p:bgPr>
    </p:bg>
    <p:spTree>
      <p:nvGrpSpPr>
        <p:cNvPr id="1" name=""/>
        <p:cNvGrpSpPr/>
        <p:nvPr/>
      </p:nvGrpSpPr>
      <p:grpSpPr>
        <a:xfrm>
          <a:off x="0" y="0"/>
          <a:ext cx="0" cy="0"/>
          <a:chOff x="0" y="0"/>
          <a:chExt cx="0" cy="0"/>
        </a:xfrm>
      </p:grpSpPr>
      <p:grpSp>
        <p:nvGrpSpPr>
          <p:cNvPr id="1714" name="Group 4"/>
          <p:cNvGrpSpPr/>
          <p:nvPr/>
        </p:nvGrpSpPr>
        <p:grpSpPr>
          <a:xfrm>
            <a:off x="0" y="0"/>
            <a:ext cx="9140826" cy="6850064"/>
            <a:chOff x="0" y="0"/>
            <a:chExt cx="9140825" cy="6850063"/>
          </a:xfrm>
        </p:grpSpPr>
        <p:grpSp>
          <p:nvGrpSpPr>
            <p:cNvPr id="1711" name="Group 5"/>
            <p:cNvGrpSpPr/>
            <p:nvPr/>
          </p:nvGrpSpPr>
          <p:grpSpPr>
            <a:xfrm>
              <a:off x="2743200" y="3540125"/>
              <a:ext cx="6392863" cy="3309939"/>
              <a:chOff x="0" y="0"/>
              <a:chExt cx="6392862" cy="3309937"/>
            </a:xfrm>
          </p:grpSpPr>
          <p:sp>
            <p:nvSpPr>
              <p:cNvPr id="170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1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1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15"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1733" name="Group 4"/>
          <p:cNvGrpSpPr/>
          <p:nvPr/>
        </p:nvGrpSpPr>
        <p:grpSpPr>
          <a:xfrm>
            <a:off x="0" y="0"/>
            <a:ext cx="9140826" cy="6850064"/>
            <a:chOff x="0" y="0"/>
            <a:chExt cx="9140825" cy="6850063"/>
          </a:xfrm>
        </p:grpSpPr>
        <p:grpSp>
          <p:nvGrpSpPr>
            <p:cNvPr id="1730" name="Group 5"/>
            <p:cNvGrpSpPr/>
            <p:nvPr/>
          </p:nvGrpSpPr>
          <p:grpSpPr>
            <a:xfrm>
              <a:off x="2743200" y="3540125"/>
              <a:ext cx="6392863" cy="3309939"/>
              <a:chOff x="0" y="0"/>
              <a:chExt cx="6392862" cy="3309937"/>
            </a:xfrm>
          </p:grpSpPr>
          <p:sp>
            <p:nvSpPr>
              <p:cNvPr id="172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2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3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3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735"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7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5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7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7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bg>
      <p:bgPr>
        <a:solidFill>
          <a:srgbClr val="003399"/>
        </a:solidFill>
        <a:effectLst/>
      </p:bgPr>
    </p:bg>
    <p:spTree>
      <p:nvGrpSpPr>
        <p:cNvPr id="1" name=""/>
        <p:cNvGrpSpPr/>
        <p:nvPr/>
      </p:nvGrpSpPr>
      <p:grpSpPr>
        <a:xfrm>
          <a:off x="0" y="0"/>
          <a:ext cx="0" cy="0"/>
          <a:chOff x="0" y="0"/>
          <a:chExt cx="0" cy="0"/>
        </a:xfrm>
      </p:grpSpPr>
      <p:grpSp>
        <p:nvGrpSpPr>
          <p:cNvPr id="191" name="Group 4"/>
          <p:cNvGrpSpPr/>
          <p:nvPr/>
        </p:nvGrpSpPr>
        <p:grpSpPr>
          <a:xfrm>
            <a:off x="0" y="0"/>
            <a:ext cx="9140826" cy="6850064"/>
            <a:chOff x="0" y="0"/>
            <a:chExt cx="9140825" cy="6850063"/>
          </a:xfrm>
        </p:grpSpPr>
        <p:grpSp>
          <p:nvGrpSpPr>
            <p:cNvPr id="188" name="Group 5"/>
            <p:cNvGrpSpPr/>
            <p:nvPr/>
          </p:nvGrpSpPr>
          <p:grpSpPr>
            <a:xfrm>
              <a:off x="2743200" y="3540125"/>
              <a:ext cx="6392863" cy="3309939"/>
              <a:chOff x="0" y="0"/>
              <a:chExt cx="6392862" cy="3309937"/>
            </a:xfrm>
          </p:grpSpPr>
          <p:sp>
            <p:nvSpPr>
              <p:cNvPr id="18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7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9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8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8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8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825" name="Slide Number"/>
          <p:cNvSpPr txBox="1">
            <a:spLocks noGrp="1"/>
          </p:cNvSpPr>
          <p:nvPr>
            <p:ph type="sldNum" sz="quarter" idx="2"/>
          </p:nvPr>
        </p:nvSpPr>
        <p:spPr>
          <a:xfrm>
            <a:off x="8156292" y="6324600"/>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3399"/>
        </a:solidFill>
        <a:effectLst/>
      </p:bgPr>
    </p:bg>
    <p:spTree>
      <p:nvGrpSpPr>
        <p:cNvPr id="1" name=""/>
        <p:cNvGrpSpPr/>
        <p:nvPr/>
      </p:nvGrpSpPr>
      <p:grpSpPr>
        <a:xfrm>
          <a:off x="0" y="0"/>
          <a:ext cx="0" cy="0"/>
          <a:chOff x="0" y="0"/>
          <a:chExt cx="0" cy="0"/>
        </a:xfrm>
      </p:grpSpPr>
      <p:grpSp>
        <p:nvGrpSpPr>
          <p:cNvPr id="1840" name="Group 2"/>
          <p:cNvGrpSpPr/>
          <p:nvPr/>
        </p:nvGrpSpPr>
        <p:grpSpPr>
          <a:xfrm>
            <a:off x="0" y="0"/>
            <a:ext cx="9140826" cy="6850064"/>
            <a:chOff x="0" y="0"/>
            <a:chExt cx="9140825" cy="6850063"/>
          </a:xfrm>
        </p:grpSpPr>
        <p:grpSp>
          <p:nvGrpSpPr>
            <p:cNvPr id="1837" name="Group 3"/>
            <p:cNvGrpSpPr/>
            <p:nvPr/>
          </p:nvGrpSpPr>
          <p:grpSpPr>
            <a:xfrm>
              <a:off x="2743200" y="3540125"/>
              <a:ext cx="6392863" cy="3309939"/>
              <a:chOff x="0" y="0"/>
              <a:chExt cx="6392862" cy="3309937"/>
            </a:xfrm>
          </p:grpSpPr>
          <p:sp>
            <p:nvSpPr>
              <p:cNvPr id="183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3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4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4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4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1858" name="Group 4"/>
          <p:cNvGrpSpPr/>
          <p:nvPr/>
        </p:nvGrpSpPr>
        <p:grpSpPr>
          <a:xfrm>
            <a:off x="0" y="0"/>
            <a:ext cx="9140826" cy="6850064"/>
            <a:chOff x="0" y="0"/>
            <a:chExt cx="9140825" cy="6850063"/>
          </a:xfrm>
        </p:grpSpPr>
        <p:grpSp>
          <p:nvGrpSpPr>
            <p:cNvPr id="1855" name="Group 5"/>
            <p:cNvGrpSpPr/>
            <p:nvPr/>
          </p:nvGrpSpPr>
          <p:grpSpPr>
            <a:xfrm>
              <a:off x="2743200" y="3540125"/>
              <a:ext cx="6392863" cy="3309939"/>
              <a:chOff x="0" y="0"/>
              <a:chExt cx="6392862" cy="3309937"/>
            </a:xfrm>
          </p:grpSpPr>
          <p:sp>
            <p:nvSpPr>
              <p:cNvPr id="185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6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6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3399"/>
        </a:solidFill>
        <a:effectLst/>
      </p:bgPr>
    </p:bg>
    <p:spTree>
      <p:nvGrpSpPr>
        <p:cNvPr id="1" name=""/>
        <p:cNvGrpSpPr/>
        <p:nvPr/>
      </p:nvGrpSpPr>
      <p:grpSpPr>
        <a:xfrm>
          <a:off x="0" y="0"/>
          <a:ext cx="0" cy="0"/>
          <a:chOff x="0" y="0"/>
          <a:chExt cx="0" cy="0"/>
        </a:xfrm>
      </p:grpSpPr>
      <p:grpSp>
        <p:nvGrpSpPr>
          <p:cNvPr id="1876" name="Group 4"/>
          <p:cNvGrpSpPr/>
          <p:nvPr/>
        </p:nvGrpSpPr>
        <p:grpSpPr>
          <a:xfrm>
            <a:off x="0" y="0"/>
            <a:ext cx="9140826" cy="6850064"/>
            <a:chOff x="0" y="0"/>
            <a:chExt cx="9140825" cy="6850063"/>
          </a:xfrm>
        </p:grpSpPr>
        <p:grpSp>
          <p:nvGrpSpPr>
            <p:cNvPr id="1873" name="Group 5"/>
            <p:cNvGrpSpPr/>
            <p:nvPr/>
          </p:nvGrpSpPr>
          <p:grpSpPr>
            <a:xfrm>
              <a:off x="2743200" y="3540125"/>
              <a:ext cx="6392863" cy="3309939"/>
              <a:chOff x="0" y="0"/>
              <a:chExt cx="6392862" cy="3309937"/>
            </a:xfrm>
          </p:grpSpPr>
          <p:sp>
            <p:nvSpPr>
              <p:cNvPr id="186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7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3399"/>
        </a:solidFill>
        <a:effectLst/>
      </p:bgPr>
    </p:bg>
    <p:spTree>
      <p:nvGrpSpPr>
        <p:cNvPr id="1" name=""/>
        <p:cNvGrpSpPr/>
        <p:nvPr/>
      </p:nvGrpSpPr>
      <p:grpSpPr>
        <a:xfrm>
          <a:off x="0" y="0"/>
          <a:ext cx="0" cy="0"/>
          <a:chOff x="0" y="0"/>
          <a:chExt cx="0" cy="0"/>
        </a:xfrm>
      </p:grpSpPr>
      <p:grpSp>
        <p:nvGrpSpPr>
          <p:cNvPr id="1894" name="Group 4"/>
          <p:cNvGrpSpPr/>
          <p:nvPr/>
        </p:nvGrpSpPr>
        <p:grpSpPr>
          <a:xfrm>
            <a:off x="0" y="0"/>
            <a:ext cx="9140826" cy="6850064"/>
            <a:chOff x="0" y="0"/>
            <a:chExt cx="9140825" cy="6850063"/>
          </a:xfrm>
        </p:grpSpPr>
        <p:grpSp>
          <p:nvGrpSpPr>
            <p:cNvPr id="1891" name="Group 5"/>
            <p:cNvGrpSpPr/>
            <p:nvPr/>
          </p:nvGrpSpPr>
          <p:grpSpPr>
            <a:xfrm>
              <a:off x="2743200" y="3540125"/>
              <a:ext cx="6392863" cy="3309939"/>
              <a:chOff x="0" y="0"/>
              <a:chExt cx="6392862" cy="3309937"/>
            </a:xfrm>
          </p:grpSpPr>
          <p:sp>
            <p:nvSpPr>
              <p:cNvPr id="188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9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9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bg>
      <p:bgPr>
        <a:solidFill>
          <a:srgbClr val="003399"/>
        </a:solidFill>
        <a:effectLst/>
      </p:bgPr>
    </p:bg>
    <p:spTree>
      <p:nvGrpSpPr>
        <p:cNvPr id="1" name=""/>
        <p:cNvGrpSpPr/>
        <p:nvPr/>
      </p:nvGrpSpPr>
      <p:grpSpPr>
        <a:xfrm>
          <a:off x="0" y="0"/>
          <a:ext cx="0" cy="0"/>
          <a:chOff x="0" y="0"/>
          <a:chExt cx="0" cy="0"/>
        </a:xfrm>
      </p:grpSpPr>
      <p:grpSp>
        <p:nvGrpSpPr>
          <p:cNvPr id="208" name="Group 4"/>
          <p:cNvGrpSpPr/>
          <p:nvPr/>
        </p:nvGrpSpPr>
        <p:grpSpPr>
          <a:xfrm>
            <a:off x="0" y="0"/>
            <a:ext cx="9140826" cy="6850064"/>
            <a:chOff x="0" y="0"/>
            <a:chExt cx="9140825" cy="6850063"/>
          </a:xfrm>
        </p:grpSpPr>
        <p:grpSp>
          <p:nvGrpSpPr>
            <p:cNvPr id="205" name="Group 5"/>
            <p:cNvGrpSpPr/>
            <p:nvPr/>
          </p:nvGrpSpPr>
          <p:grpSpPr>
            <a:xfrm>
              <a:off x="2743200" y="3540125"/>
              <a:ext cx="6392863" cy="3309939"/>
              <a:chOff x="0" y="0"/>
              <a:chExt cx="6392862" cy="3309937"/>
            </a:xfrm>
          </p:grpSpPr>
          <p:sp>
            <p:nvSpPr>
              <p:cNvPr id="20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Comparison">
    <p:bg>
      <p:bgPr>
        <a:solidFill>
          <a:srgbClr val="003399"/>
        </a:solidFill>
        <a:effectLst/>
      </p:bgPr>
    </p:bg>
    <p:spTree>
      <p:nvGrpSpPr>
        <p:cNvPr id="1" name=""/>
        <p:cNvGrpSpPr/>
        <p:nvPr/>
      </p:nvGrpSpPr>
      <p:grpSpPr>
        <a:xfrm>
          <a:off x="0" y="0"/>
          <a:ext cx="0" cy="0"/>
          <a:chOff x="0" y="0"/>
          <a:chExt cx="0" cy="0"/>
        </a:xfrm>
      </p:grpSpPr>
      <p:grpSp>
        <p:nvGrpSpPr>
          <p:cNvPr id="1912" name="Group 4"/>
          <p:cNvGrpSpPr/>
          <p:nvPr/>
        </p:nvGrpSpPr>
        <p:grpSpPr>
          <a:xfrm>
            <a:off x="0" y="0"/>
            <a:ext cx="9140826" cy="6850064"/>
            <a:chOff x="0" y="0"/>
            <a:chExt cx="9140825" cy="6850063"/>
          </a:xfrm>
        </p:grpSpPr>
        <p:grpSp>
          <p:nvGrpSpPr>
            <p:cNvPr id="1909" name="Group 5"/>
            <p:cNvGrpSpPr/>
            <p:nvPr/>
          </p:nvGrpSpPr>
          <p:grpSpPr>
            <a:xfrm>
              <a:off x="2743200" y="3540125"/>
              <a:ext cx="6392863" cy="3309939"/>
              <a:chOff x="0" y="0"/>
              <a:chExt cx="6392862" cy="3309937"/>
            </a:xfrm>
          </p:grpSpPr>
          <p:sp>
            <p:nvSpPr>
              <p:cNvPr id="190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1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1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3399"/>
        </a:solidFill>
        <a:effectLst/>
      </p:bgPr>
    </p:bg>
    <p:spTree>
      <p:nvGrpSpPr>
        <p:cNvPr id="1" name=""/>
        <p:cNvGrpSpPr/>
        <p:nvPr/>
      </p:nvGrpSpPr>
      <p:grpSpPr>
        <a:xfrm>
          <a:off x="0" y="0"/>
          <a:ext cx="0" cy="0"/>
          <a:chOff x="0" y="0"/>
          <a:chExt cx="0" cy="0"/>
        </a:xfrm>
      </p:grpSpPr>
      <p:grpSp>
        <p:nvGrpSpPr>
          <p:cNvPr id="1931" name="Group 4"/>
          <p:cNvGrpSpPr/>
          <p:nvPr/>
        </p:nvGrpSpPr>
        <p:grpSpPr>
          <a:xfrm>
            <a:off x="0" y="0"/>
            <a:ext cx="9140826" cy="6850064"/>
            <a:chOff x="0" y="0"/>
            <a:chExt cx="9140825" cy="6850063"/>
          </a:xfrm>
        </p:grpSpPr>
        <p:grpSp>
          <p:nvGrpSpPr>
            <p:cNvPr id="1928" name="Group 5"/>
            <p:cNvGrpSpPr/>
            <p:nvPr/>
          </p:nvGrpSpPr>
          <p:grpSpPr>
            <a:xfrm>
              <a:off x="2743200" y="3540125"/>
              <a:ext cx="6392863" cy="3309939"/>
              <a:chOff x="0" y="0"/>
              <a:chExt cx="6392862" cy="3309937"/>
            </a:xfrm>
          </p:grpSpPr>
          <p:sp>
            <p:nvSpPr>
              <p:cNvPr id="192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3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3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Blank">
    <p:bg>
      <p:bgPr>
        <a:solidFill>
          <a:srgbClr val="003399"/>
        </a:solidFill>
        <a:effectLst/>
      </p:bgPr>
    </p:bg>
    <p:spTree>
      <p:nvGrpSpPr>
        <p:cNvPr id="1" name=""/>
        <p:cNvGrpSpPr/>
        <p:nvPr/>
      </p:nvGrpSpPr>
      <p:grpSpPr>
        <a:xfrm>
          <a:off x="0" y="0"/>
          <a:ext cx="0" cy="0"/>
          <a:chOff x="0" y="0"/>
          <a:chExt cx="0" cy="0"/>
        </a:xfrm>
      </p:grpSpPr>
      <p:grpSp>
        <p:nvGrpSpPr>
          <p:cNvPr id="1948" name="Group 4"/>
          <p:cNvGrpSpPr/>
          <p:nvPr/>
        </p:nvGrpSpPr>
        <p:grpSpPr>
          <a:xfrm>
            <a:off x="0" y="0"/>
            <a:ext cx="9140826" cy="6850064"/>
            <a:chOff x="0" y="0"/>
            <a:chExt cx="9140825" cy="6850063"/>
          </a:xfrm>
        </p:grpSpPr>
        <p:grpSp>
          <p:nvGrpSpPr>
            <p:cNvPr id="1945" name="Group 5"/>
            <p:cNvGrpSpPr/>
            <p:nvPr/>
          </p:nvGrpSpPr>
          <p:grpSpPr>
            <a:xfrm>
              <a:off x="2743200" y="3540125"/>
              <a:ext cx="6392863" cy="3309939"/>
              <a:chOff x="0" y="0"/>
              <a:chExt cx="6392862" cy="3309937"/>
            </a:xfrm>
          </p:grpSpPr>
          <p:sp>
            <p:nvSpPr>
              <p:cNvPr id="194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3399"/>
        </a:solidFill>
        <a:effectLst/>
      </p:bgPr>
    </p:bg>
    <p:spTree>
      <p:nvGrpSpPr>
        <p:cNvPr id="1" name=""/>
        <p:cNvGrpSpPr/>
        <p:nvPr/>
      </p:nvGrpSpPr>
      <p:grpSpPr>
        <a:xfrm>
          <a:off x="0" y="0"/>
          <a:ext cx="0" cy="0"/>
          <a:chOff x="0" y="0"/>
          <a:chExt cx="0" cy="0"/>
        </a:xfrm>
      </p:grpSpPr>
      <p:grpSp>
        <p:nvGrpSpPr>
          <p:cNvPr id="1964" name="Group 4"/>
          <p:cNvGrpSpPr/>
          <p:nvPr/>
        </p:nvGrpSpPr>
        <p:grpSpPr>
          <a:xfrm>
            <a:off x="0" y="0"/>
            <a:ext cx="9140826" cy="6850064"/>
            <a:chOff x="0" y="0"/>
            <a:chExt cx="9140825" cy="6850063"/>
          </a:xfrm>
        </p:grpSpPr>
        <p:grpSp>
          <p:nvGrpSpPr>
            <p:cNvPr id="1961" name="Group 5"/>
            <p:cNvGrpSpPr/>
            <p:nvPr/>
          </p:nvGrpSpPr>
          <p:grpSpPr>
            <a:xfrm>
              <a:off x="2743200" y="3540125"/>
              <a:ext cx="6392863" cy="3309939"/>
              <a:chOff x="0" y="0"/>
              <a:chExt cx="6392862" cy="3309937"/>
            </a:xfrm>
          </p:grpSpPr>
          <p:sp>
            <p:nvSpPr>
              <p:cNvPr id="195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6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6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3399"/>
        </a:solidFill>
        <a:effectLst/>
      </p:bgPr>
    </p:bg>
    <p:spTree>
      <p:nvGrpSpPr>
        <p:cNvPr id="1" name=""/>
        <p:cNvGrpSpPr/>
        <p:nvPr/>
      </p:nvGrpSpPr>
      <p:grpSpPr>
        <a:xfrm>
          <a:off x="0" y="0"/>
          <a:ext cx="0" cy="0"/>
          <a:chOff x="0" y="0"/>
          <a:chExt cx="0" cy="0"/>
        </a:xfrm>
      </p:grpSpPr>
      <p:grpSp>
        <p:nvGrpSpPr>
          <p:cNvPr id="1983" name="Group 4"/>
          <p:cNvGrpSpPr/>
          <p:nvPr/>
        </p:nvGrpSpPr>
        <p:grpSpPr>
          <a:xfrm>
            <a:off x="0" y="0"/>
            <a:ext cx="9140826" cy="6850064"/>
            <a:chOff x="0" y="0"/>
            <a:chExt cx="9140825" cy="6850063"/>
          </a:xfrm>
        </p:grpSpPr>
        <p:grpSp>
          <p:nvGrpSpPr>
            <p:cNvPr id="1980" name="Group 5"/>
            <p:cNvGrpSpPr/>
            <p:nvPr/>
          </p:nvGrpSpPr>
          <p:grpSpPr>
            <a:xfrm>
              <a:off x="2743200" y="3540125"/>
              <a:ext cx="6392863" cy="3309939"/>
              <a:chOff x="0" y="0"/>
              <a:chExt cx="6392862" cy="3309937"/>
            </a:xfrm>
          </p:grpSpPr>
          <p:sp>
            <p:nvSpPr>
              <p:cNvPr id="197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8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8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8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2002" name="Group 4"/>
          <p:cNvGrpSpPr/>
          <p:nvPr/>
        </p:nvGrpSpPr>
        <p:grpSpPr>
          <a:xfrm>
            <a:off x="0" y="0"/>
            <a:ext cx="9140826" cy="6850064"/>
            <a:chOff x="0" y="0"/>
            <a:chExt cx="9140825" cy="6850063"/>
          </a:xfrm>
        </p:grpSpPr>
        <p:grpSp>
          <p:nvGrpSpPr>
            <p:cNvPr id="1999" name="Group 5"/>
            <p:cNvGrpSpPr/>
            <p:nvPr/>
          </p:nvGrpSpPr>
          <p:grpSpPr>
            <a:xfrm>
              <a:off x="2743200" y="3540125"/>
              <a:ext cx="6392863" cy="3309939"/>
              <a:chOff x="0" y="0"/>
              <a:chExt cx="6392862" cy="3309937"/>
            </a:xfrm>
          </p:grpSpPr>
          <p:sp>
            <p:nvSpPr>
              <p:cNvPr id="199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00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00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itle Slide">
    <p:bg>
      <p:bgPr>
        <a:solidFill>
          <a:srgbClr val="720000"/>
        </a:solidFill>
        <a:effectLst/>
      </p:bgPr>
    </p:bg>
    <p:spTree>
      <p:nvGrpSpPr>
        <p:cNvPr id="1" name=""/>
        <p:cNvGrpSpPr/>
        <p:nvPr/>
      </p:nvGrpSpPr>
      <p:grpSpPr>
        <a:xfrm>
          <a:off x="0" y="0"/>
          <a:ext cx="0" cy="0"/>
          <a:chOff x="0" y="0"/>
          <a:chExt cx="0" cy="0"/>
        </a:xfrm>
      </p:grpSpPr>
      <p:grpSp>
        <p:nvGrpSpPr>
          <p:cNvPr id="2014" name="Group 1026"/>
          <p:cNvGrpSpPr/>
          <p:nvPr/>
        </p:nvGrpSpPr>
        <p:grpSpPr>
          <a:xfrm>
            <a:off x="0" y="0"/>
            <a:ext cx="8458201" cy="5943601"/>
            <a:chOff x="0" y="0"/>
            <a:chExt cx="8458200" cy="5943599"/>
          </a:xfrm>
        </p:grpSpPr>
        <p:sp>
          <p:nvSpPr>
            <p:cNvPr id="2012" name="Freeform 1027"/>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3" name="Freeform 1028"/>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1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16"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720000"/>
        </a:solidFill>
        <a:effectLst/>
      </p:bgPr>
    </p:bg>
    <p:spTree>
      <p:nvGrpSpPr>
        <p:cNvPr id="1" name=""/>
        <p:cNvGrpSpPr/>
        <p:nvPr/>
      </p:nvGrpSpPr>
      <p:grpSpPr>
        <a:xfrm>
          <a:off x="0" y="0"/>
          <a:ext cx="0" cy="0"/>
          <a:chOff x="0" y="0"/>
          <a:chExt cx="0" cy="0"/>
        </a:xfrm>
      </p:grpSpPr>
      <p:grpSp>
        <p:nvGrpSpPr>
          <p:cNvPr id="2026" name="Group 1026"/>
          <p:cNvGrpSpPr/>
          <p:nvPr/>
        </p:nvGrpSpPr>
        <p:grpSpPr>
          <a:xfrm>
            <a:off x="0" y="0"/>
            <a:ext cx="7242176" cy="1981201"/>
            <a:chOff x="0" y="0"/>
            <a:chExt cx="7242175" cy="1981199"/>
          </a:xfrm>
        </p:grpSpPr>
        <p:sp>
          <p:nvSpPr>
            <p:cNvPr id="202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28"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720000"/>
        </a:solidFill>
        <a:effectLst/>
      </p:bgPr>
    </p:bg>
    <p:spTree>
      <p:nvGrpSpPr>
        <p:cNvPr id="1" name=""/>
        <p:cNvGrpSpPr/>
        <p:nvPr/>
      </p:nvGrpSpPr>
      <p:grpSpPr>
        <a:xfrm>
          <a:off x="0" y="0"/>
          <a:ext cx="0" cy="0"/>
          <a:chOff x="0" y="0"/>
          <a:chExt cx="0" cy="0"/>
        </a:xfrm>
      </p:grpSpPr>
      <p:grpSp>
        <p:nvGrpSpPr>
          <p:cNvPr id="2038" name="Group 1026"/>
          <p:cNvGrpSpPr/>
          <p:nvPr/>
        </p:nvGrpSpPr>
        <p:grpSpPr>
          <a:xfrm>
            <a:off x="0" y="0"/>
            <a:ext cx="7242176" cy="1981201"/>
            <a:chOff x="0" y="0"/>
            <a:chExt cx="7242175" cy="1981199"/>
          </a:xfrm>
        </p:grpSpPr>
        <p:sp>
          <p:nvSpPr>
            <p:cNvPr id="2036"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7"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3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4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wo Content">
    <p:bg>
      <p:bgPr>
        <a:solidFill>
          <a:srgbClr val="720000"/>
        </a:solidFill>
        <a:effectLst/>
      </p:bgPr>
    </p:bg>
    <p:spTree>
      <p:nvGrpSpPr>
        <p:cNvPr id="1" name=""/>
        <p:cNvGrpSpPr/>
        <p:nvPr/>
      </p:nvGrpSpPr>
      <p:grpSpPr>
        <a:xfrm>
          <a:off x="0" y="0"/>
          <a:ext cx="0" cy="0"/>
          <a:chOff x="0" y="0"/>
          <a:chExt cx="0" cy="0"/>
        </a:xfrm>
      </p:grpSpPr>
      <p:grpSp>
        <p:nvGrpSpPr>
          <p:cNvPr id="2050" name="Group 1026"/>
          <p:cNvGrpSpPr/>
          <p:nvPr/>
        </p:nvGrpSpPr>
        <p:grpSpPr>
          <a:xfrm>
            <a:off x="0" y="0"/>
            <a:ext cx="7242176" cy="1981201"/>
            <a:chOff x="0" y="0"/>
            <a:chExt cx="7242175" cy="1981199"/>
          </a:xfrm>
        </p:grpSpPr>
        <p:sp>
          <p:nvSpPr>
            <p:cNvPr id="2048"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9"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51"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52"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5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3399"/>
        </a:solidFill>
        <a:effectLst/>
      </p:bgPr>
    </p:bg>
    <p:spTree>
      <p:nvGrpSpPr>
        <p:cNvPr id="1" name=""/>
        <p:cNvGrpSpPr/>
        <p:nvPr/>
      </p:nvGrpSpPr>
      <p:grpSpPr>
        <a:xfrm>
          <a:off x="0" y="0"/>
          <a:ext cx="0" cy="0"/>
          <a:chOff x="0" y="0"/>
          <a:chExt cx="0" cy="0"/>
        </a:xfrm>
      </p:grpSpPr>
      <p:grpSp>
        <p:nvGrpSpPr>
          <p:cNvPr id="224" name="Group 4"/>
          <p:cNvGrpSpPr/>
          <p:nvPr/>
        </p:nvGrpSpPr>
        <p:grpSpPr>
          <a:xfrm>
            <a:off x="0" y="0"/>
            <a:ext cx="9140826" cy="6850064"/>
            <a:chOff x="0" y="0"/>
            <a:chExt cx="9140825" cy="6850063"/>
          </a:xfrm>
        </p:grpSpPr>
        <p:grpSp>
          <p:nvGrpSpPr>
            <p:cNvPr id="221" name="Group 5"/>
            <p:cNvGrpSpPr/>
            <p:nvPr/>
          </p:nvGrpSpPr>
          <p:grpSpPr>
            <a:xfrm>
              <a:off x="2743200" y="3540125"/>
              <a:ext cx="6392863" cy="3309939"/>
              <a:chOff x="0" y="0"/>
              <a:chExt cx="6392862" cy="3309937"/>
            </a:xfrm>
          </p:grpSpPr>
          <p:sp>
            <p:nvSpPr>
              <p:cNvPr id="21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Comparison">
    <p:bg>
      <p:bgPr>
        <a:solidFill>
          <a:srgbClr val="720000"/>
        </a:solidFill>
        <a:effectLst/>
      </p:bgPr>
    </p:bg>
    <p:spTree>
      <p:nvGrpSpPr>
        <p:cNvPr id="1" name=""/>
        <p:cNvGrpSpPr/>
        <p:nvPr/>
      </p:nvGrpSpPr>
      <p:grpSpPr>
        <a:xfrm>
          <a:off x="0" y="0"/>
          <a:ext cx="0" cy="0"/>
          <a:chOff x="0" y="0"/>
          <a:chExt cx="0" cy="0"/>
        </a:xfrm>
      </p:grpSpPr>
      <p:grpSp>
        <p:nvGrpSpPr>
          <p:cNvPr id="2062" name="Group 1026"/>
          <p:cNvGrpSpPr/>
          <p:nvPr/>
        </p:nvGrpSpPr>
        <p:grpSpPr>
          <a:xfrm>
            <a:off x="0" y="0"/>
            <a:ext cx="7242176" cy="1981201"/>
            <a:chOff x="0" y="0"/>
            <a:chExt cx="7242175" cy="1981199"/>
          </a:xfrm>
        </p:grpSpPr>
        <p:sp>
          <p:nvSpPr>
            <p:cNvPr id="2060"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61"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3"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066"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Title Only">
    <p:bg>
      <p:bgPr>
        <a:solidFill>
          <a:srgbClr val="720000"/>
        </a:solidFill>
        <a:effectLst/>
      </p:bgPr>
    </p:bg>
    <p:spTree>
      <p:nvGrpSpPr>
        <p:cNvPr id="1" name=""/>
        <p:cNvGrpSpPr/>
        <p:nvPr/>
      </p:nvGrpSpPr>
      <p:grpSpPr>
        <a:xfrm>
          <a:off x="0" y="0"/>
          <a:ext cx="0" cy="0"/>
          <a:chOff x="0" y="0"/>
          <a:chExt cx="0" cy="0"/>
        </a:xfrm>
      </p:grpSpPr>
      <p:grpSp>
        <p:nvGrpSpPr>
          <p:cNvPr id="2075" name="Group 1026"/>
          <p:cNvGrpSpPr/>
          <p:nvPr/>
        </p:nvGrpSpPr>
        <p:grpSpPr>
          <a:xfrm>
            <a:off x="0" y="0"/>
            <a:ext cx="7242176" cy="1981201"/>
            <a:chOff x="0" y="0"/>
            <a:chExt cx="7242175" cy="1981199"/>
          </a:xfrm>
        </p:grpSpPr>
        <p:sp>
          <p:nvSpPr>
            <p:cNvPr id="2073"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4"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76"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7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Blank">
    <p:bg>
      <p:bgPr>
        <a:solidFill>
          <a:srgbClr val="720000"/>
        </a:solidFill>
        <a:effectLst/>
      </p:bgPr>
    </p:bg>
    <p:spTree>
      <p:nvGrpSpPr>
        <p:cNvPr id="1" name=""/>
        <p:cNvGrpSpPr/>
        <p:nvPr/>
      </p:nvGrpSpPr>
      <p:grpSpPr>
        <a:xfrm>
          <a:off x="0" y="0"/>
          <a:ext cx="0" cy="0"/>
          <a:chOff x="0" y="0"/>
          <a:chExt cx="0" cy="0"/>
        </a:xfrm>
      </p:grpSpPr>
      <p:grpSp>
        <p:nvGrpSpPr>
          <p:cNvPr id="2086" name="Group 1026"/>
          <p:cNvGrpSpPr/>
          <p:nvPr/>
        </p:nvGrpSpPr>
        <p:grpSpPr>
          <a:xfrm>
            <a:off x="0" y="0"/>
            <a:ext cx="7242176" cy="1981201"/>
            <a:chOff x="0" y="0"/>
            <a:chExt cx="7242175" cy="1981199"/>
          </a:xfrm>
        </p:grpSpPr>
        <p:sp>
          <p:nvSpPr>
            <p:cNvPr id="208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8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8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720000"/>
        </a:solidFill>
        <a:effectLst/>
      </p:bgPr>
    </p:bg>
    <p:spTree>
      <p:nvGrpSpPr>
        <p:cNvPr id="1" name=""/>
        <p:cNvGrpSpPr/>
        <p:nvPr/>
      </p:nvGrpSpPr>
      <p:grpSpPr>
        <a:xfrm>
          <a:off x="0" y="0"/>
          <a:ext cx="0" cy="0"/>
          <a:chOff x="0" y="0"/>
          <a:chExt cx="0" cy="0"/>
        </a:xfrm>
      </p:grpSpPr>
      <p:grpSp>
        <p:nvGrpSpPr>
          <p:cNvPr id="2096" name="Group 1026"/>
          <p:cNvGrpSpPr/>
          <p:nvPr/>
        </p:nvGrpSpPr>
        <p:grpSpPr>
          <a:xfrm>
            <a:off x="0" y="0"/>
            <a:ext cx="7242176" cy="1981201"/>
            <a:chOff x="0" y="0"/>
            <a:chExt cx="7242175" cy="1981199"/>
          </a:xfrm>
        </p:grpSpPr>
        <p:sp>
          <p:nvSpPr>
            <p:cNvPr id="209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9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7"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9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10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720000"/>
        </a:solidFill>
        <a:effectLst/>
      </p:bgPr>
    </p:bg>
    <p:spTree>
      <p:nvGrpSpPr>
        <p:cNvPr id="1" name=""/>
        <p:cNvGrpSpPr/>
        <p:nvPr/>
      </p:nvGrpSpPr>
      <p:grpSpPr>
        <a:xfrm>
          <a:off x="0" y="0"/>
          <a:ext cx="0" cy="0"/>
          <a:chOff x="0" y="0"/>
          <a:chExt cx="0" cy="0"/>
        </a:xfrm>
      </p:grpSpPr>
      <p:grpSp>
        <p:nvGrpSpPr>
          <p:cNvPr id="2109" name="Group 1026"/>
          <p:cNvGrpSpPr/>
          <p:nvPr/>
        </p:nvGrpSpPr>
        <p:grpSpPr>
          <a:xfrm>
            <a:off x="0" y="0"/>
            <a:ext cx="7242176" cy="1981201"/>
            <a:chOff x="0" y="0"/>
            <a:chExt cx="7242175" cy="1981199"/>
          </a:xfrm>
        </p:grpSpPr>
        <p:sp>
          <p:nvSpPr>
            <p:cNvPr id="2107"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8"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1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1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3399"/>
        </a:solidFill>
        <a:effectLst/>
      </p:bgPr>
    </p:bg>
    <p:spTree>
      <p:nvGrpSpPr>
        <p:cNvPr id="1" name=""/>
        <p:cNvGrpSpPr/>
        <p:nvPr/>
      </p:nvGrpSpPr>
      <p:grpSpPr>
        <a:xfrm>
          <a:off x="0" y="0"/>
          <a:ext cx="0" cy="0"/>
          <a:chOff x="0" y="0"/>
          <a:chExt cx="0" cy="0"/>
        </a:xfrm>
      </p:grpSpPr>
      <p:grpSp>
        <p:nvGrpSpPr>
          <p:cNvPr id="2128" name="Group 2"/>
          <p:cNvGrpSpPr/>
          <p:nvPr/>
        </p:nvGrpSpPr>
        <p:grpSpPr>
          <a:xfrm>
            <a:off x="0" y="0"/>
            <a:ext cx="9140826" cy="6850064"/>
            <a:chOff x="0" y="0"/>
            <a:chExt cx="9140825" cy="6850063"/>
          </a:xfrm>
        </p:grpSpPr>
        <p:grpSp>
          <p:nvGrpSpPr>
            <p:cNvPr id="2125" name="Group 3"/>
            <p:cNvGrpSpPr/>
            <p:nvPr/>
          </p:nvGrpSpPr>
          <p:grpSpPr>
            <a:xfrm>
              <a:off x="2743200" y="3540125"/>
              <a:ext cx="6392863" cy="3309939"/>
              <a:chOff x="0" y="0"/>
              <a:chExt cx="6392862" cy="3309937"/>
            </a:xfrm>
          </p:grpSpPr>
          <p:sp>
            <p:nvSpPr>
              <p:cNvPr id="2120"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1"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2"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3"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4"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26"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7"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29"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3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2146" name="Group 1028"/>
          <p:cNvGrpSpPr/>
          <p:nvPr/>
        </p:nvGrpSpPr>
        <p:grpSpPr>
          <a:xfrm>
            <a:off x="0" y="0"/>
            <a:ext cx="9140826" cy="6850064"/>
            <a:chOff x="0" y="0"/>
            <a:chExt cx="9140825" cy="6850063"/>
          </a:xfrm>
        </p:grpSpPr>
        <p:grpSp>
          <p:nvGrpSpPr>
            <p:cNvPr id="2143" name="Group 1029"/>
            <p:cNvGrpSpPr/>
            <p:nvPr/>
          </p:nvGrpSpPr>
          <p:grpSpPr>
            <a:xfrm>
              <a:off x="2743200" y="3540125"/>
              <a:ext cx="6392863" cy="3309939"/>
              <a:chOff x="0" y="0"/>
              <a:chExt cx="6392862" cy="3309937"/>
            </a:xfrm>
          </p:grpSpPr>
          <p:sp>
            <p:nvSpPr>
              <p:cNvPr id="213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3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4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4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48"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3399"/>
        </a:solidFill>
        <a:effectLst/>
      </p:bgPr>
    </p:bg>
    <p:spTree>
      <p:nvGrpSpPr>
        <p:cNvPr id="1" name=""/>
        <p:cNvGrpSpPr/>
        <p:nvPr/>
      </p:nvGrpSpPr>
      <p:grpSpPr>
        <a:xfrm>
          <a:off x="0" y="0"/>
          <a:ext cx="0" cy="0"/>
          <a:chOff x="0" y="0"/>
          <a:chExt cx="0" cy="0"/>
        </a:xfrm>
      </p:grpSpPr>
      <p:grpSp>
        <p:nvGrpSpPr>
          <p:cNvPr id="2164" name="Group 1028"/>
          <p:cNvGrpSpPr/>
          <p:nvPr/>
        </p:nvGrpSpPr>
        <p:grpSpPr>
          <a:xfrm>
            <a:off x="0" y="0"/>
            <a:ext cx="9140826" cy="6850064"/>
            <a:chOff x="0" y="0"/>
            <a:chExt cx="9140825" cy="6850063"/>
          </a:xfrm>
        </p:grpSpPr>
        <p:grpSp>
          <p:nvGrpSpPr>
            <p:cNvPr id="2161" name="Group 1029"/>
            <p:cNvGrpSpPr/>
            <p:nvPr/>
          </p:nvGrpSpPr>
          <p:grpSpPr>
            <a:xfrm>
              <a:off x="2743200" y="3540125"/>
              <a:ext cx="6392863" cy="3309939"/>
              <a:chOff x="0" y="0"/>
              <a:chExt cx="6392862" cy="3309937"/>
            </a:xfrm>
          </p:grpSpPr>
          <p:sp>
            <p:nvSpPr>
              <p:cNvPr id="2156"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7"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8"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9"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60"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62"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63"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6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6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3399"/>
        </a:solidFill>
        <a:effectLst/>
      </p:bgPr>
    </p:bg>
    <p:spTree>
      <p:nvGrpSpPr>
        <p:cNvPr id="1" name=""/>
        <p:cNvGrpSpPr/>
        <p:nvPr/>
      </p:nvGrpSpPr>
      <p:grpSpPr>
        <a:xfrm>
          <a:off x="0" y="0"/>
          <a:ext cx="0" cy="0"/>
          <a:chOff x="0" y="0"/>
          <a:chExt cx="0" cy="0"/>
        </a:xfrm>
      </p:grpSpPr>
      <p:grpSp>
        <p:nvGrpSpPr>
          <p:cNvPr id="2182" name="Group 1028"/>
          <p:cNvGrpSpPr/>
          <p:nvPr/>
        </p:nvGrpSpPr>
        <p:grpSpPr>
          <a:xfrm>
            <a:off x="0" y="0"/>
            <a:ext cx="9140826" cy="6850064"/>
            <a:chOff x="0" y="0"/>
            <a:chExt cx="9140825" cy="6850063"/>
          </a:xfrm>
        </p:grpSpPr>
        <p:grpSp>
          <p:nvGrpSpPr>
            <p:cNvPr id="2179" name="Group 1029"/>
            <p:cNvGrpSpPr/>
            <p:nvPr/>
          </p:nvGrpSpPr>
          <p:grpSpPr>
            <a:xfrm>
              <a:off x="2743200" y="3540125"/>
              <a:ext cx="6392863" cy="3309939"/>
              <a:chOff x="0" y="0"/>
              <a:chExt cx="6392862" cy="3309937"/>
            </a:xfrm>
          </p:grpSpPr>
          <p:sp>
            <p:nvSpPr>
              <p:cNvPr id="217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8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8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8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8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8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Comparison">
    <p:bg>
      <p:bgPr>
        <a:solidFill>
          <a:srgbClr val="003399"/>
        </a:solidFill>
        <a:effectLst/>
      </p:bgPr>
    </p:bg>
    <p:spTree>
      <p:nvGrpSpPr>
        <p:cNvPr id="1" name=""/>
        <p:cNvGrpSpPr/>
        <p:nvPr/>
      </p:nvGrpSpPr>
      <p:grpSpPr>
        <a:xfrm>
          <a:off x="0" y="0"/>
          <a:ext cx="0" cy="0"/>
          <a:chOff x="0" y="0"/>
          <a:chExt cx="0" cy="0"/>
        </a:xfrm>
      </p:grpSpPr>
      <p:grpSp>
        <p:nvGrpSpPr>
          <p:cNvPr id="2200" name="Group 1028"/>
          <p:cNvGrpSpPr/>
          <p:nvPr/>
        </p:nvGrpSpPr>
        <p:grpSpPr>
          <a:xfrm>
            <a:off x="0" y="0"/>
            <a:ext cx="9140826" cy="6850064"/>
            <a:chOff x="0" y="0"/>
            <a:chExt cx="9140825" cy="6850063"/>
          </a:xfrm>
        </p:grpSpPr>
        <p:grpSp>
          <p:nvGrpSpPr>
            <p:cNvPr id="2197" name="Group 1029"/>
            <p:cNvGrpSpPr/>
            <p:nvPr/>
          </p:nvGrpSpPr>
          <p:grpSpPr>
            <a:xfrm>
              <a:off x="2743200" y="3540125"/>
              <a:ext cx="6392863" cy="3309939"/>
              <a:chOff x="0" y="0"/>
              <a:chExt cx="6392862" cy="3309937"/>
            </a:xfrm>
          </p:grpSpPr>
          <p:sp>
            <p:nvSpPr>
              <p:cNvPr id="2192"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3"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4"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5"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6"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98"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9"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01"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04"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3399"/>
        </a:solidFill>
        <a:effectLst/>
      </p:bgPr>
    </p:bg>
    <p:spTree>
      <p:nvGrpSpPr>
        <p:cNvPr id="1" name=""/>
        <p:cNvGrpSpPr/>
        <p:nvPr/>
      </p:nvGrpSpPr>
      <p:grpSpPr>
        <a:xfrm>
          <a:off x="0" y="0"/>
          <a:ext cx="0" cy="0"/>
          <a:chOff x="0" y="0"/>
          <a:chExt cx="0" cy="0"/>
        </a:xfrm>
      </p:grpSpPr>
      <p:grpSp>
        <p:nvGrpSpPr>
          <p:cNvPr id="243" name="Group 4"/>
          <p:cNvGrpSpPr/>
          <p:nvPr/>
        </p:nvGrpSpPr>
        <p:grpSpPr>
          <a:xfrm>
            <a:off x="0" y="0"/>
            <a:ext cx="9140826" cy="6850064"/>
            <a:chOff x="0" y="0"/>
            <a:chExt cx="9140825" cy="6850063"/>
          </a:xfrm>
        </p:grpSpPr>
        <p:grpSp>
          <p:nvGrpSpPr>
            <p:cNvPr id="240" name="Group 5"/>
            <p:cNvGrpSpPr/>
            <p:nvPr/>
          </p:nvGrpSpPr>
          <p:grpSpPr>
            <a:xfrm>
              <a:off x="2743200" y="3540125"/>
              <a:ext cx="6392863" cy="3309939"/>
              <a:chOff x="0" y="0"/>
              <a:chExt cx="6392862" cy="3309937"/>
            </a:xfrm>
          </p:grpSpPr>
          <p:sp>
            <p:nvSpPr>
              <p:cNvPr id="2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3399"/>
        </a:solidFill>
        <a:effectLst/>
      </p:bgPr>
    </p:bg>
    <p:spTree>
      <p:nvGrpSpPr>
        <p:cNvPr id="1" name=""/>
        <p:cNvGrpSpPr/>
        <p:nvPr/>
      </p:nvGrpSpPr>
      <p:grpSpPr>
        <a:xfrm>
          <a:off x="0" y="0"/>
          <a:ext cx="0" cy="0"/>
          <a:chOff x="0" y="0"/>
          <a:chExt cx="0" cy="0"/>
        </a:xfrm>
      </p:grpSpPr>
      <p:grpSp>
        <p:nvGrpSpPr>
          <p:cNvPr id="2219" name="Group 1028"/>
          <p:cNvGrpSpPr/>
          <p:nvPr/>
        </p:nvGrpSpPr>
        <p:grpSpPr>
          <a:xfrm>
            <a:off x="0" y="0"/>
            <a:ext cx="9140826" cy="6850064"/>
            <a:chOff x="0" y="0"/>
            <a:chExt cx="9140825" cy="6850063"/>
          </a:xfrm>
        </p:grpSpPr>
        <p:grpSp>
          <p:nvGrpSpPr>
            <p:cNvPr id="2216" name="Group 1029"/>
            <p:cNvGrpSpPr/>
            <p:nvPr/>
          </p:nvGrpSpPr>
          <p:grpSpPr>
            <a:xfrm>
              <a:off x="2743200" y="3540125"/>
              <a:ext cx="6392863" cy="3309939"/>
              <a:chOff x="0" y="0"/>
              <a:chExt cx="6392862" cy="3309937"/>
            </a:xfrm>
          </p:grpSpPr>
          <p:sp>
            <p:nvSpPr>
              <p:cNvPr id="2211"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2"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3"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4"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15"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17"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8"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p:bg>
      <p:bgPr>
        <a:solidFill>
          <a:srgbClr val="003399"/>
        </a:solidFill>
        <a:effectLst/>
      </p:bgPr>
    </p:bg>
    <p:spTree>
      <p:nvGrpSpPr>
        <p:cNvPr id="1" name=""/>
        <p:cNvGrpSpPr/>
        <p:nvPr/>
      </p:nvGrpSpPr>
      <p:grpSpPr>
        <a:xfrm>
          <a:off x="0" y="0"/>
          <a:ext cx="0" cy="0"/>
          <a:chOff x="0" y="0"/>
          <a:chExt cx="0" cy="0"/>
        </a:xfrm>
      </p:grpSpPr>
      <p:grpSp>
        <p:nvGrpSpPr>
          <p:cNvPr id="2236" name="Group 1028"/>
          <p:cNvGrpSpPr/>
          <p:nvPr/>
        </p:nvGrpSpPr>
        <p:grpSpPr>
          <a:xfrm>
            <a:off x="0" y="0"/>
            <a:ext cx="9140826" cy="6850064"/>
            <a:chOff x="0" y="0"/>
            <a:chExt cx="9140825" cy="6850063"/>
          </a:xfrm>
        </p:grpSpPr>
        <p:grpSp>
          <p:nvGrpSpPr>
            <p:cNvPr id="2233" name="Group 1029"/>
            <p:cNvGrpSpPr/>
            <p:nvPr/>
          </p:nvGrpSpPr>
          <p:grpSpPr>
            <a:xfrm>
              <a:off x="2743200" y="3540125"/>
              <a:ext cx="6392863" cy="3309939"/>
              <a:chOff x="0" y="0"/>
              <a:chExt cx="6392862" cy="3309937"/>
            </a:xfrm>
          </p:grpSpPr>
          <p:sp>
            <p:nvSpPr>
              <p:cNvPr id="222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2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3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3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3399"/>
        </a:solidFill>
        <a:effectLst/>
      </p:bgPr>
    </p:bg>
    <p:spTree>
      <p:nvGrpSpPr>
        <p:cNvPr id="1" name=""/>
        <p:cNvGrpSpPr/>
        <p:nvPr/>
      </p:nvGrpSpPr>
      <p:grpSpPr>
        <a:xfrm>
          <a:off x="0" y="0"/>
          <a:ext cx="0" cy="0"/>
          <a:chOff x="0" y="0"/>
          <a:chExt cx="0" cy="0"/>
        </a:xfrm>
      </p:grpSpPr>
      <p:grpSp>
        <p:nvGrpSpPr>
          <p:cNvPr id="2252" name="Group 1028"/>
          <p:cNvGrpSpPr/>
          <p:nvPr/>
        </p:nvGrpSpPr>
        <p:grpSpPr>
          <a:xfrm>
            <a:off x="0" y="0"/>
            <a:ext cx="9140826" cy="6850064"/>
            <a:chOff x="0" y="0"/>
            <a:chExt cx="9140825" cy="6850063"/>
          </a:xfrm>
        </p:grpSpPr>
        <p:grpSp>
          <p:nvGrpSpPr>
            <p:cNvPr id="2249" name="Group 1029"/>
            <p:cNvGrpSpPr/>
            <p:nvPr/>
          </p:nvGrpSpPr>
          <p:grpSpPr>
            <a:xfrm>
              <a:off x="2743200" y="3540125"/>
              <a:ext cx="6392863" cy="3309939"/>
              <a:chOff x="0" y="0"/>
              <a:chExt cx="6392862" cy="3309937"/>
            </a:xfrm>
          </p:grpSpPr>
          <p:sp>
            <p:nvSpPr>
              <p:cNvPr id="224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4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5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5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3"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5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3399"/>
        </a:solidFill>
        <a:effectLst/>
      </p:bgPr>
    </p:bg>
    <p:spTree>
      <p:nvGrpSpPr>
        <p:cNvPr id="1" name=""/>
        <p:cNvGrpSpPr/>
        <p:nvPr/>
      </p:nvGrpSpPr>
      <p:grpSpPr>
        <a:xfrm>
          <a:off x="0" y="0"/>
          <a:ext cx="0" cy="0"/>
          <a:chOff x="0" y="0"/>
          <a:chExt cx="0" cy="0"/>
        </a:xfrm>
      </p:grpSpPr>
      <p:grpSp>
        <p:nvGrpSpPr>
          <p:cNvPr id="2271" name="Group 1028"/>
          <p:cNvGrpSpPr/>
          <p:nvPr/>
        </p:nvGrpSpPr>
        <p:grpSpPr>
          <a:xfrm>
            <a:off x="0" y="0"/>
            <a:ext cx="9140826" cy="6850064"/>
            <a:chOff x="0" y="0"/>
            <a:chExt cx="9140825" cy="6850063"/>
          </a:xfrm>
        </p:grpSpPr>
        <p:grpSp>
          <p:nvGrpSpPr>
            <p:cNvPr id="2268" name="Group 1029"/>
            <p:cNvGrpSpPr/>
            <p:nvPr/>
          </p:nvGrpSpPr>
          <p:grpSpPr>
            <a:xfrm>
              <a:off x="2743200" y="3540125"/>
              <a:ext cx="6392863" cy="3309939"/>
              <a:chOff x="0" y="0"/>
              <a:chExt cx="6392862" cy="3309937"/>
            </a:xfrm>
          </p:grpSpPr>
          <p:sp>
            <p:nvSpPr>
              <p:cNvPr id="2263"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4"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5"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6"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67"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69"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70"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7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82" name="Title Text"/>
          <p:cNvSpPr txBox="1">
            <a:spLocks noGrp="1"/>
          </p:cNvSpPr>
          <p:nvPr>
            <p:ph type="title"/>
          </p:nvPr>
        </p:nvSpPr>
        <p:spPr>
          <a:xfrm>
            <a:off x="685800" y="2130425"/>
            <a:ext cx="7772400" cy="1470025"/>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91"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92"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9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30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Times New Roman"/>
                <a:ea typeface="Times New Roman"/>
                <a:cs typeface="Times New Roman"/>
                <a:sym typeface="Times New Roman"/>
              </a:defRPr>
            </a:lvl1pPr>
          </a:lstStyle>
          <a:p>
            <a:r>
              <a:t>Title Text</a:t>
            </a:r>
          </a:p>
        </p:txBody>
      </p:sp>
      <p:sp>
        <p:nvSpPr>
          <p:cNvPr id="23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0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309"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1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318" name="Title Text"/>
          <p:cNvSpPr txBox="1">
            <a:spLocks noGrp="1"/>
          </p:cNvSpPr>
          <p:nvPr>
            <p:ph type="title"/>
          </p:nvPr>
        </p:nvSpPr>
        <p:spPr>
          <a:xfrm>
            <a:off x="457200" y="274638"/>
            <a:ext cx="8229600" cy="1143001"/>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Times New Roman"/>
                <a:ea typeface="Times New Roman"/>
                <a:cs typeface="Times New Roman"/>
                <a:sym typeface="Times New Roman"/>
              </a:defRPr>
            </a:lvl1pPr>
            <a:lvl2pPr marL="0" indent="457200">
              <a:spcBef>
                <a:spcPts val="500"/>
              </a:spcBef>
              <a:buSzTx/>
              <a:buNone/>
              <a:defRPr sz="2400" b="1">
                <a:latin typeface="Times New Roman"/>
                <a:ea typeface="Times New Roman"/>
                <a:cs typeface="Times New Roman"/>
                <a:sym typeface="Times New Roman"/>
              </a:defRPr>
            </a:lvl2pPr>
            <a:lvl3pPr marL="0" indent="914400">
              <a:spcBef>
                <a:spcPts val="500"/>
              </a:spcBef>
              <a:buSzTx/>
              <a:buNone/>
              <a:defRPr sz="2400" b="1">
                <a:latin typeface="Times New Roman"/>
                <a:ea typeface="Times New Roman"/>
                <a:cs typeface="Times New Roman"/>
                <a:sym typeface="Times New Roman"/>
              </a:defRPr>
            </a:lvl3pPr>
            <a:lvl4pPr marL="0" indent="1371600">
              <a:spcBef>
                <a:spcPts val="500"/>
              </a:spcBef>
              <a:buSzTx/>
              <a:buNone/>
              <a:defRPr sz="2400" b="1">
                <a:latin typeface="Times New Roman"/>
                <a:ea typeface="Times New Roman"/>
                <a:cs typeface="Times New Roman"/>
                <a:sym typeface="Times New Roman"/>
              </a:defRPr>
            </a:lvl4pPr>
            <a:lvl5pPr marL="0" indent="1828800">
              <a:spcBef>
                <a:spcPts val="500"/>
              </a:spcBef>
              <a:buSz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Times New Roman"/>
                <a:ea typeface="Times New Roman"/>
                <a:cs typeface="Times New Roman"/>
                <a:sym typeface="Times New Roman"/>
              </a:defRPr>
            </a:pPr>
            <a:endParaRPr/>
          </a:p>
        </p:txBody>
      </p:sp>
      <p:sp>
        <p:nvSpPr>
          <p:cNvPr id="232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328"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29"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262" name="Group 4"/>
          <p:cNvGrpSpPr/>
          <p:nvPr/>
        </p:nvGrpSpPr>
        <p:grpSpPr>
          <a:xfrm>
            <a:off x="0" y="0"/>
            <a:ext cx="9140826" cy="6850064"/>
            <a:chOff x="0" y="0"/>
            <a:chExt cx="9140825" cy="6850063"/>
          </a:xfrm>
        </p:grpSpPr>
        <p:grpSp>
          <p:nvGrpSpPr>
            <p:cNvPr id="259" name="Group 5"/>
            <p:cNvGrpSpPr/>
            <p:nvPr/>
          </p:nvGrpSpPr>
          <p:grpSpPr>
            <a:xfrm>
              <a:off x="2743200" y="3540125"/>
              <a:ext cx="6392863" cy="3309939"/>
              <a:chOff x="0" y="0"/>
              <a:chExt cx="6392862" cy="3309937"/>
            </a:xfrm>
          </p:grpSpPr>
          <p:sp>
            <p:nvSpPr>
              <p:cNvPr id="2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6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33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34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4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Times New Roman"/>
                <a:ea typeface="Times New Roman"/>
                <a:cs typeface="Times New Roman"/>
                <a:sym typeface="Times New Roman"/>
              </a:defRPr>
            </a:pPr>
            <a:endParaRPr/>
          </a:p>
        </p:txBody>
      </p:sp>
      <p:sp>
        <p:nvSpPr>
          <p:cNvPr id="234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5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5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itle Slide">
    <p:bg>
      <p:bgPr>
        <a:solidFill>
          <a:srgbClr val="720000"/>
        </a:solidFill>
        <a:effectLst/>
      </p:bgPr>
    </p:bg>
    <p:spTree>
      <p:nvGrpSpPr>
        <p:cNvPr id="1" name=""/>
        <p:cNvGrpSpPr/>
        <p:nvPr/>
      </p:nvGrpSpPr>
      <p:grpSpPr>
        <a:xfrm>
          <a:off x="0" y="0"/>
          <a:ext cx="0" cy="0"/>
          <a:chOff x="0" y="0"/>
          <a:chExt cx="0" cy="0"/>
        </a:xfrm>
      </p:grpSpPr>
      <p:grpSp>
        <p:nvGrpSpPr>
          <p:cNvPr id="2365" name="Group 2"/>
          <p:cNvGrpSpPr/>
          <p:nvPr/>
        </p:nvGrpSpPr>
        <p:grpSpPr>
          <a:xfrm>
            <a:off x="0" y="0"/>
            <a:ext cx="8458201" cy="5943601"/>
            <a:chOff x="0" y="0"/>
            <a:chExt cx="8458200" cy="5943599"/>
          </a:xfrm>
        </p:grpSpPr>
        <p:sp>
          <p:nvSpPr>
            <p:cNvPr id="2363" name="Freeform 3"/>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64" name="Freeform 4"/>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67"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6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720000"/>
        </a:solidFill>
        <a:effectLst/>
      </p:bgPr>
    </p:bg>
    <p:spTree>
      <p:nvGrpSpPr>
        <p:cNvPr id="1" name=""/>
        <p:cNvGrpSpPr/>
        <p:nvPr/>
      </p:nvGrpSpPr>
      <p:grpSpPr>
        <a:xfrm>
          <a:off x="0" y="0"/>
          <a:ext cx="0" cy="0"/>
          <a:chOff x="0" y="0"/>
          <a:chExt cx="0" cy="0"/>
        </a:xfrm>
      </p:grpSpPr>
      <p:grpSp>
        <p:nvGrpSpPr>
          <p:cNvPr id="2377" name="Group 2"/>
          <p:cNvGrpSpPr/>
          <p:nvPr/>
        </p:nvGrpSpPr>
        <p:grpSpPr>
          <a:xfrm>
            <a:off x="0" y="0"/>
            <a:ext cx="7242176" cy="1981201"/>
            <a:chOff x="0" y="0"/>
            <a:chExt cx="7242175" cy="1981199"/>
          </a:xfrm>
        </p:grpSpPr>
        <p:sp>
          <p:nvSpPr>
            <p:cNvPr id="237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7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78"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79"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8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720000"/>
        </a:solidFill>
        <a:effectLst/>
      </p:bgPr>
    </p:bg>
    <p:spTree>
      <p:nvGrpSpPr>
        <p:cNvPr id="1" name=""/>
        <p:cNvGrpSpPr/>
        <p:nvPr/>
      </p:nvGrpSpPr>
      <p:grpSpPr>
        <a:xfrm>
          <a:off x="0" y="0"/>
          <a:ext cx="0" cy="0"/>
          <a:chOff x="0" y="0"/>
          <a:chExt cx="0" cy="0"/>
        </a:xfrm>
      </p:grpSpPr>
      <p:grpSp>
        <p:nvGrpSpPr>
          <p:cNvPr id="2389" name="Group 2"/>
          <p:cNvGrpSpPr/>
          <p:nvPr/>
        </p:nvGrpSpPr>
        <p:grpSpPr>
          <a:xfrm>
            <a:off x="0" y="0"/>
            <a:ext cx="7242176" cy="1981201"/>
            <a:chOff x="0" y="0"/>
            <a:chExt cx="7242175" cy="1981199"/>
          </a:xfrm>
        </p:grpSpPr>
        <p:sp>
          <p:nvSpPr>
            <p:cNvPr id="2387"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88"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9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92"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Two Content">
    <p:bg>
      <p:bgPr>
        <a:solidFill>
          <a:srgbClr val="720000"/>
        </a:solidFill>
        <a:effectLst/>
      </p:bgPr>
    </p:bg>
    <p:spTree>
      <p:nvGrpSpPr>
        <p:cNvPr id="1" name=""/>
        <p:cNvGrpSpPr/>
        <p:nvPr/>
      </p:nvGrpSpPr>
      <p:grpSpPr>
        <a:xfrm>
          <a:off x="0" y="0"/>
          <a:ext cx="0" cy="0"/>
          <a:chOff x="0" y="0"/>
          <a:chExt cx="0" cy="0"/>
        </a:xfrm>
      </p:grpSpPr>
      <p:grpSp>
        <p:nvGrpSpPr>
          <p:cNvPr id="2401" name="Group 2"/>
          <p:cNvGrpSpPr/>
          <p:nvPr/>
        </p:nvGrpSpPr>
        <p:grpSpPr>
          <a:xfrm>
            <a:off x="0" y="0"/>
            <a:ext cx="7242176" cy="1981201"/>
            <a:chOff x="0" y="0"/>
            <a:chExt cx="7242175" cy="1981199"/>
          </a:xfrm>
        </p:grpSpPr>
        <p:sp>
          <p:nvSpPr>
            <p:cNvPr id="2399"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00"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02"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03"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0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Comparison">
    <p:bg>
      <p:bgPr>
        <a:solidFill>
          <a:srgbClr val="720000"/>
        </a:solidFill>
        <a:effectLst/>
      </p:bgPr>
    </p:bg>
    <p:spTree>
      <p:nvGrpSpPr>
        <p:cNvPr id="1" name=""/>
        <p:cNvGrpSpPr/>
        <p:nvPr/>
      </p:nvGrpSpPr>
      <p:grpSpPr>
        <a:xfrm>
          <a:off x="0" y="0"/>
          <a:ext cx="0" cy="0"/>
          <a:chOff x="0" y="0"/>
          <a:chExt cx="0" cy="0"/>
        </a:xfrm>
      </p:grpSpPr>
      <p:grpSp>
        <p:nvGrpSpPr>
          <p:cNvPr id="2413" name="Group 2"/>
          <p:cNvGrpSpPr/>
          <p:nvPr/>
        </p:nvGrpSpPr>
        <p:grpSpPr>
          <a:xfrm>
            <a:off x="0" y="0"/>
            <a:ext cx="7242176" cy="1981201"/>
            <a:chOff x="0" y="0"/>
            <a:chExt cx="7242175" cy="1981199"/>
          </a:xfrm>
        </p:grpSpPr>
        <p:sp>
          <p:nvSpPr>
            <p:cNvPr id="2411"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12"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4"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1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1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Title Only">
    <p:bg>
      <p:bgPr>
        <a:solidFill>
          <a:srgbClr val="720000"/>
        </a:solidFill>
        <a:effectLst/>
      </p:bgPr>
    </p:bg>
    <p:spTree>
      <p:nvGrpSpPr>
        <p:cNvPr id="1" name=""/>
        <p:cNvGrpSpPr/>
        <p:nvPr/>
      </p:nvGrpSpPr>
      <p:grpSpPr>
        <a:xfrm>
          <a:off x="0" y="0"/>
          <a:ext cx="0" cy="0"/>
          <a:chOff x="0" y="0"/>
          <a:chExt cx="0" cy="0"/>
        </a:xfrm>
      </p:grpSpPr>
      <p:grpSp>
        <p:nvGrpSpPr>
          <p:cNvPr id="2426" name="Group 2"/>
          <p:cNvGrpSpPr/>
          <p:nvPr/>
        </p:nvGrpSpPr>
        <p:grpSpPr>
          <a:xfrm>
            <a:off x="0" y="0"/>
            <a:ext cx="7242176" cy="1981201"/>
            <a:chOff x="0" y="0"/>
            <a:chExt cx="7242175" cy="1981199"/>
          </a:xfrm>
        </p:grpSpPr>
        <p:sp>
          <p:nvSpPr>
            <p:cNvPr id="2424"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25"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2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Blank">
    <p:bg>
      <p:bgPr>
        <a:solidFill>
          <a:srgbClr val="720000"/>
        </a:solidFill>
        <a:effectLst/>
      </p:bgPr>
    </p:bg>
    <p:spTree>
      <p:nvGrpSpPr>
        <p:cNvPr id="1" name=""/>
        <p:cNvGrpSpPr/>
        <p:nvPr/>
      </p:nvGrpSpPr>
      <p:grpSpPr>
        <a:xfrm>
          <a:off x="0" y="0"/>
          <a:ext cx="0" cy="0"/>
          <a:chOff x="0" y="0"/>
          <a:chExt cx="0" cy="0"/>
        </a:xfrm>
      </p:grpSpPr>
      <p:grpSp>
        <p:nvGrpSpPr>
          <p:cNvPr id="2437" name="Group 2"/>
          <p:cNvGrpSpPr/>
          <p:nvPr/>
        </p:nvGrpSpPr>
        <p:grpSpPr>
          <a:xfrm>
            <a:off x="0" y="0"/>
            <a:ext cx="7242176" cy="1981201"/>
            <a:chOff x="0" y="0"/>
            <a:chExt cx="7242175" cy="1981199"/>
          </a:xfrm>
        </p:grpSpPr>
        <p:sp>
          <p:nvSpPr>
            <p:cNvPr id="243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3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3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685800" y="2286000"/>
            <a:ext cx="7772400" cy="1143000"/>
          </a:xfrm>
          <a:prstGeom prst="rect">
            <a:avLst/>
          </a:prstGeom>
        </p:spPr>
        <p:txBody>
          <a:bodyPr anchor="b"/>
          <a:lstStyle>
            <a:lvl1pPr algn="l">
              <a:defRPr>
                <a:latin typeface="Impact"/>
                <a:ea typeface="Impact"/>
                <a:cs typeface="Impact"/>
                <a:sym typeface="Impact"/>
              </a:defRPr>
            </a:lvl1pPr>
          </a:lstStyle>
          <a:p>
            <a:r>
              <a:t>Title Text</a:t>
            </a:r>
          </a:p>
        </p:txBody>
      </p:sp>
      <p:sp>
        <p:nvSpPr>
          <p:cNvPr id="273" name="Body Level One…"/>
          <p:cNvSpPr txBox="1">
            <a:spLocks noGrp="1"/>
          </p:cNvSpPr>
          <p:nvPr>
            <p:ph type="body" sz="quarter" idx="1"/>
          </p:nvPr>
        </p:nvSpPr>
        <p:spPr>
          <a:xfrm>
            <a:off x="762000" y="3886200"/>
            <a:ext cx="6400800" cy="1752600"/>
          </a:xfrm>
          <a:prstGeom prst="rect">
            <a:avLst/>
          </a:prstGeom>
        </p:spPr>
        <p:txBody>
          <a:bodyPr>
            <a:normAutofit/>
          </a:bodyPr>
          <a:lstStyle>
            <a:lvl1pPr marL="0" indent="0">
              <a:spcBef>
                <a:spcPts val="500"/>
              </a:spcBef>
              <a:buSzTx/>
              <a:buNone/>
              <a:defRPr sz="2400">
                <a:latin typeface="Tahoma"/>
                <a:ea typeface="Tahoma"/>
                <a:cs typeface="Tahoma"/>
                <a:sym typeface="Tahoma"/>
              </a:defRPr>
            </a:lvl1pPr>
            <a:lvl2pPr marL="742950" indent="-285750">
              <a:spcBef>
                <a:spcPts val="500"/>
              </a:spcBef>
              <a:buChar char="◎"/>
              <a:defRPr sz="2400">
                <a:latin typeface="Tahoma"/>
                <a:ea typeface="Tahoma"/>
                <a:cs typeface="Tahoma"/>
                <a:sym typeface="Tahoma"/>
              </a:defRPr>
            </a:lvl2pPr>
            <a:lvl3pPr marL="1188719" indent="-274319">
              <a:spcBef>
                <a:spcPts val="500"/>
              </a:spcBef>
              <a:buChar char="◎"/>
              <a:defRPr sz="2400">
                <a:latin typeface="Tahoma"/>
                <a:ea typeface="Tahoma"/>
                <a:cs typeface="Tahoma"/>
                <a:sym typeface="Tahoma"/>
              </a:defRPr>
            </a:lvl3pPr>
            <a:lvl4pPr marL="1676400" indent="-304800">
              <a:spcBef>
                <a:spcPts val="500"/>
              </a:spcBef>
              <a:buChar char="◎"/>
              <a:defRPr sz="2400">
                <a:latin typeface="Tahoma"/>
                <a:ea typeface="Tahoma"/>
                <a:cs typeface="Tahoma"/>
                <a:sym typeface="Tahoma"/>
              </a:defRPr>
            </a:lvl4pPr>
            <a:lvl5pPr marL="2133600" indent="-304800">
              <a:spcBef>
                <a:spcPts val="500"/>
              </a:spcBef>
              <a:buChar char="◎"/>
              <a:defRPr sz="2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8159938" y="62484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720000"/>
        </a:solidFill>
        <a:effectLst/>
      </p:bgPr>
    </p:bg>
    <p:spTree>
      <p:nvGrpSpPr>
        <p:cNvPr id="1" name=""/>
        <p:cNvGrpSpPr/>
        <p:nvPr/>
      </p:nvGrpSpPr>
      <p:grpSpPr>
        <a:xfrm>
          <a:off x="0" y="0"/>
          <a:ext cx="0" cy="0"/>
          <a:chOff x="0" y="0"/>
          <a:chExt cx="0" cy="0"/>
        </a:xfrm>
      </p:grpSpPr>
      <p:grpSp>
        <p:nvGrpSpPr>
          <p:cNvPr id="2447" name="Group 2"/>
          <p:cNvGrpSpPr/>
          <p:nvPr/>
        </p:nvGrpSpPr>
        <p:grpSpPr>
          <a:xfrm>
            <a:off x="0" y="0"/>
            <a:ext cx="7242176" cy="1981201"/>
            <a:chOff x="0" y="0"/>
            <a:chExt cx="7242175" cy="1981199"/>
          </a:xfrm>
        </p:grpSpPr>
        <p:sp>
          <p:nvSpPr>
            <p:cNvPr id="244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4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5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720000"/>
        </a:solidFill>
        <a:effectLst/>
      </p:bgPr>
    </p:bg>
    <p:spTree>
      <p:nvGrpSpPr>
        <p:cNvPr id="1" name=""/>
        <p:cNvGrpSpPr/>
        <p:nvPr/>
      </p:nvGrpSpPr>
      <p:grpSpPr>
        <a:xfrm>
          <a:off x="0" y="0"/>
          <a:ext cx="0" cy="0"/>
          <a:chOff x="0" y="0"/>
          <a:chExt cx="0" cy="0"/>
        </a:xfrm>
      </p:grpSpPr>
      <p:grpSp>
        <p:nvGrpSpPr>
          <p:cNvPr id="2460" name="Group 2"/>
          <p:cNvGrpSpPr/>
          <p:nvPr/>
        </p:nvGrpSpPr>
        <p:grpSpPr>
          <a:xfrm>
            <a:off x="0" y="0"/>
            <a:ext cx="7242176" cy="1981201"/>
            <a:chOff x="0" y="0"/>
            <a:chExt cx="7242175" cy="1981199"/>
          </a:xfrm>
        </p:grpSpPr>
        <p:sp>
          <p:nvSpPr>
            <p:cNvPr id="2458"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59"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61"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6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80" name="Title Text"/>
          <p:cNvSpPr txBox="1">
            <a:spLocks noGrp="1"/>
          </p:cNvSpPr>
          <p:nvPr>
            <p:ph type="title"/>
          </p:nvPr>
        </p:nvSpPr>
        <p:spPr>
          <a:prstGeom prst="rect">
            <a:avLst/>
          </a:prstGeom>
        </p:spPr>
        <p:txBody>
          <a:bodyPr/>
          <a:lstStyle/>
          <a:p>
            <a:r>
              <a:t>Title Text</a:t>
            </a:r>
          </a:p>
        </p:txBody>
      </p:sp>
      <p:sp>
        <p:nvSpPr>
          <p:cNvPr id="24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48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4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98" name="Title Text"/>
          <p:cNvSpPr txBox="1">
            <a:spLocks noGrp="1"/>
          </p:cNvSpPr>
          <p:nvPr>
            <p:ph type="title"/>
          </p:nvPr>
        </p:nvSpPr>
        <p:spPr>
          <a:prstGeom prst="rect">
            <a:avLst/>
          </a:prstGeom>
        </p:spPr>
        <p:txBody>
          <a:bodyPr/>
          <a:lstStyle/>
          <a:p>
            <a:r>
              <a:t>Title Text</a:t>
            </a:r>
          </a:p>
        </p:txBody>
      </p:sp>
      <p:sp>
        <p:nvSpPr>
          <p:cNvPr id="24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50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517" name="Title Text"/>
          <p:cNvSpPr txBox="1">
            <a:spLocks noGrp="1"/>
          </p:cNvSpPr>
          <p:nvPr>
            <p:ph type="title"/>
          </p:nvPr>
        </p:nvSpPr>
        <p:spPr>
          <a:prstGeom prst="rect">
            <a:avLst/>
          </a:prstGeom>
        </p:spPr>
        <p:txBody>
          <a:bodyPr/>
          <a:lstStyle/>
          <a:p>
            <a:r>
              <a:t>Title Text</a:t>
            </a:r>
          </a:p>
        </p:txBody>
      </p:sp>
      <p:sp>
        <p:nvSpPr>
          <p:cNvPr id="2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5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282" name="Body Level One…"/>
          <p:cNvSpPr txBox="1">
            <a:spLocks noGrp="1"/>
          </p:cNvSpPr>
          <p:nvPr>
            <p:ph type="body" idx="1"/>
          </p:nvPr>
        </p:nvSpPr>
        <p:spPr>
          <a:xfrm>
            <a:off x="685800" y="2133600"/>
            <a:ext cx="77724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54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5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722312" y="4406900"/>
            <a:ext cx="7772401" cy="1362075"/>
          </a:xfrm>
          <a:prstGeom prst="rect">
            <a:avLst/>
          </a:prstGeom>
        </p:spPr>
        <p:txBody>
          <a:bodyPr anchor="t"/>
          <a:lstStyle>
            <a:lvl1pPr algn="l">
              <a:defRPr sz="4000" cap="all">
                <a:latin typeface="Impact"/>
                <a:ea typeface="Impact"/>
                <a:cs typeface="Impact"/>
                <a:sym typeface="Impact"/>
              </a:defRPr>
            </a:lvl1pPr>
          </a:lstStyle>
          <a:p>
            <a:r>
              <a:t>Title Text</a:t>
            </a:r>
          </a:p>
        </p:txBody>
      </p:sp>
      <p:sp>
        <p:nvSpPr>
          <p:cNvPr id="291"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00" name="Body Level One…"/>
          <p:cNvSpPr txBox="1">
            <a:spLocks noGrp="1"/>
          </p:cNvSpPr>
          <p:nvPr>
            <p:ph type="body" sz="half" idx="1"/>
          </p:nvPr>
        </p:nvSpPr>
        <p:spPr>
          <a:xfrm>
            <a:off x="685800" y="2133600"/>
            <a:ext cx="38100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457200" y="274638"/>
            <a:ext cx="8229600" cy="1143001"/>
          </a:xfrm>
          <a:prstGeom prst="rect">
            <a:avLst/>
          </a:prstGeom>
        </p:spPr>
        <p:txBody>
          <a:bodyPr anchor="b"/>
          <a:lstStyle>
            <a:lvl1pPr algn="r">
              <a:defRPr>
                <a:latin typeface="Impact"/>
                <a:ea typeface="Impact"/>
                <a:cs typeface="Impact"/>
                <a:sym typeface="Impact"/>
              </a:defRPr>
            </a:lvl1pPr>
          </a:lstStyle>
          <a:p>
            <a:r>
              <a:t>Title Text</a:t>
            </a:r>
          </a:p>
        </p:txBody>
      </p:sp>
      <p:sp>
        <p:nvSpPr>
          <p:cNvPr id="309"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0"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31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19"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3" name="Title Text"/>
          <p:cNvSpPr txBox="1">
            <a:spLocks noGrp="1"/>
          </p:cNvSpPr>
          <p:nvPr>
            <p:ph type="title"/>
          </p:nvPr>
        </p:nvSpPr>
        <p:spPr>
          <a:xfrm>
            <a:off x="457200" y="273050"/>
            <a:ext cx="3008314" cy="1162050"/>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34"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lr>
                <a:srgbClr val="004080"/>
              </a:buClr>
              <a:buChar char="◎"/>
              <a:defRPr>
                <a:latin typeface="Tahoma"/>
                <a:ea typeface="Tahoma"/>
                <a:cs typeface="Tahoma"/>
                <a:sym typeface="Tahoma"/>
              </a:defRPr>
            </a:lvl1pPr>
            <a:lvl2pPr>
              <a:buClr>
                <a:srgbClr val="004080"/>
              </a:buClr>
              <a:buChar char="◎"/>
              <a:defRPr>
                <a:latin typeface="Tahoma"/>
                <a:ea typeface="Tahoma"/>
                <a:cs typeface="Tahoma"/>
                <a:sym typeface="Tahoma"/>
              </a:defRPr>
            </a:lvl2pPr>
            <a:lvl3pPr>
              <a:buClr>
                <a:srgbClr val="004080"/>
              </a:buClr>
              <a:buChar char="◎"/>
              <a:defRPr>
                <a:latin typeface="Tahoma"/>
                <a:ea typeface="Tahoma"/>
                <a:cs typeface="Tahoma"/>
                <a:sym typeface="Tahoma"/>
              </a:defRPr>
            </a:lvl3pPr>
            <a:lvl4pPr>
              <a:buClr>
                <a:srgbClr val="004080"/>
              </a:buClr>
              <a:buChar char="◎"/>
              <a:defRPr>
                <a:latin typeface="Tahoma"/>
                <a:ea typeface="Tahoma"/>
                <a:cs typeface="Tahoma"/>
                <a:sym typeface="Tahoma"/>
              </a:defRPr>
            </a:lvl4pPr>
            <a:lvl5pPr>
              <a:buClr>
                <a:srgbClr val="00408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35"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33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1792288" y="4800600"/>
            <a:ext cx="5486401" cy="566738"/>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44"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345"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36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6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38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9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1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grpSp>
        <p:nvGrpSpPr>
          <p:cNvPr id="436" name="Group 2"/>
          <p:cNvGrpSpPr/>
          <p:nvPr/>
        </p:nvGrpSpPr>
        <p:grpSpPr>
          <a:xfrm>
            <a:off x="290512" y="2546350"/>
            <a:ext cx="711201" cy="474663"/>
            <a:chOff x="0" y="0"/>
            <a:chExt cx="711199" cy="474662"/>
          </a:xfrm>
        </p:grpSpPr>
        <p:sp>
          <p:nvSpPr>
            <p:cNvPr id="434" name="Rectangle 3"/>
            <p:cNvSpPr/>
            <p:nvPr/>
          </p:nvSpPr>
          <p:spPr>
            <a:xfrm>
              <a:off x="-1" y="0"/>
              <a:ext cx="437662" cy="474663"/>
            </a:xfrm>
            <a:prstGeom prst="rect">
              <a:avLst/>
            </a:prstGeom>
            <a:solidFill>
              <a:srgbClr val="3333CC"/>
            </a:solidFill>
            <a:ln w="12700" cap="flat">
              <a:noFill/>
              <a:miter lim="400000"/>
            </a:ln>
            <a:effectLst/>
          </p:spPr>
          <p:txBody>
            <a:bodyPr wrap="square" lIns="45719" tIns="45719" rIns="45719" bIns="45719" numCol="1" anchor="ctr">
              <a:noAutofit/>
            </a:bodyPr>
            <a:lstStyle/>
            <a:p>
              <a:endParaRPr/>
            </a:p>
          </p:txBody>
        </p:sp>
        <p:sp>
          <p:nvSpPr>
            <p:cNvPr id="435" name="Rectangle 4"/>
            <p:cNvSpPr/>
            <p:nvPr/>
          </p:nvSpPr>
          <p:spPr>
            <a:xfrm>
              <a:off x="382953" y="0"/>
              <a:ext cx="328247" cy="474663"/>
            </a:xfrm>
            <a:prstGeom prst="rect">
              <a:avLst/>
            </a:prstGeom>
            <a:gradFill flip="none" rotWithShape="1">
              <a:gsLst>
                <a:gs pos="0">
                  <a:srgbClr val="3333CC"/>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grpSp>
        <p:nvGrpSpPr>
          <p:cNvPr id="439" name="Group 5"/>
          <p:cNvGrpSpPr/>
          <p:nvPr/>
        </p:nvGrpSpPr>
        <p:grpSpPr>
          <a:xfrm>
            <a:off x="414337" y="2968625"/>
            <a:ext cx="738188" cy="474663"/>
            <a:chOff x="0" y="0"/>
            <a:chExt cx="738187" cy="474662"/>
          </a:xfrm>
        </p:grpSpPr>
        <p:sp>
          <p:nvSpPr>
            <p:cNvPr id="437" name="Rectangle 6"/>
            <p:cNvSpPr/>
            <p:nvPr/>
          </p:nvSpPr>
          <p:spPr>
            <a:xfrm>
              <a:off x="-1" y="0"/>
              <a:ext cx="421822" cy="474663"/>
            </a:xfrm>
            <a:prstGeom prst="rect">
              <a:avLst/>
            </a:prstGeom>
            <a:solidFill>
              <a:srgbClr val="FFCF01"/>
            </a:solidFill>
            <a:ln w="12700" cap="flat">
              <a:noFill/>
              <a:miter lim="400000"/>
            </a:ln>
            <a:effectLst/>
          </p:spPr>
          <p:txBody>
            <a:bodyPr wrap="square" lIns="45719" tIns="45719" rIns="45719" bIns="45719" numCol="1" anchor="ctr">
              <a:noAutofit/>
            </a:bodyPr>
            <a:lstStyle/>
            <a:p>
              <a:endParaRPr/>
            </a:p>
          </p:txBody>
        </p:sp>
        <p:sp>
          <p:nvSpPr>
            <p:cNvPr id="438" name="Rectangle 7"/>
            <p:cNvSpPr/>
            <p:nvPr/>
          </p:nvSpPr>
          <p:spPr>
            <a:xfrm>
              <a:off x="370191" y="0"/>
              <a:ext cx="367997" cy="474663"/>
            </a:xfrm>
            <a:prstGeom prst="rect">
              <a:avLst/>
            </a:prstGeom>
            <a:gradFill flip="none" rotWithShape="1">
              <a:gsLst>
                <a:gs pos="0">
                  <a:srgbClr val="FFCF01"/>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sp>
        <p:nvSpPr>
          <p:cNvPr id="440" name="Rectangle 8"/>
          <p:cNvSpPr/>
          <p:nvPr/>
        </p:nvSpPr>
        <p:spPr>
          <a:xfrm>
            <a:off x="0" y="28956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endParaRPr/>
          </a:p>
        </p:txBody>
      </p:sp>
      <p:sp>
        <p:nvSpPr>
          <p:cNvPr id="441" name="Rectangle 9"/>
          <p:cNvSpPr/>
          <p:nvPr/>
        </p:nvSpPr>
        <p:spPr>
          <a:xfrm>
            <a:off x="635000" y="2438400"/>
            <a:ext cx="31750" cy="1052513"/>
          </a:xfrm>
          <a:prstGeom prst="rect">
            <a:avLst/>
          </a:prstGeom>
          <a:solidFill>
            <a:srgbClr val="1C1C1C"/>
          </a:solidFill>
          <a:ln w="12700">
            <a:miter lim="400000"/>
          </a:ln>
        </p:spPr>
        <p:txBody>
          <a:bodyPr lIns="45719" rIns="45719" anchor="ctr"/>
          <a:lstStyle/>
          <a:p>
            <a:endParaRPr/>
          </a:p>
        </p:txBody>
      </p:sp>
      <p:sp>
        <p:nvSpPr>
          <p:cNvPr id="442" name="Rectangle 15"/>
          <p:cNvSpPr/>
          <p:nvPr/>
        </p:nvSpPr>
        <p:spPr>
          <a:xfrm>
            <a:off x="315912" y="3265487"/>
            <a:ext cx="8683627" cy="46038"/>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43" name="Title Text"/>
          <p:cNvSpPr txBox="1">
            <a:spLocks noGrp="1"/>
          </p:cNvSpPr>
          <p:nvPr>
            <p:ph type="title"/>
          </p:nvPr>
        </p:nvSpPr>
        <p:spPr>
          <a:xfrm>
            <a:off x="990600" y="1828800"/>
            <a:ext cx="7772400" cy="1143000"/>
          </a:xfrm>
          <a:prstGeom prst="rect">
            <a:avLst/>
          </a:prstGeom>
        </p:spPr>
        <p:txBody>
          <a:bodyPr anchor="b"/>
          <a:lstStyle>
            <a:lvl1pPr algn="l">
              <a:defRPr>
                <a:solidFill>
                  <a:schemeClr val="accent2"/>
                </a:solidFill>
              </a:defRPr>
            </a:lvl1pPr>
          </a:lstStyle>
          <a:p>
            <a:r>
              <a:t>Title Text</a:t>
            </a:r>
          </a:p>
        </p:txBody>
      </p:sp>
      <p:sp>
        <p:nvSpPr>
          <p:cNvPr id="4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SzPct val="55000"/>
              <a:buChar char="■"/>
            </a:lvl2pPr>
            <a:lvl3pPr algn="ctr">
              <a:buSzPct val="50000"/>
              <a:buChar char="■"/>
            </a:lvl3pPr>
            <a:lvl4pPr algn="ctr">
              <a:buSzPct val="55000"/>
              <a:buChar char="■"/>
            </a:lvl4pPr>
            <a:lvl5pPr algn="ct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8461092" y="6416776"/>
            <a:ext cx="301909" cy="288825"/>
          </a:xfrm>
          <a:prstGeom prst="rect">
            <a:avLst/>
          </a:prstGeom>
        </p:spPr>
        <p:txBody>
          <a:bodyPr anchor="b"/>
          <a:lstStyle>
            <a:lvl1pPr>
              <a:defRPr>
                <a:solidFill>
                  <a:srgbClr val="1C1C1C"/>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5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5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5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5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5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5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59"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60" name="Body Level One…"/>
          <p:cNvSpPr txBox="1">
            <a:spLocks noGrp="1"/>
          </p:cNvSpPr>
          <p:nvPr>
            <p:ph type="body" idx="1"/>
          </p:nvPr>
        </p:nvSpPr>
        <p:spPr>
          <a:xfrm>
            <a:off x="1182687" y="2017713"/>
            <a:ext cx="7772401" cy="4114801"/>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68"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69"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70"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71"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72"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73"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74"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7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2"/>
                </a:solidFill>
              </a:defRPr>
            </a:lvl1pPr>
          </a:lstStyle>
          <a:p>
            <a:r>
              <a:t>Title Text</a:t>
            </a:r>
          </a:p>
        </p:txBody>
      </p:sp>
      <p:sp>
        <p:nvSpPr>
          <p:cNvPr id="4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84"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85"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86"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87"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88"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89"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90"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91"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92" name="Body Level One…"/>
          <p:cNvSpPr txBox="1">
            <a:spLocks noGrp="1"/>
          </p:cNvSpPr>
          <p:nvPr>
            <p:ph type="body" sz="half" idx="1"/>
          </p:nvPr>
        </p:nvSpPr>
        <p:spPr>
          <a:xfrm>
            <a:off x="1182687" y="2017713"/>
            <a:ext cx="3810001" cy="4114801"/>
          </a:xfrm>
          <a:prstGeom prst="rect">
            <a:avLst/>
          </a:prstGeom>
        </p:spPr>
        <p:txBody>
          <a:bodyPr>
            <a:normAutofit/>
          </a:bodyPr>
          <a:lstStyle>
            <a:lvl1pPr>
              <a:spcBef>
                <a:spcPts val="600"/>
              </a:spcBef>
              <a:buClr>
                <a:srgbClr val="3333CC"/>
              </a:buClr>
              <a:buSzPct val="60000"/>
              <a:buChar char="■"/>
              <a:defRPr sz="2800"/>
            </a:lvl1pPr>
            <a:lvl2pPr marL="790575" indent="-333375">
              <a:spcBef>
                <a:spcPts val="600"/>
              </a:spcBef>
              <a:buClr>
                <a:srgbClr val="3333CC"/>
              </a:buClr>
              <a:buSzPct val="55000"/>
              <a:buChar char="■"/>
              <a:defRPr sz="2800"/>
            </a:lvl2pPr>
            <a:lvl3pPr marL="1234439" indent="-320039">
              <a:spcBef>
                <a:spcPts val="600"/>
              </a:spcBef>
              <a:buClr>
                <a:srgbClr val="3333CC"/>
              </a:buClr>
              <a:buSzPct val="50000"/>
              <a:buChar char="■"/>
              <a:defRPr sz="2800"/>
            </a:lvl3pPr>
            <a:lvl4pPr marL="1727200" indent="-355600">
              <a:spcBef>
                <a:spcPts val="600"/>
              </a:spcBef>
              <a:buClr>
                <a:srgbClr val="3333CC"/>
              </a:buClr>
              <a:buSzPct val="55000"/>
              <a:buChar char="■"/>
              <a:defRPr sz="2800"/>
            </a:lvl4pPr>
            <a:lvl5pPr marL="2184400" indent="-355600">
              <a:spcBef>
                <a:spcPts val="600"/>
              </a:spcBef>
              <a:buClr>
                <a:srgbClr val="3333CC"/>
              </a:buClr>
              <a:buSzPct val="5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0"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01"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02"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03"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04"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05"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06"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07" name="Title Text"/>
          <p:cNvSpPr txBox="1">
            <a:spLocks noGrp="1"/>
          </p:cNvSpPr>
          <p:nvPr>
            <p:ph type="title"/>
          </p:nvPr>
        </p:nvSpPr>
        <p:spPr>
          <a:xfrm>
            <a:off x="457200" y="274638"/>
            <a:ext cx="8229600" cy="1143001"/>
          </a:xfrm>
          <a:prstGeom prst="rect">
            <a:avLst/>
          </a:prstGeom>
        </p:spPr>
        <p:txBody>
          <a:bodyPr anchor="b"/>
          <a:lstStyle>
            <a:lvl1pPr algn="l">
              <a:defRPr>
                <a:solidFill>
                  <a:schemeClr val="accent2"/>
                </a:solidFill>
              </a:defRPr>
            </a:lvl1pPr>
          </a:lstStyle>
          <a:p>
            <a:r>
              <a:t>Title Text</a:t>
            </a:r>
          </a:p>
        </p:txBody>
      </p:sp>
      <p:sp>
        <p:nvSpPr>
          <p:cNvPr id="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10"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17"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18"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19"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20"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21"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22"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23"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24"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525"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3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3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3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3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3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3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3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39"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546"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47"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48"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49"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50"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51"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52"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5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2"/>
                </a:solidFill>
              </a:defRPr>
            </a:lvl1pPr>
          </a:lstStyle>
          <a:p>
            <a:r>
              <a:t>Title Text</a:t>
            </a:r>
          </a:p>
        </p:txBody>
      </p:sp>
      <p:sp>
        <p:nvSpPr>
          <p:cNvPr id="5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56"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63"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64"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65"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66"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67"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68"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69"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2"/>
                </a:solidFill>
              </a:defRPr>
            </a:lvl1pPr>
          </a:lstStyle>
          <a:p>
            <a:r>
              <a:t>Title Text</a:t>
            </a:r>
          </a:p>
        </p:txBody>
      </p:sp>
      <p:sp>
        <p:nvSpPr>
          <p:cNvPr id="5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8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89" name="Title Text"/>
          <p:cNvSpPr txBox="1">
            <a:spLocks noGrp="1"/>
          </p:cNvSpPr>
          <p:nvPr>
            <p:ph type="title"/>
          </p:nvPr>
        </p:nvSpPr>
        <p:spPr>
          <a:prstGeom prst="rect">
            <a:avLst/>
          </a:prstGeom>
        </p:spPr>
        <p:txBody>
          <a:bodyPr/>
          <a:lstStyle/>
          <a:p>
            <a:r>
              <a:t>Title Text</a:t>
            </a:r>
          </a:p>
        </p:txBody>
      </p:sp>
      <p:sp>
        <p:nvSpPr>
          <p:cNvPr id="59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98"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7" name="Title Text"/>
          <p:cNvSpPr txBox="1">
            <a:spLocks noGrp="1"/>
          </p:cNvSpPr>
          <p:nvPr>
            <p:ph type="title"/>
          </p:nvPr>
        </p:nvSpPr>
        <p:spPr>
          <a:prstGeom prst="rect">
            <a:avLst/>
          </a:prstGeom>
        </p:spPr>
        <p:txBody>
          <a:bodyPr/>
          <a:lstStyle/>
          <a:p>
            <a:r>
              <a:t>Title Text</a:t>
            </a:r>
          </a:p>
        </p:txBody>
      </p:sp>
      <p:sp>
        <p:nvSpPr>
          <p:cNvPr id="60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1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6" name="Title Text"/>
          <p:cNvSpPr txBox="1">
            <a:spLocks noGrp="1"/>
          </p:cNvSpPr>
          <p:nvPr>
            <p:ph type="title"/>
          </p:nvPr>
        </p:nvSpPr>
        <p:spPr>
          <a:prstGeom prst="rect">
            <a:avLst/>
          </a:prstGeom>
        </p:spPr>
        <p:txBody>
          <a:bodyPr/>
          <a:lstStyle/>
          <a:p>
            <a:r>
              <a:t>Title Text</a:t>
            </a:r>
          </a:p>
        </p:txBody>
      </p:sp>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4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5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5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66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6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670" name="Title Text"/>
          <p:cNvSpPr txBox="1">
            <a:spLocks noGrp="1"/>
          </p:cNvSpPr>
          <p:nvPr>
            <p:ph type="title"/>
          </p:nvPr>
        </p:nvSpPr>
        <p:spPr>
          <a:prstGeom prst="rect">
            <a:avLst/>
          </a:prstGeom>
        </p:spPr>
        <p:txBody>
          <a:bodyPr/>
          <a:lstStyle/>
          <a:p>
            <a:r>
              <a:t>Title Text</a:t>
            </a:r>
          </a:p>
        </p:txBody>
      </p:sp>
      <p:sp>
        <p:nvSpPr>
          <p:cNvPr id="67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8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69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9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9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7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707" name="Title Text"/>
          <p:cNvSpPr txBox="1">
            <a:spLocks noGrp="1"/>
          </p:cNvSpPr>
          <p:nvPr>
            <p:ph type="title"/>
          </p:nvPr>
        </p:nvSpPr>
        <p:spPr>
          <a:prstGeom prst="rect">
            <a:avLst/>
          </a:prstGeom>
        </p:spPr>
        <p:txBody>
          <a:bodyPr/>
          <a:lstStyle/>
          <a:p>
            <a:r>
              <a:t>Title Text</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7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72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2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2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73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742" name="Body Level One…"/>
          <p:cNvSpPr txBox="1">
            <a:spLocks noGrp="1"/>
          </p:cNvSpPr>
          <p:nvPr>
            <p:ph type="body" idx="1"/>
          </p:nvPr>
        </p:nvSpPr>
        <p:spPr>
          <a:xfrm>
            <a:off x="685800" y="609600"/>
            <a:ext cx="77724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757" name="Group 2"/>
          <p:cNvGrpSpPr/>
          <p:nvPr/>
        </p:nvGrpSpPr>
        <p:grpSpPr>
          <a:xfrm>
            <a:off x="0" y="3902080"/>
            <a:ext cx="3400426" cy="2949576"/>
            <a:chOff x="0" y="0"/>
            <a:chExt cx="3400425" cy="2949575"/>
          </a:xfrm>
        </p:grpSpPr>
        <p:sp>
          <p:nvSpPr>
            <p:cNvPr id="7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58"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59"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774" name="Group 2"/>
          <p:cNvGrpSpPr/>
          <p:nvPr/>
        </p:nvGrpSpPr>
        <p:grpSpPr>
          <a:xfrm>
            <a:off x="0" y="3902080"/>
            <a:ext cx="3400426" cy="2949576"/>
            <a:chOff x="0" y="0"/>
            <a:chExt cx="3400425" cy="2949575"/>
          </a:xfrm>
        </p:grpSpPr>
        <p:sp>
          <p:nvSpPr>
            <p:cNvPr id="76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75"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776"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791" name="Group 2"/>
          <p:cNvGrpSpPr/>
          <p:nvPr/>
        </p:nvGrpSpPr>
        <p:grpSpPr>
          <a:xfrm>
            <a:off x="0" y="3902080"/>
            <a:ext cx="3400426" cy="2949576"/>
            <a:chOff x="0" y="0"/>
            <a:chExt cx="3400425" cy="2949575"/>
          </a:xfrm>
        </p:grpSpPr>
        <p:sp>
          <p:nvSpPr>
            <p:cNvPr id="7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92"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93"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808" name="Group 2"/>
          <p:cNvGrpSpPr/>
          <p:nvPr/>
        </p:nvGrpSpPr>
        <p:grpSpPr>
          <a:xfrm>
            <a:off x="0" y="3902080"/>
            <a:ext cx="3400426" cy="2949576"/>
            <a:chOff x="0" y="0"/>
            <a:chExt cx="3400425" cy="2949575"/>
          </a:xfrm>
        </p:grpSpPr>
        <p:sp>
          <p:nvSpPr>
            <p:cNvPr id="80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09"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10"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81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826" name="Group 2"/>
          <p:cNvGrpSpPr/>
          <p:nvPr/>
        </p:nvGrpSpPr>
        <p:grpSpPr>
          <a:xfrm>
            <a:off x="0" y="3902080"/>
            <a:ext cx="3400426" cy="2949576"/>
            <a:chOff x="0" y="0"/>
            <a:chExt cx="3400425" cy="2949575"/>
          </a:xfrm>
        </p:grpSpPr>
        <p:sp>
          <p:nvSpPr>
            <p:cNvPr id="81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27"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2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842" name="Group 2"/>
          <p:cNvGrpSpPr/>
          <p:nvPr/>
        </p:nvGrpSpPr>
        <p:grpSpPr>
          <a:xfrm>
            <a:off x="0" y="3902080"/>
            <a:ext cx="3400426" cy="2949576"/>
            <a:chOff x="0" y="0"/>
            <a:chExt cx="3400425" cy="2949575"/>
          </a:xfrm>
        </p:grpSpPr>
        <p:sp>
          <p:nvSpPr>
            <p:cNvPr id="83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4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857" name="Group 2"/>
          <p:cNvGrpSpPr/>
          <p:nvPr/>
        </p:nvGrpSpPr>
        <p:grpSpPr>
          <a:xfrm>
            <a:off x="0" y="3902080"/>
            <a:ext cx="3400426" cy="2949576"/>
            <a:chOff x="0" y="0"/>
            <a:chExt cx="3400425" cy="2949575"/>
          </a:xfrm>
        </p:grpSpPr>
        <p:sp>
          <p:nvSpPr>
            <p:cNvPr id="8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58"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59"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0"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86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875" name="Group 2"/>
          <p:cNvGrpSpPr/>
          <p:nvPr/>
        </p:nvGrpSpPr>
        <p:grpSpPr>
          <a:xfrm>
            <a:off x="0" y="3902080"/>
            <a:ext cx="3400426" cy="2949576"/>
            <a:chOff x="0" y="0"/>
            <a:chExt cx="3400425" cy="2949575"/>
          </a:xfrm>
        </p:grpSpPr>
        <p:sp>
          <p:nvSpPr>
            <p:cNvPr id="86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6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76"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7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8"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7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893" name="Group 2"/>
          <p:cNvGrpSpPr/>
          <p:nvPr/>
        </p:nvGrpSpPr>
        <p:grpSpPr>
          <a:xfrm>
            <a:off x="0" y="3902080"/>
            <a:ext cx="3400426" cy="2949576"/>
            <a:chOff x="0" y="0"/>
            <a:chExt cx="3400425" cy="2949575"/>
          </a:xfrm>
        </p:grpSpPr>
        <p:sp>
          <p:nvSpPr>
            <p:cNvPr id="88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94"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95"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9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90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90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912"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1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92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92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930"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3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93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9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94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94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50"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95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96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6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6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6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97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7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98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8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8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99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9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9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07" name="Group 1030"/>
          <p:cNvGrpSpPr/>
          <p:nvPr/>
        </p:nvGrpSpPr>
        <p:grpSpPr>
          <a:xfrm>
            <a:off x="457200" y="2362200"/>
            <a:ext cx="8305800" cy="1295400"/>
            <a:chOff x="0" y="0"/>
            <a:chExt cx="8305800" cy="1295400"/>
          </a:xfrm>
        </p:grpSpPr>
        <p:sp>
          <p:nvSpPr>
            <p:cNvPr id="1002" name="AutoShape 1031"/>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03" name="AutoShape 1032"/>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4" name="Freeform 1033"/>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5" name="Freeform 1034"/>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06" name="Freeform 1035"/>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0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Char char="▪"/>
            </a:lvl2pPr>
            <a:lvl3pPr algn="ctr"/>
            <a:lvl4pPr algn="ctr">
              <a:buChar char="▪"/>
            </a:lvl4pPr>
            <a:lvl5pPr algn="ctr">
              <a:buChar char="•"/>
            </a:lvl5pPr>
          </a:lstStyle>
          <a:p>
            <a:r>
              <a:t>Body Level One</a:t>
            </a:r>
          </a:p>
          <a:p>
            <a:pPr lvl="1"/>
            <a:r>
              <a:t>Body Level Two</a:t>
            </a:r>
          </a:p>
          <a:p>
            <a:pPr lvl="2"/>
            <a:r>
              <a:t>Body Level Three</a:t>
            </a:r>
          </a:p>
          <a:p>
            <a:pPr lvl="3"/>
            <a:r>
              <a:t>Body Level Four</a:t>
            </a:r>
          </a:p>
          <a:p>
            <a:pPr lvl="4"/>
            <a:r>
              <a:t>Body Level Five</a:t>
            </a:r>
          </a:p>
        </p:txBody>
      </p:sp>
      <p:sp>
        <p:nvSpPr>
          <p:cNvPr id="1009" name="Title Text"/>
          <p:cNvSpPr txBox="1">
            <a:spLocks noGrp="1"/>
          </p:cNvSpPr>
          <p:nvPr>
            <p:ph type="title"/>
          </p:nvPr>
        </p:nvSpPr>
        <p:spPr>
          <a:xfrm>
            <a:off x="685800" y="24384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10" name="Slide Number"/>
          <p:cNvSpPr txBox="1">
            <a:spLocks noGrp="1"/>
          </p:cNvSpPr>
          <p:nvPr>
            <p:ph type="sldNum" sz="quarter" idx="2"/>
          </p:nvPr>
        </p:nvSpPr>
        <p:spPr>
          <a:xfrm>
            <a:off x="8689692" y="62484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22" name="Group 1026"/>
          <p:cNvGrpSpPr/>
          <p:nvPr/>
        </p:nvGrpSpPr>
        <p:grpSpPr>
          <a:xfrm>
            <a:off x="457200" y="304800"/>
            <a:ext cx="8305800" cy="1295400"/>
            <a:chOff x="0" y="0"/>
            <a:chExt cx="8305800" cy="1295400"/>
          </a:xfrm>
        </p:grpSpPr>
        <p:sp>
          <p:nvSpPr>
            <p:cNvPr id="101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1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1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2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2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2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24" name="Body Level One…"/>
          <p:cNvSpPr txBox="1">
            <a:spLocks noGrp="1"/>
          </p:cNvSpPr>
          <p:nvPr>
            <p:ph type="body" idx="1"/>
          </p:nvPr>
        </p:nvSpPr>
        <p:spPr>
          <a:xfrm>
            <a:off x="457200" y="1828800"/>
            <a:ext cx="8305800" cy="4267200"/>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37" name="Group 1026"/>
          <p:cNvGrpSpPr/>
          <p:nvPr/>
        </p:nvGrpSpPr>
        <p:grpSpPr>
          <a:xfrm>
            <a:off x="457200" y="304800"/>
            <a:ext cx="8305800" cy="1295400"/>
            <a:chOff x="0" y="0"/>
            <a:chExt cx="8305800" cy="1295400"/>
          </a:xfrm>
        </p:grpSpPr>
        <p:sp>
          <p:nvSpPr>
            <p:cNvPr id="103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3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3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3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3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4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52" name="Group 1026"/>
          <p:cNvGrpSpPr/>
          <p:nvPr/>
        </p:nvGrpSpPr>
        <p:grpSpPr>
          <a:xfrm>
            <a:off x="457200" y="304800"/>
            <a:ext cx="8305800" cy="1295400"/>
            <a:chOff x="0" y="0"/>
            <a:chExt cx="8305800" cy="1295400"/>
          </a:xfrm>
        </p:grpSpPr>
        <p:sp>
          <p:nvSpPr>
            <p:cNvPr id="104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4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4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5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5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5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54" name="Body Level One…"/>
          <p:cNvSpPr txBox="1">
            <a:spLocks noGrp="1"/>
          </p:cNvSpPr>
          <p:nvPr>
            <p:ph type="body" sz="half" idx="1"/>
          </p:nvPr>
        </p:nvSpPr>
        <p:spPr>
          <a:xfrm>
            <a:off x="457200" y="1828800"/>
            <a:ext cx="4076700" cy="4267200"/>
          </a:xfrm>
          <a:prstGeom prst="rect">
            <a:avLst/>
          </a:prstGeom>
        </p:spPr>
        <p:txBody>
          <a:bodyPr>
            <a:normAutofit/>
          </a:bodyPr>
          <a:lstStyle>
            <a:lvl1pPr>
              <a:spcBef>
                <a:spcPts val="600"/>
              </a:spcBef>
              <a:buClr>
                <a:srgbClr val="BAD41A"/>
              </a:buClr>
              <a:buSzPct val="120000"/>
              <a:buFont typeface="Arial"/>
              <a:defRPr sz="2800"/>
            </a:lvl1pPr>
            <a:lvl2pPr marL="790575" indent="-333375">
              <a:spcBef>
                <a:spcPts val="600"/>
              </a:spcBef>
              <a:buClr>
                <a:srgbClr val="BAD41A"/>
              </a:buClr>
              <a:buFont typeface="Arial"/>
              <a:buChar char="▪"/>
              <a:defRPr sz="2800"/>
            </a:lvl2pPr>
            <a:lvl3pPr marL="1234439" indent="-320039">
              <a:spcBef>
                <a:spcPts val="600"/>
              </a:spcBef>
              <a:buClr>
                <a:srgbClr val="BAD41A"/>
              </a:buClr>
              <a:buFont typeface="Arial"/>
              <a:defRPr sz="2800"/>
            </a:lvl3pPr>
            <a:lvl4pPr marL="1727200" indent="-355600">
              <a:spcBef>
                <a:spcPts val="600"/>
              </a:spcBef>
              <a:buClr>
                <a:srgbClr val="BAD41A"/>
              </a:buClr>
              <a:buFont typeface="Arial"/>
              <a:buChar char="▪"/>
              <a:defRPr sz="2800"/>
            </a:lvl4pPr>
            <a:lvl5pPr marL="2184400" indent="-355600">
              <a:spcBef>
                <a:spcPts val="600"/>
              </a:spcBef>
              <a:buClr>
                <a:srgbClr val="BAD41A"/>
              </a:buClr>
              <a:buFont typeface="Arial"/>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67" name="Group 1026"/>
          <p:cNvGrpSpPr/>
          <p:nvPr/>
        </p:nvGrpSpPr>
        <p:grpSpPr>
          <a:xfrm>
            <a:off x="457200" y="304800"/>
            <a:ext cx="8305800" cy="1295400"/>
            <a:chOff x="0" y="0"/>
            <a:chExt cx="8305800" cy="1295400"/>
          </a:xfrm>
        </p:grpSpPr>
        <p:sp>
          <p:nvSpPr>
            <p:cNvPr id="106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6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6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071"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83" name="Group 1026"/>
          <p:cNvGrpSpPr/>
          <p:nvPr/>
        </p:nvGrpSpPr>
        <p:grpSpPr>
          <a:xfrm>
            <a:off x="457200" y="304800"/>
            <a:ext cx="8305800" cy="1295400"/>
            <a:chOff x="0" y="0"/>
            <a:chExt cx="8305800" cy="1295400"/>
          </a:xfrm>
        </p:grpSpPr>
        <p:sp>
          <p:nvSpPr>
            <p:cNvPr id="1078"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79"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0"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1"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82"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84"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8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97" name="Group 1026"/>
          <p:cNvGrpSpPr/>
          <p:nvPr/>
        </p:nvGrpSpPr>
        <p:grpSpPr>
          <a:xfrm>
            <a:off x="457200" y="304800"/>
            <a:ext cx="8305800" cy="1295400"/>
            <a:chOff x="0" y="0"/>
            <a:chExt cx="8305800" cy="1295400"/>
          </a:xfrm>
        </p:grpSpPr>
        <p:sp>
          <p:nvSpPr>
            <p:cNvPr id="109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9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9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98"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10" name="Group 1026"/>
          <p:cNvGrpSpPr/>
          <p:nvPr/>
        </p:nvGrpSpPr>
        <p:grpSpPr>
          <a:xfrm>
            <a:off x="457200" y="304800"/>
            <a:ext cx="8305800" cy="1295400"/>
            <a:chOff x="0" y="0"/>
            <a:chExt cx="8305800" cy="1295400"/>
          </a:xfrm>
        </p:grpSpPr>
        <p:sp>
          <p:nvSpPr>
            <p:cNvPr id="1105"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06"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7"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8"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09"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11"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12"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1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26" name="Group 1026"/>
          <p:cNvGrpSpPr/>
          <p:nvPr/>
        </p:nvGrpSpPr>
        <p:grpSpPr>
          <a:xfrm>
            <a:off x="457200" y="304800"/>
            <a:ext cx="8305800" cy="1295400"/>
            <a:chOff x="0" y="0"/>
            <a:chExt cx="8305800" cy="1295400"/>
          </a:xfrm>
        </p:grpSpPr>
        <p:sp>
          <p:nvSpPr>
            <p:cNvPr id="1121"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22"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3"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4"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25"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2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2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2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3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13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146"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47"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115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1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6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7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theme" Target="../theme/theme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3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3.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3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33.xml"/><Relationship Id="rId5" Type="http://schemas.openxmlformats.org/officeDocument/2006/relationships/image" Target="../media/image38.jpe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6.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6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7.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6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pauljab.net/temple/TemplePictures.html" TargetMode="External"/><Relationship Id="rId1" Type="http://schemas.openxmlformats.org/officeDocument/2006/relationships/slideLayout" Target="../slideLayouts/slideLayout165.xml"/><Relationship Id="rId5" Type="http://schemas.openxmlformats.org/officeDocument/2006/relationships/image" Target="../media/image65.jpeg"/><Relationship Id="rId4" Type="http://schemas.openxmlformats.org/officeDocument/2006/relationships/image" Target="../media/image64.jpe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5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90.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4.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65.xml"/><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8.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98.xml"/><Relationship Id="rId5" Type="http://schemas.openxmlformats.org/officeDocument/2006/relationships/image" Target="../media/image78.jpeg"/><Relationship Id="rId4" Type="http://schemas.openxmlformats.org/officeDocument/2006/relationships/image" Target="../media/image77.jpeg"/></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4" name="Picture 2" descr="Picture 2"/>
          <p:cNvPicPr>
            <a:picLocks noChangeAspect="1"/>
          </p:cNvPicPr>
          <p:nvPr/>
        </p:nvPicPr>
        <p:blipFill>
          <a:blip r:embed="rId2"/>
          <a:stretch>
            <a:fillRect/>
          </a:stretch>
        </p:blipFill>
        <p:spPr>
          <a:xfrm>
            <a:off x="0" y="0"/>
            <a:ext cx="9144000" cy="6856414"/>
          </a:xfrm>
          <a:prstGeom prst="rect">
            <a:avLst/>
          </a:prstGeom>
          <a:ln w="12700">
            <a:miter lim="400000"/>
          </a:ln>
        </p:spPr>
      </p:pic>
      <p:sp>
        <p:nvSpPr>
          <p:cNvPr id="2555" name="Rectangle 3"/>
          <p:cNvSpPr txBox="1">
            <a:spLocks noGrp="1"/>
          </p:cNvSpPr>
          <p:nvPr>
            <p:ph type="title"/>
          </p:nvPr>
        </p:nvSpPr>
        <p:spPr>
          <a:xfrm>
            <a:off x="0" y="0"/>
            <a:ext cx="9144000" cy="2667000"/>
          </a:xfrm>
          <a:prstGeom prst="rect">
            <a:avLst/>
          </a:prstGeom>
          <a:effectLst>
            <a:outerShdw blurRad="63500" dist="35921" dir="2700000" rotWithShape="0">
              <a:srgbClr val="000000">
                <a:alpha val="74998"/>
              </a:srgbClr>
            </a:outerShdw>
          </a:effectLst>
        </p:spPr>
        <p:txBody>
          <a:bodyPr/>
          <a:lstStyle>
            <a:lvl1pPr rtl="1">
              <a:defRPr sz="8000">
                <a:latin typeface="ＭＳ Ｐゴシック"/>
                <a:ea typeface="ＭＳ Ｐゴシック"/>
                <a:cs typeface="ＭＳ Ｐゴシック"/>
                <a:sym typeface="ＭＳ Ｐゴシック"/>
              </a:defRPr>
            </a:lvl1pPr>
          </a:lstStyle>
          <a:p>
            <a:pPr>
              <a:defRPr b="1">
                <a:latin typeface="Alan Den"/>
                <a:ea typeface="Alan Den"/>
                <a:cs typeface="Alan Den"/>
                <a:sym typeface="Alan Den"/>
              </a:defRPr>
            </a:pPr>
            <a:r>
              <a:rPr b="0" dirty="0" err="1">
                <a:latin typeface="Arial" panose="020B0604020202020204" pitchFamily="34" charset="0"/>
                <a:cs typeface="Arial" panose="020B0604020202020204" pitchFamily="34" charset="0"/>
                <a:sym typeface="ＭＳ Ｐゴシック"/>
              </a:rPr>
              <a:t>علامات</a:t>
            </a:r>
            <a:r>
              <a:rPr b="0" dirty="0">
                <a:latin typeface="Arial" panose="020B0604020202020204" pitchFamily="34" charset="0"/>
                <a:cs typeface="Arial" panose="020B0604020202020204" pitchFamily="34" charset="0"/>
                <a:sym typeface="ＭＳ Ｐゴシック"/>
              </a:rPr>
              <a:t> </a:t>
            </a:r>
            <a:r>
              <a:rPr b="0" dirty="0" err="1">
                <a:latin typeface="Arial" panose="020B0604020202020204" pitchFamily="34" charset="0"/>
                <a:cs typeface="Arial" panose="020B0604020202020204" pitchFamily="34" charset="0"/>
                <a:sym typeface="ＭＳ Ｐゴシック"/>
              </a:rPr>
              <a:t>عودة</a:t>
            </a:r>
            <a:r>
              <a:rPr b="0" dirty="0">
                <a:latin typeface="Arial" panose="020B0604020202020204" pitchFamily="34" charset="0"/>
                <a:cs typeface="Arial" panose="020B0604020202020204" pitchFamily="34" charset="0"/>
                <a:sym typeface="ＭＳ Ｐゴシック"/>
              </a:rPr>
              <a:t> </a:t>
            </a:r>
            <a:r>
              <a:rPr b="0" dirty="0" err="1">
                <a:latin typeface="Arial" panose="020B0604020202020204" pitchFamily="34" charset="0"/>
                <a:cs typeface="Arial" panose="020B0604020202020204" pitchFamily="34" charset="0"/>
                <a:sym typeface="ＭＳ Ｐゴシック"/>
              </a:rPr>
              <a:t>المسيح</a:t>
            </a:r>
            <a:endParaRPr b="0" dirty="0">
              <a:latin typeface="Arial" panose="020B0604020202020204" pitchFamily="34" charset="0"/>
              <a:cs typeface="Arial" panose="020B0604020202020204" pitchFamily="34" charset="0"/>
              <a:sym typeface="ＭＳ Ｐゴシック"/>
            </a:endParaRPr>
          </a:p>
        </p:txBody>
      </p:sp>
      <p:grpSp>
        <p:nvGrpSpPr>
          <p:cNvPr id="2558" name="Rectangle 2"/>
          <p:cNvGrpSpPr/>
          <p:nvPr/>
        </p:nvGrpSpPr>
        <p:grpSpPr>
          <a:xfrm>
            <a:off x="-36513" y="6381327"/>
            <a:ext cx="9180514" cy="476673"/>
            <a:chOff x="0" y="0"/>
            <a:chExt cx="9180512" cy="476672"/>
          </a:xfrm>
        </p:grpSpPr>
        <p:sp>
          <p:nvSpPr>
            <p:cNvPr id="2556" name="Rectangle"/>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algn="ctr" defTabSz="457200">
                <a:spcBef>
                  <a:spcPts val="500"/>
                </a:spcBef>
              </a:pPr>
              <a:endParaRPr/>
            </a:p>
          </p:txBody>
        </p:sp>
        <p:sp>
          <p:nvSpPr>
            <p:cNvPr id="2557" name="د. ريك جريفيث•   مركز الدراسات اللاهوتية الأردني• BibleStudyDownloads.org"/>
            <p:cNvSpPr txBox="1"/>
            <p:nvPr/>
          </p:nvSpPr>
          <p:spPr>
            <a:xfrm>
              <a:off x="45719" y="50720"/>
              <a:ext cx="9089074" cy="37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defTabSz="457200" rtl="1">
                <a:spcBef>
                  <a:spcPts val="400"/>
                </a:spcBef>
                <a:defRPr sz="2000" b="1">
                  <a:solidFill>
                    <a:schemeClr val="accent3">
                      <a:lumOff val="44000"/>
                    </a:schemeClr>
                  </a:solidFill>
                  <a:effectLst>
                    <a:outerShdw blurRad="38100" dist="38100" dir="2700000" rotWithShape="0">
                      <a:srgbClr val="000000"/>
                    </a:outerShdw>
                  </a:effectLst>
                </a:defRPr>
              </a:pPr>
              <a:r>
                <a:t>  د. ريك جريفيث•   مركز الدراسات اللاهوتية الأردني• BibleStudyDownloads.org</a:t>
              </a:r>
            </a:p>
          </p:txBody>
        </p:sp>
      </p:grpSp>
      <p:grpSp>
        <p:nvGrpSpPr>
          <p:cNvPr id="2561" name="Rectangle 3"/>
          <p:cNvGrpSpPr/>
          <p:nvPr/>
        </p:nvGrpSpPr>
        <p:grpSpPr>
          <a:xfrm>
            <a:off x="395535" y="3284983"/>
            <a:ext cx="7920882" cy="2376266"/>
            <a:chOff x="0" y="0"/>
            <a:chExt cx="7920880" cy="2376264"/>
          </a:xfrm>
        </p:grpSpPr>
        <p:sp>
          <p:nvSpPr>
            <p:cNvPr id="2559" name="Rectangle"/>
            <p:cNvSpPr/>
            <p:nvPr/>
          </p:nvSpPr>
          <p:spPr>
            <a:xfrm>
              <a:off x="-1" y="-1"/>
              <a:ext cx="7920882" cy="2376266"/>
            </a:xfrm>
            <a:prstGeom prst="rect">
              <a:avLst/>
            </a:prstGeom>
            <a:solidFill>
              <a:srgbClr val="000000"/>
            </a:solidFill>
            <a:ln w="9525" cap="flat">
              <a:solidFill>
                <a:schemeClr val="accent3">
                  <a:lumOff val="44000"/>
                </a:schemeClr>
              </a:solidFill>
              <a:prstDash val="solid"/>
              <a:round/>
            </a:ln>
            <a:effectLst>
              <a:outerShdw blurRad="63500" dist="35921" dir="2700000" rotWithShape="0">
                <a:srgbClr val="000000">
                  <a:alpha val="74998"/>
                </a:srgbClr>
              </a:outerShdw>
            </a:effectLst>
          </p:spPr>
          <p:txBody>
            <a:bodyPr wrap="square" lIns="45719" tIns="45719" rIns="45719" bIns="45719" numCol="1" anchor="ctr">
              <a:noAutofit/>
            </a:bodyPr>
            <a:lstStyle/>
            <a:p>
              <a:pPr algn="ctr">
                <a:defRPr sz="3600">
                  <a:solidFill>
                    <a:schemeClr val="accent3">
                      <a:lumOff val="44000"/>
                    </a:schemeClr>
                  </a:solidFill>
                </a:defRPr>
              </a:pPr>
              <a:endParaRPr/>
            </a:p>
          </p:txBody>
        </p:sp>
        <p:sp>
          <p:nvSpPr>
            <p:cNvPr id="2560" name="هَلِّلُويَا! فَإِنَّهُ قَدْ مَلَكَ الرَّبُّ —  رؤيا ١٩ : ٦  —"/>
            <p:cNvSpPr txBox="1"/>
            <p:nvPr/>
          </p:nvSpPr>
          <p:spPr>
            <a:xfrm>
              <a:off x="50482" y="366229"/>
              <a:ext cx="7819916" cy="16438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rtl="1">
                <a:defRPr sz="5400">
                  <a:solidFill>
                    <a:schemeClr val="accent3">
                      <a:lumOff val="44000"/>
                    </a:schemeClr>
                  </a:solidFill>
                </a:defRPr>
              </a:pPr>
              <a:r>
                <a:t>هَلِّلُويَا! فَإِنَّهُ قَدْ مَلَكَ الرَّبُّ</a:t>
              </a:r>
              <a:br/>
              <a:r>
                <a:t>—  </a:t>
              </a:r>
              <a:r>
                <a:rPr sz="3600"/>
                <a:t>رؤيا ١٩ : ٦</a:t>
              </a:r>
              <a:r>
                <a:rPr>
                  <a:solidFill>
                    <a:srgbClr val="000000"/>
                  </a:solidFill>
                </a:rPr>
                <a:t>  </a:t>
              </a:r>
              <a:r>
                <a:t>—</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1" name="Text Box 2"/>
          <p:cNvSpPr txBox="1"/>
          <p:nvPr/>
        </p:nvSpPr>
        <p:spPr>
          <a:xfrm>
            <a:off x="381000" y="1535112"/>
            <a:ext cx="3581400" cy="3539430"/>
          </a:xfrm>
          <a:prstGeom prst="rect">
            <a:avLst/>
          </a:prstGeom>
          <a:solidFill>
            <a:srgbClr val="8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solidFill>
                  <a:schemeClr val="accent3">
                    <a:lumOff val="44000"/>
                  </a:schemeClr>
                </a:solidFill>
              </a:defRPr>
            </a:pPr>
            <a:r>
              <a:rPr lang="ar-JO" dirty="0"/>
              <a:t>"فَقَالَ: ٱنْظُرُوا!</a:t>
            </a:r>
          </a:p>
          <a:p>
            <a:pPr algn="ctr">
              <a:defRPr sz="2800">
                <a:solidFill>
                  <a:schemeClr val="accent3">
                    <a:lumOff val="44000"/>
                  </a:schemeClr>
                </a:solidFill>
              </a:defRPr>
            </a:pPr>
            <a:r>
              <a:rPr lang="ar-JO" dirty="0"/>
              <a:t> لَا تَضِلُّوا. فَإِنَّ كَثِيرِينَ </a:t>
            </a:r>
          </a:p>
          <a:p>
            <a:pPr algn="ctr">
              <a:defRPr sz="2800">
                <a:solidFill>
                  <a:schemeClr val="accent3">
                    <a:lumOff val="44000"/>
                  </a:schemeClr>
                </a:solidFill>
              </a:defRPr>
            </a:pPr>
            <a:r>
              <a:rPr lang="ar-JO" dirty="0"/>
              <a:t>سَيَأْتُونَ بِٱسْمِي قَائِلِينَ:</a:t>
            </a:r>
          </a:p>
          <a:p>
            <a:pPr algn="ctr">
              <a:defRPr sz="2800">
                <a:solidFill>
                  <a:schemeClr val="accent3">
                    <a:lumOff val="44000"/>
                  </a:schemeClr>
                </a:solidFill>
              </a:defRPr>
            </a:pPr>
            <a:r>
              <a:rPr lang="ar-JO" dirty="0"/>
              <a:t> إِنِّي أَنَا هُوَ! </a:t>
            </a:r>
          </a:p>
          <a:p>
            <a:pPr algn="ctr">
              <a:defRPr sz="2800">
                <a:solidFill>
                  <a:schemeClr val="accent3">
                    <a:lumOff val="44000"/>
                  </a:schemeClr>
                </a:solidFill>
              </a:defRPr>
            </a:pPr>
            <a:r>
              <a:rPr lang="ar-JO" dirty="0"/>
              <a:t>وَٱلزَّمَانُ قَدْ قَرُبَ!</a:t>
            </a:r>
          </a:p>
          <a:p>
            <a:pPr algn="ctr">
              <a:defRPr sz="2800">
                <a:solidFill>
                  <a:schemeClr val="accent3">
                    <a:lumOff val="44000"/>
                  </a:schemeClr>
                </a:solidFill>
              </a:defRPr>
            </a:pPr>
            <a:r>
              <a:rPr lang="ar-JO" dirty="0"/>
              <a:t> فَلَا تَذْهَبُوا وَرَاءَهُمْ."</a:t>
            </a:r>
          </a:p>
          <a:p>
            <a:pPr>
              <a:defRPr sz="2800">
                <a:solidFill>
                  <a:schemeClr val="accent3">
                    <a:lumOff val="44000"/>
                  </a:schemeClr>
                </a:solidFill>
              </a:defRPr>
            </a:pPr>
            <a:endParaRPr lang="ar-JO" dirty="0"/>
          </a:p>
          <a:p>
            <a:pPr>
              <a:defRPr sz="2800">
                <a:solidFill>
                  <a:schemeClr val="accent3">
                    <a:lumOff val="44000"/>
                  </a:schemeClr>
                </a:solidFill>
              </a:defRPr>
            </a:pPr>
            <a:r>
              <a:rPr lang="ar-JO" dirty="0"/>
              <a:t>(لوقا 21: 8)</a:t>
            </a:r>
            <a:endParaRPr dirty="0"/>
          </a:p>
        </p:txBody>
      </p:sp>
      <p:grpSp>
        <p:nvGrpSpPr>
          <p:cNvPr id="2666" name="Group 6"/>
          <p:cNvGrpSpPr/>
          <p:nvPr/>
        </p:nvGrpSpPr>
        <p:grpSpPr>
          <a:xfrm>
            <a:off x="58680" y="295962"/>
            <a:ext cx="3752306" cy="6266075"/>
            <a:chOff x="-1" y="-1"/>
            <a:chExt cx="3752305" cy="6266074"/>
          </a:xfrm>
        </p:grpSpPr>
        <p:pic>
          <p:nvPicPr>
            <p:cNvPr id="2662" name="Picture 4" descr="Picture 4"/>
            <p:cNvPicPr>
              <a:picLocks noChangeAspect="1"/>
            </p:cNvPicPr>
            <p:nvPr/>
          </p:nvPicPr>
          <p:blipFill>
            <a:blip r:embed="rId3"/>
            <a:srcRect l="1248"/>
            <a:stretch>
              <a:fillRect/>
            </a:stretch>
          </p:blipFill>
          <p:spPr>
            <a:xfrm>
              <a:off x="-1" y="17672"/>
              <a:ext cx="3745197" cy="6248401"/>
            </a:xfrm>
            <a:prstGeom prst="rect">
              <a:avLst/>
            </a:prstGeom>
            <a:ln w="12700" cap="flat">
              <a:noFill/>
              <a:miter lim="400000"/>
            </a:ln>
            <a:effectLst/>
          </p:spPr>
        </p:pic>
        <p:sp>
          <p:nvSpPr>
            <p:cNvPr id="2663" name="TextBox 1"/>
            <p:cNvSpPr txBox="1"/>
            <p:nvPr/>
          </p:nvSpPr>
          <p:spPr>
            <a:xfrm>
              <a:off x="0" y="-1"/>
              <a:ext cx="3744424" cy="2123656"/>
            </a:xfrm>
            <a:prstGeom prst="rect">
              <a:avLst/>
            </a:prstGeom>
            <a:solidFill>
              <a:srgbClr val="3A544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6600">
                  <a:solidFill>
                    <a:schemeClr val="accent3">
                      <a:lumOff val="44000"/>
                    </a:schemeClr>
                  </a:solidFill>
                  <a:latin typeface="Times New Roman"/>
                  <a:ea typeface="Times New Roman"/>
                  <a:cs typeface="Times New Roman"/>
                  <a:sym typeface="Times New Roman"/>
                </a:defRPr>
              </a:lvl1pPr>
            </a:lstStyle>
            <a:p>
              <a:r>
                <a:rPr lang="ar-JO" dirty="0">
                  <a:latin typeface="Arial" panose="020B0604020202020204" pitchFamily="34" charset="0"/>
                  <a:cs typeface="Arial" panose="020B0604020202020204" pitchFamily="34" charset="0"/>
                </a:rPr>
                <a:t>الخمر</a:t>
              </a:r>
            </a:p>
            <a:p>
              <a:r>
                <a:rPr lang="ar-JO" dirty="0">
                  <a:latin typeface="Arial" panose="020B0604020202020204" pitchFamily="34" charset="0"/>
                  <a:cs typeface="Arial" panose="020B0604020202020204" pitchFamily="34" charset="0"/>
                </a:rPr>
                <a:t>الجديدة</a:t>
              </a:r>
              <a:endParaRPr dirty="0">
                <a:latin typeface="Arial" panose="020B0604020202020204" pitchFamily="34" charset="0"/>
                <a:cs typeface="Arial" panose="020B0604020202020204" pitchFamily="34" charset="0"/>
              </a:endParaRPr>
            </a:p>
          </p:txBody>
        </p:sp>
        <p:sp>
          <p:nvSpPr>
            <p:cNvPr id="2664" name="TextBox 14"/>
            <p:cNvSpPr txBox="1"/>
            <p:nvPr/>
          </p:nvSpPr>
          <p:spPr>
            <a:xfrm>
              <a:off x="0" y="3902018"/>
              <a:ext cx="3744774" cy="584773"/>
            </a:xfrm>
            <a:prstGeom prst="rect">
              <a:avLst/>
            </a:prstGeom>
            <a:solidFill>
              <a:srgbClr val="3A544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3200">
                  <a:solidFill>
                    <a:schemeClr val="accent3">
                      <a:lumOff val="44000"/>
                    </a:schemeClr>
                  </a:solidFill>
                  <a:latin typeface="Times New Roman"/>
                  <a:ea typeface="Times New Roman"/>
                  <a:cs typeface="Times New Roman"/>
                  <a:sym typeface="Times New Roman"/>
                </a:defRPr>
              </a:pPr>
              <a:r>
                <a:rPr lang="ar-JO" dirty="0"/>
                <a:t>أو </a:t>
              </a:r>
              <a:r>
                <a:rPr lang="ar-JO" b="1" dirty="0"/>
                <a:t>الخدعة</a:t>
              </a:r>
              <a:r>
                <a:rPr lang="ar-JO" dirty="0"/>
                <a:t> القديمة؟</a:t>
              </a:r>
              <a:endParaRPr sz="2400" dirty="0">
                <a:latin typeface="Andale Mono"/>
                <a:ea typeface="Andale Mono"/>
                <a:cs typeface="Andale Mono"/>
                <a:sym typeface="Andale Mono"/>
              </a:endParaRPr>
            </a:p>
          </p:txBody>
        </p:sp>
        <p:sp>
          <p:nvSpPr>
            <p:cNvPr id="2665" name="TextBox 15"/>
            <p:cNvSpPr txBox="1"/>
            <p:nvPr/>
          </p:nvSpPr>
          <p:spPr>
            <a:xfrm>
              <a:off x="0" y="5186317"/>
              <a:ext cx="3752304" cy="646329"/>
            </a:xfrm>
            <a:prstGeom prst="rect">
              <a:avLst/>
            </a:prstGeom>
            <a:solidFill>
              <a:srgbClr val="3A5445"/>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solidFill>
                    <a:schemeClr val="accent3">
                      <a:lumOff val="44000"/>
                    </a:schemeClr>
                  </a:solidFill>
                </a:defRPr>
              </a:lvl1pPr>
            </a:lstStyle>
            <a:p>
              <a:r>
                <a:rPr lang="ar-JO" dirty="0"/>
                <a:t>روجر أوكلاند</a:t>
              </a:r>
              <a:endParaRPr dirty="0"/>
            </a:p>
          </p:txBody>
        </p:sp>
      </p:grpSp>
      <p:sp>
        <p:nvSpPr>
          <p:cNvPr id="2667" name="Text Box 3"/>
          <p:cNvSpPr txBox="1"/>
          <p:nvPr/>
        </p:nvSpPr>
        <p:spPr>
          <a:xfrm>
            <a:off x="4953000" y="1214437"/>
            <a:ext cx="4191000" cy="3970318"/>
          </a:xfrm>
          <a:prstGeom prst="rect">
            <a:avLst/>
          </a:prstGeom>
          <a:solidFill>
            <a:srgbClr val="8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solidFill>
                  <a:schemeClr val="accent3">
                    <a:lumOff val="44000"/>
                  </a:schemeClr>
                </a:solidFill>
              </a:defRPr>
            </a:pPr>
            <a:r>
              <a:rPr lang="ar-JO" dirty="0"/>
              <a:t>" لِأَنَّهُ سَيَكُونُ وَقْتٌ لَا يَحْتَمِلُونَ فِيهِ ٱلتَّعْلِيمَ ٱلصَّحِيحَ،</a:t>
            </a:r>
          </a:p>
          <a:p>
            <a:pPr algn="ctr">
              <a:defRPr sz="2800">
                <a:solidFill>
                  <a:schemeClr val="accent3">
                    <a:lumOff val="44000"/>
                  </a:schemeClr>
                </a:solidFill>
              </a:defRPr>
            </a:pPr>
            <a:r>
              <a:rPr lang="ar-JO" dirty="0"/>
              <a:t> بَلْ حَسَبَ شَهَوَاتِهِمُ ٱلْخَاصَّةِ</a:t>
            </a:r>
          </a:p>
          <a:p>
            <a:pPr algn="ctr">
              <a:defRPr sz="2800">
                <a:solidFill>
                  <a:schemeClr val="accent3">
                    <a:lumOff val="44000"/>
                  </a:schemeClr>
                </a:solidFill>
              </a:defRPr>
            </a:pPr>
            <a:r>
              <a:rPr lang="ar-JO" dirty="0"/>
              <a:t> يَجْمَعُونَ لَهُمْ مُعَلِّمِينَ </a:t>
            </a:r>
          </a:p>
          <a:p>
            <a:pPr algn="ctr">
              <a:defRPr sz="2800">
                <a:solidFill>
                  <a:schemeClr val="accent3">
                    <a:lumOff val="44000"/>
                  </a:schemeClr>
                </a:solidFill>
              </a:defRPr>
            </a:pPr>
            <a:r>
              <a:rPr lang="ar-JO" dirty="0"/>
              <a:t>مُسْتَحِكَّةً مَسَامِعُهُمْ،  فَيَصْرِفُونَ مَسَامِعَهُمْ عَنِ ٱلْحَقِّ،</a:t>
            </a:r>
          </a:p>
          <a:p>
            <a:pPr algn="ctr">
              <a:defRPr sz="2800">
                <a:solidFill>
                  <a:schemeClr val="accent3">
                    <a:lumOff val="44000"/>
                  </a:schemeClr>
                </a:solidFill>
              </a:defRPr>
            </a:pPr>
            <a:r>
              <a:rPr lang="ar-JO" dirty="0"/>
              <a:t> وَيَنْحَرِفُونَ </a:t>
            </a:r>
          </a:p>
          <a:p>
            <a:pPr algn="ctr">
              <a:defRPr sz="2800">
                <a:solidFill>
                  <a:schemeClr val="accent3">
                    <a:lumOff val="44000"/>
                  </a:schemeClr>
                </a:solidFill>
              </a:defRPr>
            </a:pPr>
            <a:r>
              <a:rPr lang="ar-JO" dirty="0"/>
              <a:t>إِلَى ٱلْخُرَافَاتِ."</a:t>
            </a:r>
          </a:p>
          <a:p>
            <a:pPr algn="ctr">
              <a:defRPr sz="2800">
                <a:solidFill>
                  <a:schemeClr val="accent3">
                    <a:lumOff val="44000"/>
                  </a:schemeClr>
                </a:solidFill>
              </a:defRPr>
            </a:pPr>
            <a:r>
              <a:rPr lang="ar-JO" dirty="0"/>
              <a:t>(2 تيموثاوس 4: 3- 4)</a:t>
            </a:r>
            <a:endParaRPr dirty="0"/>
          </a:p>
        </p:txBody>
      </p:sp>
      <p:sp>
        <p:nvSpPr>
          <p:cNvPr id="2668" name="Rectangle 5"/>
          <p:cNvSpPr txBox="1">
            <a:spLocks noGrp="1"/>
          </p:cNvSpPr>
          <p:nvPr>
            <p:ph type="title"/>
          </p:nvPr>
        </p:nvSpPr>
        <p:spPr>
          <a:xfrm>
            <a:off x="3244602" y="-73401"/>
            <a:ext cx="4315791" cy="1380864"/>
          </a:xfrm>
          <a:prstGeom prst="rect">
            <a:avLst/>
          </a:prstGeom>
        </p:spPr>
        <p:txBody>
          <a:bodyPr/>
          <a:lstStyle>
            <a:lvl1pPr>
              <a:defRPr sz="4000">
                <a:solidFill>
                  <a:schemeClr val="accent1"/>
                </a:solidFill>
              </a:defRPr>
            </a:lvl1pPr>
          </a:lstStyle>
          <a:p>
            <a:r>
              <a:rPr lang="ar-JO" dirty="0"/>
              <a:t>التضليل</a:t>
            </a:r>
            <a:br>
              <a:rPr lang="ar-JO" dirty="0"/>
            </a:br>
            <a:r>
              <a:rPr lang="ar-JO" dirty="0"/>
              <a:t>الديني</a:t>
            </a:r>
            <a:endParaRPr dirty="0"/>
          </a:p>
        </p:txBody>
      </p:sp>
      <p:pic>
        <p:nvPicPr>
          <p:cNvPr id="2669" name="Picture 7" descr="Picture 7"/>
          <p:cNvPicPr>
            <a:picLocks noChangeAspect="1"/>
          </p:cNvPicPr>
          <p:nvPr/>
        </p:nvPicPr>
        <p:blipFill>
          <a:blip r:embed="rId4"/>
          <a:stretch>
            <a:fillRect/>
          </a:stretch>
        </p:blipFill>
        <p:spPr>
          <a:xfrm>
            <a:off x="6903976" y="31133"/>
            <a:ext cx="2239963" cy="2895601"/>
          </a:xfrm>
          <a:prstGeom prst="rect">
            <a:avLst/>
          </a:prstGeom>
          <a:ln w="12700">
            <a:miter lim="400000"/>
          </a:ln>
        </p:spPr>
      </p:pic>
      <p:pic>
        <p:nvPicPr>
          <p:cNvPr id="2670" name="Picture 8" descr="Picture 8"/>
          <p:cNvPicPr>
            <a:picLocks noChangeAspect="1"/>
          </p:cNvPicPr>
          <p:nvPr/>
        </p:nvPicPr>
        <p:blipFill>
          <a:blip r:embed="rId5"/>
          <a:stretch>
            <a:fillRect/>
          </a:stretch>
        </p:blipFill>
        <p:spPr>
          <a:xfrm>
            <a:off x="6903976" y="3736954"/>
            <a:ext cx="2200276" cy="2895601"/>
          </a:xfrm>
          <a:prstGeom prst="rect">
            <a:avLst/>
          </a:prstGeom>
          <a:ln w="12700">
            <a:miter lim="400000"/>
          </a:ln>
        </p:spPr>
      </p:pic>
      <p:grpSp>
        <p:nvGrpSpPr>
          <p:cNvPr id="2675" name="Group 4"/>
          <p:cNvGrpSpPr/>
          <p:nvPr/>
        </p:nvGrpSpPr>
        <p:grpSpPr>
          <a:xfrm>
            <a:off x="4300506" y="1250333"/>
            <a:ext cx="1676401" cy="1676401"/>
            <a:chOff x="0" y="0"/>
            <a:chExt cx="1676400" cy="1676400"/>
          </a:xfrm>
        </p:grpSpPr>
        <p:pic>
          <p:nvPicPr>
            <p:cNvPr id="2671" name="Picture 6" descr="Picture 6"/>
            <p:cNvPicPr>
              <a:picLocks noChangeAspect="1"/>
            </p:cNvPicPr>
            <p:nvPr/>
          </p:nvPicPr>
          <p:blipFill>
            <a:blip r:embed="rId6"/>
            <a:stretch>
              <a:fillRect/>
            </a:stretch>
          </p:blipFill>
          <p:spPr>
            <a:xfrm>
              <a:off x="0" y="0"/>
              <a:ext cx="1676400" cy="1676400"/>
            </a:xfrm>
            <a:prstGeom prst="rect">
              <a:avLst/>
            </a:prstGeom>
            <a:ln w="12700" cap="flat">
              <a:noFill/>
              <a:miter lim="400000"/>
            </a:ln>
            <a:effectLst/>
          </p:spPr>
        </p:pic>
        <p:grpSp>
          <p:nvGrpSpPr>
            <p:cNvPr id="2674" name="Oval 2"/>
            <p:cNvGrpSpPr/>
            <p:nvPr/>
          </p:nvGrpSpPr>
          <p:grpSpPr>
            <a:xfrm>
              <a:off x="152398" y="1151383"/>
              <a:ext cx="1296147" cy="364235"/>
              <a:chOff x="-1" y="-1"/>
              <a:chExt cx="1296146" cy="364234"/>
            </a:xfrm>
          </p:grpSpPr>
          <p:sp>
            <p:nvSpPr>
              <p:cNvPr id="2672" name="Oval"/>
              <p:cNvSpPr/>
              <p:nvPr/>
            </p:nvSpPr>
            <p:spPr>
              <a:xfrm>
                <a:off x="-1" y="-1"/>
                <a:ext cx="1296146" cy="364234"/>
              </a:xfrm>
              <a:prstGeom prst="ellipse">
                <a:avLst/>
              </a:prstGeom>
              <a:solidFill>
                <a:srgbClr val="C00000"/>
              </a:solidFill>
              <a:ln w="9525" cap="flat">
                <a:solidFill>
                  <a:schemeClr val="accent3">
                    <a:lumOff val="44000"/>
                  </a:schemeClr>
                </a:solidFill>
                <a:prstDash val="solid"/>
                <a:round/>
              </a:ln>
              <a:effectLst/>
            </p:spPr>
            <p:txBody>
              <a:bodyPr wrap="square" lIns="45719" tIns="45719" rIns="45719" bIns="45719" numCol="1" anchor="ctr">
                <a:noAutofit/>
              </a:bodyPr>
              <a:lstStyle/>
              <a:p>
                <a:pPr algn="ctr">
                  <a:defRPr sz="1600" b="1">
                    <a:solidFill>
                      <a:schemeClr val="accent3">
                        <a:lumOff val="44000"/>
                      </a:schemeClr>
                    </a:solidFill>
                  </a:defRPr>
                </a:pPr>
                <a:endParaRPr/>
              </a:p>
            </p:txBody>
          </p:sp>
          <p:sp>
            <p:nvSpPr>
              <p:cNvPr id="2673" name="Danger"/>
              <p:cNvSpPr txBox="1"/>
              <p:nvPr/>
            </p:nvSpPr>
            <p:spPr>
              <a:xfrm>
                <a:off x="240298" y="12841"/>
                <a:ext cx="815548" cy="338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b="1">
                    <a:solidFill>
                      <a:schemeClr val="accent3">
                        <a:lumOff val="44000"/>
                      </a:schemeClr>
                    </a:solidFill>
                  </a:defRPr>
                </a:lvl1pPr>
              </a:lstStyle>
              <a:p>
                <a:r>
                  <a:rPr lang="ar-JO" dirty="0"/>
                  <a:t>خطر</a:t>
                </a:r>
                <a:endParaRPr dirty="0"/>
              </a:p>
            </p:txBody>
          </p:sp>
        </p:grpSp>
      </p:grpSp>
      <p:grpSp>
        <p:nvGrpSpPr>
          <p:cNvPr id="2678" name="Group 5"/>
          <p:cNvGrpSpPr/>
          <p:nvPr/>
        </p:nvGrpSpPr>
        <p:grpSpPr>
          <a:xfrm>
            <a:off x="4125775" y="3089295"/>
            <a:ext cx="2586040" cy="3657601"/>
            <a:chOff x="0" y="0"/>
            <a:chExt cx="2586039" cy="3657600"/>
          </a:xfrm>
        </p:grpSpPr>
        <p:pic>
          <p:nvPicPr>
            <p:cNvPr id="2676" name="Picture 9" descr="Picture 9"/>
            <p:cNvPicPr>
              <a:picLocks noChangeAspect="1"/>
            </p:cNvPicPr>
            <p:nvPr/>
          </p:nvPicPr>
          <p:blipFill>
            <a:blip r:embed="rId7"/>
            <a:stretch>
              <a:fillRect/>
            </a:stretch>
          </p:blipFill>
          <p:spPr>
            <a:xfrm>
              <a:off x="0" y="0"/>
              <a:ext cx="2586039" cy="3657600"/>
            </a:xfrm>
            <a:prstGeom prst="rect">
              <a:avLst/>
            </a:prstGeom>
            <a:ln w="12700" cap="flat">
              <a:noFill/>
              <a:miter lim="400000"/>
            </a:ln>
            <a:effectLst/>
          </p:spPr>
        </p:pic>
        <p:sp>
          <p:nvSpPr>
            <p:cNvPr id="2677" name="TextBox 3"/>
            <p:cNvSpPr txBox="1"/>
            <p:nvPr/>
          </p:nvSpPr>
          <p:spPr>
            <a:xfrm>
              <a:off x="65882" y="99013"/>
              <a:ext cx="2454276" cy="1384993"/>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800" b="1" i="1">
                  <a:solidFill>
                    <a:srgbClr val="F9DA5A"/>
                  </a:solidFill>
                </a:defRPr>
              </a:lvl1pPr>
            </a:lstStyle>
            <a:p>
              <a:r>
                <a:rPr lang="ar-JO" dirty="0"/>
                <a:t>خدعة</a:t>
              </a:r>
            </a:p>
            <a:p>
              <a:r>
                <a:rPr lang="ar-JO" dirty="0"/>
                <a:t>شيفرة</a:t>
              </a:r>
            </a:p>
            <a:p>
              <a:r>
                <a:rPr lang="ar-JO" dirty="0"/>
                <a:t>دافنشي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iterate>
                                    <p:tmAbs val="0"/>
                                  </p:iterate>
                                  <p:childTnLst>
                                    <p:set>
                                      <p:cBhvr>
                                        <p:cTn id="6" fill="hold"/>
                                        <p:tgtEl>
                                          <p:spTgt spid="2668"/>
                                        </p:tgtEl>
                                        <p:attrNameLst>
                                          <p:attrName>style.visibility</p:attrName>
                                        </p:attrNameLst>
                                      </p:cBhvr>
                                      <p:to>
                                        <p:strVal val="visible"/>
                                      </p:to>
                                    </p:set>
                                    <p:animEffect transition="in" filter="blinds(horizontal)">
                                      <p:cBhvr>
                                        <p:cTn id="7" dur="500"/>
                                        <p:tgtEl>
                                          <p:spTgt spid="26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p:tmAbs val="0"/>
                                  </p:iterate>
                                  <p:childTnLst>
                                    <p:set>
                                      <p:cBhvr>
                                        <p:cTn id="11" fill="hold"/>
                                        <p:tgtEl>
                                          <p:spTgt spid="2667"/>
                                        </p:tgtEl>
                                        <p:attrNameLst>
                                          <p:attrName>style.visibility</p:attrName>
                                        </p:attrNameLst>
                                      </p:cBhvr>
                                      <p:to>
                                        <p:strVal val="visible"/>
                                      </p:to>
                                    </p:set>
                                    <p:animEffect transition="in" filter="box(in)">
                                      <p:cBhvr>
                                        <p:cTn id="12" dur="500"/>
                                        <p:tgtEl>
                                          <p:spTgt spid="266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675"/>
                                        </p:tgtEl>
                                        <p:attrNameLst>
                                          <p:attrName>style.visibility</p:attrName>
                                        </p:attrNameLst>
                                      </p:cBhvr>
                                      <p:to>
                                        <p:strVal val="visible"/>
                                      </p:to>
                                    </p:set>
                                  </p:childTnLst>
                                </p:cTn>
                              </p:par>
                            </p:childTnLst>
                          </p:cTn>
                        </p:par>
                        <p:par>
                          <p:cTn id="17" fill="hold">
                            <p:stCondLst>
                              <p:cond delay="0"/>
                            </p:stCondLst>
                            <p:childTnLst>
                              <p:par>
                                <p:cTn id="18" presetID="3" presetClass="exit" presetSubtype="10" fill="hold" grpId="1" nodeType="afterEffect">
                                  <p:stCondLst>
                                    <p:cond delay="0"/>
                                  </p:stCondLst>
                                  <p:iterate>
                                    <p:tmAbs val="0"/>
                                  </p:iterate>
                                  <p:childTnLst>
                                    <p:animEffect transition="out" filter="blinds(horizontal)">
                                      <p:cBhvr>
                                        <p:cTn id="19" dur="500" fill="hold"/>
                                        <p:tgtEl>
                                          <p:spTgt spid="2667"/>
                                        </p:tgtEl>
                                      </p:cBhvr>
                                    </p:animEffect>
                                    <p:set>
                                      <p:cBhvr>
                                        <p:cTn id="20" fill="hold">
                                          <p:stCondLst>
                                            <p:cond delay="499"/>
                                          </p:stCondLst>
                                        </p:cTn>
                                        <p:tgtEl>
                                          <p:spTgt spid="2667"/>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0" nodeType="afterEffect">
                                  <p:stCondLst>
                                    <p:cond delay="0"/>
                                  </p:stCondLst>
                                  <p:iterate>
                                    <p:tmAbs val="0"/>
                                  </p:iterate>
                                  <p:childTnLst>
                                    <p:set>
                                      <p:cBhvr>
                                        <p:cTn id="23" fill="hold"/>
                                        <p:tgtEl>
                                          <p:spTgt spid="2666"/>
                                        </p:tgtEl>
                                        <p:attrNameLst>
                                          <p:attrName>style.visibility</p:attrName>
                                        </p:attrNameLst>
                                      </p:cBhvr>
                                      <p:to>
                                        <p:strVal val="visible"/>
                                      </p:to>
                                    </p:set>
                                  </p:childTnLst>
                                </p:cTn>
                              </p:par>
                            </p:childTnLst>
                          </p:cTn>
                        </p:par>
                        <p:par>
                          <p:cTn id="24" fill="hold">
                            <p:stCondLst>
                              <p:cond delay="500"/>
                            </p:stCondLst>
                            <p:childTnLst>
                              <p:par>
                                <p:cTn id="25" presetID="3" presetClass="entr" presetSubtype="10" fill="hold" grpId="0" nodeType="afterEffect">
                                  <p:stCondLst>
                                    <p:cond delay="0"/>
                                  </p:stCondLst>
                                  <p:iterate>
                                    <p:tmAbs val="0"/>
                                  </p:iterate>
                                  <p:childTnLst>
                                    <p:set>
                                      <p:cBhvr>
                                        <p:cTn id="26" fill="hold"/>
                                        <p:tgtEl>
                                          <p:spTgt spid="2669"/>
                                        </p:tgtEl>
                                        <p:attrNameLst>
                                          <p:attrName>style.visibility</p:attrName>
                                        </p:attrNameLst>
                                      </p:cBhvr>
                                      <p:to>
                                        <p:strVal val="visible"/>
                                      </p:to>
                                    </p:set>
                                    <p:animEffect transition="in" filter="blinds(horizontal)">
                                      <p:cBhvr>
                                        <p:cTn id="27" dur="500"/>
                                        <p:tgtEl>
                                          <p:spTgt spid="2669"/>
                                        </p:tgtEl>
                                      </p:cBhvr>
                                    </p:animEffect>
                                  </p:childTnLst>
                                </p:cTn>
                              </p:par>
                            </p:childTnLst>
                          </p:cTn>
                        </p:par>
                        <p:par>
                          <p:cTn id="28" fill="hold">
                            <p:stCondLst>
                              <p:cond delay="1000"/>
                            </p:stCondLst>
                            <p:childTnLst>
                              <p:par>
                                <p:cTn id="29" presetID="3" presetClass="entr" presetSubtype="10" fill="hold" grpId="0" nodeType="afterEffect">
                                  <p:stCondLst>
                                    <p:cond delay="0"/>
                                  </p:stCondLst>
                                  <p:iterate>
                                    <p:tmAbs val="0"/>
                                  </p:iterate>
                                  <p:childTnLst>
                                    <p:set>
                                      <p:cBhvr>
                                        <p:cTn id="30" fill="hold"/>
                                        <p:tgtEl>
                                          <p:spTgt spid="2670"/>
                                        </p:tgtEl>
                                        <p:attrNameLst>
                                          <p:attrName>style.visibility</p:attrName>
                                        </p:attrNameLst>
                                      </p:cBhvr>
                                      <p:to>
                                        <p:strVal val="visible"/>
                                      </p:to>
                                    </p:set>
                                    <p:animEffect transition="in" filter="blinds(horizontal)">
                                      <p:cBhvr>
                                        <p:cTn id="31" dur="500"/>
                                        <p:tgtEl>
                                          <p:spTgt spid="2670"/>
                                        </p:tgtEl>
                                      </p:cBhvr>
                                    </p:animEffect>
                                  </p:childTnLst>
                                </p:cTn>
                              </p:par>
                            </p:childTnLst>
                          </p:cTn>
                        </p:par>
                        <p:par>
                          <p:cTn id="32" fill="hold">
                            <p:stCondLst>
                              <p:cond delay="1500"/>
                            </p:stCondLst>
                            <p:childTnLst>
                              <p:par>
                                <p:cTn id="33" presetID="1" presetClass="entr" presetSubtype="0" fill="hold" grpId="0" nodeType="afterEffect">
                                  <p:stCondLst>
                                    <p:cond delay="0"/>
                                  </p:stCondLst>
                                  <p:iterate>
                                    <p:tmAbs val="0"/>
                                  </p:iterate>
                                  <p:childTnLst>
                                    <p:set>
                                      <p:cBhvr>
                                        <p:cTn id="34" fill="hold"/>
                                        <p:tgtEl>
                                          <p:spTgt spid="2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 grpId="0" animBg="1" advAuto="0"/>
      <p:bldP spid="2667" grpId="0" animBg="1" advAuto="0"/>
      <p:bldP spid="2667" grpId="1" animBg="1" advAuto="0"/>
      <p:bldP spid="2668" grpId="0" animBg="1" advAuto="0"/>
      <p:bldP spid="2669" grpId="0" animBg="1" advAuto="0"/>
      <p:bldP spid="2670" grpId="0" animBg="1" advAuto="0"/>
      <p:bldP spid="2675" grpId="0" animBg="1" advAuto="0"/>
      <p:bldP spid="2678"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0" name="Rectangle 2"/>
          <p:cNvSpPr txBox="1">
            <a:spLocks noGrp="1"/>
          </p:cNvSpPr>
          <p:nvPr>
            <p:ph type="title"/>
          </p:nvPr>
        </p:nvSpPr>
        <p:spPr>
          <a:xfrm>
            <a:off x="179511" y="2057400"/>
            <a:ext cx="8305801" cy="1371600"/>
          </a:xfrm>
          <a:prstGeom prst="rect">
            <a:avLst/>
          </a:prstGeom>
        </p:spPr>
        <p:txBody>
          <a:bodyPr>
            <a:normAutofit/>
          </a:bodyPr>
          <a:lstStyle>
            <a:lvl1pPr algn="ctr">
              <a:defRPr sz="6000"/>
            </a:lvl1pPr>
          </a:lstStyle>
          <a:p>
            <a:r>
              <a:rPr lang="ar-JO" sz="6600" b="1" dirty="0">
                <a:latin typeface="Arial" panose="020B0604020202020204" pitchFamily="34" charset="0"/>
                <a:cs typeface="Arial" panose="020B0604020202020204" pitchFamily="34" charset="0"/>
              </a:rPr>
              <a:t>الحرب والعدوان</a:t>
            </a:r>
            <a:endParaRPr sz="6600" b="1" dirty="0">
              <a:latin typeface="Arial" panose="020B0604020202020204" pitchFamily="34" charset="0"/>
              <a:cs typeface="Arial" panose="020B0604020202020204" pitchFamily="34" charset="0"/>
            </a:endParaRPr>
          </a:p>
        </p:txBody>
      </p:sp>
      <p:sp>
        <p:nvSpPr>
          <p:cNvPr id="2681" name="Rectangle 3"/>
          <p:cNvSpPr txBox="1">
            <a:spLocks noGrp="1"/>
          </p:cNvSpPr>
          <p:nvPr>
            <p:ph type="body" sz="half" idx="1"/>
          </p:nvPr>
        </p:nvSpPr>
        <p:spPr>
          <a:xfrm>
            <a:off x="761999" y="3886200"/>
            <a:ext cx="7194378" cy="1752600"/>
          </a:xfrm>
          <a:prstGeom prst="rect">
            <a:avLst/>
          </a:prstGeom>
          <a:effectLst>
            <a:outerShdw blurRad="38100" rotWithShape="0">
              <a:schemeClr val="accent3">
                <a:lumOff val="44000"/>
                <a:alpha val="75000"/>
              </a:schemeClr>
            </a:outerShdw>
          </a:effectLst>
        </p:spPr>
        <p:txBody>
          <a:bodyPr>
            <a:normAutofit/>
          </a:bodyPr>
          <a:lstStyle>
            <a:lvl1pPr>
              <a:defRPr b="1"/>
            </a:lvl1pPr>
          </a:lstStyle>
          <a:p>
            <a:pPr algn="ctr"/>
            <a:r>
              <a:rPr lang="ar-JO" sz="3600" dirty="0">
                <a:latin typeface="Arial" panose="020B0604020202020204" pitchFamily="34" charset="0"/>
                <a:cs typeface="Arial" panose="020B0604020202020204" pitchFamily="34" charset="0"/>
              </a:rPr>
              <a:t>لقد شهد القرن العشرين حربين عالميتين وصراعًا عرقيًا أكثر من أي قرن آخر...</a:t>
            </a:r>
            <a:endParaRPr sz="36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 name="Rectangle 2"/>
          <p:cNvSpPr txBox="1">
            <a:spLocks noGrp="1"/>
          </p:cNvSpPr>
          <p:nvPr>
            <p:ph type="title"/>
          </p:nvPr>
        </p:nvSpPr>
        <p:spPr>
          <a:prstGeom prst="rect">
            <a:avLst/>
          </a:prstGeom>
        </p:spPr>
        <p:txBody>
          <a:bodyPr/>
          <a:lstStyle/>
          <a:p>
            <a:r>
              <a:t>Earthquake Data (2000-2012)</a:t>
            </a:r>
          </a:p>
        </p:txBody>
      </p:sp>
      <p:sp>
        <p:nvSpPr>
          <p:cNvPr id="2684" name="Rectangle 3"/>
          <p:cNvSpPr/>
          <p:nvPr/>
        </p:nvSpPr>
        <p:spPr>
          <a:xfrm>
            <a:off x="9540875" y="1700213"/>
            <a:ext cx="8686800" cy="4401205"/>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solidFill>
                  <a:schemeClr val="accent3">
                    <a:lumOff val="44000"/>
                  </a:schemeClr>
                </a:solidFill>
              </a:defRPr>
            </a:pPr>
            <a:r>
              <a:rPr lang="ar-JO" dirty="0"/>
              <a:t>عدد الزلازل في جميع أنحاء العالم للفترة 2000 - 2006</a:t>
            </a:r>
            <a:endParaRPr dirty="0"/>
          </a:p>
          <a:p>
            <a:pPr algn="ctr">
              <a:defRPr sz="1600" b="1">
                <a:solidFill>
                  <a:schemeClr val="accent3">
                    <a:lumOff val="44000"/>
                  </a:schemeClr>
                </a:solidFill>
              </a:defRPr>
            </a:pPr>
            <a:r>
              <a:rPr lang="ar-JO" dirty="0"/>
              <a:t>وضعت من قبل مركز المسح الوطني الجيولوجي الأمريكي لمعلومات الزلازل</a:t>
            </a:r>
            <a:endParaRPr dirty="0"/>
          </a:p>
          <a:p>
            <a:pPr>
              <a:defRPr sz="1600" b="1">
                <a:solidFill>
                  <a:schemeClr val="accent3">
                    <a:lumOff val="44000"/>
                  </a:schemeClr>
                </a:solidFill>
              </a:defRPr>
            </a:pPr>
            <a:r>
              <a:rPr dirty="0"/>
              <a:t>Magnitude 	2000	2001	2002	2003	2004	2005	2006 	</a:t>
            </a:r>
          </a:p>
          <a:p>
            <a:pPr>
              <a:defRPr sz="1600" b="1">
                <a:solidFill>
                  <a:schemeClr val="accent3">
                    <a:lumOff val="44000"/>
                  </a:schemeClr>
                </a:solidFill>
              </a:defRPr>
            </a:pPr>
            <a:r>
              <a:rPr dirty="0"/>
              <a:t>8.0 to 9.9		1	1	0	1	2 	1 	0 </a:t>
            </a:r>
          </a:p>
          <a:p>
            <a:pPr>
              <a:defRPr sz="1600" b="1">
                <a:solidFill>
                  <a:schemeClr val="accent3">
                    <a:lumOff val="44000"/>
                  </a:schemeClr>
                </a:solidFill>
              </a:defRPr>
            </a:pPr>
            <a:r>
              <a:rPr dirty="0"/>
              <a:t>7.0 to 7.9		14	15	13	14	14 	10 	4 </a:t>
            </a:r>
          </a:p>
          <a:p>
            <a:pPr>
              <a:defRPr sz="1600" b="1">
                <a:solidFill>
                  <a:schemeClr val="accent3">
                    <a:lumOff val="44000"/>
                  </a:schemeClr>
                </a:solidFill>
              </a:defRPr>
            </a:pPr>
            <a:r>
              <a:rPr dirty="0"/>
              <a:t>6.0 to 6.9		158	126	130	140	141 	150 	22 </a:t>
            </a:r>
          </a:p>
          <a:p>
            <a:pPr>
              <a:defRPr sz="1600" b="1">
                <a:solidFill>
                  <a:schemeClr val="accent3">
                    <a:lumOff val="44000"/>
                  </a:schemeClr>
                </a:solidFill>
              </a:defRPr>
            </a:pPr>
            <a:r>
              <a:rPr dirty="0"/>
              <a:t>5.0 to 5.9		1345	1243	1218	1203	1515 	1720 	211 </a:t>
            </a:r>
          </a:p>
          <a:p>
            <a:pPr>
              <a:defRPr sz="1600" b="1">
                <a:solidFill>
                  <a:schemeClr val="accent3">
                    <a:lumOff val="44000"/>
                  </a:schemeClr>
                </a:solidFill>
              </a:defRPr>
            </a:pPr>
            <a:r>
              <a:rPr dirty="0"/>
              <a:t>4.0 to 4.9		8045	8084	8584	8462	10888 	13897 	1640 </a:t>
            </a:r>
          </a:p>
          <a:p>
            <a:pPr>
              <a:defRPr sz="1600" b="1">
                <a:solidFill>
                  <a:schemeClr val="accent3">
                    <a:lumOff val="44000"/>
                  </a:schemeClr>
                </a:solidFill>
              </a:defRPr>
            </a:pPr>
            <a:r>
              <a:rPr dirty="0"/>
              <a:t>3.0 to 3.9		4784	6151	7005	7624	7932 	9151 	1091 </a:t>
            </a:r>
          </a:p>
          <a:p>
            <a:pPr>
              <a:defRPr sz="1600" b="1">
                <a:solidFill>
                  <a:schemeClr val="accent3">
                    <a:lumOff val="44000"/>
                  </a:schemeClr>
                </a:solidFill>
              </a:defRPr>
            </a:pPr>
            <a:r>
              <a:rPr dirty="0"/>
              <a:t>2.0 to 2.9		3758	4162	6419	7727	6316 	4639 	453 </a:t>
            </a:r>
          </a:p>
          <a:p>
            <a:pPr>
              <a:defRPr sz="1600" b="1">
                <a:solidFill>
                  <a:schemeClr val="accent3">
                    <a:lumOff val="44000"/>
                  </a:schemeClr>
                </a:solidFill>
              </a:defRPr>
            </a:pPr>
            <a:r>
              <a:rPr dirty="0"/>
              <a:t>1.0 to 1.9		1026	944	1137	2506	1344 	26 	3 </a:t>
            </a:r>
          </a:p>
          <a:p>
            <a:pPr>
              <a:defRPr sz="1600" b="1">
                <a:solidFill>
                  <a:schemeClr val="accent3">
                    <a:lumOff val="44000"/>
                  </a:schemeClr>
                </a:solidFill>
              </a:defRPr>
            </a:pPr>
            <a:r>
              <a:rPr dirty="0"/>
              <a:t>0.1 to 0.9		5	1	10	134	103 	0 	1 </a:t>
            </a:r>
          </a:p>
          <a:p>
            <a:pPr>
              <a:defRPr sz="1600" b="1">
                <a:solidFill>
                  <a:schemeClr val="accent3">
                    <a:lumOff val="44000"/>
                  </a:schemeClr>
                </a:solidFill>
              </a:defRPr>
            </a:pPr>
            <a:r>
              <a:rPr dirty="0"/>
              <a:t>No Magnitude	3120	2938	2937	3608	2939 	866 	121 	</a:t>
            </a:r>
          </a:p>
          <a:p>
            <a:pPr>
              <a:defRPr sz="1600" b="1">
                <a:solidFill>
                  <a:schemeClr val="accent3">
                    <a:lumOff val="44000"/>
                  </a:schemeClr>
                </a:solidFill>
              </a:defRPr>
            </a:pPr>
            <a:r>
              <a:rPr dirty="0"/>
              <a:t>Total		22,256	23,534	27,454	31,419	31,194 	30,460 	3546 </a:t>
            </a:r>
          </a:p>
          <a:p>
            <a:pPr>
              <a:defRPr sz="1600" b="1">
                <a:solidFill>
                  <a:schemeClr val="accent3">
                    <a:lumOff val="44000"/>
                  </a:schemeClr>
                </a:solidFill>
              </a:defRPr>
            </a:pPr>
            <a:r>
              <a:rPr dirty="0"/>
              <a:t>								to 16 March</a:t>
            </a:r>
          </a:p>
          <a:p>
            <a:pPr>
              <a:defRPr sz="1600" b="1">
                <a:solidFill>
                  <a:schemeClr val="accent3">
                    <a:lumOff val="44000"/>
                  </a:schemeClr>
                </a:solidFill>
              </a:defRPr>
            </a:pPr>
            <a:r>
              <a:rPr dirty="0"/>
              <a:t>Estimated</a:t>
            </a:r>
          </a:p>
          <a:p>
            <a:pPr>
              <a:defRPr sz="1600" b="1">
                <a:solidFill>
                  <a:schemeClr val="accent3">
                    <a:lumOff val="44000"/>
                  </a:schemeClr>
                </a:solidFill>
              </a:defRPr>
            </a:pPr>
            <a:r>
              <a:rPr dirty="0"/>
              <a:t>Deaths		231	21357	1685	33819 	284010 	89354 	6</a:t>
            </a:r>
          </a:p>
        </p:txBody>
      </p:sp>
      <p:sp>
        <p:nvSpPr>
          <p:cNvPr id="2685" name="Text Box 4"/>
          <p:cNvSpPr txBox="1"/>
          <p:nvPr/>
        </p:nvSpPr>
        <p:spPr>
          <a:xfrm>
            <a:off x="1330314" y="6395746"/>
            <a:ext cx="7813686"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chemeClr val="accent3">
                    <a:lumOff val="44000"/>
                  </a:schemeClr>
                </a:solidFill>
              </a:defRPr>
            </a:lvl1pPr>
          </a:lstStyle>
          <a:p>
            <a:r>
              <a:t>http://earthquake.usgs.gov/earthquakes/eqarchives/year/eqstats.php</a:t>
            </a:r>
          </a:p>
        </p:txBody>
      </p:sp>
      <p:pic>
        <p:nvPicPr>
          <p:cNvPr id="2686" name="Picture 1" descr="Picture 1"/>
          <p:cNvPicPr>
            <a:picLocks noChangeAspect="1"/>
          </p:cNvPicPr>
          <p:nvPr/>
        </p:nvPicPr>
        <p:blipFill>
          <a:blip r:embed="rId2"/>
          <a:stretch>
            <a:fillRect/>
          </a:stretch>
        </p:blipFill>
        <p:spPr>
          <a:xfrm>
            <a:off x="2401555" y="274638"/>
            <a:ext cx="9144000" cy="603885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8" name="Picture 2" descr="Picture 2"/>
          <p:cNvPicPr>
            <a:picLocks noChangeAspect="1"/>
          </p:cNvPicPr>
          <p:nvPr/>
        </p:nvPicPr>
        <p:blipFill>
          <a:blip r:embed="rId2"/>
          <a:stretch>
            <a:fillRect/>
          </a:stretch>
        </p:blipFill>
        <p:spPr>
          <a:xfrm>
            <a:off x="1676400" y="3079750"/>
            <a:ext cx="5791200" cy="3473450"/>
          </a:xfrm>
          <a:prstGeom prst="rect">
            <a:avLst/>
          </a:prstGeom>
          <a:ln w="12700">
            <a:miter lim="400000"/>
          </a:ln>
        </p:spPr>
      </p:pic>
      <p:sp>
        <p:nvSpPr>
          <p:cNvPr id="2689" name="Rectangle 3"/>
          <p:cNvSpPr txBox="1">
            <a:spLocks noGrp="1"/>
          </p:cNvSpPr>
          <p:nvPr>
            <p:ph type="ctrTitle"/>
          </p:nvPr>
        </p:nvSpPr>
        <p:spPr>
          <a:xfrm>
            <a:off x="0" y="152400"/>
            <a:ext cx="9144000" cy="685800"/>
          </a:xfrm>
          <a:prstGeom prst="rect">
            <a:avLst/>
          </a:prstGeom>
        </p:spPr>
        <p:txBody>
          <a:bodyPr>
            <a:normAutofit fontScale="90000"/>
          </a:bodyPr>
          <a:lstStyle>
            <a:lvl1pPr defTabSz="877823">
              <a:defRPr sz="4224"/>
            </a:lvl1pPr>
          </a:lstStyle>
          <a:p>
            <a:r>
              <a:rPr lang="ar-JO" b="1" dirty="0"/>
              <a:t>استمرارية الحماية من الإيدز</a:t>
            </a:r>
            <a:endParaRPr b="1" dirty="0"/>
          </a:p>
        </p:txBody>
      </p:sp>
      <p:sp>
        <p:nvSpPr>
          <p:cNvPr id="2690" name="Text Box 5"/>
          <p:cNvSpPr txBox="1"/>
          <p:nvPr/>
        </p:nvSpPr>
        <p:spPr>
          <a:xfrm>
            <a:off x="45719" y="6491287"/>
            <a:ext cx="9052562" cy="313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a:lvl1pPr>
          </a:lstStyle>
          <a:p>
            <a:r>
              <a:t>Gudrun Schultz, Friday January 13, 2006 http://www.lifesite.net/ldn/2006/jan/06011307.html</a:t>
            </a:r>
          </a:p>
        </p:txBody>
      </p:sp>
      <p:sp>
        <p:nvSpPr>
          <p:cNvPr id="2691" name="Text Box 6"/>
          <p:cNvSpPr txBox="1"/>
          <p:nvPr/>
        </p:nvSpPr>
        <p:spPr>
          <a:xfrm>
            <a:off x="0" y="990601"/>
            <a:ext cx="9144000" cy="5249206"/>
          </a:xfrm>
          <a:prstGeom prst="rect">
            <a:avLst/>
          </a:prstGeom>
          <a:solidFill>
            <a:srgbClr val="000000"/>
          </a:solidFill>
          <a:ln w="12700">
            <a:miter lim="400000"/>
          </a:ln>
          <a:effectLst>
            <a:outerShdw blurRad="38100" rotWithShape="0">
              <a:schemeClr val="accent3">
                <a:lumOff val="44000"/>
                <a:alpha val="75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500"/>
              </a:spcBef>
              <a:defRPr sz="3600" b="1">
                <a:latin typeface="Arial" panose="020B0604020202020204" pitchFamily="34" charset="0"/>
                <a:ea typeface="Tahoma"/>
                <a:cs typeface="Arial" panose="020B0604020202020204" pitchFamily="34" charset="0"/>
                <a:sym typeface="Tahoma"/>
              </a:defRPr>
            </a:lvl1pPr>
            <a:lvl2pPr marL="742950" indent="-285750">
              <a:spcBef>
                <a:spcPts val="500"/>
              </a:spcBef>
              <a:buSzPct val="100000"/>
              <a:buChar char="◎"/>
              <a:defRPr>
                <a:latin typeface="Tahoma"/>
                <a:ea typeface="Tahoma"/>
                <a:cs typeface="Tahoma"/>
                <a:sym typeface="Tahoma"/>
              </a:defRPr>
            </a:lvl2pPr>
            <a:lvl3pPr marL="1188719" indent="-274319">
              <a:spcBef>
                <a:spcPts val="500"/>
              </a:spcBef>
              <a:buSzPct val="100000"/>
              <a:buChar char="◎"/>
              <a:defRPr>
                <a:latin typeface="Tahoma"/>
                <a:ea typeface="Tahoma"/>
                <a:cs typeface="Tahoma"/>
                <a:sym typeface="Tahoma"/>
              </a:defRPr>
            </a:lvl3pPr>
            <a:lvl4pPr marL="1676400" indent="-304800">
              <a:spcBef>
                <a:spcPts val="500"/>
              </a:spcBef>
              <a:buSzPct val="100000"/>
              <a:buChar char="◎"/>
              <a:defRPr>
                <a:latin typeface="Tahoma"/>
                <a:ea typeface="Tahoma"/>
                <a:cs typeface="Tahoma"/>
                <a:sym typeface="Tahoma"/>
              </a:defRPr>
            </a:lvl4pPr>
            <a:lvl5pPr marL="2133600" indent="-304800">
              <a:spcBef>
                <a:spcPts val="500"/>
              </a:spcBef>
              <a:buSzPct val="100000"/>
              <a:buChar char="◎"/>
              <a:defRPr>
                <a:latin typeface="Tahoma"/>
                <a:ea typeface="Tahoma"/>
                <a:cs typeface="Tahoma"/>
                <a:sym typeface="Tahoma"/>
              </a:defRPr>
            </a:lvl5pPr>
            <a:lvl6pPr marL="2651760" indent="-365760">
              <a:spcBef>
                <a:spcPts val="700"/>
              </a:spcBef>
              <a:buSzPct val="100000"/>
              <a:buChar char="»"/>
              <a:defRPr sz="3200"/>
            </a:lvl6pPr>
            <a:lvl7pPr marL="3108960" indent="-365760">
              <a:spcBef>
                <a:spcPts val="700"/>
              </a:spcBef>
              <a:buSzPct val="100000"/>
              <a:buChar char="»"/>
              <a:defRPr sz="3200"/>
            </a:lvl7pPr>
            <a:lvl8pPr marL="3566159" indent="-365759">
              <a:spcBef>
                <a:spcPts val="700"/>
              </a:spcBef>
              <a:buSzPct val="100000"/>
              <a:buChar char="»"/>
              <a:defRPr sz="3200"/>
            </a:lvl8pPr>
            <a:lvl9pPr marL="4023359" indent="-365759">
              <a:spcBef>
                <a:spcPts val="700"/>
              </a:spcBef>
              <a:buSzPct val="100000"/>
              <a:buChar char="»"/>
              <a:defRPr sz="3200"/>
            </a:lvl9pPr>
          </a:lstStyle>
          <a:p>
            <a:pPr algn="r"/>
            <a:r>
              <a:rPr lang="ar-JO" sz="2000" dirty="0">
                <a:solidFill>
                  <a:srgbClr val="FFFF00"/>
                </a:solidFill>
              </a:rPr>
              <a:t>ت</a:t>
            </a:r>
            <a:r>
              <a:rPr lang="ar-JO" sz="2400" dirty="0">
                <a:solidFill>
                  <a:srgbClr val="FFFF00"/>
                </a:solidFill>
              </a:rPr>
              <a:t>طلب الأمم المتحدة من الهند إلغاء تجريم الممارسات الجنسية المثلية لمكافحة الإيدز</a:t>
            </a:r>
          </a:p>
          <a:p>
            <a:pPr algn="r"/>
            <a:r>
              <a:rPr lang="ar-JO" sz="2400" dirty="0">
                <a:solidFill>
                  <a:srgbClr val="FFFF00"/>
                </a:solidFill>
              </a:rPr>
              <a:t> (يوجد في الهند أكثر من خمسة ملايين شخص مصاب بالإيدز – ثاني أعلى معدل في العالم)</a:t>
            </a:r>
            <a:endParaRPr sz="2400" dirty="0">
              <a:solidFill>
                <a:srgbClr val="FFFF00"/>
              </a:solidFill>
            </a:endParaRPr>
          </a:p>
          <a:p>
            <a:pPr algn="r"/>
            <a:r>
              <a:rPr lang="ar-JO" sz="2000" dirty="0">
                <a:solidFill>
                  <a:schemeClr val="bg1"/>
                </a:solidFill>
              </a:rPr>
              <a:t>نيودلهي، الهند، 13 كانون الثاني 2006 </a:t>
            </a:r>
            <a:r>
              <a:rPr lang="en-US" sz="2000" dirty="0">
                <a:solidFill>
                  <a:schemeClr val="bg1"/>
                </a:solidFill>
              </a:rPr>
              <a:t>(LifeSiteNews.com) – </a:t>
            </a:r>
            <a:r>
              <a:rPr lang="ar-JO" sz="2000" dirty="0">
                <a:solidFill>
                  <a:schemeClr val="bg1"/>
                </a:solidFill>
              </a:rPr>
              <a:t> ألقت الشرطة في لكناو، عاصمة ولاية أوتار براديش، القبض على أربعة رجال خلال الأسبوع الماضي بتهمة المثلية الجنسية وإدارة نادي للمثليين على الانترنت، كجزء من جهود مستمرة لإنفاذ القوانين التي تحظر النشاط الجنسي المثلي. إن النشاط الجنسي المثلي غير قانوني في الهند، ويعاقب عليه بالسجن لمدة تصل إلى 10 سنوات. تقوم الحكومة الهندية حاليًا بمحاربة جهودًا قضائية لإضفاء الشرعية على نشاط المثليين.</a:t>
            </a:r>
          </a:p>
          <a:p>
            <a:pPr algn="r"/>
            <a:endParaRPr sz="2000" dirty="0">
              <a:solidFill>
                <a:schemeClr val="bg1"/>
              </a:solidFill>
            </a:endParaRPr>
          </a:p>
          <a:p>
            <a:pPr algn="r"/>
            <a:r>
              <a:rPr lang="ar-JO" sz="2000" dirty="0">
                <a:solidFill>
                  <a:schemeClr val="bg1"/>
                </a:solidFill>
              </a:rPr>
              <a:t>تحتج </a:t>
            </a:r>
            <a:r>
              <a:rPr lang="en-US" sz="2000" dirty="0">
                <a:solidFill>
                  <a:schemeClr val="bg1"/>
                </a:solidFill>
              </a:rPr>
              <a:t>UNAID </a:t>
            </a:r>
            <a:r>
              <a:rPr lang="ar-JO" sz="2000" dirty="0">
                <a:solidFill>
                  <a:schemeClr val="bg1"/>
                </a:solidFill>
              </a:rPr>
              <a:t> ضد الحملة التي قامت بها الهند مؤخرًا ضد النشاط الجنسي المثلي في البلاد، قائلة أنها ستؤدي إلى زيادة مرض نقص المناعة البشرية/الإيدز من خلال جعل النشاط المثلي الجنسي سريًا. </a:t>
            </a:r>
          </a:p>
          <a:p>
            <a:pPr algn="r"/>
            <a:endParaRPr sz="2000" dirty="0">
              <a:solidFill>
                <a:schemeClr val="bg1"/>
              </a:solidFill>
            </a:endParaRPr>
          </a:p>
          <a:p>
            <a:pPr algn="r"/>
            <a:r>
              <a:rPr lang="ar-JO" sz="2000" dirty="0">
                <a:solidFill>
                  <a:schemeClr val="bg1"/>
                </a:solidFill>
              </a:rPr>
              <a:t>زعمت الأمم المتحدة وغيرها من المنظمات غير الحكومية، أن منع الأشخاص المثليين من الوصول إلى المعلومات المتعلقة بالجنس الآمن سيزيد من انتشار مرض نقص المناعة البشرية/الإيدز في الهند. يوجد في الهند أكثر من خمسة ملايين شخص مصاب بالفيروس، وهو ثاني أعلى معدل في العالم بعد جنوب أفريقيا. </a:t>
            </a:r>
            <a:endParaRPr sz="2000" dirty="0">
              <a:solidFill>
                <a:schemeClr val="bg1"/>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691"/>
                                        </p:tgtEl>
                                        <p:attrNameLst>
                                          <p:attrName>style.visibility</p:attrName>
                                        </p:attrNameLst>
                                      </p:cBhvr>
                                      <p:to>
                                        <p:strVal val="visible"/>
                                      </p:to>
                                    </p:set>
                                    <p:animEffect transition="in" filter="fade">
                                      <p:cBhvr>
                                        <p:cTn id="7" dur="500"/>
                                        <p:tgtEl>
                                          <p:spTgt spid="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1"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 name="Text Box 1026"/>
          <p:cNvSpPr txBox="1"/>
          <p:nvPr/>
        </p:nvSpPr>
        <p:spPr>
          <a:xfrm>
            <a:off x="350519" y="228600"/>
            <a:ext cx="8442962"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rtl="1">
              <a:spcBef>
                <a:spcPts val="1400"/>
              </a:spcBef>
            </a:pPr>
            <a:r>
              <a:rPr lang="ar-JO" b="1" dirty="0"/>
              <a:t>ستكون البطاقة المستقبلية متعددة الأغراض هي نسخة من </a:t>
            </a:r>
            <a:r>
              <a:rPr lang="en-US" b="1" dirty="0"/>
              <a:t>NRIC  </a:t>
            </a:r>
            <a:r>
              <a:rPr lang="ar-JO" b="1" dirty="0"/>
              <a:t> (بطاقة هوية التسجيل الوطني)  الخاصة بنا في المستقبل القريب. ومن خلال شريحة ذكية مدمجة، يمكن أيضًا استخدامها كجواز سفر، وتخزين تاريخنا الطبي، ورخصة قيادة، واستخدامها كبطاقة صرّاف آلي، فتكون بمثابة محفظة ألكترونية ويمكن استخدامها أيضًا في المكتبة الوطنية... مهما قمت به بهذه البطاقة، فسيتم تعقبك!</a:t>
            </a:r>
            <a:endParaRPr b="1" dirty="0"/>
          </a:p>
        </p:txBody>
      </p:sp>
      <p:pic>
        <p:nvPicPr>
          <p:cNvPr id="2694" name="Picture 1027" descr="Picture 1027"/>
          <p:cNvPicPr>
            <a:picLocks noChangeAspect="1"/>
          </p:cNvPicPr>
          <p:nvPr/>
        </p:nvPicPr>
        <p:blipFill>
          <a:blip r:embed="rId2"/>
          <a:stretch>
            <a:fillRect/>
          </a:stretch>
        </p:blipFill>
        <p:spPr>
          <a:xfrm>
            <a:off x="609600" y="3352800"/>
            <a:ext cx="7772400" cy="17018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693"/>
                                        </p:tgtEl>
                                        <p:attrNameLst>
                                          <p:attrName>style.visibility</p:attrName>
                                        </p:attrNameLst>
                                      </p:cBhvr>
                                      <p:to>
                                        <p:strVal val="visible"/>
                                      </p:to>
                                    </p:set>
                                    <p:animEffect transition="in" filter="wipe(left)">
                                      <p:cBhvr>
                                        <p:cTn id="7" dur="500"/>
                                        <p:tgtEl>
                                          <p:spTgt spid="2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6" name="Text Box 1026"/>
          <p:cNvSpPr txBox="1"/>
          <p:nvPr/>
        </p:nvSpPr>
        <p:spPr>
          <a:xfrm>
            <a:off x="350519" y="228600"/>
            <a:ext cx="8442962"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spcBef>
                <a:spcPts val="1400"/>
              </a:spcBef>
            </a:lvl1pPr>
          </a:lstStyle>
          <a:p>
            <a:pPr rtl="1"/>
            <a:r>
              <a:rPr lang="ar-JO" dirty="0"/>
              <a:t>وقد تكون أيضًا جهاز تتبع عبر نظام تحديد المواقع العالمي </a:t>
            </a:r>
            <a:r>
              <a:rPr lang="en-US" dirty="0"/>
              <a:t>(GPS) </a:t>
            </a:r>
            <a:r>
              <a:rPr lang="ar-JO" dirty="0"/>
              <a:t>  (جيد أو سئ، يعتمد على الحالة). ومع ذلك، فقط سلطت مناقشة حديثة الضوء على السيطرة المشكوك فيها للوصول، واحتمال اساءة الاستخدام للمعلومات وانتهاك الخصوصية. ومع احتدام النقاش، قد يبدو السيناريو المحتمل عند طلب البيتزا في المستقبل القريب شيئًا كهذا...</a:t>
            </a:r>
            <a:endParaRPr dirty="0"/>
          </a:p>
        </p:txBody>
      </p:sp>
      <p:pic>
        <p:nvPicPr>
          <p:cNvPr id="2697" name="Picture 1027" descr="Picture 1027"/>
          <p:cNvPicPr>
            <a:picLocks noChangeAspect="1"/>
          </p:cNvPicPr>
          <p:nvPr/>
        </p:nvPicPr>
        <p:blipFill>
          <a:blip r:embed="rId2"/>
          <a:stretch>
            <a:fillRect/>
          </a:stretch>
        </p:blipFill>
        <p:spPr>
          <a:xfrm>
            <a:off x="609600" y="3352800"/>
            <a:ext cx="7772400" cy="17018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696"/>
                                        </p:tgtEl>
                                        <p:attrNameLst>
                                          <p:attrName>style.visibility</p:attrName>
                                        </p:attrNameLst>
                                      </p:cBhvr>
                                      <p:to>
                                        <p:strVal val="visible"/>
                                      </p:to>
                                    </p:set>
                                    <p:animEffect transition="in" filter="wipe(left)">
                                      <p:cBhvr>
                                        <p:cTn id="7" dur="500"/>
                                        <p:tgtEl>
                                          <p:spTgt spid="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9" name="Picture 2" descr="Picture 2"/>
          <p:cNvPicPr>
            <a:picLocks noChangeAspect="1"/>
          </p:cNvPicPr>
          <p:nvPr/>
        </p:nvPicPr>
        <p:blipFill>
          <a:blip r:embed="rId2"/>
          <a:stretch>
            <a:fillRect/>
          </a:stretch>
        </p:blipFill>
        <p:spPr>
          <a:xfrm>
            <a:off x="76200" y="42862"/>
            <a:ext cx="2743200" cy="2471738"/>
          </a:xfrm>
          <a:prstGeom prst="rect">
            <a:avLst/>
          </a:prstGeom>
          <a:ln w="12700">
            <a:miter lim="400000"/>
          </a:ln>
        </p:spPr>
      </p:pic>
      <p:pic>
        <p:nvPicPr>
          <p:cNvPr id="2700" name="Picture 3" descr="Picture 3"/>
          <p:cNvPicPr>
            <a:picLocks noChangeAspect="1"/>
          </p:cNvPicPr>
          <p:nvPr/>
        </p:nvPicPr>
        <p:blipFill>
          <a:blip r:embed="rId3"/>
          <a:stretch>
            <a:fillRect/>
          </a:stretch>
        </p:blipFill>
        <p:spPr>
          <a:xfrm>
            <a:off x="6324600" y="4038600"/>
            <a:ext cx="2724150" cy="2743200"/>
          </a:xfrm>
          <a:prstGeom prst="rect">
            <a:avLst/>
          </a:prstGeom>
          <a:ln w="12700">
            <a:miter lim="400000"/>
          </a:ln>
        </p:spPr>
      </p:pic>
      <p:grpSp>
        <p:nvGrpSpPr>
          <p:cNvPr id="2703" name="AutoShape 4"/>
          <p:cNvGrpSpPr/>
          <p:nvPr/>
        </p:nvGrpSpPr>
        <p:grpSpPr>
          <a:xfrm>
            <a:off x="2286089" y="152400"/>
            <a:ext cx="6705513" cy="3124202"/>
            <a:chOff x="0" y="0"/>
            <a:chExt cx="6705511" cy="3124201"/>
          </a:xfrm>
        </p:grpSpPr>
        <p:sp>
          <p:nvSpPr>
            <p:cNvPr id="2701" name="Shape"/>
            <p:cNvSpPr/>
            <p:nvPr/>
          </p:nvSpPr>
          <p:spPr>
            <a:xfrm>
              <a:off x="0" y="0"/>
              <a:ext cx="6705511" cy="3124201"/>
            </a:xfrm>
            <a:custGeom>
              <a:avLst/>
              <a:gdLst/>
              <a:ahLst/>
              <a:cxnLst>
                <a:cxn ang="0">
                  <a:pos x="wd2" y="hd2"/>
                </a:cxn>
                <a:cxn ang="5400000">
                  <a:pos x="wd2" y="hd2"/>
                </a:cxn>
                <a:cxn ang="10800000">
                  <a:pos x="wd2" y="hd2"/>
                </a:cxn>
                <a:cxn ang="16200000">
                  <a:pos x="wd2" y="hd2"/>
                </a:cxn>
              </a:cxnLst>
              <a:rect l="0" t="0" r="r" b="b"/>
              <a:pathLst>
                <a:path w="21600" h="21600" extrusionOk="0">
                  <a:moveTo>
                    <a:pt x="2454" y="0"/>
                  </a:moveTo>
                  <a:lnTo>
                    <a:pt x="21600" y="0"/>
                  </a:lnTo>
                  <a:lnTo>
                    <a:pt x="21600" y="21600"/>
                  </a:lnTo>
                  <a:lnTo>
                    <a:pt x="2454" y="21600"/>
                  </a:lnTo>
                  <a:lnTo>
                    <a:pt x="2454" y="9000"/>
                  </a:lnTo>
                  <a:lnTo>
                    <a:pt x="0" y="10218"/>
                  </a:lnTo>
                  <a:lnTo>
                    <a:pt x="2454"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02" name="Thank you for calling Pizza Hut. May I have your…"/>
            <p:cNvSpPr txBox="1"/>
            <p:nvPr/>
          </p:nvSpPr>
          <p:spPr>
            <a:xfrm>
              <a:off x="812392" y="4762"/>
              <a:ext cx="584263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شكرًا لاتصالك </a:t>
              </a:r>
              <a:r>
                <a:rPr lang="ar-JO" b="1" dirty="0"/>
                <a:t>ببيتزا هت</a:t>
              </a:r>
              <a:r>
                <a:rPr lang="ar-JO" dirty="0"/>
                <a:t>.</a:t>
              </a:r>
            </a:p>
            <a:p>
              <a:r>
                <a:rPr lang="ar-JO" dirty="0"/>
                <a:t>هل يمكنني أن آخذ...</a:t>
              </a:r>
              <a:endParaRPr dirty="0"/>
            </a:p>
          </p:txBody>
        </p:sp>
      </p:grpSp>
      <p:grpSp>
        <p:nvGrpSpPr>
          <p:cNvPr id="2706" name="AutoShape 5"/>
          <p:cNvGrpSpPr/>
          <p:nvPr/>
        </p:nvGrpSpPr>
        <p:grpSpPr>
          <a:xfrm>
            <a:off x="152400" y="3581400"/>
            <a:ext cx="7346945" cy="3124202"/>
            <a:chOff x="0" y="0"/>
            <a:chExt cx="7346944" cy="3124201"/>
          </a:xfrm>
        </p:grpSpPr>
        <p:sp>
          <p:nvSpPr>
            <p:cNvPr id="2704" name="Shape"/>
            <p:cNvSpPr/>
            <p:nvPr/>
          </p:nvSpPr>
          <p:spPr>
            <a:xfrm>
              <a:off x="0" y="0"/>
              <a:ext cx="7346944"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474" y="0"/>
                  </a:lnTo>
                  <a:lnTo>
                    <a:pt x="17474" y="12600"/>
                  </a:lnTo>
                  <a:lnTo>
                    <a:pt x="21600" y="12973"/>
                  </a:lnTo>
                  <a:lnTo>
                    <a:pt x="17474" y="18000"/>
                  </a:lnTo>
                  <a:lnTo>
                    <a:pt x="17474"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05" name="Haloh! Pisar Hut-ah? Can I order-ah?"/>
            <p:cNvSpPr txBox="1"/>
            <p:nvPr/>
          </p:nvSpPr>
          <p:spPr>
            <a:xfrm>
              <a:off x="50482" y="4762"/>
              <a:ext cx="584263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هالو! بيتزارر – هت آه؟</a:t>
              </a:r>
            </a:p>
            <a:p>
              <a:r>
                <a:rPr lang="ar-JO" dirty="0"/>
                <a:t>هل أستطيع أن أطلب – آه؟</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03"/>
                                        </p:tgtEl>
                                        <p:attrNameLst>
                                          <p:attrName>style.visibility</p:attrName>
                                        </p:attrNameLst>
                                      </p:cBhvr>
                                      <p:to>
                                        <p:strVal val="visible"/>
                                      </p:to>
                                    </p:set>
                                    <p:animEffect transition="in" filter="wipe(left)">
                                      <p:cBhvr>
                                        <p:cTn id="7" dur="500"/>
                                        <p:tgtEl>
                                          <p:spTgt spid="27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06"/>
                                        </p:tgtEl>
                                        <p:attrNameLst>
                                          <p:attrName>style.visibility</p:attrName>
                                        </p:attrNameLst>
                                      </p:cBhvr>
                                      <p:to>
                                        <p:strVal val="visible"/>
                                      </p:to>
                                    </p:set>
                                    <p:animEffect transition="in" filter="wipe(right)">
                                      <p:cBhvr>
                                        <p:cTn id="12" dur="500"/>
                                        <p:tgtEl>
                                          <p:spTgt spid="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 grpId="0" animBg="1" advAuto="0"/>
      <p:bldP spid="270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8" name="Picture 2" descr="Picture 2"/>
          <p:cNvPicPr>
            <a:picLocks noChangeAspect="1"/>
          </p:cNvPicPr>
          <p:nvPr/>
        </p:nvPicPr>
        <p:blipFill>
          <a:blip r:embed="rId2"/>
          <a:stretch>
            <a:fillRect/>
          </a:stretch>
        </p:blipFill>
        <p:spPr>
          <a:xfrm>
            <a:off x="76200" y="42862"/>
            <a:ext cx="2743200" cy="2471738"/>
          </a:xfrm>
          <a:prstGeom prst="rect">
            <a:avLst/>
          </a:prstGeom>
          <a:ln w="12700">
            <a:miter lim="400000"/>
          </a:ln>
        </p:spPr>
      </p:pic>
      <p:pic>
        <p:nvPicPr>
          <p:cNvPr id="2709" name="Picture 3" descr="Picture 3"/>
          <p:cNvPicPr>
            <a:picLocks noChangeAspect="1"/>
          </p:cNvPicPr>
          <p:nvPr/>
        </p:nvPicPr>
        <p:blipFill>
          <a:blip r:embed="rId3"/>
          <a:stretch>
            <a:fillRect/>
          </a:stretch>
        </p:blipFill>
        <p:spPr>
          <a:xfrm>
            <a:off x="6324600" y="4038600"/>
            <a:ext cx="2724150" cy="2743200"/>
          </a:xfrm>
          <a:prstGeom prst="rect">
            <a:avLst/>
          </a:prstGeom>
          <a:ln w="12700">
            <a:miter lim="400000"/>
          </a:ln>
        </p:spPr>
      </p:pic>
      <p:grpSp>
        <p:nvGrpSpPr>
          <p:cNvPr id="2712" name="AutoShape 4"/>
          <p:cNvGrpSpPr/>
          <p:nvPr/>
        </p:nvGrpSpPr>
        <p:grpSpPr>
          <a:xfrm>
            <a:off x="2286089" y="152400"/>
            <a:ext cx="6705513" cy="3124202"/>
            <a:chOff x="0" y="0"/>
            <a:chExt cx="6705511" cy="3124201"/>
          </a:xfrm>
        </p:grpSpPr>
        <p:sp>
          <p:nvSpPr>
            <p:cNvPr id="2710" name="Shape"/>
            <p:cNvSpPr/>
            <p:nvPr/>
          </p:nvSpPr>
          <p:spPr>
            <a:xfrm>
              <a:off x="0" y="0"/>
              <a:ext cx="6705511" cy="3124201"/>
            </a:xfrm>
            <a:custGeom>
              <a:avLst/>
              <a:gdLst/>
              <a:ahLst/>
              <a:cxnLst>
                <a:cxn ang="0">
                  <a:pos x="wd2" y="hd2"/>
                </a:cxn>
                <a:cxn ang="5400000">
                  <a:pos x="wd2" y="hd2"/>
                </a:cxn>
                <a:cxn ang="10800000">
                  <a:pos x="wd2" y="hd2"/>
                </a:cxn>
                <a:cxn ang="16200000">
                  <a:pos x="wd2" y="hd2"/>
                </a:cxn>
              </a:cxnLst>
              <a:rect l="0" t="0" r="r" b="b"/>
              <a:pathLst>
                <a:path w="21600" h="21600" extrusionOk="0">
                  <a:moveTo>
                    <a:pt x="2454" y="0"/>
                  </a:moveTo>
                  <a:lnTo>
                    <a:pt x="21600" y="0"/>
                  </a:lnTo>
                  <a:lnTo>
                    <a:pt x="21600" y="21600"/>
                  </a:lnTo>
                  <a:lnTo>
                    <a:pt x="2454" y="21600"/>
                  </a:lnTo>
                  <a:lnTo>
                    <a:pt x="2454" y="9000"/>
                  </a:lnTo>
                  <a:lnTo>
                    <a:pt x="0" y="10218"/>
                  </a:lnTo>
                  <a:lnTo>
                    <a:pt x="2454"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11" name="Can I have your Future Card number, sir?"/>
            <p:cNvSpPr txBox="1"/>
            <p:nvPr/>
          </p:nvSpPr>
          <p:spPr>
            <a:xfrm>
              <a:off x="812392" y="4762"/>
              <a:ext cx="584263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هل يمكنني الحصول على</a:t>
              </a:r>
            </a:p>
            <a:p>
              <a:r>
                <a:rPr lang="ar-JO" dirty="0"/>
                <a:t>رقم بطاقتك المستقبلية، سيدي؟</a:t>
              </a:r>
              <a:endParaRPr dirty="0"/>
            </a:p>
          </p:txBody>
        </p:sp>
      </p:grpSp>
      <p:grpSp>
        <p:nvGrpSpPr>
          <p:cNvPr id="2715" name="AutoShape 5"/>
          <p:cNvGrpSpPr/>
          <p:nvPr/>
        </p:nvGrpSpPr>
        <p:grpSpPr>
          <a:xfrm>
            <a:off x="152400" y="3581400"/>
            <a:ext cx="7346945" cy="3124202"/>
            <a:chOff x="0" y="0"/>
            <a:chExt cx="7346944" cy="3124201"/>
          </a:xfrm>
        </p:grpSpPr>
        <p:sp>
          <p:nvSpPr>
            <p:cNvPr id="2713" name="Shape"/>
            <p:cNvSpPr/>
            <p:nvPr/>
          </p:nvSpPr>
          <p:spPr>
            <a:xfrm>
              <a:off x="0" y="0"/>
              <a:ext cx="7346944"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474" y="0"/>
                  </a:lnTo>
                  <a:lnTo>
                    <a:pt x="17474" y="12600"/>
                  </a:lnTo>
                  <a:lnTo>
                    <a:pt x="21600" y="12973"/>
                  </a:lnTo>
                  <a:lnTo>
                    <a:pt x="17474" y="18000"/>
                  </a:lnTo>
                  <a:lnTo>
                    <a:pt x="17474"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14" name="It's arh… hold on prease… arh… it's 790230-88-5551."/>
            <p:cNvSpPr txBox="1"/>
            <p:nvPr/>
          </p:nvSpPr>
          <p:spPr>
            <a:xfrm>
              <a:off x="50482" y="4762"/>
              <a:ext cx="5842636" cy="2554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أنها ساسا..</a:t>
              </a:r>
            </a:p>
            <a:p>
              <a:pPr algn="ctr">
                <a:defRPr sz="4000"/>
              </a:pPr>
              <a:r>
                <a:rPr lang="ar-JO" dirty="0"/>
                <a:t>انتظري لحظة بريز...</a:t>
              </a:r>
            </a:p>
            <a:p>
              <a:pPr algn="ctr">
                <a:defRPr sz="4000"/>
              </a:pPr>
              <a:r>
                <a:rPr lang="ar-JO" dirty="0"/>
                <a:t>أنها سا سا... </a:t>
              </a:r>
            </a:p>
            <a:p>
              <a:pPr algn="ctr">
                <a:defRPr sz="4000"/>
              </a:pPr>
              <a:r>
                <a:rPr dirty="0"/>
                <a:t>790230-88-5551.</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12"/>
                                        </p:tgtEl>
                                        <p:attrNameLst>
                                          <p:attrName>style.visibility</p:attrName>
                                        </p:attrNameLst>
                                      </p:cBhvr>
                                      <p:to>
                                        <p:strVal val="visible"/>
                                      </p:to>
                                    </p:set>
                                    <p:animEffect transition="in" filter="wipe(left)">
                                      <p:cBhvr>
                                        <p:cTn id="7" dur="500"/>
                                        <p:tgtEl>
                                          <p:spTgt spid="27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15"/>
                                        </p:tgtEl>
                                        <p:attrNameLst>
                                          <p:attrName>style.visibility</p:attrName>
                                        </p:attrNameLst>
                                      </p:cBhvr>
                                      <p:to>
                                        <p:strVal val="visible"/>
                                      </p:to>
                                    </p:set>
                                    <p:animEffect transition="in" filter="wipe(right)">
                                      <p:cBhvr>
                                        <p:cTn id="12" dur="500"/>
                                        <p:tgtEl>
                                          <p:spTgt spid="2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2" grpId="0" animBg="1" advAuto="0"/>
      <p:bldP spid="2715"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7" name="Picture 2" descr="Picture 2"/>
          <p:cNvPicPr>
            <a:picLocks noChangeAspect="1"/>
          </p:cNvPicPr>
          <p:nvPr/>
        </p:nvPicPr>
        <p:blipFill>
          <a:blip r:embed="rId2"/>
          <a:stretch>
            <a:fillRect/>
          </a:stretch>
        </p:blipFill>
        <p:spPr>
          <a:xfrm>
            <a:off x="76200" y="42862"/>
            <a:ext cx="2743200" cy="2471738"/>
          </a:xfrm>
          <a:prstGeom prst="rect">
            <a:avLst/>
          </a:prstGeom>
          <a:ln w="12700">
            <a:miter lim="400000"/>
          </a:ln>
        </p:spPr>
      </p:pic>
      <p:grpSp>
        <p:nvGrpSpPr>
          <p:cNvPr id="2720" name="AutoShape 3"/>
          <p:cNvGrpSpPr/>
          <p:nvPr/>
        </p:nvGrpSpPr>
        <p:grpSpPr>
          <a:xfrm>
            <a:off x="2484495" y="152400"/>
            <a:ext cx="6507107" cy="6553202"/>
            <a:chOff x="0" y="0"/>
            <a:chExt cx="6507105" cy="6553201"/>
          </a:xfrm>
        </p:grpSpPr>
        <p:sp>
          <p:nvSpPr>
            <p:cNvPr id="2718" name="Shape"/>
            <p:cNvSpPr/>
            <p:nvPr/>
          </p:nvSpPr>
          <p:spPr>
            <a:xfrm>
              <a:off x="0" y="0"/>
              <a:ext cx="6507105" cy="6553201"/>
            </a:xfrm>
            <a:custGeom>
              <a:avLst/>
              <a:gdLst/>
              <a:ahLst/>
              <a:cxnLst>
                <a:cxn ang="0">
                  <a:pos x="wd2" y="hd2"/>
                </a:cxn>
                <a:cxn ang="5400000">
                  <a:pos x="wd2" y="hd2"/>
                </a:cxn>
                <a:cxn ang="10800000">
                  <a:pos x="wd2" y="hd2"/>
                </a:cxn>
                <a:cxn ang="16200000">
                  <a:pos x="wd2" y="hd2"/>
                </a:cxn>
              </a:cxnLst>
              <a:rect l="0" t="0" r="r" b="b"/>
              <a:pathLst>
                <a:path w="21600" h="21600" extrusionOk="0">
                  <a:moveTo>
                    <a:pt x="1112" y="0"/>
                  </a:moveTo>
                  <a:lnTo>
                    <a:pt x="21600" y="0"/>
                  </a:lnTo>
                  <a:lnTo>
                    <a:pt x="21600" y="21600"/>
                  </a:lnTo>
                  <a:lnTo>
                    <a:pt x="1112" y="21600"/>
                  </a:lnTo>
                  <a:lnTo>
                    <a:pt x="1112" y="9000"/>
                  </a:lnTo>
                  <a:lnTo>
                    <a:pt x="0" y="1957"/>
                  </a:lnTo>
                  <a:lnTo>
                    <a:pt x="1112"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19" name="Thank you, Mr. Tan Ah Beng. You're calling from Block 345, Teck Whye Ave, #41-1522. Your home number is 6788988, your office number is 6912788 and your mobile is 96788688. Which number are you calling from?"/>
            <p:cNvSpPr txBox="1"/>
            <p:nvPr/>
          </p:nvSpPr>
          <p:spPr>
            <a:xfrm>
              <a:off x="385386" y="4762"/>
              <a:ext cx="6071236" cy="50167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شكرًا لك، يا سيد تانج آه بينج.</a:t>
              </a:r>
            </a:p>
            <a:p>
              <a:pPr algn="ctr">
                <a:defRPr sz="4000"/>
              </a:pPr>
              <a:r>
                <a:rPr lang="ar-JO" dirty="0"/>
                <a:t> أنت تتصل من المبنى 345،</a:t>
              </a:r>
            </a:p>
            <a:p>
              <a:pPr algn="ctr">
                <a:defRPr sz="4000"/>
              </a:pPr>
              <a:r>
                <a:rPr lang="ar-JO" dirty="0"/>
                <a:t> شارع تيك واي، رقم 41-1522. رقم منزلك هو 6788988،</a:t>
              </a:r>
            </a:p>
            <a:p>
              <a:pPr algn="ctr">
                <a:defRPr sz="4000"/>
              </a:pPr>
              <a:r>
                <a:rPr lang="ar-JO" dirty="0"/>
                <a:t> ورقم مكتبك هو 6912788، </a:t>
              </a:r>
            </a:p>
            <a:p>
              <a:pPr algn="ctr">
                <a:defRPr sz="4000"/>
              </a:pPr>
              <a:r>
                <a:rPr lang="ar-JO" dirty="0"/>
                <a:t>ورقم هاتفك المحمول هو 96788688. </a:t>
              </a:r>
            </a:p>
            <a:p>
              <a:pPr algn="ctr">
                <a:defRPr sz="4000"/>
              </a:pPr>
              <a:r>
                <a:rPr lang="ar-JO" dirty="0"/>
                <a:t>من أي رقم تتصل؟</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20"/>
                                        </p:tgtEl>
                                        <p:attrNameLst>
                                          <p:attrName>style.visibility</p:attrName>
                                        </p:attrNameLst>
                                      </p:cBhvr>
                                      <p:to>
                                        <p:strVal val="visible"/>
                                      </p:to>
                                    </p:set>
                                    <p:animEffect transition="in" filter="wipe(left)">
                                      <p:cBhvr>
                                        <p:cTn id="7" dur="500"/>
                                        <p:tgtEl>
                                          <p:spTgt spid="2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2"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23"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26" name="AutoShape 4"/>
          <p:cNvGrpSpPr/>
          <p:nvPr/>
        </p:nvGrpSpPr>
        <p:grpSpPr>
          <a:xfrm>
            <a:off x="2073368" y="152400"/>
            <a:ext cx="6918235" cy="3124202"/>
            <a:chOff x="0" y="0"/>
            <a:chExt cx="6918233" cy="3124201"/>
          </a:xfrm>
        </p:grpSpPr>
        <p:sp>
          <p:nvSpPr>
            <p:cNvPr id="2724"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25" name="Home-lah, wah, where you get all my phone numbers-ah?"/>
            <p:cNvSpPr txBox="1"/>
            <p:nvPr/>
          </p:nvSpPr>
          <p:spPr>
            <a:xfrm>
              <a:off x="1025114" y="4762"/>
              <a:ext cx="5842636" cy="1754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المنزل – هاه.. واه.. </a:t>
              </a:r>
            </a:p>
            <a:p>
              <a:r>
                <a:rPr lang="ar-JO" dirty="0"/>
                <a:t>من أين حصلتِ على أرقام هواتفي – هاه؟</a:t>
              </a:r>
            </a:p>
          </p:txBody>
        </p:sp>
      </p:grpSp>
      <p:grpSp>
        <p:nvGrpSpPr>
          <p:cNvPr id="2729" name="AutoShape 5"/>
          <p:cNvGrpSpPr/>
          <p:nvPr/>
        </p:nvGrpSpPr>
        <p:grpSpPr>
          <a:xfrm>
            <a:off x="152400" y="3581400"/>
            <a:ext cx="7621541" cy="3124202"/>
            <a:chOff x="0" y="0"/>
            <a:chExt cx="7621539" cy="3124201"/>
          </a:xfrm>
        </p:grpSpPr>
        <p:sp>
          <p:nvSpPr>
            <p:cNvPr id="2727"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28" name="We are connected to the Future Card system, sir."/>
            <p:cNvSpPr txBox="1"/>
            <p:nvPr/>
          </p:nvSpPr>
          <p:spPr>
            <a:xfrm>
              <a:off x="50482" y="4762"/>
              <a:ext cx="584263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نحن متصلون بنظام</a:t>
              </a:r>
            </a:p>
            <a:p>
              <a:r>
                <a:rPr lang="ar-JO" dirty="0"/>
                <a:t>بطاقة المستقبل، 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26"/>
                                        </p:tgtEl>
                                        <p:attrNameLst>
                                          <p:attrName>style.visibility</p:attrName>
                                        </p:attrNameLst>
                                      </p:cBhvr>
                                      <p:to>
                                        <p:strVal val="visible"/>
                                      </p:to>
                                    </p:set>
                                    <p:animEffect transition="in" filter="wipe(left)">
                                      <p:cBhvr>
                                        <p:cTn id="7" dur="500"/>
                                        <p:tgtEl>
                                          <p:spTgt spid="27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29"/>
                                        </p:tgtEl>
                                        <p:attrNameLst>
                                          <p:attrName>style.visibility</p:attrName>
                                        </p:attrNameLst>
                                      </p:cBhvr>
                                      <p:to>
                                        <p:strVal val="visible"/>
                                      </p:to>
                                    </p:set>
                                    <p:animEffect transition="in" filter="wipe(right)">
                                      <p:cBhvr>
                                        <p:cTn id="12" dur="500"/>
                                        <p:tgtEl>
                                          <p:spTgt spid="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6" grpId="0" animBg="1" advAuto="0"/>
      <p:bldP spid="272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3" name="Rectangle 1026"/>
          <p:cNvSpPr txBox="1"/>
          <p:nvPr/>
        </p:nvSpPr>
        <p:spPr>
          <a:xfrm>
            <a:off x="45719" y="37958"/>
            <a:ext cx="9052562"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150" rtl="1">
              <a:defRPr sz="3600" b="1">
                <a:solidFill>
                  <a:schemeClr val="accent3">
                    <a:lumOff val="44000"/>
                  </a:schemeClr>
                </a:solidFill>
              </a:defRPr>
            </a:lvl1pPr>
          </a:lstStyle>
          <a:p>
            <a:r>
              <a:t>احصل علي هذا العرض مجانا!</a:t>
            </a:r>
          </a:p>
        </p:txBody>
      </p:sp>
      <p:pic>
        <p:nvPicPr>
          <p:cNvPr id="2564" name="Picture 7" descr="Picture 7"/>
          <p:cNvPicPr>
            <a:picLocks noChangeAspect="1"/>
          </p:cNvPicPr>
          <p:nvPr/>
        </p:nvPicPr>
        <p:blipFill>
          <a:blip r:embed="rId3"/>
          <a:srcRect t="2841"/>
          <a:stretch>
            <a:fillRect/>
          </a:stretch>
        </p:blipFill>
        <p:spPr>
          <a:xfrm>
            <a:off x="-44174" y="636980"/>
            <a:ext cx="9232349" cy="5650047"/>
          </a:xfrm>
          <a:prstGeom prst="rect">
            <a:avLst/>
          </a:prstGeom>
          <a:ln w="12700">
            <a:miter lim="400000"/>
          </a:ln>
        </p:spPr>
      </p:pic>
      <p:pic>
        <p:nvPicPr>
          <p:cNvPr id="2565" name="Picture 8" descr="Picture 8"/>
          <p:cNvPicPr>
            <a:picLocks noChangeAspect="1"/>
          </p:cNvPicPr>
          <p:nvPr/>
        </p:nvPicPr>
        <p:blipFill>
          <a:blip r:embed="rId4"/>
          <a:stretch>
            <a:fillRect/>
          </a:stretch>
        </p:blipFill>
        <p:spPr>
          <a:xfrm>
            <a:off x="307223" y="2222339"/>
            <a:ext cx="6153213" cy="3483595"/>
          </a:xfrm>
          <a:prstGeom prst="rect">
            <a:avLst/>
          </a:prstGeom>
          <a:ln w="12700">
            <a:miter lim="400000"/>
          </a:ln>
        </p:spPr>
      </p:pic>
      <p:sp>
        <p:nvSpPr>
          <p:cNvPr id="2566" name="Rectangle 1026"/>
          <p:cNvSpPr txBox="1">
            <a:spLocks noGrp="1"/>
          </p:cNvSpPr>
          <p:nvPr>
            <p:ph type="title"/>
          </p:nvPr>
        </p:nvSpPr>
        <p:spPr>
          <a:xfrm>
            <a:off x="0" y="6172200"/>
            <a:ext cx="9144000" cy="685800"/>
          </a:xfrm>
          <a:prstGeom prst="rect">
            <a:avLst/>
          </a:prstGeom>
          <a:solidFill>
            <a:srgbClr val="000000"/>
          </a:solidFill>
        </p:spPr>
        <p:txBody>
          <a:bodyPr/>
          <a:lstStyle/>
          <a:p>
            <a:pPr defTabSz="877823" rtl="1">
              <a:defRPr sz="3839" b="1">
                <a:effectLst>
                  <a:outerShdw blurRad="36576" dist="36576" dir="2700000" rotWithShape="0">
                    <a:srgbClr val="000000"/>
                  </a:outerShdw>
                </a:effectLst>
              </a:defRPr>
            </a:pPr>
            <a:r>
              <a:rPr b="0">
                <a:latin typeface="ＭＳ Ｐゴシック"/>
                <a:ea typeface="ＭＳ Ｐゴシック"/>
                <a:cs typeface="ＭＳ Ｐゴシック"/>
                <a:sym typeface="ＭＳ Ｐゴシック"/>
              </a:rPr>
              <a:t>علم الأخرويات</a:t>
            </a:r>
            <a:r>
              <a:t>  </a:t>
            </a:r>
            <a:r>
              <a:rPr sz="2688"/>
              <a:t>•  BibleStudyDownloads.org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0" nodeType="afterEffect">
                                  <p:stCondLst>
                                    <p:cond delay="3000"/>
                                  </p:stCondLst>
                                  <p:iterate>
                                    <p:tmAbs val="0"/>
                                  </p:iterate>
                                  <p:childTnLst>
                                    <p:anim calcmode="lin" valueType="num">
                                      <p:cBhvr>
                                        <p:cTn id="6" dur="2000" fill="hold"/>
                                        <p:tgtEl>
                                          <p:spTgt spid="2565"/>
                                        </p:tgtEl>
                                        <p:attrNameLst>
                                          <p:attrName>ppt_x</p:attrName>
                                        </p:attrNameLst>
                                      </p:cBhvr>
                                      <p:tavLst>
                                        <p:tav tm="0">
                                          <p:val>
                                            <p:strVal val="ppt_x"/>
                                          </p:val>
                                        </p:tav>
                                        <p:tav tm="100000">
                                          <p:val>
                                            <p:strVal val="0-ppt_w/2"/>
                                          </p:val>
                                        </p:tav>
                                      </p:tavLst>
                                    </p:anim>
                                    <p:anim calcmode="lin" valueType="num">
                                      <p:cBhvr>
                                        <p:cTn id="7" dur="2000" fill="hold"/>
                                        <p:tgtEl>
                                          <p:spTgt spid="2565"/>
                                        </p:tgtEl>
                                        <p:attrNameLst>
                                          <p:attrName>ppt_y</p:attrName>
                                        </p:attrNameLst>
                                      </p:cBhvr>
                                      <p:tavLst>
                                        <p:tav tm="0">
                                          <p:val>
                                            <p:strVal val="ppt_y"/>
                                          </p:val>
                                        </p:tav>
                                        <p:tav tm="100000">
                                          <p:val>
                                            <p:strVal val="ppt_y"/>
                                          </p:val>
                                        </p:tav>
                                      </p:tavLst>
                                    </p:anim>
                                    <p:set>
                                      <p:cBhvr>
                                        <p:cTn id="8" fill="hold">
                                          <p:stCondLst>
                                            <p:cond delay="1999"/>
                                          </p:stCondLst>
                                        </p:cTn>
                                        <p:tgtEl>
                                          <p:spTgt spid="2565"/>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1" nodeType="afterEffect">
                                  <p:stCondLst>
                                    <p:cond delay="3000"/>
                                  </p:stCondLst>
                                  <p:iterate>
                                    <p:tmAbs val="0"/>
                                  </p:iterate>
                                  <p:childTnLst>
                                    <p:set>
                                      <p:cBhvr>
                                        <p:cTn id="11" fill="hold"/>
                                        <p:tgtEl>
                                          <p:spTgt spid="2565"/>
                                        </p:tgtEl>
                                        <p:attrNameLst>
                                          <p:attrName>style.visibility</p:attrName>
                                        </p:attrNameLst>
                                      </p:cBhvr>
                                      <p:to>
                                        <p:strVal val="visible"/>
                                      </p:to>
                                    </p:set>
                                    <p:anim calcmode="lin" valueType="num">
                                      <p:cBhvr>
                                        <p:cTn id="12" dur="1000" fill="hold"/>
                                        <p:tgtEl>
                                          <p:spTgt spid="2565"/>
                                        </p:tgtEl>
                                        <p:attrNameLst>
                                          <p:attrName>ppt_x</p:attrName>
                                        </p:attrNameLst>
                                      </p:cBhvr>
                                      <p:tavLst>
                                        <p:tav tm="0">
                                          <p:val>
                                            <p:strVal val="1+#ppt_w/2"/>
                                          </p:val>
                                        </p:tav>
                                        <p:tav tm="100000">
                                          <p:val>
                                            <p:strVal val="#ppt_x"/>
                                          </p:val>
                                        </p:tav>
                                      </p:tavLst>
                                    </p:anim>
                                    <p:anim calcmode="lin" valueType="num">
                                      <p:cBhvr>
                                        <p:cTn id="13" dur="1000" fill="hold"/>
                                        <p:tgtEl>
                                          <p:spTgt spid="25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5" grpId="0" animBg="1" advAuto="0"/>
      <p:bldP spid="2565"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1"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32"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35" name="AutoShape 4"/>
          <p:cNvGrpSpPr/>
          <p:nvPr/>
        </p:nvGrpSpPr>
        <p:grpSpPr>
          <a:xfrm>
            <a:off x="2073368" y="152400"/>
            <a:ext cx="6918235" cy="3124202"/>
            <a:chOff x="0" y="0"/>
            <a:chExt cx="6918233" cy="3124201"/>
          </a:xfrm>
        </p:grpSpPr>
        <p:sp>
          <p:nvSpPr>
            <p:cNvPr id="2733"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34" name="OK-lah, OK-lah, can I order your seafood pisar?"/>
            <p:cNvSpPr txBox="1"/>
            <p:nvPr/>
          </p:nvSpPr>
          <p:spPr>
            <a:xfrm>
              <a:off x="1025114" y="4762"/>
              <a:ext cx="5842636" cy="1754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حسنًا –هاه.. حسنًا – هاه.</a:t>
              </a:r>
            </a:p>
            <a:p>
              <a:r>
                <a:rPr lang="ar-JO" dirty="0"/>
                <a:t>هل أستطيع أن أطلب بيتزارر</a:t>
              </a:r>
            </a:p>
            <a:p>
              <a:r>
                <a:rPr lang="ar-JO" dirty="0"/>
                <a:t>المأكولات البحرية الخاص بكم؟</a:t>
              </a:r>
              <a:endParaRPr dirty="0"/>
            </a:p>
          </p:txBody>
        </p:sp>
      </p:grpSp>
      <p:grpSp>
        <p:nvGrpSpPr>
          <p:cNvPr id="2738" name="AutoShape 5"/>
          <p:cNvGrpSpPr/>
          <p:nvPr/>
        </p:nvGrpSpPr>
        <p:grpSpPr>
          <a:xfrm>
            <a:off x="152400" y="3581400"/>
            <a:ext cx="7621541" cy="3124202"/>
            <a:chOff x="0" y="0"/>
            <a:chExt cx="7621539" cy="3124201"/>
          </a:xfrm>
        </p:grpSpPr>
        <p:sp>
          <p:nvSpPr>
            <p:cNvPr id="2736"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37" name="That's not a good idea, sir."/>
            <p:cNvSpPr txBox="1"/>
            <p:nvPr/>
          </p:nvSpPr>
          <p:spPr>
            <a:xfrm>
              <a:off x="50482" y="4762"/>
              <a:ext cx="584263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هذه ليست فكرة جيدة،</a:t>
              </a:r>
            </a:p>
            <a:p>
              <a:pPr algn="ctr">
                <a:defRPr sz="4000"/>
              </a:pPr>
              <a:r>
                <a:rPr lang="ar-JO" dirty="0"/>
                <a:t>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35"/>
                                        </p:tgtEl>
                                        <p:attrNameLst>
                                          <p:attrName>style.visibility</p:attrName>
                                        </p:attrNameLst>
                                      </p:cBhvr>
                                      <p:to>
                                        <p:strVal val="visible"/>
                                      </p:to>
                                    </p:set>
                                    <p:animEffect transition="in" filter="wipe(left)">
                                      <p:cBhvr>
                                        <p:cTn id="7" dur="500"/>
                                        <p:tgtEl>
                                          <p:spTgt spid="2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38"/>
                                        </p:tgtEl>
                                        <p:attrNameLst>
                                          <p:attrName>style.visibility</p:attrName>
                                        </p:attrNameLst>
                                      </p:cBhvr>
                                      <p:to>
                                        <p:strVal val="visible"/>
                                      </p:to>
                                    </p:set>
                                    <p:animEffect transition="in" filter="wipe(right)">
                                      <p:cBhvr>
                                        <p:cTn id="12" dur="500"/>
                                        <p:tgtEl>
                                          <p:spTgt spid="2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5" grpId="0" animBg="1" advAuto="0"/>
      <p:bldP spid="2738"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0"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41"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44" name="AutoShape 4"/>
          <p:cNvGrpSpPr/>
          <p:nvPr/>
        </p:nvGrpSpPr>
        <p:grpSpPr>
          <a:xfrm>
            <a:off x="2073368" y="152400"/>
            <a:ext cx="6918235" cy="3124202"/>
            <a:chOff x="0" y="0"/>
            <a:chExt cx="6918233" cy="3124201"/>
          </a:xfrm>
        </p:grpSpPr>
        <p:sp>
          <p:nvSpPr>
            <p:cNvPr id="2742"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43" name="Why cannot-ah?"/>
            <p:cNvSpPr txBox="1"/>
            <p:nvPr/>
          </p:nvSpPr>
          <p:spPr>
            <a:xfrm>
              <a:off x="1025114" y="4762"/>
              <a:ext cx="5842636"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ولماذا لا – هاه؟</a:t>
              </a:r>
              <a:endParaRPr dirty="0"/>
            </a:p>
          </p:txBody>
        </p:sp>
      </p:grpSp>
      <p:grpSp>
        <p:nvGrpSpPr>
          <p:cNvPr id="2747" name="AutoShape 5"/>
          <p:cNvGrpSpPr/>
          <p:nvPr/>
        </p:nvGrpSpPr>
        <p:grpSpPr>
          <a:xfrm>
            <a:off x="152400" y="3581400"/>
            <a:ext cx="7621541" cy="3124202"/>
            <a:chOff x="0" y="0"/>
            <a:chExt cx="7621539" cy="3124201"/>
          </a:xfrm>
        </p:grpSpPr>
        <p:sp>
          <p:nvSpPr>
            <p:cNvPr id="2745"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46" name="According to your latest medical records, you have high blood pressure and high cholesterol level, sir."/>
            <p:cNvSpPr txBox="1"/>
            <p:nvPr/>
          </p:nvSpPr>
          <p:spPr>
            <a:xfrm>
              <a:off x="50482" y="4762"/>
              <a:ext cx="5842636" cy="2554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حسب أحدث سجلاتك الطبية،</a:t>
              </a:r>
            </a:p>
            <a:p>
              <a:r>
                <a:rPr lang="ar-JO" dirty="0"/>
                <a:t> فأنت تعاني من ارتفاع ضغط الدم وارتفاع مستوى الكولسترول،</a:t>
              </a:r>
            </a:p>
            <a:p>
              <a:r>
                <a:rPr lang="ar-JO" dirty="0"/>
                <a:t> 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44"/>
                                        </p:tgtEl>
                                        <p:attrNameLst>
                                          <p:attrName>style.visibility</p:attrName>
                                        </p:attrNameLst>
                                      </p:cBhvr>
                                      <p:to>
                                        <p:strVal val="visible"/>
                                      </p:to>
                                    </p:set>
                                    <p:animEffect transition="in" filter="wipe(left)">
                                      <p:cBhvr>
                                        <p:cTn id="7" dur="500"/>
                                        <p:tgtEl>
                                          <p:spTgt spid="27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47"/>
                                        </p:tgtEl>
                                        <p:attrNameLst>
                                          <p:attrName>style.visibility</p:attrName>
                                        </p:attrNameLst>
                                      </p:cBhvr>
                                      <p:to>
                                        <p:strVal val="visible"/>
                                      </p:to>
                                    </p:set>
                                    <p:animEffect transition="in" filter="wipe(right)">
                                      <p:cBhvr>
                                        <p:cTn id="12" dur="500"/>
                                        <p:tgtEl>
                                          <p:spTgt spid="2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 grpId="0" animBg="1" advAuto="0"/>
      <p:bldP spid="2747"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9"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50"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53" name="AutoShape 4"/>
          <p:cNvGrpSpPr/>
          <p:nvPr/>
        </p:nvGrpSpPr>
        <p:grpSpPr>
          <a:xfrm>
            <a:off x="2073368" y="152400"/>
            <a:ext cx="6918235" cy="3124202"/>
            <a:chOff x="0" y="0"/>
            <a:chExt cx="6918233" cy="3124201"/>
          </a:xfrm>
        </p:grpSpPr>
        <p:sp>
          <p:nvSpPr>
            <p:cNvPr id="2751"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52" name="What? Wah-lau-eh… medical records also you know. So what you lecomend?"/>
            <p:cNvSpPr txBox="1"/>
            <p:nvPr/>
          </p:nvSpPr>
          <p:spPr>
            <a:xfrm>
              <a:off x="1025114" y="4762"/>
              <a:ext cx="5842636" cy="1754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ماذا؟ ما هذا؟ ... حتى السجلات الطبية تعرفونها أيضًا؟ </a:t>
              </a:r>
            </a:p>
            <a:p>
              <a:r>
                <a:rPr lang="ar-JO" dirty="0"/>
                <a:t>إذن بماذا تووصصون؟</a:t>
              </a:r>
            </a:p>
          </p:txBody>
        </p:sp>
      </p:grpSp>
      <p:grpSp>
        <p:nvGrpSpPr>
          <p:cNvPr id="2756" name="AutoShape 5"/>
          <p:cNvGrpSpPr/>
          <p:nvPr/>
        </p:nvGrpSpPr>
        <p:grpSpPr>
          <a:xfrm>
            <a:off x="152400" y="3581400"/>
            <a:ext cx="7621541" cy="3124202"/>
            <a:chOff x="0" y="0"/>
            <a:chExt cx="7621539" cy="3124201"/>
          </a:xfrm>
        </p:grpSpPr>
        <p:sp>
          <p:nvSpPr>
            <p:cNvPr id="2754"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55" name="Try our low fat Hokkien mee pizza, I'm sure you'll like it, sir."/>
            <p:cNvSpPr txBox="1"/>
            <p:nvPr/>
          </p:nvSpPr>
          <p:spPr>
            <a:xfrm>
              <a:off x="50482" y="4762"/>
              <a:ext cx="584263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جرّب بيتزا هوكين مي قليلة الدسم، أنا متأكدة أنها ستعجبك،</a:t>
              </a:r>
            </a:p>
            <a:p>
              <a:pPr algn="ctr">
                <a:defRPr sz="4000"/>
              </a:pPr>
              <a:r>
                <a:rPr lang="ar-JO" dirty="0"/>
                <a:t> 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53"/>
                                        </p:tgtEl>
                                        <p:attrNameLst>
                                          <p:attrName>style.visibility</p:attrName>
                                        </p:attrNameLst>
                                      </p:cBhvr>
                                      <p:to>
                                        <p:strVal val="visible"/>
                                      </p:to>
                                    </p:set>
                                    <p:animEffect transition="in" filter="wipe(left)">
                                      <p:cBhvr>
                                        <p:cTn id="7" dur="500"/>
                                        <p:tgtEl>
                                          <p:spTgt spid="27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56"/>
                                        </p:tgtEl>
                                        <p:attrNameLst>
                                          <p:attrName>style.visibility</p:attrName>
                                        </p:attrNameLst>
                                      </p:cBhvr>
                                      <p:to>
                                        <p:strVal val="visible"/>
                                      </p:to>
                                    </p:set>
                                    <p:animEffect transition="in" filter="wipe(right)">
                                      <p:cBhvr>
                                        <p:cTn id="12" dur="500"/>
                                        <p:tgtEl>
                                          <p:spTgt spid="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3" grpId="0" animBg="1" advAuto="0"/>
      <p:bldP spid="275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8"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59"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62" name="AutoShape 4"/>
          <p:cNvGrpSpPr/>
          <p:nvPr/>
        </p:nvGrpSpPr>
        <p:grpSpPr>
          <a:xfrm>
            <a:off x="2073368" y="152400"/>
            <a:ext cx="6918235" cy="3124202"/>
            <a:chOff x="0" y="0"/>
            <a:chExt cx="6918233" cy="3124201"/>
          </a:xfrm>
        </p:grpSpPr>
        <p:sp>
          <p:nvSpPr>
            <p:cNvPr id="2760"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61" name="Wah, how you know I like Hokkien mee-ah?"/>
            <p:cNvSpPr txBox="1"/>
            <p:nvPr/>
          </p:nvSpPr>
          <p:spPr>
            <a:xfrm>
              <a:off x="1025114" y="4762"/>
              <a:ext cx="5842636" cy="1200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واه، كيف عرفتِ أنني أحب </a:t>
              </a:r>
            </a:p>
            <a:p>
              <a:r>
                <a:rPr lang="ar-JO" dirty="0"/>
                <a:t>بيتزا هوكين مي – هاه؟</a:t>
              </a:r>
              <a:endParaRPr dirty="0"/>
            </a:p>
          </p:txBody>
        </p:sp>
      </p:grpSp>
      <p:grpSp>
        <p:nvGrpSpPr>
          <p:cNvPr id="2765" name="AutoShape 5"/>
          <p:cNvGrpSpPr/>
          <p:nvPr/>
        </p:nvGrpSpPr>
        <p:grpSpPr>
          <a:xfrm>
            <a:off x="152400" y="3581400"/>
            <a:ext cx="7621541" cy="3174859"/>
            <a:chOff x="0" y="0"/>
            <a:chExt cx="7621539" cy="3174858"/>
          </a:xfrm>
        </p:grpSpPr>
        <p:sp>
          <p:nvSpPr>
            <p:cNvPr id="2763"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64" name="You borrowed a book titled 'Popular Hokkien Dishes' from the National Library last week, sir."/>
            <p:cNvSpPr txBox="1"/>
            <p:nvPr/>
          </p:nvSpPr>
          <p:spPr>
            <a:xfrm>
              <a:off x="50482" y="4762"/>
              <a:ext cx="5842636" cy="3170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لقد استعرتَ كتابًا بعنوان</a:t>
              </a:r>
            </a:p>
            <a:p>
              <a:pPr algn="ctr">
                <a:defRPr sz="4000"/>
              </a:pPr>
              <a:r>
                <a:rPr lang="ar-JO" dirty="0"/>
                <a:t> "أطباق هوكين الشعبية" </a:t>
              </a:r>
            </a:p>
            <a:p>
              <a:pPr algn="ctr">
                <a:defRPr sz="4000"/>
              </a:pPr>
              <a:r>
                <a:rPr lang="ar-JO" dirty="0"/>
                <a:t>من المكتبة الوطنية الأسبوع الماضي،</a:t>
              </a:r>
            </a:p>
            <a:p>
              <a:pPr algn="ctr">
                <a:defRPr sz="4000"/>
              </a:pPr>
              <a:r>
                <a:rPr lang="ar-JO" dirty="0"/>
                <a:t> يا سيدي.</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62"/>
                                        </p:tgtEl>
                                        <p:attrNameLst>
                                          <p:attrName>style.visibility</p:attrName>
                                        </p:attrNameLst>
                                      </p:cBhvr>
                                      <p:to>
                                        <p:strVal val="visible"/>
                                      </p:to>
                                    </p:set>
                                    <p:animEffect transition="in" filter="wipe(left)">
                                      <p:cBhvr>
                                        <p:cTn id="7" dur="500"/>
                                        <p:tgtEl>
                                          <p:spTgt spid="27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65"/>
                                        </p:tgtEl>
                                        <p:attrNameLst>
                                          <p:attrName>style.visibility</p:attrName>
                                        </p:attrNameLst>
                                      </p:cBhvr>
                                      <p:to>
                                        <p:strVal val="visible"/>
                                      </p:to>
                                    </p:set>
                                    <p:animEffect transition="in" filter="wipe(right)">
                                      <p:cBhvr>
                                        <p:cTn id="12" dur="500"/>
                                        <p:tgtEl>
                                          <p:spTgt spid="2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2" grpId="0" animBg="1" advAuto="0"/>
      <p:bldP spid="2765"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68"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71" name="AutoShape 4"/>
          <p:cNvGrpSpPr/>
          <p:nvPr/>
        </p:nvGrpSpPr>
        <p:grpSpPr>
          <a:xfrm>
            <a:off x="2073368" y="152400"/>
            <a:ext cx="6918235" cy="3124202"/>
            <a:chOff x="0" y="0"/>
            <a:chExt cx="6918233" cy="3124201"/>
          </a:xfrm>
        </p:grpSpPr>
        <p:sp>
          <p:nvSpPr>
            <p:cNvPr id="2769"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70" name="OK, OK, beh-ta-han. Give me three family size pisar. How much-ah?"/>
            <p:cNvSpPr txBox="1"/>
            <p:nvPr/>
          </p:nvSpPr>
          <p:spPr>
            <a:xfrm>
              <a:off x="1025114" y="4762"/>
              <a:ext cx="5842636" cy="1754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حسنًا، حسنًا، شكشك... شكرًا..  أعطيني ثلاث بيتزاررر حجم عائلي. </a:t>
              </a:r>
            </a:p>
            <a:p>
              <a:r>
                <a:rPr lang="ar-JO" dirty="0"/>
                <a:t>كم قيمتها – هاه؟</a:t>
              </a:r>
            </a:p>
          </p:txBody>
        </p:sp>
      </p:grpSp>
      <p:grpSp>
        <p:nvGrpSpPr>
          <p:cNvPr id="2774" name="AutoShape 5"/>
          <p:cNvGrpSpPr/>
          <p:nvPr/>
        </p:nvGrpSpPr>
        <p:grpSpPr>
          <a:xfrm>
            <a:off x="152400" y="3581400"/>
            <a:ext cx="7621541" cy="3124202"/>
            <a:chOff x="0" y="0"/>
            <a:chExt cx="7621539" cy="3124201"/>
          </a:xfrm>
        </p:grpSpPr>
        <p:sp>
          <p:nvSpPr>
            <p:cNvPr id="2772"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73" name="That should be enough for your family of 10. The total is $45. How would you like to pay?"/>
            <p:cNvSpPr txBox="1"/>
            <p:nvPr/>
          </p:nvSpPr>
          <p:spPr>
            <a:xfrm>
              <a:off x="50482" y="4762"/>
              <a:ext cx="5842636" cy="2554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يجب أن يكون هذا كافيًا لعائلتك المكونة من 10 أفراد. </a:t>
              </a:r>
            </a:p>
            <a:p>
              <a:r>
                <a:rPr lang="ar-JO" dirty="0"/>
                <a:t>المجموع هو 45 دولارًا.</a:t>
              </a:r>
            </a:p>
            <a:p>
              <a:r>
                <a:rPr lang="ar-JO" dirty="0"/>
                <a:t> كيف تريد أن تدفع؟</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71"/>
                                        </p:tgtEl>
                                        <p:attrNameLst>
                                          <p:attrName>style.visibility</p:attrName>
                                        </p:attrNameLst>
                                      </p:cBhvr>
                                      <p:to>
                                        <p:strVal val="visible"/>
                                      </p:to>
                                    </p:set>
                                    <p:animEffect transition="in" filter="wipe(left)">
                                      <p:cBhvr>
                                        <p:cTn id="7" dur="500"/>
                                        <p:tgtEl>
                                          <p:spTgt spid="27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74"/>
                                        </p:tgtEl>
                                        <p:attrNameLst>
                                          <p:attrName>style.visibility</p:attrName>
                                        </p:attrNameLst>
                                      </p:cBhvr>
                                      <p:to>
                                        <p:strVal val="visible"/>
                                      </p:to>
                                    </p:set>
                                    <p:animEffect transition="in" filter="wipe(right)">
                                      <p:cBhvr>
                                        <p:cTn id="12" dur="500"/>
                                        <p:tgtEl>
                                          <p:spTgt spid="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1" grpId="0" animBg="1" advAuto="0"/>
      <p:bldP spid="277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6"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77"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80" name="AutoShape 4"/>
          <p:cNvGrpSpPr/>
          <p:nvPr/>
        </p:nvGrpSpPr>
        <p:grpSpPr>
          <a:xfrm>
            <a:off x="2073368" y="152400"/>
            <a:ext cx="6918235" cy="3124202"/>
            <a:chOff x="0" y="0"/>
            <a:chExt cx="6918233" cy="3124201"/>
          </a:xfrm>
        </p:grpSpPr>
        <p:sp>
          <p:nvSpPr>
            <p:cNvPr id="2778"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79" name="I pay by Future Card, can or not?"/>
            <p:cNvSpPr txBox="1"/>
            <p:nvPr/>
          </p:nvSpPr>
          <p:spPr>
            <a:xfrm>
              <a:off x="1025114" y="4762"/>
              <a:ext cx="5842636" cy="1200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سأدفع عن طريق بطاقة المستقبل،</a:t>
              </a:r>
            </a:p>
            <a:p>
              <a:r>
                <a:rPr lang="ar-JO" dirty="0"/>
                <a:t>هل يمكن أم لا؟</a:t>
              </a:r>
            </a:p>
          </p:txBody>
        </p:sp>
      </p:grpSp>
      <p:grpSp>
        <p:nvGrpSpPr>
          <p:cNvPr id="2783" name="AutoShape 5"/>
          <p:cNvGrpSpPr/>
          <p:nvPr/>
        </p:nvGrpSpPr>
        <p:grpSpPr>
          <a:xfrm>
            <a:off x="152400" y="3581400"/>
            <a:ext cx="7621541" cy="3124202"/>
            <a:chOff x="0" y="0"/>
            <a:chExt cx="7621539" cy="3124201"/>
          </a:xfrm>
        </p:grpSpPr>
        <p:sp>
          <p:nvSpPr>
            <p:cNvPr id="2781"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82" name="I'm afraid you have to pay us cash, sir."/>
            <p:cNvSpPr txBox="1"/>
            <p:nvPr/>
          </p:nvSpPr>
          <p:spPr>
            <a:xfrm>
              <a:off x="50482" y="4762"/>
              <a:ext cx="584263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أخشى أنه عليك أن</a:t>
              </a:r>
            </a:p>
            <a:p>
              <a:pPr algn="ctr">
                <a:defRPr sz="4000"/>
              </a:pPr>
              <a:r>
                <a:rPr lang="ar-JO" dirty="0"/>
                <a:t>تدفع لنا نقدًا،</a:t>
              </a:r>
            </a:p>
            <a:p>
              <a:pPr algn="ctr">
                <a:defRPr sz="4000"/>
              </a:pPr>
              <a:r>
                <a:rPr lang="ar-JO" dirty="0"/>
                <a:t>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80"/>
                                        </p:tgtEl>
                                        <p:attrNameLst>
                                          <p:attrName>style.visibility</p:attrName>
                                        </p:attrNameLst>
                                      </p:cBhvr>
                                      <p:to>
                                        <p:strVal val="visible"/>
                                      </p:to>
                                    </p:set>
                                    <p:animEffect transition="in" filter="wipe(left)">
                                      <p:cBhvr>
                                        <p:cTn id="7" dur="500"/>
                                        <p:tgtEl>
                                          <p:spTgt spid="27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83"/>
                                        </p:tgtEl>
                                        <p:attrNameLst>
                                          <p:attrName>style.visibility</p:attrName>
                                        </p:attrNameLst>
                                      </p:cBhvr>
                                      <p:to>
                                        <p:strVal val="visible"/>
                                      </p:to>
                                    </p:set>
                                    <p:animEffect transition="in" filter="wipe(right)">
                                      <p:cBhvr>
                                        <p:cTn id="12" dur="500"/>
                                        <p:tgtEl>
                                          <p:spTgt spid="2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0" grpId="0" animBg="1" advAuto="0"/>
      <p:bldP spid="2783"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86"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89" name="AutoShape 4"/>
          <p:cNvGrpSpPr/>
          <p:nvPr/>
        </p:nvGrpSpPr>
        <p:grpSpPr>
          <a:xfrm>
            <a:off x="2073368" y="152400"/>
            <a:ext cx="6918235" cy="3124202"/>
            <a:chOff x="0" y="0"/>
            <a:chExt cx="6918233" cy="3124201"/>
          </a:xfrm>
        </p:grpSpPr>
        <p:sp>
          <p:nvSpPr>
            <p:cNvPr id="2787"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88" name="Why?!"/>
            <p:cNvSpPr txBox="1"/>
            <p:nvPr/>
          </p:nvSpPr>
          <p:spPr>
            <a:xfrm>
              <a:off x="1025114" y="4762"/>
              <a:ext cx="5842636"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لماذا؟!</a:t>
              </a:r>
              <a:endParaRPr dirty="0"/>
            </a:p>
          </p:txBody>
        </p:sp>
      </p:grpSp>
      <p:grpSp>
        <p:nvGrpSpPr>
          <p:cNvPr id="2792" name="AutoShape 5"/>
          <p:cNvGrpSpPr/>
          <p:nvPr/>
        </p:nvGrpSpPr>
        <p:grpSpPr>
          <a:xfrm>
            <a:off x="152400" y="3581400"/>
            <a:ext cx="7621541" cy="3174859"/>
            <a:chOff x="0" y="0"/>
            <a:chExt cx="7621539" cy="3174858"/>
          </a:xfrm>
        </p:grpSpPr>
        <p:sp>
          <p:nvSpPr>
            <p:cNvPr id="2790"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91" name="Your credit card is over the limit and you owe your bank $6,720.55 since October last year, sir."/>
            <p:cNvSpPr txBox="1"/>
            <p:nvPr/>
          </p:nvSpPr>
          <p:spPr>
            <a:xfrm>
              <a:off x="50482" y="4762"/>
              <a:ext cx="5842636" cy="3170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لقد تجاوزت بطاقتك الائتمانية الحد الأقصى وأنت مدين للبنك الذي تتعامل معه بمبلغ 6720.55 دولارًا منذ أكتوبر العام الماضي، </a:t>
              </a:r>
            </a:p>
            <a:p>
              <a:r>
                <a:rPr lang="ar-JO" dirty="0"/>
                <a:t>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89"/>
                                        </p:tgtEl>
                                        <p:attrNameLst>
                                          <p:attrName>style.visibility</p:attrName>
                                        </p:attrNameLst>
                                      </p:cBhvr>
                                      <p:to>
                                        <p:strVal val="visible"/>
                                      </p:to>
                                    </p:set>
                                    <p:animEffect transition="in" filter="wipe(left)">
                                      <p:cBhvr>
                                        <p:cTn id="7" dur="500"/>
                                        <p:tgtEl>
                                          <p:spTgt spid="27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792"/>
                                        </p:tgtEl>
                                        <p:attrNameLst>
                                          <p:attrName>style.visibility</p:attrName>
                                        </p:attrNameLst>
                                      </p:cBhvr>
                                      <p:to>
                                        <p:strVal val="visible"/>
                                      </p:to>
                                    </p:set>
                                    <p:animEffect transition="in" filter="wipe(right)">
                                      <p:cBhvr>
                                        <p:cTn id="12" dur="500"/>
                                        <p:tgtEl>
                                          <p:spTgt spid="2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9" grpId="0" animBg="1" advAuto="0"/>
      <p:bldP spid="279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4"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795"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798" name="AutoShape 4"/>
          <p:cNvGrpSpPr/>
          <p:nvPr/>
        </p:nvGrpSpPr>
        <p:grpSpPr>
          <a:xfrm>
            <a:off x="2073368" y="152400"/>
            <a:ext cx="6918235" cy="3124202"/>
            <a:chOff x="0" y="0"/>
            <a:chExt cx="6918233" cy="3124201"/>
          </a:xfrm>
        </p:grpSpPr>
        <p:sp>
          <p:nvSpPr>
            <p:cNvPr id="2796"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797" name="Ka-nee-nah… everything also know, chia-lat!"/>
            <p:cNvSpPr txBox="1"/>
            <p:nvPr/>
          </p:nvSpPr>
          <p:spPr>
            <a:xfrm>
              <a:off x="1025114" y="4762"/>
              <a:ext cx="5842636" cy="1200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حتى حسسسابي... كل شئ</a:t>
              </a:r>
            </a:p>
            <a:p>
              <a:r>
                <a:rPr lang="ar-JO" dirty="0"/>
                <a:t>معروف... وووواه! </a:t>
              </a:r>
              <a:endParaRPr dirty="0"/>
            </a:p>
          </p:txBody>
        </p:sp>
      </p:grpSp>
      <p:grpSp>
        <p:nvGrpSpPr>
          <p:cNvPr id="2801" name="AutoShape 5"/>
          <p:cNvGrpSpPr/>
          <p:nvPr/>
        </p:nvGrpSpPr>
        <p:grpSpPr>
          <a:xfrm>
            <a:off x="152400" y="3581400"/>
            <a:ext cx="7621541" cy="3124202"/>
            <a:chOff x="0" y="0"/>
            <a:chExt cx="7621539" cy="3124201"/>
          </a:xfrm>
        </p:grpSpPr>
        <p:sp>
          <p:nvSpPr>
            <p:cNvPr id="2799"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00" name="That's not including the late charges of your housing loan, sir."/>
            <p:cNvSpPr txBox="1"/>
            <p:nvPr/>
          </p:nvSpPr>
          <p:spPr>
            <a:xfrm>
              <a:off x="50482" y="4762"/>
              <a:ext cx="584263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هذا لا يشمل الرسوم المتأخرة</a:t>
              </a:r>
            </a:p>
            <a:p>
              <a:pPr algn="ctr">
                <a:defRPr sz="4000"/>
              </a:pPr>
              <a:r>
                <a:rPr lang="ar-JO" dirty="0"/>
                <a:t> على قرضك السكني،</a:t>
              </a:r>
            </a:p>
            <a:p>
              <a:pPr algn="ctr">
                <a:defRPr sz="4000"/>
              </a:pPr>
              <a:r>
                <a:rPr lang="ar-JO" dirty="0"/>
                <a:t> 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798"/>
                                        </p:tgtEl>
                                        <p:attrNameLst>
                                          <p:attrName>style.visibility</p:attrName>
                                        </p:attrNameLst>
                                      </p:cBhvr>
                                      <p:to>
                                        <p:strVal val="visible"/>
                                      </p:to>
                                    </p:set>
                                    <p:animEffect transition="in" filter="wipe(left)">
                                      <p:cBhvr>
                                        <p:cTn id="7" dur="500"/>
                                        <p:tgtEl>
                                          <p:spTgt spid="27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01"/>
                                        </p:tgtEl>
                                        <p:attrNameLst>
                                          <p:attrName>style.visibility</p:attrName>
                                        </p:attrNameLst>
                                      </p:cBhvr>
                                      <p:to>
                                        <p:strVal val="visible"/>
                                      </p:to>
                                    </p:set>
                                    <p:animEffect transition="in" filter="wipe(right)">
                                      <p:cBhvr>
                                        <p:cTn id="12" dur="500"/>
                                        <p:tgtEl>
                                          <p:spTgt spid="2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8" grpId="0" animBg="1" advAuto="0"/>
      <p:bldP spid="2801"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3"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04"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07" name="AutoShape 4"/>
          <p:cNvGrpSpPr/>
          <p:nvPr/>
        </p:nvGrpSpPr>
        <p:grpSpPr>
          <a:xfrm>
            <a:off x="2073368" y="152400"/>
            <a:ext cx="6918235" cy="3124202"/>
            <a:chOff x="0" y="0"/>
            <a:chExt cx="6918233" cy="3124201"/>
          </a:xfrm>
        </p:grpSpPr>
        <p:sp>
          <p:nvSpPr>
            <p:cNvPr id="2805"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06" name="OK-lah, I run to ATM to take cash before you come to my house-loh."/>
            <p:cNvSpPr txBox="1"/>
            <p:nvPr/>
          </p:nvSpPr>
          <p:spPr>
            <a:xfrm>
              <a:off x="1025114" y="4762"/>
              <a:ext cx="5842636" cy="1754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حسنًا – هاه.. سأنطلق إلى ماكينة الصراف الآلي لأسحب النقود قبل أن تأتوا إلى منزلي ... هههه.</a:t>
              </a:r>
              <a:endParaRPr dirty="0"/>
            </a:p>
          </p:txBody>
        </p:sp>
      </p:grpSp>
      <p:grpSp>
        <p:nvGrpSpPr>
          <p:cNvPr id="2810" name="AutoShape 5"/>
          <p:cNvGrpSpPr/>
          <p:nvPr/>
        </p:nvGrpSpPr>
        <p:grpSpPr>
          <a:xfrm>
            <a:off x="152400" y="3581400"/>
            <a:ext cx="7621541" cy="3124202"/>
            <a:chOff x="0" y="0"/>
            <a:chExt cx="7621539" cy="3124201"/>
          </a:xfrm>
        </p:grpSpPr>
        <p:sp>
          <p:nvSpPr>
            <p:cNvPr id="2808"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09" name="You can't sir, based on the records, you've reached the daily limit on machine withdrawal today."/>
            <p:cNvSpPr txBox="1"/>
            <p:nvPr/>
          </p:nvSpPr>
          <p:spPr>
            <a:xfrm>
              <a:off x="50482" y="4762"/>
              <a:ext cx="5842636" cy="2554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لا يمكنك ذلك يا سيدي، فبناء على السجلات، لقد وصلت إلى</a:t>
              </a:r>
            </a:p>
            <a:p>
              <a:pPr algn="ctr">
                <a:defRPr sz="4000"/>
              </a:pPr>
              <a:r>
                <a:rPr lang="ar-JO" dirty="0"/>
                <a:t> الحد الأقصى </a:t>
              </a:r>
            </a:p>
            <a:p>
              <a:pPr algn="ctr">
                <a:defRPr sz="4000"/>
              </a:pPr>
              <a:r>
                <a:rPr lang="ar-JO" dirty="0"/>
                <a:t>للسحب الآلي اليوم.</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07"/>
                                        </p:tgtEl>
                                        <p:attrNameLst>
                                          <p:attrName>style.visibility</p:attrName>
                                        </p:attrNameLst>
                                      </p:cBhvr>
                                      <p:to>
                                        <p:strVal val="visible"/>
                                      </p:to>
                                    </p:set>
                                    <p:animEffect transition="in" filter="wipe(left)">
                                      <p:cBhvr>
                                        <p:cTn id="7" dur="500"/>
                                        <p:tgtEl>
                                          <p:spTgt spid="28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10"/>
                                        </p:tgtEl>
                                        <p:attrNameLst>
                                          <p:attrName>style.visibility</p:attrName>
                                        </p:attrNameLst>
                                      </p:cBhvr>
                                      <p:to>
                                        <p:strVal val="visible"/>
                                      </p:to>
                                    </p:set>
                                    <p:animEffect transition="in" filter="wipe(right)">
                                      <p:cBhvr>
                                        <p:cTn id="12" dur="500"/>
                                        <p:tgtEl>
                                          <p:spTgt spid="2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7" grpId="0" animBg="1" advAuto="0"/>
      <p:bldP spid="281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2"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13"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16" name="AutoShape 4"/>
          <p:cNvGrpSpPr/>
          <p:nvPr/>
        </p:nvGrpSpPr>
        <p:grpSpPr>
          <a:xfrm>
            <a:off x="2073368" y="152400"/>
            <a:ext cx="6918235" cy="3124202"/>
            <a:chOff x="0" y="0"/>
            <a:chExt cx="6918233" cy="3124201"/>
          </a:xfrm>
        </p:grpSpPr>
        <p:sp>
          <p:nvSpPr>
            <p:cNvPr id="2814"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15" name="What?!"/>
            <p:cNvSpPr txBox="1"/>
            <p:nvPr/>
          </p:nvSpPr>
          <p:spPr>
            <a:xfrm>
              <a:off x="1025114" y="4762"/>
              <a:ext cx="5842636"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ماذا؟!</a:t>
              </a:r>
              <a:endParaRPr dirty="0"/>
            </a:p>
          </p:txBody>
        </p:sp>
      </p:grpSp>
      <p:grpSp>
        <p:nvGrpSpPr>
          <p:cNvPr id="2819" name="AutoShape 5"/>
          <p:cNvGrpSpPr/>
          <p:nvPr/>
        </p:nvGrpSpPr>
        <p:grpSpPr>
          <a:xfrm>
            <a:off x="152400" y="3581400"/>
            <a:ext cx="7621541" cy="3124202"/>
            <a:chOff x="0" y="0"/>
            <a:chExt cx="7621539" cy="3124201"/>
          </a:xfrm>
        </p:grpSpPr>
        <p:sp>
          <p:nvSpPr>
            <p:cNvPr id="2817"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18" name="The latest withdrawal is $150 for 4D and Toto at 4:56pm, sir."/>
            <p:cNvSpPr txBox="1"/>
            <p:nvPr/>
          </p:nvSpPr>
          <p:spPr>
            <a:xfrm>
              <a:off x="50482" y="4762"/>
              <a:ext cx="5842636" cy="2554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pPr rtl="1"/>
              <a:r>
                <a:rPr lang="ar-JO" dirty="0"/>
                <a:t>إن آخر سحب هو 150 دولارًا لـ 4</a:t>
              </a:r>
              <a:r>
                <a:rPr lang="en-US" dirty="0"/>
                <a:t>D </a:t>
              </a:r>
              <a:r>
                <a:rPr lang="ar-JO" dirty="0"/>
                <a:t>  و </a:t>
              </a:r>
              <a:r>
                <a:rPr lang="en-US" dirty="0"/>
                <a:t>Toto</a:t>
              </a:r>
              <a:r>
                <a:rPr lang="ar-JO" dirty="0"/>
                <a:t>عند الساعة </a:t>
              </a:r>
            </a:p>
            <a:p>
              <a:pPr rtl="1"/>
              <a:r>
                <a:rPr lang="ar-JO" dirty="0"/>
                <a:t>4:56 مساء،</a:t>
              </a:r>
            </a:p>
            <a:p>
              <a:pPr rtl="1"/>
              <a:r>
                <a:rPr lang="ar-JO" dirty="0"/>
                <a:t> 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16"/>
                                        </p:tgtEl>
                                        <p:attrNameLst>
                                          <p:attrName>style.visibility</p:attrName>
                                        </p:attrNameLst>
                                      </p:cBhvr>
                                      <p:to>
                                        <p:strVal val="visible"/>
                                      </p:to>
                                    </p:set>
                                    <p:animEffect transition="in" filter="wipe(left)">
                                      <p:cBhvr>
                                        <p:cTn id="7" dur="500"/>
                                        <p:tgtEl>
                                          <p:spTgt spid="28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19"/>
                                        </p:tgtEl>
                                        <p:attrNameLst>
                                          <p:attrName>style.visibility</p:attrName>
                                        </p:attrNameLst>
                                      </p:cBhvr>
                                      <p:to>
                                        <p:strVal val="visible"/>
                                      </p:to>
                                    </p:set>
                                    <p:animEffect transition="in" filter="wipe(right)">
                                      <p:cBhvr>
                                        <p:cTn id="12" dur="500"/>
                                        <p:tgtEl>
                                          <p:spTgt spid="2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 grpId="0" animBg="1" advAuto="0"/>
      <p:bldP spid="2819"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570" name="Rectangle 2"/>
          <p:cNvSpPr txBox="1">
            <a:spLocks noGrp="1"/>
          </p:cNvSpPr>
          <p:nvPr>
            <p:ph type="title"/>
          </p:nvPr>
        </p:nvSpPr>
        <p:spPr>
          <a:xfrm>
            <a:off x="762000" y="3048000"/>
            <a:ext cx="7772400" cy="990600"/>
          </a:xfrm>
          <a:prstGeom prst="rect">
            <a:avLst/>
          </a:prstGeom>
        </p:spPr>
        <p:txBody>
          <a:bodyPr/>
          <a:lstStyle>
            <a:lvl1pPr>
              <a:defRPr>
                <a:latin typeface="Copperplate Gothic Light"/>
                <a:ea typeface="Copperplate Gothic Light"/>
                <a:cs typeface="Copperplate Gothic Light"/>
                <a:sym typeface="Copperplate Gothic Light"/>
              </a:defRPr>
            </a:lvl1pPr>
          </a:lstStyle>
          <a:p>
            <a:r>
              <a:rPr lang="ar-JO" dirty="0"/>
              <a:t>مصطلحات كثيرة</a:t>
            </a:r>
            <a:endParaRPr dirty="0"/>
          </a:p>
        </p:txBody>
      </p:sp>
      <p:sp>
        <p:nvSpPr>
          <p:cNvPr id="2571" name="WordArt 3"/>
          <p:cNvSpPr txBox="1"/>
          <p:nvPr/>
        </p:nvSpPr>
        <p:spPr>
          <a:xfrm>
            <a:off x="0" y="1371600"/>
            <a:ext cx="3352800" cy="1408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5600">
                <a:gradFill flip="none" rotWithShape="1">
                  <a:gsLst>
                    <a:gs pos="0">
                      <a:srgbClr val="FFE701"/>
                    </a:gs>
                    <a:gs pos="100000">
                      <a:srgbClr val="FE3E02"/>
                    </a:gs>
                  </a:gsLst>
                  <a:lin ang="5400000" scaled="0"/>
                </a:gradFill>
                <a:latin typeface="Impact"/>
                <a:ea typeface="Impact"/>
                <a:cs typeface="Impact"/>
                <a:sym typeface="Impact"/>
              </a:defRPr>
            </a:lvl1pPr>
          </a:lstStyle>
          <a:p>
            <a:r>
              <a:rPr lang="ar-JO" sz="6000" b="1" dirty="0"/>
              <a:t>الضيقة</a:t>
            </a:r>
            <a:endParaRPr sz="6000" b="1" dirty="0"/>
          </a:p>
        </p:txBody>
      </p:sp>
      <p:sp>
        <p:nvSpPr>
          <p:cNvPr id="2572" name="WordArt 4"/>
          <p:cNvSpPr txBox="1"/>
          <p:nvPr/>
        </p:nvSpPr>
        <p:spPr>
          <a:xfrm>
            <a:off x="4953000" y="228600"/>
            <a:ext cx="3352800" cy="1408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4500">
                <a:gradFill flip="none" rotWithShape="1">
                  <a:gsLst>
                    <a:gs pos="0">
                      <a:srgbClr val="FFE701"/>
                    </a:gs>
                    <a:gs pos="100000">
                      <a:srgbClr val="FE3E02"/>
                    </a:gs>
                  </a:gsLst>
                  <a:lin ang="5400000" scaled="0"/>
                </a:gradFill>
                <a:latin typeface="Harrington"/>
                <a:ea typeface="Harrington"/>
                <a:cs typeface="Harrington"/>
                <a:sym typeface="Harrington"/>
              </a:defRPr>
            </a:lvl1pPr>
          </a:lstStyle>
          <a:p>
            <a:r>
              <a:rPr lang="ar-JO" b="1" dirty="0"/>
              <a:t>الألفية</a:t>
            </a:r>
            <a:endParaRPr b="1" dirty="0"/>
          </a:p>
        </p:txBody>
      </p:sp>
      <p:sp>
        <p:nvSpPr>
          <p:cNvPr id="2573" name="WordArt 5"/>
          <p:cNvSpPr txBox="1"/>
          <p:nvPr/>
        </p:nvSpPr>
        <p:spPr>
          <a:xfrm>
            <a:off x="0" y="5410200"/>
            <a:ext cx="2600325" cy="1038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4100" spc="99">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rPr lang="ar-JO" b="1" dirty="0"/>
              <a:t>اللا ألفي</a:t>
            </a:r>
            <a:endParaRPr b="1" dirty="0"/>
          </a:p>
        </p:txBody>
      </p:sp>
      <p:sp>
        <p:nvSpPr>
          <p:cNvPr id="2574" name="WordArt 6"/>
          <p:cNvSpPr txBox="1"/>
          <p:nvPr/>
        </p:nvSpPr>
        <p:spPr>
          <a:xfrm>
            <a:off x="2895600" y="5819775"/>
            <a:ext cx="2600325" cy="104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3400" spc="100">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rPr lang="ar-JO" sz="4000" b="1" dirty="0"/>
              <a:t>بعد الألفي</a:t>
            </a:r>
            <a:endParaRPr sz="4000" b="1" dirty="0"/>
          </a:p>
        </p:txBody>
      </p:sp>
      <p:sp>
        <p:nvSpPr>
          <p:cNvPr id="2575" name="WordArt 7"/>
          <p:cNvSpPr txBox="1"/>
          <p:nvPr/>
        </p:nvSpPr>
        <p:spPr>
          <a:xfrm>
            <a:off x="5867400" y="5562600"/>
            <a:ext cx="2600325" cy="1038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877823">
              <a:defRPr sz="3455" spc="95">
                <a:ln w="12700" cap="flat">
                  <a:solidFill>
                    <a:srgbClr val="000099"/>
                  </a:solidFill>
                  <a:prstDash val="solid"/>
                  <a:round/>
                </a:ln>
                <a:solidFill>
                  <a:srgbClr val="33CCFF"/>
                </a:solidFill>
                <a:effectLst>
                  <a:outerShdw blurRad="60959" dist="120695" dir="18900000" rotWithShape="0">
                    <a:srgbClr val="000099">
                      <a:alpha val="74997"/>
                    </a:srgbClr>
                  </a:outerShdw>
                </a:effectLst>
                <a:latin typeface="Impact"/>
                <a:ea typeface="Impact"/>
                <a:cs typeface="Impact"/>
                <a:sym typeface="Impact"/>
              </a:defRPr>
            </a:lvl1pPr>
          </a:lstStyle>
          <a:p>
            <a:r>
              <a:rPr lang="ar-JO" sz="4000" b="1" dirty="0"/>
              <a:t>قبل الألفي</a:t>
            </a:r>
            <a:endParaRPr sz="4000" b="1" dirty="0"/>
          </a:p>
        </p:txBody>
      </p:sp>
      <p:sp>
        <p:nvSpPr>
          <p:cNvPr id="2576" name="WordArt 8"/>
          <p:cNvSpPr txBox="1"/>
          <p:nvPr/>
        </p:nvSpPr>
        <p:spPr>
          <a:xfrm>
            <a:off x="3048000" y="1447799"/>
            <a:ext cx="5715000" cy="170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pPr algn="ctr">
              <a:defRPr sz="3200">
                <a:ln w="12700" cap="flat">
                  <a:solidFill>
                    <a:srgbClr val="000000"/>
                  </a:solidFill>
                  <a:prstDash val="solid"/>
                  <a:round/>
                </a:ln>
                <a:blipFill rotWithShape="1">
                  <a:blip r:embed="rId4"/>
                  <a:srcRect/>
                  <a:tile tx="0" ty="0" sx="100000" sy="100000" flip="none" algn="tl"/>
                </a:blipFill>
                <a:effectLst>
                  <a:outerShdw blurRad="63500" dist="46662" dir="2115817" rotWithShape="0">
                    <a:srgbClr val="000000">
                      <a:alpha val="79999"/>
                    </a:srgbClr>
                  </a:outerShdw>
                </a:effectLst>
                <a:latin typeface="Arial Black"/>
                <a:ea typeface="Arial Black"/>
                <a:cs typeface="Arial Black"/>
                <a:sym typeface="Arial Black"/>
              </a:defRPr>
            </a:pPr>
            <a:r>
              <a:rPr lang="ar-JO" sz="4800" b="1" dirty="0">
                <a:blipFill rotWithShape="1">
                  <a:blip r:embed="rId4"/>
                  <a:srcRect/>
                  <a:tile tx="0" ty="0" sx="100000" sy="100000" flip="none" algn="tl"/>
                </a:blipFill>
              </a:rPr>
              <a:t>أسابيع دانيال السبعين</a:t>
            </a:r>
            <a:endParaRPr sz="4800" b="1" dirty="0"/>
          </a:p>
        </p:txBody>
      </p:sp>
      <p:sp>
        <p:nvSpPr>
          <p:cNvPr id="2577" name="WordArt 9"/>
          <p:cNvSpPr txBox="1"/>
          <p:nvPr/>
        </p:nvSpPr>
        <p:spPr>
          <a:xfrm>
            <a:off x="381000" y="304800"/>
            <a:ext cx="4257675"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algn="ctr">
              <a:defRPr sz="2300">
                <a:ln w="12700" cap="flat">
                  <a:solidFill>
                    <a:srgbClr val="EAEAEA"/>
                  </a:solidFill>
                  <a:prstDash val="solid"/>
                  <a:round/>
                </a:ln>
                <a:gradFill flip="none"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0"/>
                </a:gradFill>
                <a:effectLst>
                  <a:outerShdw blurRad="63500" dist="38099" dir="2700000" rotWithShape="0">
                    <a:srgbClr val="C0C0C0">
                      <a:alpha val="79999"/>
                    </a:srgbClr>
                  </a:outerShdw>
                </a:effectLst>
                <a:latin typeface="Arial Black"/>
                <a:ea typeface="Arial Black"/>
                <a:cs typeface="Arial Black"/>
                <a:sym typeface="Arial Black"/>
              </a:defRPr>
            </a:lvl1pPr>
          </a:lstStyle>
          <a:p>
            <a:r>
              <a:rPr lang="ar-JO" sz="4800" b="1" dirty="0"/>
              <a:t>الضيقة العظيمة</a:t>
            </a:r>
            <a:endParaRPr sz="4800" b="1" dirty="0"/>
          </a:p>
        </p:txBody>
      </p:sp>
      <p:sp>
        <p:nvSpPr>
          <p:cNvPr id="2578" name="WordArt 10"/>
          <p:cNvSpPr txBox="1"/>
          <p:nvPr/>
        </p:nvSpPr>
        <p:spPr>
          <a:xfrm>
            <a:off x="533400" y="3962400"/>
            <a:ext cx="1860550" cy="110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3300">
                <a:ln w="12700" cap="flat">
                  <a:solidFill>
                    <a:srgbClr val="B2B2B2"/>
                  </a:solidFill>
                  <a:prstDash val="solid"/>
                  <a:round/>
                </a:ln>
                <a:gradFill flip="none" rotWithShape="1">
                  <a:gsLst>
                    <a:gs pos="0">
                      <a:srgbClr val="520402"/>
                    </a:gs>
                    <a:gs pos="100000">
                      <a:srgbClr val="FFCC00"/>
                    </a:gs>
                  </a:gsLst>
                  <a:lin ang="5400000" scaled="0"/>
                </a:gradFill>
                <a:effectLst>
                  <a:outerShdw blurRad="63500" dist="38099" dir="2700000" rotWithShape="0">
                    <a:srgbClr val="875B0D">
                      <a:alpha val="70000"/>
                    </a:srgbClr>
                  </a:outerShdw>
                </a:effectLst>
                <a:latin typeface="Arial Black"/>
                <a:ea typeface="Arial Black"/>
                <a:cs typeface="Arial Black"/>
                <a:sym typeface="Arial Black"/>
              </a:defRPr>
            </a:lvl1pPr>
          </a:lstStyle>
          <a:p>
            <a:r>
              <a:rPr lang="ar-JO" sz="4400" b="1" dirty="0"/>
              <a:t>الاختطاف</a:t>
            </a:r>
            <a:endParaRPr sz="4400" b="1" dirty="0"/>
          </a:p>
        </p:txBody>
      </p:sp>
      <p:sp>
        <p:nvSpPr>
          <p:cNvPr id="2579" name="WordArt 11"/>
          <p:cNvSpPr txBox="1"/>
          <p:nvPr/>
        </p:nvSpPr>
        <p:spPr>
          <a:xfrm>
            <a:off x="4343400" y="3886200"/>
            <a:ext cx="3886200" cy="1295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3500">
                <a:ln w="12700" cap="flat">
                  <a:solidFill>
                    <a:srgbClr val="3333CC"/>
                  </a:solidFill>
                  <a:prstDash val="solid"/>
                  <a:round/>
                </a:ln>
                <a:solidFill>
                  <a:srgbClr val="B2B2B2">
                    <a:alpha val="50195"/>
                  </a:srgbClr>
                </a:solidFill>
                <a:effectLst>
                  <a:outerShdw blurRad="63500" dist="46662" dir="2115817" rotWithShape="0">
                    <a:srgbClr val="9999FF">
                      <a:alpha val="74997"/>
                    </a:srgbClr>
                  </a:outerShdw>
                </a:effectLst>
                <a:latin typeface="Arial Black"/>
                <a:ea typeface="Arial Black"/>
                <a:cs typeface="Arial Black"/>
                <a:sym typeface="Arial Black"/>
              </a:defRPr>
            </a:lvl1pPr>
          </a:lstStyle>
          <a:p>
            <a:r>
              <a:rPr lang="ar-JO" b="1" dirty="0"/>
              <a:t>المجئ الثاني</a:t>
            </a:r>
            <a:endParaRPr b="1" dirty="0"/>
          </a:p>
        </p:txBody>
      </p:sp>
      <p:sp>
        <p:nvSpPr>
          <p:cNvPr id="2580" name="WordArt 12"/>
          <p:cNvSpPr txBox="1"/>
          <p:nvPr/>
        </p:nvSpPr>
        <p:spPr>
          <a:xfrm>
            <a:off x="3581400" y="1333500"/>
            <a:ext cx="3038475"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300">
                <a:ln w="12700" cap="flat">
                  <a:solidFill>
                    <a:srgbClr val="3333CC"/>
                  </a:solidFill>
                  <a:prstDash val="solid"/>
                  <a:round/>
                </a:ln>
                <a:solidFill>
                  <a:srgbClr val="B2B2B2">
                    <a:alpha val="50195"/>
                  </a:srgbClr>
                </a:solidFill>
                <a:effectLst>
                  <a:outerShdw blurRad="63500" dist="46662" dir="2115817" rotWithShape="0">
                    <a:srgbClr val="9999FF">
                      <a:alpha val="74997"/>
                    </a:srgbClr>
                  </a:outerShdw>
                </a:effectLst>
                <a:latin typeface="Arial Black"/>
                <a:ea typeface="Arial Black"/>
                <a:cs typeface="Arial Black"/>
                <a:sym typeface="Arial Black"/>
              </a:defRPr>
            </a:lvl1pPr>
          </a:lstStyle>
          <a:p>
            <a:r>
              <a:rPr lang="ar-JO" sz="4000" b="1" dirty="0"/>
              <a:t>الرؤيـــا</a:t>
            </a:r>
            <a:endParaRPr sz="4000" b="1" dirty="0"/>
          </a:p>
        </p:txBody>
      </p:sp>
      <p:sp>
        <p:nvSpPr>
          <p:cNvPr id="2581" name="WordArt 13"/>
          <p:cNvSpPr txBox="1"/>
          <p:nvPr/>
        </p:nvSpPr>
        <p:spPr>
          <a:xfrm>
            <a:off x="2057400" y="4876800"/>
            <a:ext cx="4057650"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algn="ctr">
              <a:defRPr sz="2300" spc="699">
                <a:gradFill flip="none" rotWithShape="1">
                  <a:gsLst>
                    <a:gs pos="0">
                      <a:srgbClr val="AAAAAA"/>
                    </a:gs>
                    <a:gs pos="100000">
                      <a:schemeClr val="accent3">
                        <a:lumOff val="44000"/>
                      </a:schemeClr>
                    </a:gs>
                  </a:gsLst>
                  <a:lin ang="5400000" scaled="0"/>
                </a:gradFill>
                <a:effectLst>
                  <a:outerShdw blurRad="63500" dist="46662" dir="3284183" rotWithShape="0">
                    <a:srgbClr val="4D4D4D">
                      <a:alpha val="79999"/>
                    </a:srgbClr>
                  </a:outerShdw>
                </a:effectLst>
                <a:latin typeface="Arial Black"/>
                <a:ea typeface="Arial Black"/>
                <a:cs typeface="Arial Black"/>
                <a:sym typeface="Arial Black"/>
              </a:defRPr>
            </a:lvl1pPr>
          </a:lstStyle>
          <a:p>
            <a:r>
              <a:rPr lang="ar-JO" sz="4800" b="1" dirty="0"/>
              <a:t>الضيقة</a:t>
            </a:r>
            <a:endParaRPr sz="4800" b="1" dirty="0"/>
          </a:p>
        </p:txBody>
      </p:sp>
      <p:sp>
        <p:nvSpPr>
          <p:cNvPr id="2582" name="WordArt 14"/>
          <p:cNvSpPr txBox="1"/>
          <p:nvPr/>
        </p:nvSpPr>
        <p:spPr>
          <a:xfrm>
            <a:off x="304800" y="2667000"/>
            <a:ext cx="1295400" cy="128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3600">
                <a:ln w="9525" cap="flat">
                  <a:solidFill>
                    <a:srgbClr val="CC99FF"/>
                  </a:solidFill>
                  <a:prstDash val="solid"/>
                  <a:round/>
                </a:ln>
                <a:gradFill flip="none" rotWithShape="1">
                  <a:gsLst>
                    <a:gs pos="0">
                      <a:srgbClr val="6600CC"/>
                    </a:gs>
                    <a:gs pos="100000">
                      <a:srgbClr val="CC00CC"/>
                    </a:gs>
                  </a:gsLst>
                  <a:lin ang="5400000" scaled="0"/>
                </a:gradFill>
                <a:effectLst>
                  <a:outerShdw blurRad="63500" dist="53882" dir="2700000" rotWithShape="0">
                    <a:srgbClr val="9999FF">
                      <a:alpha val="79999"/>
                    </a:srgbClr>
                  </a:outerShdw>
                </a:effectLst>
                <a:latin typeface="Impact"/>
                <a:ea typeface="Impact"/>
                <a:cs typeface="Impact"/>
                <a:sym typeface="Impact"/>
              </a:defRPr>
            </a:lvl1pPr>
          </a:lstStyle>
          <a:p>
            <a:r>
              <a:rPr lang="ar-JO" b="1" dirty="0"/>
              <a:t>قبل الضيقة</a:t>
            </a:r>
            <a:endParaRPr b="1" dirty="0"/>
          </a:p>
        </p:txBody>
      </p:sp>
      <p:sp>
        <p:nvSpPr>
          <p:cNvPr id="2583" name="WordArt 15"/>
          <p:cNvSpPr txBox="1"/>
          <p:nvPr/>
        </p:nvSpPr>
        <p:spPr>
          <a:xfrm>
            <a:off x="7772400" y="2743200"/>
            <a:ext cx="1295400" cy="128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3100">
                <a:ln w="9525" cap="flat">
                  <a:solidFill>
                    <a:srgbClr val="CC99FF"/>
                  </a:solidFill>
                  <a:prstDash val="solid"/>
                  <a:round/>
                </a:ln>
                <a:gradFill flip="none" rotWithShape="1">
                  <a:gsLst>
                    <a:gs pos="0">
                      <a:srgbClr val="6600CC"/>
                    </a:gs>
                    <a:gs pos="100000">
                      <a:srgbClr val="CC00CC"/>
                    </a:gs>
                  </a:gsLst>
                  <a:lin ang="5400000" scaled="0"/>
                </a:gradFill>
                <a:effectLst>
                  <a:outerShdw blurRad="63500" dist="53882" dir="2700000" rotWithShape="0">
                    <a:srgbClr val="9999FF">
                      <a:alpha val="79999"/>
                    </a:srgbClr>
                  </a:outerShdw>
                </a:effectLst>
                <a:latin typeface="Impact"/>
                <a:ea typeface="Impact"/>
                <a:cs typeface="Impact"/>
                <a:sym typeface="Impact"/>
              </a:defRPr>
            </a:lvl1pPr>
          </a:lstStyle>
          <a:p>
            <a:r>
              <a:rPr lang="ar-JO" sz="3600" b="1" dirty="0"/>
              <a:t>بعد الضيقة</a:t>
            </a:r>
            <a:endParaRPr sz="3600" b="1" dirty="0"/>
          </a:p>
        </p:txBody>
      </p:sp>
      <p:sp>
        <p:nvSpPr>
          <p:cNvPr id="2584" name="WordArt 16"/>
          <p:cNvSpPr txBox="1"/>
          <p:nvPr/>
        </p:nvSpPr>
        <p:spPr>
          <a:xfrm>
            <a:off x="2819400" y="3657600"/>
            <a:ext cx="1295400" cy="1285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3400">
                <a:ln w="9525" cap="flat">
                  <a:solidFill>
                    <a:srgbClr val="CC99FF"/>
                  </a:solidFill>
                  <a:prstDash val="solid"/>
                  <a:round/>
                </a:ln>
                <a:gradFill flip="none" rotWithShape="1">
                  <a:gsLst>
                    <a:gs pos="0">
                      <a:srgbClr val="6600CC"/>
                    </a:gs>
                    <a:gs pos="100000">
                      <a:srgbClr val="CC00CC"/>
                    </a:gs>
                  </a:gsLst>
                  <a:lin ang="5400000" scaled="0"/>
                </a:gradFill>
                <a:effectLst>
                  <a:outerShdw blurRad="63500" dist="53882" dir="2700000" rotWithShape="0">
                    <a:srgbClr val="9999FF">
                      <a:alpha val="79999"/>
                    </a:srgbClr>
                  </a:outerShdw>
                </a:effectLst>
                <a:latin typeface="Impact"/>
                <a:ea typeface="Impact"/>
                <a:cs typeface="Impact"/>
                <a:sym typeface="Impact"/>
              </a:defRPr>
            </a:lvl1pPr>
          </a:lstStyle>
          <a:p>
            <a:r>
              <a:rPr lang="ar-JO" b="1" dirty="0"/>
              <a:t>منتصف الضيقة</a:t>
            </a:r>
            <a:endParaRPr b="1" dirty="0"/>
          </a:p>
        </p:txBody>
      </p:sp>
      <p:sp>
        <p:nvSpPr>
          <p:cNvPr id="2585" name="WordArt 17"/>
          <p:cNvSpPr txBox="1"/>
          <p:nvPr/>
        </p:nvSpPr>
        <p:spPr>
          <a:xfrm>
            <a:off x="838200" y="990600"/>
            <a:ext cx="3695700" cy="64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algn="ctr">
              <a:defRPr sz="2300">
                <a:ln w="9525" cap="flat">
                  <a:solidFill>
                    <a:srgbClr val="000000"/>
                  </a:solidFill>
                  <a:prstDash val="solid"/>
                  <a:round/>
                </a:ln>
                <a:solidFill>
                  <a:schemeClr val="accent3">
                    <a:lumOff val="44000"/>
                  </a:schemeClr>
                </a:solidFill>
                <a:effectLst>
                  <a:outerShdw blurRad="63500" dist="38099" dir="2700000" rotWithShape="0">
                    <a:srgbClr val="000000">
                      <a:alpha val="79999"/>
                    </a:srgbClr>
                  </a:outerShdw>
                </a:effectLst>
                <a:latin typeface="Arial Black"/>
                <a:ea typeface="Arial Black"/>
                <a:cs typeface="Arial Black"/>
                <a:sym typeface="Arial Black"/>
              </a:defRPr>
            </a:lvl1pPr>
          </a:lstStyle>
          <a:p>
            <a:r>
              <a:rPr lang="ar-JO" sz="6000" b="1" dirty="0"/>
              <a:t>تدبيري</a:t>
            </a:r>
            <a:endParaRPr sz="6000" b="1" dirty="0"/>
          </a:p>
        </p:txBody>
      </p:sp>
      <p:sp>
        <p:nvSpPr>
          <p:cNvPr id="2586" name="WordArt 18"/>
          <p:cNvSpPr txBox="1"/>
          <p:nvPr/>
        </p:nvSpPr>
        <p:spPr>
          <a:xfrm>
            <a:off x="6210300" y="5105400"/>
            <a:ext cx="2933700" cy="831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3300">
                <a:gradFill flip="none" rotWithShape="1">
                  <a:gsLst>
                    <a:gs pos="0">
                      <a:schemeClr val="accent4"/>
                    </a:gs>
                    <a:gs pos="50000">
                      <a:schemeClr val="accent3">
                        <a:lumOff val="44000"/>
                      </a:schemeClr>
                    </a:gs>
                    <a:gs pos="100000">
                      <a:schemeClr val="accent4"/>
                    </a:gs>
                  </a:gsLst>
                  <a:lin ang="2700000" scaled="0"/>
                </a:gradFill>
                <a:latin typeface="Impact"/>
                <a:ea typeface="Impact"/>
                <a:cs typeface="Impact"/>
                <a:sym typeface="Impact"/>
              </a:defRPr>
            </a:lvl1pPr>
          </a:lstStyle>
          <a:p>
            <a:r>
              <a:rPr lang="ar-JO" b="1" dirty="0">
                <a:latin typeface="Arial" panose="020B0604020202020204" pitchFamily="34" charset="0"/>
                <a:cs typeface="Arial" panose="020B0604020202020204" pitchFamily="34" charset="0"/>
              </a:rPr>
              <a:t>الألفية العهدية</a:t>
            </a:r>
            <a:endParaRPr b="1" dirty="0">
              <a:latin typeface="Arial" panose="020B0604020202020204" pitchFamily="34" charset="0"/>
              <a:cs typeface="Arial" panose="020B0604020202020204" pitchFamily="34" charset="0"/>
            </a:endParaRPr>
          </a:p>
        </p:txBody>
      </p:sp>
      <p:sp>
        <p:nvSpPr>
          <p:cNvPr id="2587" name="WordArt 19"/>
          <p:cNvSpPr txBox="1"/>
          <p:nvPr/>
        </p:nvSpPr>
        <p:spPr>
          <a:xfrm>
            <a:off x="6934200" y="1275268"/>
            <a:ext cx="1885950" cy="475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200">
                <a:ln w="9525" cap="flat">
                  <a:solidFill>
                    <a:srgbClr val="008000"/>
                  </a:solidFill>
                  <a:prstDash val="solid"/>
                  <a:round/>
                </a:ln>
                <a:blipFill rotWithShape="1">
                  <a:blip r:embed="rId5"/>
                  <a:srcRect/>
                  <a:tile tx="0" ty="0" sx="100000" sy="100000" flip="none" algn="tl"/>
                </a:blipFill>
                <a:effectLst>
                  <a:outerShdw blurRad="63500" dist="563972" dir="14049741" rotWithShape="0">
                    <a:srgbClr val="C7DFD3">
                      <a:alpha val="79999"/>
                    </a:srgbClr>
                  </a:outerShdw>
                </a:effectLst>
                <a:latin typeface="Times New Roman"/>
                <a:ea typeface="Times New Roman"/>
                <a:cs typeface="Times New Roman"/>
                <a:sym typeface="Times New Roman"/>
              </a:defRPr>
            </a:lvl1pPr>
          </a:lstStyle>
          <a:p>
            <a:r>
              <a:rPr lang="ar-JO" b="1" dirty="0"/>
              <a:t>ما قبل الغشب</a:t>
            </a:r>
            <a:endParaRPr b="1" dirty="0"/>
          </a:p>
        </p:txBody>
      </p:sp>
      <p:sp>
        <p:nvSpPr>
          <p:cNvPr id="2588" name="WordArt 20"/>
          <p:cNvSpPr txBox="1"/>
          <p:nvPr/>
        </p:nvSpPr>
        <p:spPr>
          <a:xfrm>
            <a:off x="4724400" y="63500"/>
            <a:ext cx="2714625" cy="698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900">
                <a:gradFill flip="none" rotWithShape="1">
                  <a:gsLst>
                    <a:gs pos="0">
                      <a:srgbClr val="FFFFCC"/>
                    </a:gs>
                    <a:gs pos="100000">
                      <a:srgbClr val="FF9999"/>
                    </a:gs>
                  </a:gsLst>
                  <a:lin ang="5400000" scaled="0"/>
                </a:gradFill>
                <a:latin typeface="Times New Roman"/>
                <a:ea typeface="Times New Roman"/>
                <a:cs typeface="Times New Roman"/>
                <a:sym typeface="Times New Roman"/>
              </a:defRPr>
            </a:lvl1pPr>
          </a:lstStyle>
          <a:p>
            <a:r>
              <a:rPr lang="ar-JO" b="1" dirty="0"/>
              <a:t>الاختطاف الجزئي</a:t>
            </a:r>
            <a:endParaRPr b="1" dirty="0"/>
          </a:p>
        </p:txBody>
      </p:sp>
      <p:sp>
        <p:nvSpPr>
          <p:cNvPr id="2589" name="Text Box 21"/>
          <p:cNvSpPr txBox="1"/>
          <p:nvPr/>
        </p:nvSpPr>
        <p:spPr>
          <a:xfrm>
            <a:off x="8580119" y="152400"/>
            <a:ext cx="44317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31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585"/>
                                        </p:tgtEl>
                                        <p:attrNameLst>
                                          <p:attrName>style.visibility</p:attrName>
                                        </p:attrNameLst>
                                      </p:cBhvr>
                                      <p:to>
                                        <p:strVal val="visible"/>
                                      </p:to>
                                    </p:set>
                                    <p:anim calcmode="lin" valueType="num">
                                      <p:cBhvr>
                                        <p:cTn id="7" dur="500" fill="hold"/>
                                        <p:tgtEl>
                                          <p:spTgt spid="2585"/>
                                        </p:tgtEl>
                                        <p:attrNameLst>
                                          <p:attrName>ppt_x</p:attrName>
                                        </p:attrNameLst>
                                      </p:cBhvr>
                                      <p:tavLst>
                                        <p:tav tm="0">
                                          <p:val>
                                            <p:strVal val="#ppt_x"/>
                                          </p:val>
                                        </p:tav>
                                        <p:tav tm="100000">
                                          <p:val>
                                            <p:strVal val="#ppt_x"/>
                                          </p:val>
                                        </p:tav>
                                      </p:tavLst>
                                    </p:anim>
                                    <p:anim calcmode="lin" valueType="num">
                                      <p:cBhvr>
                                        <p:cTn id="8" dur="500" fill="hold"/>
                                        <p:tgtEl>
                                          <p:spTgt spid="25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2586"/>
                                        </p:tgtEl>
                                        <p:attrNameLst>
                                          <p:attrName>style.visibility</p:attrName>
                                        </p:attrNameLst>
                                      </p:cBhvr>
                                      <p:to>
                                        <p:strVal val="visible"/>
                                      </p:to>
                                    </p:set>
                                    <p:anim calcmode="lin" valueType="num">
                                      <p:cBhvr>
                                        <p:cTn id="13" dur="500" fill="hold"/>
                                        <p:tgtEl>
                                          <p:spTgt spid="2586"/>
                                        </p:tgtEl>
                                        <p:attrNameLst>
                                          <p:attrName>ppt_x</p:attrName>
                                        </p:attrNameLst>
                                      </p:cBhvr>
                                      <p:tavLst>
                                        <p:tav tm="0">
                                          <p:val>
                                            <p:strVal val="#ppt_x"/>
                                          </p:val>
                                        </p:tav>
                                        <p:tav tm="100000">
                                          <p:val>
                                            <p:strVal val="#ppt_x"/>
                                          </p:val>
                                        </p:tav>
                                      </p:tavLst>
                                    </p:anim>
                                    <p:anim calcmode="lin" valueType="num">
                                      <p:cBhvr>
                                        <p:cTn id="14" dur="500" fill="hold"/>
                                        <p:tgtEl>
                                          <p:spTgt spid="25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2571"/>
                                        </p:tgtEl>
                                        <p:attrNameLst>
                                          <p:attrName>style.visibility</p:attrName>
                                        </p:attrNameLst>
                                      </p:cBhvr>
                                      <p:to>
                                        <p:strVal val="visible"/>
                                      </p:to>
                                    </p:set>
                                    <p:anim calcmode="lin" valueType="num">
                                      <p:cBhvr>
                                        <p:cTn id="19" dur="500" fill="hold"/>
                                        <p:tgtEl>
                                          <p:spTgt spid="2571"/>
                                        </p:tgtEl>
                                        <p:attrNameLst>
                                          <p:attrName>ppt_x</p:attrName>
                                        </p:attrNameLst>
                                      </p:cBhvr>
                                      <p:tavLst>
                                        <p:tav tm="0">
                                          <p:val>
                                            <p:strVal val="#ppt_x"/>
                                          </p:val>
                                        </p:tav>
                                        <p:tav tm="100000">
                                          <p:val>
                                            <p:strVal val="#ppt_x"/>
                                          </p:val>
                                        </p:tav>
                                      </p:tavLst>
                                    </p:anim>
                                    <p:anim calcmode="lin" valueType="num">
                                      <p:cBhvr>
                                        <p:cTn id="20" dur="500" fill="hold"/>
                                        <p:tgtEl>
                                          <p:spTgt spid="25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p:tmAbs val="0"/>
                                  </p:iterate>
                                  <p:childTnLst>
                                    <p:set>
                                      <p:cBhvr>
                                        <p:cTn id="24" fill="hold"/>
                                        <p:tgtEl>
                                          <p:spTgt spid="2576"/>
                                        </p:tgtEl>
                                        <p:attrNameLst>
                                          <p:attrName>style.visibility</p:attrName>
                                        </p:attrNameLst>
                                      </p:cBhvr>
                                      <p:to>
                                        <p:strVal val="visible"/>
                                      </p:to>
                                    </p:set>
                                    <p:anim calcmode="lin" valueType="num">
                                      <p:cBhvr>
                                        <p:cTn id="25" dur="500" fill="hold"/>
                                        <p:tgtEl>
                                          <p:spTgt spid="2576"/>
                                        </p:tgtEl>
                                        <p:attrNameLst>
                                          <p:attrName>ppt_x</p:attrName>
                                        </p:attrNameLst>
                                      </p:cBhvr>
                                      <p:tavLst>
                                        <p:tav tm="0">
                                          <p:val>
                                            <p:strVal val="#ppt_x"/>
                                          </p:val>
                                        </p:tav>
                                        <p:tav tm="100000">
                                          <p:val>
                                            <p:strVal val="#ppt_x"/>
                                          </p:val>
                                        </p:tav>
                                      </p:tavLst>
                                    </p:anim>
                                    <p:anim calcmode="lin" valueType="num">
                                      <p:cBhvr>
                                        <p:cTn id="26" dur="500" fill="hold"/>
                                        <p:tgtEl>
                                          <p:spTgt spid="25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p:tmAbs val="0"/>
                                  </p:iterate>
                                  <p:childTnLst>
                                    <p:set>
                                      <p:cBhvr>
                                        <p:cTn id="30" fill="hold"/>
                                        <p:tgtEl>
                                          <p:spTgt spid="2577"/>
                                        </p:tgtEl>
                                        <p:attrNameLst>
                                          <p:attrName>style.visibility</p:attrName>
                                        </p:attrNameLst>
                                      </p:cBhvr>
                                      <p:to>
                                        <p:strVal val="visible"/>
                                      </p:to>
                                    </p:set>
                                    <p:anim calcmode="lin" valueType="num">
                                      <p:cBhvr>
                                        <p:cTn id="31" dur="500" fill="hold"/>
                                        <p:tgtEl>
                                          <p:spTgt spid="2577"/>
                                        </p:tgtEl>
                                        <p:attrNameLst>
                                          <p:attrName>ppt_x</p:attrName>
                                        </p:attrNameLst>
                                      </p:cBhvr>
                                      <p:tavLst>
                                        <p:tav tm="0">
                                          <p:val>
                                            <p:strVal val="#ppt_x"/>
                                          </p:val>
                                        </p:tav>
                                        <p:tav tm="100000">
                                          <p:val>
                                            <p:strVal val="#ppt_x"/>
                                          </p:val>
                                        </p:tav>
                                      </p:tavLst>
                                    </p:anim>
                                    <p:anim calcmode="lin" valueType="num">
                                      <p:cBhvr>
                                        <p:cTn id="32" dur="500" fill="hold"/>
                                        <p:tgtEl>
                                          <p:spTgt spid="25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p:tmAbs val="0"/>
                                  </p:iterate>
                                  <p:childTnLst>
                                    <p:set>
                                      <p:cBhvr>
                                        <p:cTn id="36" fill="hold"/>
                                        <p:tgtEl>
                                          <p:spTgt spid="2572"/>
                                        </p:tgtEl>
                                        <p:attrNameLst>
                                          <p:attrName>style.visibility</p:attrName>
                                        </p:attrNameLst>
                                      </p:cBhvr>
                                      <p:to>
                                        <p:strVal val="visible"/>
                                      </p:to>
                                    </p:set>
                                    <p:anim calcmode="lin" valueType="num">
                                      <p:cBhvr>
                                        <p:cTn id="37" dur="500" fill="hold"/>
                                        <p:tgtEl>
                                          <p:spTgt spid="2572"/>
                                        </p:tgtEl>
                                        <p:attrNameLst>
                                          <p:attrName>ppt_x</p:attrName>
                                        </p:attrNameLst>
                                      </p:cBhvr>
                                      <p:tavLst>
                                        <p:tav tm="0">
                                          <p:val>
                                            <p:strVal val="#ppt_x"/>
                                          </p:val>
                                        </p:tav>
                                        <p:tav tm="100000">
                                          <p:val>
                                            <p:strVal val="#ppt_x"/>
                                          </p:val>
                                        </p:tav>
                                      </p:tavLst>
                                    </p:anim>
                                    <p:anim calcmode="lin" valueType="num">
                                      <p:cBhvr>
                                        <p:cTn id="38" dur="500" fill="hold"/>
                                        <p:tgtEl>
                                          <p:spTgt spid="257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iterate>
                                    <p:tmAbs val="0"/>
                                  </p:iterate>
                                  <p:childTnLst>
                                    <p:set>
                                      <p:cBhvr>
                                        <p:cTn id="42" fill="hold"/>
                                        <p:tgtEl>
                                          <p:spTgt spid="2579"/>
                                        </p:tgtEl>
                                        <p:attrNameLst>
                                          <p:attrName>style.visibility</p:attrName>
                                        </p:attrNameLst>
                                      </p:cBhvr>
                                      <p:to>
                                        <p:strVal val="visible"/>
                                      </p:to>
                                    </p:set>
                                    <p:anim calcmode="lin" valueType="num">
                                      <p:cBhvr>
                                        <p:cTn id="43" dur="500" fill="hold"/>
                                        <p:tgtEl>
                                          <p:spTgt spid="2579"/>
                                        </p:tgtEl>
                                        <p:attrNameLst>
                                          <p:attrName>ppt_x</p:attrName>
                                        </p:attrNameLst>
                                      </p:cBhvr>
                                      <p:tavLst>
                                        <p:tav tm="0">
                                          <p:val>
                                            <p:strVal val="#ppt_x"/>
                                          </p:val>
                                        </p:tav>
                                        <p:tav tm="100000">
                                          <p:val>
                                            <p:strVal val="#ppt_x"/>
                                          </p:val>
                                        </p:tav>
                                      </p:tavLst>
                                    </p:anim>
                                    <p:anim calcmode="lin" valueType="num">
                                      <p:cBhvr>
                                        <p:cTn id="44" dur="500" fill="hold"/>
                                        <p:tgtEl>
                                          <p:spTgt spid="25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iterate>
                                    <p:tmAbs val="0"/>
                                  </p:iterate>
                                  <p:childTnLst>
                                    <p:set>
                                      <p:cBhvr>
                                        <p:cTn id="48" fill="hold"/>
                                        <p:tgtEl>
                                          <p:spTgt spid="2581"/>
                                        </p:tgtEl>
                                        <p:attrNameLst>
                                          <p:attrName>style.visibility</p:attrName>
                                        </p:attrNameLst>
                                      </p:cBhvr>
                                      <p:to>
                                        <p:strVal val="visible"/>
                                      </p:to>
                                    </p:set>
                                    <p:anim calcmode="lin" valueType="num">
                                      <p:cBhvr>
                                        <p:cTn id="49" dur="500" fill="hold"/>
                                        <p:tgtEl>
                                          <p:spTgt spid="2581"/>
                                        </p:tgtEl>
                                        <p:attrNameLst>
                                          <p:attrName>ppt_x</p:attrName>
                                        </p:attrNameLst>
                                      </p:cBhvr>
                                      <p:tavLst>
                                        <p:tav tm="0">
                                          <p:val>
                                            <p:strVal val="#ppt_x"/>
                                          </p:val>
                                        </p:tav>
                                        <p:tav tm="100000">
                                          <p:val>
                                            <p:strVal val="#ppt_x"/>
                                          </p:val>
                                        </p:tav>
                                      </p:tavLst>
                                    </p:anim>
                                    <p:anim calcmode="lin" valueType="num">
                                      <p:cBhvr>
                                        <p:cTn id="50" dur="500" fill="hold"/>
                                        <p:tgtEl>
                                          <p:spTgt spid="258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iterate>
                                    <p:tmAbs val="0"/>
                                  </p:iterate>
                                  <p:childTnLst>
                                    <p:set>
                                      <p:cBhvr>
                                        <p:cTn id="54" fill="hold"/>
                                        <p:tgtEl>
                                          <p:spTgt spid="2578"/>
                                        </p:tgtEl>
                                        <p:attrNameLst>
                                          <p:attrName>style.visibility</p:attrName>
                                        </p:attrNameLst>
                                      </p:cBhvr>
                                      <p:to>
                                        <p:strVal val="visible"/>
                                      </p:to>
                                    </p:set>
                                    <p:anim calcmode="lin" valueType="num">
                                      <p:cBhvr>
                                        <p:cTn id="55" dur="500" fill="hold"/>
                                        <p:tgtEl>
                                          <p:spTgt spid="2578"/>
                                        </p:tgtEl>
                                        <p:attrNameLst>
                                          <p:attrName>ppt_x</p:attrName>
                                        </p:attrNameLst>
                                      </p:cBhvr>
                                      <p:tavLst>
                                        <p:tav tm="0">
                                          <p:val>
                                            <p:strVal val="#ppt_x"/>
                                          </p:val>
                                        </p:tav>
                                        <p:tav tm="100000">
                                          <p:val>
                                            <p:strVal val="#ppt_x"/>
                                          </p:val>
                                        </p:tav>
                                      </p:tavLst>
                                    </p:anim>
                                    <p:anim calcmode="lin" valueType="num">
                                      <p:cBhvr>
                                        <p:cTn id="56" dur="500" fill="hold"/>
                                        <p:tgtEl>
                                          <p:spTgt spid="257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iterate>
                                    <p:tmAbs val="0"/>
                                  </p:iterate>
                                  <p:childTnLst>
                                    <p:set>
                                      <p:cBhvr>
                                        <p:cTn id="60" fill="hold"/>
                                        <p:tgtEl>
                                          <p:spTgt spid="2573"/>
                                        </p:tgtEl>
                                        <p:attrNameLst>
                                          <p:attrName>style.visibility</p:attrName>
                                        </p:attrNameLst>
                                      </p:cBhvr>
                                      <p:to>
                                        <p:strVal val="visible"/>
                                      </p:to>
                                    </p:set>
                                    <p:anim calcmode="lin" valueType="num">
                                      <p:cBhvr>
                                        <p:cTn id="61" dur="500" fill="hold"/>
                                        <p:tgtEl>
                                          <p:spTgt spid="2573"/>
                                        </p:tgtEl>
                                        <p:attrNameLst>
                                          <p:attrName>ppt_x</p:attrName>
                                        </p:attrNameLst>
                                      </p:cBhvr>
                                      <p:tavLst>
                                        <p:tav tm="0">
                                          <p:val>
                                            <p:strVal val="#ppt_x"/>
                                          </p:val>
                                        </p:tav>
                                        <p:tav tm="100000">
                                          <p:val>
                                            <p:strVal val="#ppt_x"/>
                                          </p:val>
                                        </p:tav>
                                      </p:tavLst>
                                    </p:anim>
                                    <p:anim calcmode="lin" valueType="num">
                                      <p:cBhvr>
                                        <p:cTn id="62" dur="500" fill="hold"/>
                                        <p:tgtEl>
                                          <p:spTgt spid="257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iterate>
                                    <p:tmAbs val="0"/>
                                  </p:iterate>
                                  <p:childTnLst>
                                    <p:set>
                                      <p:cBhvr>
                                        <p:cTn id="66" fill="hold"/>
                                        <p:tgtEl>
                                          <p:spTgt spid="2574"/>
                                        </p:tgtEl>
                                        <p:attrNameLst>
                                          <p:attrName>style.visibility</p:attrName>
                                        </p:attrNameLst>
                                      </p:cBhvr>
                                      <p:to>
                                        <p:strVal val="visible"/>
                                      </p:to>
                                    </p:set>
                                    <p:anim calcmode="lin" valueType="num">
                                      <p:cBhvr>
                                        <p:cTn id="67" dur="500" fill="hold"/>
                                        <p:tgtEl>
                                          <p:spTgt spid="2574"/>
                                        </p:tgtEl>
                                        <p:attrNameLst>
                                          <p:attrName>ppt_x</p:attrName>
                                        </p:attrNameLst>
                                      </p:cBhvr>
                                      <p:tavLst>
                                        <p:tav tm="0">
                                          <p:val>
                                            <p:strVal val="#ppt_x"/>
                                          </p:val>
                                        </p:tav>
                                        <p:tav tm="100000">
                                          <p:val>
                                            <p:strVal val="#ppt_x"/>
                                          </p:val>
                                        </p:tav>
                                      </p:tavLst>
                                    </p:anim>
                                    <p:anim calcmode="lin" valueType="num">
                                      <p:cBhvr>
                                        <p:cTn id="68" dur="500" fill="hold"/>
                                        <p:tgtEl>
                                          <p:spTgt spid="257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iterate>
                                    <p:tmAbs val="0"/>
                                  </p:iterate>
                                  <p:childTnLst>
                                    <p:set>
                                      <p:cBhvr>
                                        <p:cTn id="72" fill="hold"/>
                                        <p:tgtEl>
                                          <p:spTgt spid="2575"/>
                                        </p:tgtEl>
                                        <p:attrNameLst>
                                          <p:attrName>style.visibility</p:attrName>
                                        </p:attrNameLst>
                                      </p:cBhvr>
                                      <p:to>
                                        <p:strVal val="visible"/>
                                      </p:to>
                                    </p:set>
                                    <p:anim calcmode="lin" valueType="num">
                                      <p:cBhvr>
                                        <p:cTn id="73" dur="500" fill="hold"/>
                                        <p:tgtEl>
                                          <p:spTgt spid="2575"/>
                                        </p:tgtEl>
                                        <p:attrNameLst>
                                          <p:attrName>ppt_x</p:attrName>
                                        </p:attrNameLst>
                                      </p:cBhvr>
                                      <p:tavLst>
                                        <p:tav tm="0">
                                          <p:val>
                                            <p:strVal val="#ppt_x"/>
                                          </p:val>
                                        </p:tav>
                                        <p:tav tm="100000">
                                          <p:val>
                                            <p:strVal val="#ppt_x"/>
                                          </p:val>
                                        </p:tav>
                                      </p:tavLst>
                                    </p:anim>
                                    <p:anim calcmode="lin" valueType="num">
                                      <p:cBhvr>
                                        <p:cTn id="74" dur="500" fill="hold"/>
                                        <p:tgtEl>
                                          <p:spTgt spid="257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iterate>
                                    <p:tmAbs val="0"/>
                                  </p:iterate>
                                  <p:childTnLst>
                                    <p:set>
                                      <p:cBhvr>
                                        <p:cTn id="78" fill="hold"/>
                                        <p:tgtEl>
                                          <p:spTgt spid="2580"/>
                                        </p:tgtEl>
                                        <p:attrNameLst>
                                          <p:attrName>style.visibility</p:attrName>
                                        </p:attrNameLst>
                                      </p:cBhvr>
                                      <p:to>
                                        <p:strVal val="visible"/>
                                      </p:to>
                                    </p:set>
                                    <p:anim calcmode="lin" valueType="num">
                                      <p:cBhvr>
                                        <p:cTn id="79" dur="500" fill="hold"/>
                                        <p:tgtEl>
                                          <p:spTgt spid="2580"/>
                                        </p:tgtEl>
                                        <p:attrNameLst>
                                          <p:attrName>ppt_x</p:attrName>
                                        </p:attrNameLst>
                                      </p:cBhvr>
                                      <p:tavLst>
                                        <p:tav tm="0">
                                          <p:val>
                                            <p:strVal val="#ppt_x"/>
                                          </p:val>
                                        </p:tav>
                                        <p:tav tm="100000">
                                          <p:val>
                                            <p:strVal val="#ppt_x"/>
                                          </p:val>
                                        </p:tav>
                                      </p:tavLst>
                                    </p:anim>
                                    <p:anim calcmode="lin" valueType="num">
                                      <p:cBhvr>
                                        <p:cTn id="80" dur="500" fill="hold"/>
                                        <p:tgtEl>
                                          <p:spTgt spid="258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iterate>
                                    <p:tmAbs val="0"/>
                                  </p:iterate>
                                  <p:childTnLst>
                                    <p:set>
                                      <p:cBhvr>
                                        <p:cTn id="84" fill="hold"/>
                                        <p:tgtEl>
                                          <p:spTgt spid="2582"/>
                                        </p:tgtEl>
                                        <p:attrNameLst>
                                          <p:attrName>style.visibility</p:attrName>
                                        </p:attrNameLst>
                                      </p:cBhvr>
                                      <p:to>
                                        <p:strVal val="visible"/>
                                      </p:to>
                                    </p:set>
                                    <p:anim calcmode="lin" valueType="num">
                                      <p:cBhvr>
                                        <p:cTn id="85" dur="500" fill="hold"/>
                                        <p:tgtEl>
                                          <p:spTgt spid="2582"/>
                                        </p:tgtEl>
                                        <p:attrNameLst>
                                          <p:attrName>ppt_x</p:attrName>
                                        </p:attrNameLst>
                                      </p:cBhvr>
                                      <p:tavLst>
                                        <p:tav tm="0">
                                          <p:val>
                                            <p:strVal val="#ppt_x"/>
                                          </p:val>
                                        </p:tav>
                                        <p:tav tm="100000">
                                          <p:val>
                                            <p:strVal val="#ppt_x"/>
                                          </p:val>
                                        </p:tav>
                                      </p:tavLst>
                                    </p:anim>
                                    <p:anim calcmode="lin" valueType="num">
                                      <p:cBhvr>
                                        <p:cTn id="86" dur="500" fill="hold"/>
                                        <p:tgtEl>
                                          <p:spTgt spid="258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iterate>
                                    <p:tmAbs val="0"/>
                                  </p:iterate>
                                  <p:childTnLst>
                                    <p:set>
                                      <p:cBhvr>
                                        <p:cTn id="90" fill="hold"/>
                                        <p:tgtEl>
                                          <p:spTgt spid="2583"/>
                                        </p:tgtEl>
                                        <p:attrNameLst>
                                          <p:attrName>style.visibility</p:attrName>
                                        </p:attrNameLst>
                                      </p:cBhvr>
                                      <p:to>
                                        <p:strVal val="visible"/>
                                      </p:to>
                                    </p:set>
                                    <p:anim calcmode="lin" valueType="num">
                                      <p:cBhvr>
                                        <p:cTn id="91" dur="500" fill="hold"/>
                                        <p:tgtEl>
                                          <p:spTgt spid="2583"/>
                                        </p:tgtEl>
                                        <p:attrNameLst>
                                          <p:attrName>ppt_x</p:attrName>
                                        </p:attrNameLst>
                                      </p:cBhvr>
                                      <p:tavLst>
                                        <p:tav tm="0">
                                          <p:val>
                                            <p:strVal val="#ppt_x"/>
                                          </p:val>
                                        </p:tav>
                                        <p:tav tm="100000">
                                          <p:val>
                                            <p:strVal val="#ppt_x"/>
                                          </p:val>
                                        </p:tav>
                                      </p:tavLst>
                                    </p:anim>
                                    <p:anim calcmode="lin" valueType="num">
                                      <p:cBhvr>
                                        <p:cTn id="92" dur="500" fill="hold"/>
                                        <p:tgtEl>
                                          <p:spTgt spid="258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iterate>
                                    <p:tmAbs val="0"/>
                                  </p:iterate>
                                  <p:childTnLst>
                                    <p:set>
                                      <p:cBhvr>
                                        <p:cTn id="96" fill="hold"/>
                                        <p:tgtEl>
                                          <p:spTgt spid="2584"/>
                                        </p:tgtEl>
                                        <p:attrNameLst>
                                          <p:attrName>style.visibility</p:attrName>
                                        </p:attrNameLst>
                                      </p:cBhvr>
                                      <p:to>
                                        <p:strVal val="visible"/>
                                      </p:to>
                                    </p:set>
                                    <p:anim calcmode="lin" valueType="num">
                                      <p:cBhvr>
                                        <p:cTn id="97" dur="500" fill="hold"/>
                                        <p:tgtEl>
                                          <p:spTgt spid="2584"/>
                                        </p:tgtEl>
                                        <p:attrNameLst>
                                          <p:attrName>ppt_x</p:attrName>
                                        </p:attrNameLst>
                                      </p:cBhvr>
                                      <p:tavLst>
                                        <p:tav tm="0">
                                          <p:val>
                                            <p:strVal val="#ppt_x"/>
                                          </p:val>
                                        </p:tav>
                                        <p:tav tm="100000">
                                          <p:val>
                                            <p:strVal val="#ppt_x"/>
                                          </p:val>
                                        </p:tav>
                                      </p:tavLst>
                                    </p:anim>
                                    <p:anim calcmode="lin" valueType="num">
                                      <p:cBhvr>
                                        <p:cTn id="98" dur="500" fill="hold"/>
                                        <p:tgtEl>
                                          <p:spTgt spid="258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iterate>
                                    <p:tmAbs val="0"/>
                                  </p:iterate>
                                  <p:childTnLst>
                                    <p:set>
                                      <p:cBhvr>
                                        <p:cTn id="102" fill="hold"/>
                                        <p:tgtEl>
                                          <p:spTgt spid="2588"/>
                                        </p:tgtEl>
                                        <p:attrNameLst>
                                          <p:attrName>style.visibility</p:attrName>
                                        </p:attrNameLst>
                                      </p:cBhvr>
                                      <p:to>
                                        <p:strVal val="visible"/>
                                      </p:to>
                                    </p:set>
                                    <p:anim calcmode="lin" valueType="num">
                                      <p:cBhvr>
                                        <p:cTn id="103" dur="500" fill="hold"/>
                                        <p:tgtEl>
                                          <p:spTgt spid="2588"/>
                                        </p:tgtEl>
                                        <p:attrNameLst>
                                          <p:attrName>ppt_x</p:attrName>
                                        </p:attrNameLst>
                                      </p:cBhvr>
                                      <p:tavLst>
                                        <p:tav tm="0">
                                          <p:val>
                                            <p:strVal val="#ppt_x"/>
                                          </p:val>
                                        </p:tav>
                                        <p:tav tm="100000">
                                          <p:val>
                                            <p:strVal val="#ppt_x"/>
                                          </p:val>
                                        </p:tav>
                                      </p:tavLst>
                                    </p:anim>
                                    <p:anim calcmode="lin" valueType="num">
                                      <p:cBhvr>
                                        <p:cTn id="104" dur="500" fill="hold"/>
                                        <p:tgtEl>
                                          <p:spTgt spid="258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iterate>
                                    <p:tmAbs val="0"/>
                                  </p:iterate>
                                  <p:childTnLst>
                                    <p:set>
                                      <p:cBhvr>
                                        <p:cTn id="108" fill="hold"/>
                                        <p:tgtEl>
                                          <p:spTgt spid="2587"/>
                                        </p:tgtEl>
                                        <p:attrNameLst>
                                          <p:attrName>style.visibility</p:attrName>
                                        </p:attrNameLst>
                                      </p:cBhvr>
                                      <p:to>
                                        <p:strVal val="visible"/>
                                      </p:to>
                                    </p:set>
                                    <p:anim calcmode="lin" valueType="num">
                                      <p:cBhvr>
                                        <p:cTn id="109" dur="500" fill="hold"/>
                                        <p:tgtEl>
                                          <p:spTgt spid="2587"/>
                                        </p:tgtEl>
                                        <p:attrNameLst>
                                          <p:attrName>ppt_x</p:attrName>
                                        </p:attrNameLst>
                                      </p:cBhvr>
                                      <p:tavLst>
                                        <p:tav tm="0">
                                          <p:val>
                                            <p:strVal val="#ppt_x"/>
                                          </p:val>
                                        </p:tav>
                                        <p:tav tm="100000">
                                          <p:val>
                                            <p:strVal val="#ppt_x"/>
                                          </p:val>
                                        </p:tav>
                                      </p:tavLst>
                                    </p:anim>
                                    <p:anim calcmode="lin" valueType="num">
                                      <p:cBhvr>
                                        <p:cTn id="110" dur="500" fill="hold"/>
                                        <p:tgtEl>
                                          <p:spTgt spid="2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1" grpId="0" animBg="1" advAuto="0"/>
      <p:bldP spid="2572" grpId="0" animBg="1" advAuto="0"/>
      <p:bldP spid="2573" grpId="0" animBg="1" advAuto="0"/>
      <p:bldP spid="2574" grpId="0" animBg="1" advAuto="0"/>
      <p:bldP spid="2575" grpId="0" animBg="1" advAuto="0"/>
      <p:bldP spid="2576" grpId="0" animBg="1" advAuto="0"/>
      <p:bldP spid="2577" grpId="0" animBg="1" advAuto="0"/>
      <p:bldP spid="2578" grpId="0" animBg="1" advAuto="0"/>
      <p:bldP spid="2579" grpId="0" animBg="1" advAuto="0"/>
      <p:bldP spid="2580" grpId="0" animBg="1" advAuto="0"/>
      <p:bldP spid="2581" grpId="0" animBg="1" advAuto="0"/>
      <p:bldP spid="2582" grpId="0" animBg="1" advAuto="0"/>
      <p:bldP spid="2583" grpId="0" animBg="1" advAuto="0"/>
      <p:bldP spid="2584" grpId="0" animBg="1" advAuto="0"/>
      <p:bldP spid="2585" grpId="0" animBg="1" advAuto="0"/>
      <p:bldP spid="2586" grpId="0" animBg="1" advAuto="0"/>
      <p:bldP spid="2587" grpId="0" animBg="1" advAuto="0"/>
      <p:bldP spid="258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1"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22"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25" name="AutoShape 4"/>
          <p:cNvGrpSpPr/>
          <p:nvPr/>
        </p:nvGrpSpPr>
        <p:grpSpPr>
          <a:xfrm>
            <a:off x="2073368" y="152400"/>
            <a:ext cx="6918235" cy="3124202"/>
            <a:chOff x="0" y="0"/>
            <a:chExt cx="6918233" cy="3124201"/>
          </a:xfrm>
        </p:grpSpPr>
        <p:sp>
          <p:nvSpPr>
            <p:cNvPr id="2823"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24" name="Never mind, just send the pisar. I borrow money from my Ah Mah. How long-ah?"/>
            <p:cNvSpPr txBox="1"/>
            <p:nvPr/>
          </p:nvSpPr>
          <p:spPr>
            <a:xfrm>
              <a:off x="1025114" y="4762"/>
              <a:ext cx="5842636" cy="1754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لايهم، فقط أرسلي البيتزارر. سأقترض المال من حماتي. </a:t>
              </a:r>
            </a:p>
            <a:p>
              <a:r>
                <a:rPr lang="ar-JO" dirty="0"/>
                <a:t>كم سيستغرق إرسالها – هاه؟</a:t>
              </a:r>
              <a:endParaRPr dirty="0"/>
            </a:p>
          </p:txBody>
        </p:sp>
      </p:grpSp>
      <p:grpSp>
        <p:nvGrpSpPr>
          <p:cNvPr id="2828" name="AutoShape 5"/>
          <p:cNvGrpSpPr/>
          <p:nvPr/>
        </p:nvGrpSpPr>
        <p:grpSpPr>
          <a:xfrm>
            <a:off x="152400" y="3581400"/>
            <a:ext cx="7621541" cy="3124202"/>
            <a:chOff x="0" y="0"/>
            <a:chExt cx="7621539" cy="3124201"/>
          </a:xfrm>
        </p:grpSpPr>
        <p:sp>
          <p:nvSpPr>
            <p:cNvPr id="2826"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27" name="45 minutes, sir. But if you can't wait you can collect it with your motorcycle. You are only 5 minutes away."/>
            <p:cNvSpPr txBox="1"/>
            <p:nvPr/>
          </p:nvSpPr>
          <p:spPr>
            <a:xfrm>
              <a:off x="50482" y="4762"/>
              <a:ext cx="5842636" cy="2554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45 دقيقة يا سيدي. ولكن إذا كنت لا تستطيع الانتظار، فيمكنك استلامها بواسطة دراجتك النارية. فأنت على بعد 5 دقائق فقط. </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25"/>
                                        </p:tgtEl>
                                        <p:attrNameLst>
                                          <p:attrName>style.visibility</p:attrName>
                                        </p:attrNameLst>
                                      </p:cBhvr>
                                      <p:to>
                                        <p:strVal val="visible"/>
                                      </p:to>
                                    </p:set>
                                    <p:animEffect transition="in" filter="wipe(left)">
                                      <p:cBhvr>
                                        <p:cTn id="7" dur="500"/>
                                        <p:tgtEl>
                                          <p:spTgt spid="28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28"/>
                                        </p:tgtEl>
                                        <p:attrNameLst>
                                          <p:attrName>style.visibility</p:attrName>
                                        </p:attrNameLst>
                                      </p:cBhvr>
                                      <p:to>
                                        <p:strVal val="visible"/>
                                      </p:to>
                                    </p:set>
                                    <p:animEffect transition="in" filter="wipe(right)">
                                      <p:cBhvr>
                                        <p:cTn id="12" dur="500"/>
                                        <p:tgtEl>
                                          <p:spTgt spid="2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5" grpId="0" animBg="1" advAuto="0"/>
      <p:bldP spid="2828"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0"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31"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34" name="AutoShape 4"/>
          <p:cNvGrpSpPr/>
          <p:nvPr/>
        </p:nvGrpSpPr>
        <p:grpSpPr>
          <a:xfrm>
            <a:off x="2073368" y="152400"/>
            <a:ext cx="6918235" cy="3124202"/>
            <a:chOff x="0" y="0"/>
            <a:chExt cx="6918233" cy="3124201"/>
          </a:xfrm>
        </p:grpSpPr>
        <p:sp>
          <p:nvSpPr>
            <p:cNvPr id="2832"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33" name="Where got transport?"/>
            <p:cNvSpPr txBox="1"/>
            <p:nvPr/>
          </p:nvSpPr>
          <p:spPr>
            <a:xfrm>
              <a:off x="1025114" y="4762"/>
              <a:ext cx="5842636" cy="1200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من أين عرفتِ وسيلة </a:t>
              </a:r>
            </a:p>
            <a:p>
              <a:r>
                <a:rPr lang="ar-JO" dirty="0"/>
                <a:t>النقل هذه؟</a:t>
              </a:r>
              <a:endParaRPr dirty="0"/>
            </a:p>
          </p:txBody>
        </p:sp>
      </p:grpSp>
      <p:grpSp>
        <p:nvGrpSpPr>
          <p:cNvPr id="2837" name="AutoShape 5"/>
          <p:cNvGrpSpPr/>
          <p:nvPr/>
        </p:nvGrpSpPr>
        <p:grpSpPr>
          <a:xfrm>
            <a:off x="152400" y="3581400"/>
            <a:ext cx="7621541" cy="3124202"/>
            <a:chOff x="0" y="0"/>
            <a:chExt cx="7621539" cy="3124201"/>
          </a:xfrm>
        </p:grpSpPr>
        <p:sp>
          <p:nvSpPr>
            <p:cNvPr id="2835"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36" name="According to your Future Card, you own a Honda scooter, registration number FE 3288…"/>
            <p:cNvSpPr txBox="1"/>
            <p:nvPr/>
          </p:nvSpPr>
          <p:spPr>
            <a:xfrm>
              <a:off x="50482" y="4762"/>
              <a:ext cx="584263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حسب بطاقتك المستقبلية، فأنت تمتلك سكوتر هوندا، رقم تسجيلة</a:t>
              </a:r>
            </a:p>
            <a:p>
              <a:r>
                <a:rPr lang="ar-JO" dirty="0"/>
                <a:t> ف ي 3288...</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34"/>
                                        </p:tgtEl>
                                        <p:attrNameLst>
                                          <p:attrName>style.visibility</p:attrName>
                                        </p:attrNameLst>
                                      </p:cBhvr>
                                      <p:to>
                                        <p:strVal val="visible"/>
                                      </p:to>
                                    </p:set>
                                    <p:animEffect transition="in" filter="wipe(left)">
                                      <p:cBhvr>
                                        <p:cTn id="7" dur="500"/>
                                        <p:tgtEl>
                                          <p:spTgt spid="28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37"/>
                                        </p:tgtEl>
                                        <p:attrNameLst>
                                          <p:attrName>style.visibility</p:attrName>
                                        </p:attrNameLst>
                                      </p:cBhvr>
                                      <p:to>
                                        <p:strVal val="visible"/>
                                      </p:to>
                                    </p:set>
                                    <p:animEffect transition="in" filter="wipe(right)">
                                      <p:cBhvr>
                                        <p:cTn id="12" dur="500"/>
                                        <p:tgtEl>
                                          <p:spTgt spid="2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4" grpId="0" animBg="1" advAuto="0"/>
      <p:bldP spid="2837"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9"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40"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43" name="AutoShape 4"/>
          <p:cNvGrpSpPr/>
          <p:nvPr/>
        </p:nvGrpSpPr>
        <p:grpSpPr>
          <a:xfrm>
            <a:off x="2073368" y="152400"/>
            <a:ext cx="6918235" cy="3124202"/>
            <a:chOff x="0" y="0"/>
            <a:chExt cx="6918233" cy="3124201"/>
          </a:xfrm>
        </p:grpSpPr>
        <p:sp>
          <p:nvSpPr>
            <p:cNvPr id="2841"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42" name="Ka-nee-nah!"/>
            <p:cNvSpPr txBox="1"/>
            <p:nvPr/>
          </p:nvSpPr>
          <p:spPr>
            <a:xfrm>
              <a:off x="1025114" y="4762"/>
              <a:ext cx="5842636"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أصمتــ ...ي</a:t>
              </a:r>
              <a:endParaRPr dirty="0"/>
            </a:p>
          </p:txBody>
        </p:sp>
      </p:grpSp>
      <p:grpSp>
        <p:nvGrpSpPr>
          <p:cNvPr id="2846" name="AutoShape 5"/>
          <p:cNvGrpSpPr/>
          <p:nvPr/>
        </p:nvGrpSpPr>
        <p:grpSpPr>
          <a:xfrm>
            <a:off x="152400" y="3581400"/>
            <a:ext cx="7621541" cy="3124202"/>
            <a:chOff x="0" y="0"/>
            <a:chExt cx="7621539" cy="3124201"/>
          </a:xfrm>
        </p:grpSpPr>
        <p:sp>
          <p:nvSpPr>
            <p:cNvPr id="2844"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45" name="Better watch your language, sir."/>
            <p:cNvSpPr txBox="1"/>
            <p:nvPr/>
          </p:nvSpPr>
          <p:spPr>
            <a:xfrm>
              <a:off x="50482" y="4762"/>
              <a:ext cx="584263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من الأفضل أن</a:t>
              </a:r>
            </a:p>
            <a:p>
              <a:r>
                <a:rPr lang="ar-JO" dirty="0"/>
                <a:t>تنتبه إلى لغتك، </a:t>
              </a:r>
            </a:p>
            <a:p>
              <a:r>
                <a:rPr lang="ar-JO" dirty="0"/>
                <a:t>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43"/>
                                        </p:tgtEl>
                                        <p:attrNameLst>
                                          <p:attrName>style.visibility</p:attrName>
                                        </p:attrNameLst>
                                      </p:cBhvr>
                                      <p:to>
                                        <p:strVal val="visible"/>
                                      </p:to>
                                    </p:set>
                                    <p:animEffect transition="in" filter="wipe(left)">
                                      <p:cBhvr>
                                        <p:cTn id="7" dur="500"/>
                                        <p:tgtEl>
                                          <p:spTgt spid="28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46"/>
                                        </p:tgtEl>
                                        <p:attrNameLst>
                                          <p:attrName>style.visibility</p:attrName>
                                        </p:attrNameLst>
                                      </p:cBhvr>
                                      <p:to>
                                        <p:strVal val="visible"/>
                                      </p:to>
                                    </p:set>
                                    <p:animEffect transition="in" filter="wipe(right)">
                                      <p:cBhvr>
                                        <p:cTn id="12" dur="500"/>
                                        <p:tgtEl>
                                          <p:spTgt spid="2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3" grpId="0" animBg="1" advAuto="0"/>
      <p:bldP spid="2846"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8"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49"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52" name="AutoShape 4"/>
          <p:cNvGrpSpPr/>
          <p:nvPr/>
        </p:nvGrpSpPr>
        <p:grpSpPr>
          <a:xfrm>
            <a:off x="2073368" y="152400"/>
            <a:ext cx="6918235" cy="3124202"/>
            <a:chOff x="0" y="0"/>
            <a:chExt cx="6918233" cy="3124201"/>
          </a:xfrm>
        </p:grpSpPr>
        <p:sp>
          <p:nvSpPr>
            <p:cNvPr id="2850"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51" name="Why should I?"/>
            <p:cNvSpPr txBox="1"/>
            <p:nvPr/>
          </p:nvSpPr>
          <p:spPr>
            <a:xfrm>
              <a:off x="1025114" y="4762"/>
              <a:ext cx="5842636"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لماذا علي ذلك؟</a:t>
              </a:r>
              <a:endParaRPr dirty="0"/>
            </a:p>
          </p:txBody>
        </p:sp>
      </p:grpSp>
      <p:grpSp>
        <p:nvGrpSpPr>
          <p:cNvPr id="2855" name="AutoShape 5"/>
          <p:cNvGrpSpPr/>
          <p:nvPr/>
        </p:nvGrpSpPr>
        <p:grpSpPr>
          <a:xfrm>
            <a:off x="152400" y="3581400"/>
            <a:ext cx="7621541" cy="3124202"/>
            <a:chOff x="0" y="0"/>
            <a:chExt cx="7621539" cy="3124201"/>
          </a:xfrm>
        </p:grpSpPr>
        <p:sp>
          <p:nvSpPr>
            <p:cNvPr id="2853"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54" name="Remember on 15th July 1987 you were convicted of using abusive language on a policeman…"/>
            <p:cNvSpPr txBox="1"/>
            <p:nvPr/>
          </p:nvSpPr>
          <p:spPr>
            <a:xfrm>
              <a:off x="50482" y="4762"/>
              <a:ext cx="5842636" cy="2554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4000"/>
              </a:pPr>
              <a:r>
                <a:rPr lang="ar-JO" dirty="0"/>
                <a:t>تذكر أنه بتاريخ 15 تموز 1987، تمت إدانتك باستخدام </a:t>
              </a:r>
            </a:p>
            <a:p>
              <a:pPr algn="ctr">
                <a:defRPr sz="4000"/>
              </a:pPr>
              <a:r>
                <a:rPr lang="ar-JO" dirty="0"/>
                <a:t>لغة سيئة</a:t>
              </a:r>
            </a:p>
            <a:p>
              <a:pPr algn="ctr">
                <a:defRPr sz="4000"/>
              </a:pPr>
              <a:r>
                <a:rPr lang="ar-JO" dirty="0"/>
                <a:t> مع شرطي...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52"/>
                                        </p:tgtEl>
                                        <p:attrNameLst>
                                          <p:attrName>style.visibility</p:attrName>
                                        </p:attrNameLst>
                                      </p:cBhvr>
                                      <p:to>
                                        <p:strVal val="visible"/>
                                      </p:to>
                                    </p:set>
                                    <p:animEffect transition="in" filter="wipe(left)">
                                      <p:cBhvr>
                                        <p:cTn id="7" dur="500"/>
                                        <p:tgtEl>
                                          <p:spTgt spid="28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55"/>
                                        </p:tgtEl>
                                        <p:attrNameLst>
                                          <p:attrName>style.visibility</p:attrName>
                                        </p:attrNameLst>
                                      </p:cBhvr>
                                      <p:to>
                                        <p:strVal val="visible"/>
                                      </p:to>
                                    </p:set>
                                    <p:animEffect transition="in" filter="wipe(right)">
                                      <p:cBhvr>
                                        <p:cTn id="12" dur="500"/>
                                        <p:tgtEl>
                                          <p:spTgt spid="2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2" grpId="0" animBg="1" advAuto="0"/>
      <p:bldP spid="2855"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58"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61" name="AutoShape 4"/>
          <p:cNvGrpSpPr/>
          <p:nvPr/>
        </p:nvGrpSpPr>
        <p:grpSpPr>
          <a:xfrm>
            <a:off x="2073368" y="152400"/>
            <a:ext cx="6918235" cy="3124202"/>
            <a:chOff x="0" y="0"/>
            <a:chExt cx="6918233" cy="3124201"/>
          </a:xfrm>
        </p:grpSpPr>
        <p:sp>
          <p:nvSpPr>
            <p:cNvPr id="2859"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60" name="*[ugh}*"/>
            <p:cNvSpPr txBox="1"/>
            <p:nvPr/>
          </p:nvSpPr>
          <p:spPr>
            <a:xfrm>
              <a:off x="1025114" y="4762"/>
              <a:ext cx="5842636" cy="646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يا إلهي!!</a:t>
              </a:r>
              <a:endParaRPr dirty="0"/>
            </a:p>
          </p:txBody>
        </p:sp>
      </p:grpSp>
      <p:grpSp>
        <p:nvGrpSpPr>
          <p:cNvPr id="2864" name="AutoShape 5"/>
          <p:cNvGrpSpPr/>
          <p:nvPr/>
        </p:nvGrpSpPr>
        <p:grpSpPr>
          <a:xfrm>
            <a:off x="152400" y="3581400"/>
            <a:ext cx="7621541" cy="3124202"/>
            <a:chOff x="0" y="0"/>
            <a:chExt cx="7621539" cy="3124201"/>
          </a:xfrm>
        </p:grpSpPr>
        <p:sp>
          <p:nvSpPr>
            <p:cNvPr id="2862"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63" name="Is there anything else, sir?"/>
            <p:cNvSpPr txBox="1"/>
            <p:nvPr/>
          </p:nvSpPr>
          <p:spPr>
            <a:xfrm>
              <a:off x="50482" y="4762"/>
              <a:ext cx="584263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هل هناك أي شئ</a:t>
              </a:r>
            </a:p>
            <a:p>
              <a:r>
                <a:rPr lang="ar-JO" dirty="0"/>
                <a:t>آخر، يا سيدي؟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61"/>
                                        </p:tgtEl>
                                        <p:attrNameLst>
                                          <p:attrName>style.visibility</p:attrName>
                                        </p:attrNameLst>
                                      </p:cBhvr>
                                      <p:to>
                                        <p:strVal val="visible"/>
                                      </p:to>
                                    </p:set>
                                    <p:animEffect transition="in" filter="wipe(left)">
                                      <p:cBhvr>
                                        <p:cTn id="7" dur="500"/>
                                        <p:tgtEl>
                                          <p:spTgt spid="28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64"/>
                                        </p:tgtEl>
                                        <p:attrNameLst>
                                          <p:attrName>style.visibility</p:attrName>
                                        </p:attrNameLst>
                                      </p:cBhvr>
                                      <p:to>
                                        <p:strVal val="visible"/>
                                      </p:to>
                                    </p:set>
                                    <p:animEffect transition="in" filter="wipe(right)">
                                      <p:cBhvr>
                                        <p:cTn id="12" dur="500"/>
                                        <p:tgtEl>
                                          <p:spTgt spid="2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1" grpId="0" animBg="1" advAuto="0"/>
      <p:bldP spid="286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6" name="Picture 2" descr="Picture 2"/>
          <p:cNvPicPr>
            <a:picLocks noChangeAspect="1"/>
          </p:cNvPicPr>
          <p:nvPr/>
        </p:nvPicPr>
        <p:blipFill>
          <a:blip r:embed="rId2"/>
          <a:stretch>
            <a:fillRect/>
          </a:stretch>
        </p:blipFill>
        <p:spPr>
          <a:xfrm>
            <a:off x="6324600" y="4343400"/>
            <a:ext cx="2743200" cy="2471739"/>
          </a:xfrm>
          <a:prstGeom prst="rect">
            <a:avLst/>
          </a:prstGeom>
          <a:ln w="12700">
            <a:miter lim="400000"/>
          </a:ln>
        </p:spPr>
      </p:pic>
      <p:pic>
        <p:nvPicPr>
          <p:cNvPr id="2867" name="Picture 3" descr="Picture 3"/>
          <p:cNvPicPr>
            <a:picLocks noChangeAspect="1"/>
          </p:cNvPicPr>
          <p:nvPr/>
        </p:nvPicPr>
        <p:blipFill>
          <a:blip r:embed="rId3"/>
          <a:stretch>
            <a:fillRect/>
          </a:stretch>
        </p:blipFill>
        <p:spPr>
          <a:xfrm>
            <a:off x="95250" y="76200"/>
            <a:ext cx="2724150" cy="2743200"/>
          </a:xfrm>
          <a:prstGeom prst="rect">
            <a:avLst/>
          </a:prstGeom>
          <a:ln w="12700">
            <a:miter lim="400000"/>
          </a:ln>
        </p:spPr>
      </p:pic>
      <p:grpSp>
        <p:nvGrpSpPr>
          <p:cNvPr id="2870" name="AutoShape 4"/>
          <p:cNvGrpSpPr/>
          <p:nvPr/>
        </p:nvGrpSpPr>
        <p:grpSpPr>
          <a:xfrm>
            <a:off x="2073368" y="152400"/>
            <a:ext cx="6918235" cy="3124202"/>
            <a:chOff x="0" y="0"/>
            <a:chExt cx="6918233" cy="3124201"/>
          </a:xfrm>
        </p:grpSpPr>
        <p:sp>
          <p:nvSpPr>
            <p:cNvPr id="2868" name="Shape"/>
            <p:cNvSpPr/>
            <p:nvPr/>
          </p:nvSpPr>
          <p:spPr>
            <a:xfrm>
              <a:off x="0" y="0"/>
              <a:ext cx="6918233" cy="3124201"/>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21600" y="0"/>
                  </a:lnTo>
                  <a:lnTo>
                    <a:pt x="21600" y="21600"/>
                  </a:lnTo>
                  <a:lnTo>
                    <a:pt x="3043" y="21600"/>
                  </a:lnTo>
                  <a:lnTo>
                    <a:pt x="3043" y="9000"/>
                  </a:lnTo>
                  <a:lnTo>
                    <a:pt x="0" y="10537"/>
                  </a:lnTo>
                  <a:lnTo>
                    <a:pt x="3043" y="3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69" name="Nothing. By the way, please remember to give me the 3 bottles of free Coke as advertised?"/>
            <p:cNvSpPr txBox="1"/>
            <p:nvPr/>
          </p:nvSpPr>
          <p:spPr>
            <a:xfrm>
              <a:off x="1025114" y="4762"/>
              <a:ext cx="5842636" cy="2308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600"/>
              </a:lvl1pPr>
            </a:lstStyle>
            <a:p>
              <a:r>
                <a:rPr lang="ar-JO" dirty="0"/>
                <a:t>لا شئ. بالمناسبة، من فضلك</a:t>
              </a:r>
            </a:p>
            <a:p>
              <a:r>
                <a:rPr lang="ar-JO" dirty="0"/>
                <a:t> أعطيني 3 زجاجات من الكولا</a:t>
              </a:r>
            </a:p>
            <a:p>
              <a:r>
                <a:rPr lang="ar-JO" dirty="0"/>
                <a:t> مجانًا </a:t>
              </a:r>
            </a:p>
            <a:p>
              <a:r>
                <a:rPr lang="ar-JO" dirty="0"/>
                <a:t>كما هو معلن؟</a:t>
              </a:r>
              <a:endParaRPr dirty="0"/>
            </a:p>
          </p:txBody>
        </p:sp>
      </p:grpSp>
      <p:grpSp>
        <p:nvGrpSpPr>
          <p:cNvPr id="2873" name="AutoShape 5"/>
          <p:cNvGrpSpPr/>
          <p:nvPr/>
        </p:nvGrpSpPr>
        <p:grpSpPr>
          <a:xfrm>
            <a:off x="152400" y="3581400"/>
            <a:ext cx="7621541" cy="3124202"/>
            <a:chOff x="0" y="0"/>
            <a:chExt cx="7621539" cy="3124201"/>
          </a:xfrm>
        </p:grpSpPr>
        <p:sp>
          <p:nvSpPr>
            <p:cNvPr id="2871" name="Shape"/>
            <p:cNvSpPr/>
            <p:nvPr/>
          </p:nvSpPr>
          <p:spPr>
            <a:xfrm>
              <a:off x="0" y="0"/>
              <a:ext cx="7621539" cy="3124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45" y="0"/>
                  </a:lnTo>
                  <a:lnTo>
                    <a:pt x="16845" y="12600"/>
                  </a:lnTo>
                  <a:lnTo>
                    <a:pt x="21600" y="11283"/>
                  </a:lnTo>
                  <a:lnTo>
                    <a:pt x="16845" y="18000"/>
                  </a:lnTo>
                  <a:lnTo>
                    <a:pt x="16845" y="21600"/>
                  </a:lnTo>
                  <a:lnTo>
                    <a:pt x="0" y="21600"/>
                  </a:lnTo>
                  <a:lnTo>
                    <a:pt x="0" y="12600"/>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72" name="We would, sir. But based on the records, you are also diabetic…"/>
            <p:cNvSpPr txBox="1"/>
            <p:nvPr/>
          </p:nvSpPr>
          <p:spPr>
            <a:xfrm>
              <a:off x="50482" y="4762"/>
              <a:ext cx="584263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4000"/>
              </a:lvl1pPr>
            </a:lstStyle>
            <a:p>
              <a:r>
                <a:rPr lang="ar-JO" dirty="0"/>
                <a:t>نرجو أن نفعل ذلك يا سيدي. ولكن بناء على السجلات،</a:t>
              </a:r>
            </a:p>
            <a:p>
              <a:r>
                <a:rPr lang="ar-JO" dirty="0"/>
                <a:t> فأنت مصاب بالسكري...</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70"/>
                                        </p:tgtEl>
                                        <p:attrNameLst>
                                          <p:attrName>style.visibility</p:attrName>
                                        </p:attrNameLst>
                                      </p:cBhvr>
                                      <p:to>
                                        <p:strVal val="visible"/>
                                      </p:to>
                                    </p:set>
                                    <p:animEffect transition="in" filter="wipe(left)">
                                      <p:cBhvr>
                                        <p:cTn id="7" dur="500"/>
                                        <p:tgtEl>
                                          <p:spTgt spid="28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2873"/>
                                        </p:tgtEl>
                                        <p:attrNameLst>
                                          <p:attrName>style.visibility</p:attrName>
                                        </p:attrNameLst>
                                      </p:cBhvr>
                                      <p:to>
                                        <p:strVal val="visible"/>
                                      </p:to>
                                    </p:set>
                                    <p:animEffect transition="in" filter="wipe(right)">
                                      <p:cBhvr>
                                        <p:cTn id="12" dur="500"/>
                                        <p:tgtEl>
                                          <p:spTgt spid="2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 grpId="0" animBg="1" advAuto="0"/>
      <p:bldP spid="2873"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7" name="AutoShape 2"/>
          <p:cNvGrpSpPr/>
          <p:nvPr/>
        </p:nvGrpSpPr>
        <p:grpSpPr>
          <a:xfrm>
            <a:off x="2220798" y="152399"/>
            <a:ext cx="6751754" cy="2789265"/>
            <a:chOff x="0" y="0"/>
            <a:chExt cx="6751752" cy="2789263"/>
          </a:xfrm>
        </p:grpSpPr>
        <p:sp>
          <p:nvSpPr>
            <p:cNvPr id="2875" name="Shape"/>
            <p:cNvSpPr/>
            <p:nvPr/>
          </p:nvSpPr>
          <p:spPr>
            <a:xfrm>
              <a:off x="0" y="0"/>
              <a:ext cx="6751752" cy="2789263"/>
            </a:xfrm>
            <a:custGeom>
              <a:avLst/>
              <a:gdLst/>
              <a:ahLst/>
              <a:cxnLst>
                <a:cxn ang="0">
                  <a:pos x="wd2" y="hd2"/>
                </a:cxn>
                <a:cxn ang="5400000">
                  <a:pos x="wd2" y="hd2"/>
                </a:cxn>
                <a:cxn ang="10800000">
                  <a:pos x="wd2" y="hd2"/>
                </a:cxn>
                <a:cxn ang="16200000">
                  <a:pos x="wd2" y="hd2"/>
                </a:cxn>
              </a:cxnLst>
              <a:rect l="0" t="0" r="r" b="b"/>
              <a:pathLst>
                <a:path w="21600" h="21600" extrusionOk="0">
                  <a:moveTo>
                    <a:pt x="2585" y="0"/>
                  </a:moveTo>
                  <a:lnTo>
                    <a:pt x="21600" y="0"/>
                  </a:lnTo>
                  <a:lnTo>
                    <a:pt x="21600" y="18293"/>
                  </a:lnTo>
                  <a:lnTo>
                    <a:pt x="10508" y="18293"/>
                  </a:lnTo>
                  <a:lnTo>
                    <a:pt x="0" y="21600"/>
                  </a:lnTo>
                  <a:lnTo>
                    <a:pt x="5755" y="18293"/>
                  </a:lnTo>
                  <a:lnTo>
                    <a:pt x="2585" y="18293"/>
                  </a:lnTo>
                  <a:lnTo>
                    <a:pt x="2585" y="10671"/>
                  </a:lnTo>
                  <a:close/>
                </a:path>
              </a:pathLst>
            </a:custGeom>
            <a:solidFill>
              <a:schemeClr val="accent3">
                <a:lumOff val="44000"/>
              </a:schemeClr>
            </a:solidFill>
            <a:ln w="9525" cap="flat">
              <a:solidFill>
                <a:srgbClr val="000000"/>
              </a:solidFill>
              <a:prstDash val="solid"/>
              <a:miter lim="800000"/>
            </a:ln>
            <a:effectLst/>
          </p:spPr>
          <p:txBody>
            <a:bodyPr wrap="square" lIns="45719" tIns="45719" rIns="45719" bIns="45719" numCol="1" anchor="t">
              <a:noAutofit/>
            </a:bodyPr>
            <a:lstStyle/>
            <a:p>
              <a:pPr algn="ctr"/>
              <a:endParaRPr/>
            </a:p>
          </p:txBody>
        </p:sp>
        <p:sp>
          <p:nvSpPr>
            <p:cNvPr id="2876" name="I'm going to the hawker centre to tah-pao. Pisar no stock."/>
            <p:cNvSpPr txBox="1"/>
            <p:nvPr/>
          </p:nvSpPr>
          <p:spPr>
            <a:xfrm>
              <a:off x="858633" y="4762"/>
              <a:ext cx="5842636" cy="17543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3600"/>
              </a:pPr>
              <a:r>
                <a:rPr lang="ar-JO" dirty="0"/>
                <a:t>أنا ذاهب إلى مركز الباعة المتجولين لأشتتترري... محل البيتزارر </a:t>
              </a:r>
            </a:p>
            <a:p>
              <a:pPr algn="ctr">
                <a:defRPr sz="3600"/>
              </a:pPr>
              <a:r>
                <a:rPr lang="ar-JO" dirty="0"/>
                <a:t>ليس لديه بضاعة.</a:t>
              </a:r>
              <a:endParaRPr dirty="0"/>
            </a:p>
          </p:txBody>
        </p:sp>
      </p:grpSp>
      <p:sp>
        <p:nvSpPr>
          <p:cNvPr id="2878" name="Freeform 3"/>
          <p:cNvSpPr/>
          <p:nvPr/>
        </p:nvSpPr>
        <p:spPr>
          <a:xfrm flipH="1">
            <a:off x="604837" y="2992437"/>
            <a:ext cx="885826" cy="3995739"/>
          </a:xfrm>
          <a:custGeom>
            <a:avLst/>
            <a:gdLst/>
            <a:ahLst/>
            <a:cxnLst>
              <a:cxn ang="0">
                <a:pos x="wd2" y="hd2"/>
              </a:cxn>
              <a:cxn ang="5400000">
                <a:pos x="wd2" y="hd2"/>
              </a:cxn>
              <a:cxn ang="10800000">
                <a:pos x="wd2" y="hd2"/>
              </a:cxn>
              <a:cxn ang="16200000">
                <a:pos x="wd2" y="hd2"/>
              </a:cxn>
            </a:cxnLst>
            <a:rect l="0" t="0" r="r" b="b"/>
            <a:pathLst>
              <a:path w="21600" h="21600" extrusionOk="0">
                <a:moveTo>
                  <a:pt x="20144" y="21175"/>
                </a:moveTo>
                <a:lnTo>
                  <a:pt x="19866" y="20984"/>
                </a:lnTo>
                <a:lnTo>
                  <a:pt x="19000" y="20429"/>
                </a:lnTo>
                <a:lnTo>
                  <a:pt x="17994" y="19544"/>
                </a:lnTo>
                <a:lnTo>
                  <a:pt x="16919" y="18373"/>
                </a:lnTo>
                <a:lnTo>
                  <a:pt x="16122" y="16916"/>
                </a:lnTo>
                <a:lnTo>
                  <a:pt x="15845" y="15250"/>
                </a:lnTo>
                <a:lnTo>
                  <a:pt x="16261" y="13376"/>
                </a:lnTo>
                <a:lnTo>
                  <a:pt x="17682" y="11338"/>
                </a:lnTo>
                <a:lnTo>
                  <a:pt x="19624" y="8996"/>
                </a:lnTo>
                <a:lnTo>
                  <a:pt x="20803" y="6844"/>
                </a:lnTo>
                <a:lnTo>
                  <a:pt x="21392" y="4919"/>
                </a:lnTo>
                <a:lnTo>
                  <a:pt x="21600" y="3253"/>
                </a:lnTo>
                <a:lnTo>
                  <a:pt x="21461" y="1891"/>
                </a:lnTo>
                <a:lnTo>
                  <a:pt x="21219" y="867"/>
                </a:lnTo>
                <a:lnTo>
                  <a:pt x="20976" y="226"/>
                </a:lnTo>
                <a:lnTo>
                  <a:pt x="20872" y="0"/>
                </a:lnTo>
                <a:lnTo>
                  <a:pt x="6726" y="0"/>
                </a:lnTo>
                <a:lnTo>
                  <a:pt x="7732" y="2013"/>
                </a:lnTo>
                <a:lnTo>
                  <a:pt x="8113" y="3912"/>
                </a:lnTo>
                <a:lnTo>
                  <a:pt x="7801" y="5673"/>
                </a:lnTo>
                <a:lnTo>
                  <a:pt x="7212" y="7200"/>
                </a:lnTo>
                <a:lnTo>
                  <a:pt x="6379" y="8493"/>
                </a:lnTo>
                <a:lnTo>
                  <a:pt x="5582" y="9481"/>
                </a:lnTo>
                <a:lnTo>
                  <a:pt x="4923" y="10097"/>
                </a:lnTo>
                <a:lnTo>
                  <a:pt x="4681" y="10323"/>
                </a:lnTo>
                <a:lnTo>
                  <a:pt x="2843" y="12318"/>
                </a:lnTo>
                <a:lnTo>
                  <a:pt x="1560" y="14296"/>
                </a:lnTo>
                <a:lnTo>
                  <a:pt x="728" y="16187"/>
                </a:lnTo>
                <a:lnTo>
                  <a:pt x="243" y="17922"/>
                </a:lnTo>
                <a:lnTo>
                  <a:pt x="0" y="19405"/>
                </a:lnTo>
                <a:lnTo>
                  <a:pt x="0" y="21331"/>
                </a:lnTo>
                <a:lnTo>
                  <a:pt x="69" y="21600"/>
                </a:lnTo>
                <a:lnTo>
                  <a:pt x="728" y="21600"/>
                </a:lnTo>
                <a:lnTo>
                  <a:pt x="1491" y="21583"/>
                </a:lnTo>
                <a:lnTo>
                  <a:pt x="2531" y="21583"/>
                </a:lnTo>
                <a:lnTo>
                  <a:pt x="3779" y="21565"/>
                </a:lnTo>
                <a:lnTo>
                  <a:pt x="5166" y="21557"/>
                </a:lnTo>
                <a:lnTo>
                  <a:pt x="6726" y="21539"/>
                </a:lnTo>
                <a:lnTo>
                  <a:pt x="8356" y="21522"/>
                </a:lnTo>
                <a:lnTo>
                  <a:pt x="10020" y="21496"/>
                </a:lnTo>
                <a:lnTo>
                  <a:pt x="11753" y="21461"/>
                </a:lnTo>
                <a:lnTo>
                  <a:pt x="13452" y="21435"/>
                </a:lnTo>
                <a:lnTo>
                  <a:pt x="15047" y="21392"/>
                </a:lnTo>
                <a:lnTo>
                  <a:pt x="16538" y="21340"/>
                </a:lnTo>
                <a:lnTo>
                  <a:pt x="17925" y="21296"/>
                </a:lnTo>
                <a:lnTo>
                  <a:pt x="19138" y="21236"/>
                </a:lnTo>
                <a:lnTo>
                  <a:pt x="20144" y="21175"/>
                </a:lnTo>
                <a:close/>
              </a:path>
            </a:pathLst>
          </a:custGeom>
          <a:solidFill>
            <a:srgbClr val="C1A582"/>
          </a:solidFill>
          <a:ln w="12700">
            <a:miter lim="400000"/>
          </a:ln>
        </p:spPr>
        <p:txBody>
          <a:bodyPr lIns="45719" rIns="45719"/>
          <a:lstStyle/>
          <a:p>
            <a:endParaRPr/>
          </a:p>
        </p:txBody>
      </p:sp>
      <p:sp>
        <p:nvSpPr>
          <p:cNvPr id="2879" name="Freeform 4"/>
          <p:cNvSpPr/>
          <p:nvPr/>
        </p:nvSpPr>
        <p:spPr>
          <a:xfrm flipH="1">
            <a:off x="568324" y="2949575"/>
            <a:ext cx="958851" cy="4041776"/>
          </a:xfrm>
          <a:custGeom>
            <a:avLst/>
            <a:gdLst/>
            <a:ahLst/>
            <a:cxnLst>
              <a:cxn ang="0">
                <a:pos x="wd2" y="hd2"/>
              </a:cxn>
              <a:cxn ang="5400000">
                <a:pos x="wd2" y="hd2"/>
              </a:cxn>
              <a:cxn ang="10800000">
                <a:pos x="wd2" y="hd2"/>
              </a:cxn>
              <a:cxn ang="16200000">
                <a:pos x="wd2" y="hd2"/>
              </a:cxn>
            </a:cxnLst>
            <a:rect l="0" t="0" r="r" b="b"/>
            <a:pathLst>
              <a:path w="21600" h="21600" extrusionOk="0">
                <a:moveTo>
                  <a:pt x="20096" y="0"/>
                </a:moveTo>
                <a:lnTo>
                  <a:pt x="6112" y="0"/>
                </a:lnTo>
                <a:lnTo>
                  <a:pt x="6272" y="266"/>
                </a:lnTo>
                <a:lnTo>
                  <a:pt x="7200" y="2214"/>
                </a:lnTo>
                <a:lnTo>
                  <a:pt x="7488" y="4068"/>
                </a:lnTo>
                <a:lnTo>
                  <a:pt x="7264" y="5775"/>
                </a:lnTo>
                <a:lnTo>
                  <a:pt x="6656" y="7269"/>
                </a:lnTo>
                <a:lnTo>
                  <a:pt x="5920" y="8547"/>
                </a:lnTo>
                <a:lnTo>
                  <a:pt x="5216" y="9508"/>
                </a:lnTo>
                <a:lnTo>
                  <a:pt x="4608" y="10135"/>
                </a:lnTo>
                <a:lnTo>
                  <a:pt x="4384" y="10375"/>
                </a:lnTo>
                <a:lnTo>
                  <a:pt x="2656" y="12332"/>
                </a:lnTo>
                <a:lnTo>
                  <a:pt x="1504" y="14288"/>
                </a:lnTo>
                <a:lnTo>
                  <a:pt x="736" y="16176"/>
                </a:lnTo>
                <a:lnTo>
                  <a:pt x="288" y="17893"/>
                </a:lnTo>
                <a:lnTo>
                  <a:pt x="64" y="19377"/>
                </a:lnTo>
                <a:lnTo>
                  <a:pt x="0" y="20553"/>
                </a:lnTo>
                <a:lnTo>
                  <a:pt x="64" y="21325"/>
                </a:lnTo>
                <a:lnTo>
                  <a:pt x="128" y="21600"/>
                </a:lnTo>
                <a:lnTo>
                  <a:pt x="1664" y="21591"/>
                </a:lnTo>
                <a:lnTo>
                  <a:pt x="1664" y="21248"/>
                </a:lnTo>
                <a:lnTo>
                  <a:pt x="1600" y="20879"/>
                </a:lnTo>
                <a:lnTo>
                  <a:pt x="1600" y="20390"/>
                </a:lnTo>
                <a:lnTo>
                  <a:pt x="1664" y="19540"/>
                </a:lnTo>
                <a:lnTo>
                  <a:pt x="1792" y="18519"/>
                </a:lnTo>
                <a:lnTo>
                  <a:pt x="2016" y="17344"/>
                </a:lnTo>
                <a:lnTo>
                  <a:pt x="2400" y="16073"/>
                </a:lnTo>
                <a:lnTo>
                  <a:pt x="2944" y="14718"/>
                </a:lnTo>
                <a:lnTo>
                  <a:pt x="3712" y="13327"/>
                </a:lnTo>
                <a:lnTo>
                  <a:pt x="4704" y="11903"/>
                </a:lnTo>
                <a:lnTo>
                  <a:pt x="5984" y="10495"/>
                </a:lnTo>
                <a:lnTo>
                  <a:pt x="6112" y="10358"/>
                </a:lnTo>
                <a:lnTo>
                  <a:pt x="6496" y="9989"/>
                </a:lnTo>
                <a:lnTo>
                  <a:pt x="6976" y="9397"/>
                </a:lnTo>
                <a:lnTo>
                  <a:pt x="7520" y="8625"/>
                </a:lnTo>
                <a:lnTo>
                  <a:pt x="8096" y="7672"/>
                </a:lnTo>
                <a:lnTo>
                  <a:pt x="8576" y="6574"/>
                </a:lnTo>
                <a:lnTo>
                  <a:pt x="8960" y="5355"/>
                </a:lnTo>
                <a:lnTo>
                  <a:pt x="9088" y="4033"/>
                </a:lnTo>
                <a:lnTo>
                  <a:pt x="9024" y="3175"/>
                </a:lnTo>
                <a:lnTo>
                  <a:pt x="8864" y="2283"/>
                </a:lnTo>
                <a:lnTo>
                  <a:pt x="8544" y="1364"/>
                </a:lnTo>
                <a:lnTo>
                  <a:pt x="8032" y="446"/>
                </a:lnTo>
                <a:lnTo>
                  <a:pt x="19360" y="446"/>
                </a:lnTo>
                <a:lnTo>
                  <a:pt x="19552" y="850"/>
                </a:lnTo>
                <a:lnTo>
                  <a:pt x="19712" y="1485"/>
                </a:lnTo>
                <a:lnTo>
                  <a:pt x="19872" y="2317"/>
                </a:lnTo>
                <a:lnTo>
                  <a:pt x="19936" y="3338"/>
                </a:lnTo>
                <a:lnTo>
                  <a:pt x="19872" y="4128"/>
                </a:lnTo>
                <a:lnTo>
                  <a:pt x="19776" y="4986"/>
                </a:lnTo>
                <a:lnTo>
                  <a:pt x="19552" y="5921"/>
                </a:lnTo>
                <a:lnTo>
                  <a:pt x="19264" y="6917"/>
                </a:lnTo>
                <a:lnTo>
                  <a:pt x="18752" y="7955"/>
                </a:lnTo>
                <a:lnTo>
                  <a:pt x="18144" y="9071"/>
                </a:lnTo>
                <a:lnTo>
                  <a:pt x="17376" y="10212"/>
                </a:lnTo>
                <a:lnTo>
                  <a:pt x="16384" y="11396"/>
                </a:lnTo>
                <a:lnTo>
                  <a:pt x="15936" y="11928"/>
                </a:lnTo>
                <a:lnTo>
                  <a:pt x="15552" y="12452"/>
                </a:lnTo>
                <a:lnTo>
                  <a:pt x="15296" y="12958"/>
                </a:lnTo>
                <a:lnTo>
                  <a:pt x="15072" y="13456"/>
                </a:lnTo>
                <a:lnTo>
                  <a:pt x="14880" y="13945"/>
                </a:lnTo>
                <a:lnTo>
                  <a:pt x="14784" y="14434"/>
                </a:lnTo>
                <a:lnTo>
                  <a:pt x="14656" y="14898"/>
                </a:lnTo>
                <a:lnTo>
                  <a:pt x="14656" y="15361"/>
                </a:lnTo>
                <a:lnTo>
                  <a:pt x="14848" y="16623"/>
                </a:lnTo>
                <a:lnTo>
                  <a:pt x="15296" y="17764"/>
                </a:lnTo>
                <a:lnTo>
                  <a:pt x="15936" y="18768"/>
                </a:lnTo>
                <a:lnTo>
                  <a:pt x="16672" y="19618"/>
                </a:lnTo>
                <a:lnTo>
                  <a:pt x="17376" y="20313"/>
                </a:lnTo>
                <a:lnTo>
                  <a:pt x="18048" y="20819"/>
                </a:lnTo>
                <a:lnTo>
                  <a:pt x="18560" y="21145"/>
                </a:lnTo>
                <a:lnTo>
                  <a:pt x="18720" y="21265"/>
                </a:lnTo>
                <a:lnTo>
                  <a:pt x="20192" y="21085"/>
                </a:lnTo>
                <a:lnTo>
                  <a:pt x="19872" y="20879"/>
                </a:lnTo>
                <a:lnTo>
                  <a:pt x="19168" y="20330"/>
                </a:lnTo>
                <a:lnTo>
                  <a:pt x="18208" y="19463"/>
                </a:lnTo>
                <a:lnTo>
                  <a:pt x="17280" y="18313"/>
                </a:lnTo>
                <a:lnTo>
                  <a:pt x="16544" y="16897"/>
                </a:lnTo>
                <a:lnTo>
                  <a:pt x="16288" y="15267"/>
                </a:lnTo>
                <a:lnTo>
                  <a:pt x="16704" y="13456"/>
                </a:lnTo>
                <a:lnTo>
                  <a:pt x="17984" y="11499"/>
                </a:lnTo>
                <a:lnTo>
                  <a:pt x="19776" y="9182"/>
                </a:lnTo>
                <a:lnTo>
                  <a:pt x="20800" y="7046"/>
                </a:lnTo>
                <a:lnTo>
                  <a:pt x="21408" y="5132"/>
                </a:lnTo>
                <a:lnTo>
                  <a:pt x="21600" y="3476"/>
                </a:lnTo>
                <a:lnTo>
                  <a:pt x="21472" y="2111"/>
                </a:lnTo>
                <a:lnTo>
                  <a:pt x="21248" y="1081"/>
                </a:lnTo>
                <a:lnTo>
                  <a:pt x="21024" y="429"/>
                </a:lnTo>
                <a:lnTo>
                  <a:pt x="20928" y="197"/>
                </a:lnTo>
                <a:lnTo>
                  <a:pt x="20800" y="0"/>
                </a:lnTo>
                <a:lnTo>
                  <a:pt x="20096" y="0"/>
                </a:lnTo>
                <a:close/>
              </a:path>
            </a:pathLst>
          </a:custGeom>
          <a:solidFill>
            <a:srgbClr val="000000"/>
          </a:solidFill>
          <a:ln w="12700">
            <a:miter lim="400000"/>
          </a:ln>
        </p:spPr>
        <p:txBody>
          <a:bodyPr lIns="45719" rIns="45719"/>
          <a:lstStyle/>
          <a:p>
            <a:endParaRPr/>
          </a:p>
        </p:txBody>
      </p:sp>
      <p:sp>
        <p:nvSpPr>
          <p:cNvPr id="2880" name="Freeform 5"/>
          <p:cNvSpPr/>
          <p:nvPr/>
        </p:nvSpPr>
        <p:spPr>
          <a:xfrm flipH="1">
            <a:off x="588962" y="1523999"/>
            <a:ext cx="1697038" cy="1471614"/>
          </a:xfrm>
          <a:custGeom>
            <a:avLst/>
            <a:gdLst/>
            <a:ahLst/>
            <a:cxnLst>
              <a:cxn ang="0">
                <a:pos x="wd2" y="hd2"/>
              </a:cxn>
              <a:cxn ang="5400000">
                <a:pos x="wd2" y="hd2"/>
              </a:cxn>
              <a:cxn ang="10800000">
                <a:pos x="wd2" y="hd2"/>
              </a:cxn>
              <a:cxn ang="16200000">
                <a:pos x="wd2" y="hd2"/>
              </a:cxn>
            </a:cxnLst>
            <a:rect l="0" t="0" r="r" b="b"/>
            <a:pathLst>
              <a:path w="21600" h="21600" extrusionOk="0">
                <a:moveTo>
                  <a:pt x="13308" y="1508"/>
                </a:moveTo>
                <a:lnTo>
                  <a:pt x="13235" y="1625"/>
                </a:lnTo>
                <a:lnTo>
                  <a:pt x="13108" y="1932"/>
                </a:lnTo>
                <a:lnTo>
                  <a:pt x="12927" y="2285"/>
                </a:lnTo>
                <a:lnTo>
                  <a:pt x="12728" y="2685"/>
                </a:lnTo>
                <a:lnTo>
                  <a:pt x="12384" y="2379"/>
                </a:lnTo>
                <a:lnTo>
                  <a:pt x="11950" y="2049"/>
                </a:lnTo>
                <a:lnTo>
                  <a:pt x="11461" y="1672"/>
                </a:lnTo>
                <a:lnTo>
                  <a:pt x="10881" y="1390"/>
                </a:lnTo>
                <a:lnTo>
                  <a:pt x="10302" y="1154"/>
                </a:lnTo>
                <a:lnTo>
                  <a:pt x="9668" y="1036"/>
                </a:lnTo>
                <a:lnTo>
                  <a:pt x="9017" y="1036"/>
                </a:lnTo>
                <a:lnTo>
                  <a:pt x="8383" y="1225"/>
                </a:lnTo>
                <a:lnTo>
                  <a:pt x="7188" y="1767"/>
                </a:lnTo>
                <a:lnTo>
                  <a:pt x="8347" y="2379"/>
                </a:lnTo>
                <a:lnTo>
                  <a:pt x="8510" y="2450"/>
                </a:lnTo>
                <a:lnTo>
                  <a:pt x="8727" y="2568"/>
                </a:lnTo>
                <a:lnTo>
                  <a:pt x="8944" y="2732"/>
                </a:lnTo>
                <a:lnTo>
                  <a:pt x="9198" y="2944"/>
                </a:lnTo>
                <a:lnTo>
                  <a:pt x="8817" y="3015"/>
                </a:lnTo>
                <a:lnTo>
                  <a:pt x="8383" y="3109"/>
                </a:lnTo>
                <a:lnTo>
                  <a:pt x="7894" y="3274"/>
                </a:lnTo>
                <a:lnTo>
                  <a:pt x="7387" y="3439"/>
                </a:lnTo>
                <a:lnTo>
                  <a:pt x="6844" y="3722"/>
                </a:lnTo>
                <a:lnTo>
                  <a:pt x="6265" y="4004"/>
                </a:lnTo>
                <a:lnTo>
                  <a:pt x="5685" y="4358"/>
                </a:lnTo>
                <a:lnTo>
                  <a:pt x="5106" y="4805"/>
                </a:lnTo>
                <a:lnTo>
                  <a:pt x="4472" y="5347"/>
                </a:lnTo>
                <a:lnTo>
                  <a:pt x="3875" y="5983"/>
                </a:lnTo>
                <a:lnTo>
                  <a:pt x="3277" y="6690"/>
                </a:lnTo>
                <a:lnTo>
                  <a:pt x="2680" y="7491"/>
                </a:lnTo>
                <a:lnTo>
                  <a:pt x="2100" y="8433"/>
                </a:lnTo>
                <a:lnTo>
                  <a:pt x="1557" y="9493"/>
                </a:lnTo>
                <a:lnTo>
                  <a:pt x="1032" y="10647"/>
                </a:lnTo>
                <a:lnTo>
                  <a:pt x="525" y="11942"/>
                </a:lnTo>
                <a:lnTo>
                  <a:pt x="0" y="13450"/>
                </a:lnTo>
                <a:lnTo>
                  <a:pt x="54" y="13403"/>
                </a:lnTo>
                <a:lnTo>
                  <a:pt x="217" y="13285"/>
                </a:lnTo>
                <a:lnTo>
                  <a:pt x="471" y="13167"/>
                </a:lnTo>
                <a:lnTo>
                  <a:pt x="779" y="12955"/>
                </a:lnTo>
                <a:lnTo>
                  <a:pt x="1068" y="12743"/>
                </a:lnTo>
                <a:lnTo>
                  <a:pt x="1340" y="12602"/>
                </a:lnTo>
                <a:lnTo>
                  <a:pt x="1593" y="12437"/>
                </a:lnTo>
                <a:lnTo>
                  <a:pt x="1756" y="12343"/>
                </a:lnTo>
                <a:lnTo>
                  <a:pt x="1557" y="13120"/>
                </a:lnTo>
                <a:lnTo>
                  <a:pt x="1412" y="13945"/>
                </a:lnTo>
                <a:lnTo>
                  <a:pt x="1285" y="14745"/>
                </a:lnTo>
                <a:lnTo>
                  <a:pt x="1249" y="15641"/>
                </a:lnTo>
                <a:lnTo>
                  <a:pt x="1285" y="16347"/>
                </a:lnTo>
                <a:lnTo>
                  <a:pt x="1340" y="17030"/>
                </a:lnTo>
                <a:lnTo>
                  <a:pt x="1503" y="17713"/>
                </a:lnTo>
                <a:lnTo>
                  <a:pt x="1684" y="18420"/>
                </a:lnTo>
                <a:lnTo>
                  <a:pt x="1974" y="19056"/>
                </a:lnTo>
                <a:lnTo>
                  <a:pt x="2318" y="19645"/>
                </a:lnTo>
                <a:lnTo>
                  <a:pt x="2752" y="20210"/>
                </a:lnTo>
                <a:lnTo>
                  <a:pt x="3277" y="20728"/>
                </a:lnTo>
                <a:lnTo>
                  <a:pt x="4291" y="21600"/>
                </a:lnTo>
                <a:lnTo>
                  <a:pt x="4001" y="20092"/>
                </a:lnTo>
                <a:lnTo>
                  <a:pt x="3965" y="19928"/>
                </a:lnTo>
                <a:lnTo>
                  <a:pt x="3947" y="19668"/>
                </a:lnTo>
                <a:lnTo>
                  <a:pt x="3947" y="18938"/>
                </a:lnTo>
                <a:lnTo>
                  <a:pt x="4038" y="18538"/>
                </a:lnTo>
                <a:lnTo>
                  <a:pt x="4182" y="18137"/>
                </a:lnTo>
                <a:lnTo>
                  <a:pt x="4436" y="17808"/>
                </a:lnTo>
                <a:lnTo>
                  <a:pt x="4816" y="17549"/>
                </a:lnTo>
                <a:lnTo>
                  <a:pt x="4943" y="17596"/>
                </a:lnTo>
                <a:lnTo>
                  <a:pt x="5070" y="17761"/>
                </a:lnTo>
                <a:lnTo>
                  <a:pt x="5233" y="18043"/>
                </a:lnTo>
                <a:lnTo>
                  <a:pt x="5377" y="18373"/>
                </a:lnTo>
                <a:lnTo>
                  <a:pt x="5595" y="18773"/>
                </a:lnTo>
                <a:lnTo>
                  <a:pt x="5848" y="19197"/>
                </a:lnTo>
                <a:lnTo>
                  <a:pt x="6138" y="19598"/>
                </a:lnTo>
                <a:lnTo>
                  <a:pt x="6482" y="19928"/>
                </a:lnTo>
                <a:lnTo>
                  <a:pt x="6880" y="20163"/>
                </a:lnTo>
                <a:lnTo>
                  <a:pt x="7351" y="20257"/>
                </a:lnTo>
                <a:lnTo>
                  <a:pt x="7912" y="20163"/>
                </a:lnTo>
                <a:lnTo>
                  <a:pt x="8546" y="19833"/>
                </a:lnTo>
                <a:lnTo>
                  <a:pt x="9035" y="19480"/>
                </a:lnTo>
                <a:lnTo>
                  <a:pt x="9451" y="19150"/>
                </a:lnTo>
                <a:lnTo>
                  <a:pt x="9759" y="18821"/>
                </a:lnTo>
                <a:lnTo>
                  <a:pt x="10049" y="18444"/>
                </a:lnTo>
                <a:lnTo>
                  <a:pt x="10230" y="18137"/>
                </a:lnTo>
                <a:lnTo>
                  <a:pt x="10393" y="17808"/>
                </a:lnTo>
                <a:lnTo>
                  <a:pt x="10519" y="17525"/>
                </a:lnTo>
                <a:lnTo>
                  <a:pt x="10610" y="17195"/>
                </a:lnTo>
                <a:lnTo>
                  <a:pt x="10773" y="16818"/>
                </a:lnTo>
                <a:lnTo>
                  <a:pt x="10954" y="16418"/>
                </a:lnTo>
                <a:lnTo>
                  <a:pt x="11244" y="16017"/>
                </a:lnTo>
                <a:lnTo>
                  <a:pt x="11642" y="15570"/>
                </a:lnTo>
                <a:lnTo>
                  <a:pt x="12239" y="15075"/>
                </a:lnTo>
                <a:lnTo>
                  <a:pt x="13054" y="14581"/>
                </a:lnTo>
                <a:lnTo>
                  <a:pt x="14122" y="14062"/>
                </a:lnTo>
                <a:lnTo>
                  <a:pt x="15462" y="13497"/>
                </a:lnTo>
                <a:lnTo>
                  <a:pt x="15553" y="13521"/>
                </a:lnTo>
                <a:lnTo>
                  <a:pt x="15716" y="13615"/>
                </a:lnTo>
                <a:lnTo>
                  <a:pt x="15861" y="13685"/>
                </a:lnTo>
                <a:lnTo>
                  <a:pt x="16023" y="13803"/>
                </a:lnTo>
                <a:lnTo>
                  <a:pt x="16150" y="13897"/>
                </a:lnTo>
                <a:lnTo>
                  <a:pt x="16277" y="13945"/>
                </a:lnTo>
                <a:lnTo>
                  <a:pt x="16367" y="14015"/>
                </a:lnTo>
                <a:lnTo>
                  <a:pt x="16404" y="14015"/>
                </a:lnTo>
                <a:lnTo>
                  <a:pt x="16458" y="14062"/>
                </a:lnTo>
                <a:lnTo>
                  <a:pt x="16530" y="14086"/>
                </a:lnTo>
                <a:lnTo>
                  <a:pt x="16711" y="14298"/>
                </a:lnTo>
                <a:lnTo>
                  <a:pt x="16929" y="14675"/>
                </a:lnTo>
                <a:lnTo>
                  <a:pt x="17128" y="15311"/>
                </a:lnTo>
                <a:lnTo>
                  <a:pt x="17309" y="16135"/>
                </a:lnTo>
                <a:lnTo>
                  <a:pt x="17834" y="15641"/>
                </a:lnTo>
                <a:lnTo>
                  <a:pt x="17961" y="15523"/>
                </a:lnTo>
                <a:lnTo>
                  <a:pt x="18178" y="15146"/>
                </a:lnTo>
                <a:lnTo>
                  <a:pt x="18395" y="14557"/>
                </a:lnTo>
                <a:lnTo>
                  <a:pt x="18504" y="13615"/>
                </a:lnTo>
                <a:lnTo>
                  <a:pt x="18504" y="13568"/>
                </a:lnTo>
                <a:lnTo>
                  <a:pt x="18468" y="13568"/>
                </a:lnTo>
                <a:lnTo>
                  <a:pt x="18631" y="13615"/>
                </a:lnTo>
                <a:lnTo>
                  <a:pt x="18776" y="13638"/>
                </a:lnTo>
                <a:lnTo>
                  <a:pt x="18938" y="13733"/>
                </a:lnTo>
                <a:lnTo>
                  <a:pt x="19120" y="13850"/>
                </a:lnTo>
                <a:lnTo>
                  <a:pt x="19282" y="14015"/>
                </a:lnTo>
                <a:lnTo>
                  <a:pt x="19427" y="14227"/>
                </a:lnTo>
                <a:lnTo>
                  <a:pt x="19590" y="14463"/>
                </a:lnTo>
                <a:lnTo>
                  <a:pt x="19753" y="14793"/>
                </a:lnTo>
                <a:lnTo>
                  <a:pt x="20315" y="16182"/>
                </a:lnTo>
                <a:lnTo>
                  <a:pt x="20622" y="14675"/>
                </a:lnTo>
                <a:lnTo>
                  <a:pt x="20659" y="14510"/>
                </a:lnTo>
                <a:lnTo>
                  <a:pt x="20695" y="14133"/>
                </a:lnTo>
                <a:lnTo>
                  <a:pt x="20713" y="13638"/>
                </a:lnTo>
                <a:lnTo>
                  <a:pt x="20749" y="13002"/>
                </a:lnTo>
                <a:lnTo>
                  <a:pt x="20713" y="12343"/>
                </a:lnTo>
                <a:lnTo>
                  <a:pt x="20659" y="11613"/>
                </a:lnTo>
                <a:lnTo>
                  <a:pt x="20496" y="10882"/>
                </a:lnTo>
                <a:lnTo>
                  <a:pt x="20278" y="10105"/>
                </a:lnTo>
                <a:lnTo>
                  <a:pt x="20351" y="10152"/>
                </a:lnTo>
                <a:lnTo>
                  <a:pt x="20405" y="10152"/>
                </a:lnTo>
                <a:lnTo>
                  <a:pt x="20477" y="10199"/>
                </a:lnTo>
                <a:lnTo>
                  <a:pt x="20695" y="10482"/>
                </a:lnTo>
                <a:lnTo>
                  <a:pt x="21057" y="11047"/>
                </a:lnTo>
                <a:lnTo>
                  <a:pt x="21256" y="11330"/>
                </a:lnTo>
                <a:lnTo>
                  <a:pt x="21437" y="11613"/>
                </a:lnTo>
                <a:lnTo>
                  <a:pt x="21564" y="11778"/>
                </a:lnTo>
                <a:lnTo>
                  <a:pt x="21600" y="11848"/>
                </a:lnTo>
                <a:lnTo>
                  <a:pt x="21310" y="9752"/>
                </a:lnTo>
                <a:lnTo>
                  <a:pt x="21274" y="9493"/>
                </a:lnTo>
                <a:lnTo>
                  <a:pt x="21165" y="8927"/>
                </a:lnTo>
                <a:lnTo>
                  <a:pt x="21003" y="8103"/>
                </a:lnTo>
                <a:lnTo>
                  <a:pt x="20749" y="7184"/>
                </a:lnTo>
                <a:lnTo>
                  <a:pt x="20369" y="6148"/>
                </a:lnTo>
                <a:lnTo>
                  <a:pt x="19934" y="5182"/>
                </a:lnTo>
                <a:lnTo>
                  <a:pt x="19373" y="4334"/>
                </a:lnTo>
                <a:lnTo>
                  <a:pt x="18685" y="3627"/>
                </a:lnTo>
                <a:lnTo>
                  <a:pt x="18866" y="3580"/>
                </a:lnTo>
                <a:lnTo>
                  <a:pt x="19065" y="3510"/>
                </a:lnTo>
                <a:lnTo>
                  <a:pt x="19282" y="3463"/>
                </a:lnTo>
                <a:lnTo>
                  <a:pt x="19500" y="3439"/>
                </a:lnTo>
                <a:lnTo>
                  <a:pt x="21093" y="3274"/>
                </a:lnTo>
                <a:lnTo>
                  <a:pt x="19681" y="2285"/>
                </a:lnTo>
                <a:lnTo>
                  <a:pt x="19663" y="2285"/>
                </a:lnTo>
                <a:lnTo>
                  <a:pt x="19409" y="2120"/>
                </a:lnTo>
                <a:lnTo>
                  <a:pt x="19192" y="2049"/>
                </a:lnTo>
                <a:lnTo>
                  <a:pt x="18938" y="1932"/>
                </a:lnTo>
                <a:lnTo>
                  <a:pt x="18649" y="1837"/>
                </a:lnTo>
                <a:lnTo>
                  <a:pt x="18305" y="1767"/>
                </a:lnTo>
                <a:lnTo>
                  <a:pt x="17925" y="1672"/>
                </a:lnTo>
                <a:lnTo>
                  <a:pt x="17562" y="1625"/>
                </a:lnTo>
                <a:lnTo>
                  <a:pt x="17128" y="1625"/>
                </a:lnTo>
                <a:lnTo>
                  <a:pt x="16675" y="1720"/>
                </a:lnTo>
                <a:lnTo>
                  <a:pt x="16205" y="1790"/>
                </a:lnTo>
                <a:lnTo>
                  <a:pt x="15734" y="1955"/>
                </a:lnTo>
                <a:lnTo>
                  <a:pt x="15281" y="2214"/>
                </a:lnTo>
                <a:lnTo>
                  <a:pt x="14774" y="2568"/>
                </a:lnTo>
                <a:lnTo>
                  <a:pt x="14303" y="2991"/>
                </a:lnTo>
                <a:lnTo>
                  <a:pt x="14213" y="2238"/>
                </a:lnTo>
                <a:lnTo>
                  <a:pt x="14086" y="1272"/>
                </a:lnTo>
                <a:lnTo>
                  <a:pt x="13996" y="377"/>
                </a:lnTo>
                <a:lnTo>
                  <a:pt x="13923" y="0"/>
                </a:lnTo>
                <a:lnTo>
                  <a:pt x="13308" y="1508"/>
                </a:lnTo>
                <a:close/>
              </a:path>
            </a:pathLst>
          </a:custGeom>
          <a:solidFill>
            <a:srgbClr val="000000"/>
          </a:solidFill>
          <a:ln w="12700">
            <a:miter lim="400000"/>
          </a:ln>
        </p:spPr>
        <p:txBody>
          <a:bodyPr lIns="45719" rIns="45719"/>
          <a:lstStyle/>
          <a:p>
            <a:endParaRPr/>
          </a:p>
        </p:txBody>
      </p:sp>
      <p:sp>
        <p:nvSpPr>
          <p:cNvPr id="2881" name="Freeform 6"/>
          <p:cNvSpPr/>
          <p:nvPr/>
        </p:nvSpPr>
        <p:spPr>
          <a:xfrm flipH="1">
            <a:off x="696912" y="1681163"/>
            <a:ext cx="1430338" cy="1139826"/>
          </a:xfrm>
          <a:custGeom>
            <a:avLst/>
            <a:gdLst/>
            <a:ahLst/>
            <a:cxnLst>
              <a:cxn ang="0">
                <a:pos x="wd2" y="hd2"/>
              </a:cxn>
              <a:cxn ang="5400000">
                <a:pos x="wd2" y="hd2"/>
              </a:cxn>
              <a:cxn ang="10800000">
                <a:pos x="wd2" y="hd2"/>
              </a:cxn>
              <a:cxn ang="16200000">
                <a:pos x="wd2" y="hd2"/>
              </a:cxn>
            </a:cxnLst>
            <a:rect l="0" t="0" r="r" b="b"/>
            <a:pathLst>
              <a:path w="21600" h="21600" extrusionOk="0">
                <a:moveTo>
                  <a:pt x="10210" y="1158"/>
                </a:moveTo>
                <a:lnTo>
                  <a:pt x="10103" y="853"/>
                </a:lnTo>
                <a:lnTo>
                  <a:pt x="9996" y="518"/>
                </a:lnTo>
                <a:lnTo>
                  <a:pt x="9803" y="244"/>
                </a:lnTo>
                <a:lnTo>
                  <a:pt x="9610" y="0"/>
                </a:lnTo>
                <a:lnTo>
                  <a:pt x="10167" y="244"/>
                </a:lnTo>
                <a:lnTo>
                  <a:pt x="10682" y="579"/>
                </a:lnTo>
                <a:lnTo>
                  <a:pt x="11218" y="944"/>
                </a:lnTo>
                <a:lnTo>
                  <a:pt x="11647" y="1310"/>
                </a:lnTo>
                <a:lnTo>
                  <a:pt x="12033" y="1676"/>
                </a:lnTo>
                <a:lnTo>
                  <a:pt x="12291" y="1950"/>
                </a:lnTo>
                <a:lnTo>
                  <a:pt x="12462" y="2163"/>
                </a:lnTo>
                <a:lnTo>
                  <a:pt x="12548" y="2254"/>
                </a:lnTo>
                <a:lnTo>
                  <a:pt x="13063" y="2894"/>
                </a:lnTo>
                <a:lnTo>
                  <a:pt x="13149" y="2742"/>
                </a:lnTo>
                <a:lnTo>
                  <a:pt x="13277" y="2315"/>
                </a:lnTo>
                <a:lnTo>
                  <a:pt x="13471" y="1828"/>
                </a:lnTo>
                <a:lnTo>
                  <a:pt x="13578" y="1584"/>
                </a:lnTo>
                <a:lnTo>
                  <a:pt x="13664" y="2102"/>
                </a:lnTo>
                <a:lnTo>
                  <a:pt x="13728" y="2955"/>
                </a:lnTo>
                <a:lnTo>
                  <a:pt x="13814" y="3686"/>
                </a:lnTo>
                <a:lnTo>
                  <a:pt x="13835" y="3991"/>
                </a:lnTo>
                <a:lnTo>
                  <a:pt x="14629" y="2894"/>
                </a:lnTo>
                <a:lnTo>
                  <a:pt x="15144" y="2194"/>
                </a:lnTo>
                <a:lnTo>
                  <a:pt x="15658" y="1676"/>
                </a:lnTo>
                <a:lnTo>
                  <a:pt x="16173" y="1249"/>
                </a:lnTo>
                <a:lnTo>
                  <a:pt x="16667" y="944"/>
                </a:lnTo>
                <a:lnTo>
                  <a:pt x="17181" y="792"/>
                </a:lnTo>
                <a:lnTo>
                  <a:pt x="17653" y="670"/>
                </a:lnTo>
                <a:lnTo>
                  <a:pt x="18147" y="640"/>
                </a:lnTo>
                <a:lnTo>
                  <a:pt x="18597" y="670"/>
                </a:lnTo>
                <a:lnTo>
                  <a:pt x="18340" y="883"/>
                </a:lnTo>
                <a:lnTo>
                  <a:pt x="18104" y="1005"/>
                </a:lnTo>
                <a:lnTo>
                  <a:pt x="17954" y="1158"/>
                </a:lnTo>
                <a:lnTo>
                  <a:pt x="17889" y="1219"/>
                </a:lnTo>
                <a:lnTo>
                  <a:pt x="16667" y="2529"/>
                </a:lnTo>
                <a:lnTo>
                  <a:pt x="18211" y="2620"/>
                </a:lnTo>
                <a:lnTo>
                  <a:pt x="18919" y="2772"/>
                </a:lnTo>
                <a:lnTo>
                  <a:pt x="19519" y="3260"/>
                </a:lnTo>
                <a:lnTo>
                  <a:pt x="20034" y="3961"/>
                </a:lnTo>
                <a:lnTo>
                  <a:pt x="20485" y="4783"/>
                </a:lnTo>
                <a:lnTo>
                  <a:pt x="20849" y="5728"/>
                </a:lnTo>
                <a:lnTo>
                  <a:pt x="21192" y="6672"/>
                </a:lnTo>
                <a:lnTo>
                  <a:pt x="21407" y="7647"/>
                </a:lnTo>
                <a:lnTo>
                  <a:pt x="21600" y="8469"/>
                </a:lnTo>
                <a:lnTo>
                  <a:pt x="21300" y="8408"/>
                </a:lnTo>
                <a:lnTo>
                  <a:pt x="20549" y="8408"/>
                </a:lnTo>
                <a:lnTo>
                  <a:pt x="19434" y="8591"/>
                </a:lnTo>
                <a:lnTo>
                  <a:pt x="20184" y="9749"/>
                </a:lnTo>
                <a:lnTo>
                  <a:pt x="20656" y="10754"/>
                </a:lnTo>
                <a:lnTo>
                  <a:pt x="20957" y="11790"/>
                </a:lnTo>
                <a:lnTo>
                  <a:pt x="21107" y="12856"/>
                </a:lnTo>
                <a:lnTo>
                  <a:pt x="21150" y="13801"/>
                </a:lnTo>
                <a:lnTo>
                  <a:pt x="21150" y="13892"/>
                </a:lnTo>
                <a:lnTo>
                  <a:pt x="20806" y="13588"/>
                </a:lnTo>
                <a:lnTo>
                  <a:pt x="20485" y="13313"/>
                </a:lnTo>
                <a:lnTo>
                  <a:pt x="20184" y="13161"/>
                </a:lnTo>
                <a:lnTo>
                  <a:pt x="19841" y="13009"/>
                </a:lnTo>
                <a:lnTo>
                  <a:pt x="19562" y="12948"/>
                </a:lnTo>
                <a:lnTo>
                  <a:pt x="19305" y="12887"/>
                </a:lnTo>
                <a:lnTo>
                  <a:pt x="19026" y="12887"/>
                </a:lnTo>
                <a:lnTo>
                  <a:pt x="18812" y="12948"/>
                </a:lnTo>
                <a:lnTo>
                  <a:pt x="18340" y="13100"/>
                </a:lnTo>
                <a:lnTo>
                  <a:pt x="18404" y="13862"/>
                </a:lnTo>
                <a:lnTo>
                  <a:pt x="18404" y="14045"/>
                </a:lnTo>
                <a:lnTo>
                  <a:pt x="18447" y="14227"/>
                </a:lnTo>
                <a:lnTo>
                  <a:pt x="18447" y="14684"/>
                </a:lnTo>
                <a:lnTo>
                  <a:pt x="18404" y="14745"/>
                </a:lnTo>
                <a:lnTo>
                  <a:pt x="18104" y="14258"/>
                </a:lnTo>
                <a:lnTo>
                  <a:pt x="17803" y="13892"/>
                </a:lnTo>
                <a:lnTo>
                  <a:pt x="17546" y="13740"/>
                </a:lnTo>
                <a:lnTo>
                  <a:pt x="17439" y="13649"/>
                </a:lnTo>
                <a:lnTo>
                  <a:pt x="17525" y="13679"/>
                </a:lnTo>
                <a:lnTo>
                  <a:pt x="16023" y="12735"/>
                </a:lnTo>
                <a:lnTo>
                  <a:pt x="15809" y="12856"/>
                </a:lnTo>
                <a:lnTo>
                  <a:pt x="14843" y="13283"/>
                </a:lnTo>
                <a:lnTo>
                  <a:pt x="13985" y="13679"/>
                </a:lnTo>
                <a:lnTo>
                  <a:pt x="13213" y="14106"/>
                </a:lnTo>
                <a:lnTo>
                  <a:pt x="12548" y="14471"/>
                </a:lnTo>
                <a:lnTo>
                  <a:pt x="11990" y="14837"/>
                </a:lnTo>
                <a:lnTo>
                  <a:pt x="11476" y="15202"/>
                </a:lnTo>
                <a:lnTo>
                  <a:pt x="11068" y="15598"/>
                </a:lnTo>
                <a:lnTo>
                  <a:pt x="10682" y="15964"/>
                </a:lnTo>
                <a:lnTo>
                  <a:pt x="10403" y="16269"/>
                </a:lnTo>
                <a:lnTo>
                  <a:pt x="10124" y="16634"/>
                </a:lnTo>
                <a:lnTo>
                  <a:pt x="9910" y="16969"/>
                </a:lnTo>
                <a:lnTo>
                  <a:pt x="9717" y="17274"/>
                </a:lnTo>
                <a:lnTo>
                  <a:pt x="9588" y="17579"/>
                </a:lnTo>
                <a:lnTo>
                  <a:pt x="9459" y="17914"/>
                </a:lnTo>
                <a:lnTo>
                  <a:pt x="9245" y="18523"/>
                </a:lnTo>
                <a:lnTo>
                  <a:pt x="9138" y="18919"/>
                </a:lnTo>
                <a:lnTo>
                  <a:pt x="9030" y="19224"/>
                </a:lnTo>
                <a:lnTo>
                  <a:pt x="8880" y="19528"/>
                </a:lnTo>
                <a:lnTo>
                  <a:pt x="8687" y="19894"/>
                </a:lnTo>
                <a:lnTo>
                  <a:pt x="8430" y="20229"/>
                </a:lnTo>
                <a:lnTo>
                  <a:pt x="8129" y="20534"/>
                </a:lnTo>
                <a:lnTo>
                  <a:pt x="7765" y="20899"/>
                </a:lnTo>
                <a:lnTo>
                  <a:pt x="7271" y="21265"/>
                </a:lnTo>
                <a:lnTo>
                  <a:pt x="6864" y="21539"/>
                </a:lnTo>
                <a:lnTo>
                  <a:pt x="6499" y="21600"/>
                </a:lnTo>
                <a:lnTo>
                  <a:pt x="6156" y="21600"/>
                </a:lnTo>
                <a:lnTo>
                  <a:pt x="5899" y="21417"/>
                </a:lnTo>
                <a:lnTo>
                  <a:pt x="5641" y="21173"/>
                </a:lnTo>
                <a:lnTo>
                  <a:pt x="5384" y="20808"/>
                </a:lnTo>
                <a:lnTo>
                  <a:pt x="5169" y="20381"/>
                </a:lnTo>
                <a:lnTo>
                  <a:pt x="4912" y="19863"/>
                </a:lnTo>
                <a:lnTo>
                  <a:pt x="4762" y="19498"/>
                </a:lnTo>
                <a:lnTo>
                  <a:pt x="4569" y="19163"/>
                </a:lnTo>
                <a:lnTo>
                  <a:pt x="4354" y="18797"/>
                </a:lnTo>
                <a:lnTo>
                  <a:pt x="4118" y="18493"/>
                </a:lnTo>
                <a:lnTo>
                  <a:pt x="3861" y="18279"/>
                </a:lnTo>
                <a:lnTo>
                  <a:pt x="3604" y="18127"/>
                </a:lnTo>
                <a:lnTo>
                  <a:pt x="3282" y="18127"/>
                </a:lnTo>
                <a:lnTo>
                  <a:pt x="2939" y="18218"/>
                </a:lnTo>
                <a:lnTo>
                  <a:pt x="2531" y="18493"/>
                </a:lnTo>
                <a:lnTo>
                  <a:pt x="2188" y="18797"/>
                </a:lnTo>
                <a:lnTo>
                  <a:pt x="1930" y="19163"/>
                </a:lnTo>
                <a:lnTo>
                  <a:pt x="1716" y="19589"/>
                </a:lnTo>
                <a:lnTo>
                  <a:pt x="1523" y="20016"/>
                </a:lnTo>
                <a:lnTo>
                  <a:pt x="1373" y="20473"/>
                </a:lnTo>
                <a:lnTo>
                  <a:pt x="1308" y="20899"/>
                </a:lnTo>
                <a:lnTo>
                  <a:pt x="1244" y="21387"/>
                </a:lnTo>
                <a:lnTo>
                  <a:pt x="751" y="20442"/>
                </a:lnTo>
                <a:lnTo>
                  <a:pt x="450" y="19376"/>
                </a:lnTo>
                <a:lnTo>
                  <a:pt x="279" y="18310"/>
                </a:lnTo>
                <a:lnTo>
                  <a:pt x="236" y="17274"/>
                </a:lnTo>
                <a:lnTo>
                  <a:pt x="386" y="15263"/>
                </a:lnTo>
                <a:lnTo>
                  <a:pt x="708" y="13527"/>
                </a:lnTo>
                <a:lnTo>
                  <a:pt x="1094" y="12308"/>
                </a:lnTo>
                <a:lnTo>
                  <a:pt x="1266" y="11790"/>
                </a:lnTo>
                <a:lnTo>
                  <a:pt x="2081" y="9688"/>
                </a:lnTo>
                <a:lnTo>
                  <a:pt x="2016" y="9749"/>
                </a:lnTo>
                <a:lnTo>
                  <a:pt x="1780" y="9901"/>
                </a:lnTo>
                <a:lnTo>
                  <a:pt x="1501" y="10054"/>
                </a:lnTo>
                <a:lnTo>
                  <a:pt x="1115" y="10328"/>
                </a:lnTo>
                <a:lnTo>
                  <a:pt x="751" y="10541"/>
                </a:lnTo>
                <a:lnTo>
                  <a:pt x="408" y="10785"/>
                </a:lnTo>
                <a:lnTo>
                  <a:pt x="150" y="10937"/>
                </a:lnTo>
                <a:lnTo>
                  <a:pt x="0" y="11059"/>
                </a:lnTo>
                <a:lnTo>
                  <a:pt x="751" y="9414"/>
                </a:lnTo>
                <a:lnTo>
                  <a:pt x="1501" y="8012"/>
                </a:lnTo>
                <a:lnTo>
                  <a:pt x="2274" y="6794"/>
                </a:lnTo>
                <a:lnTo>
                  <a:pt x="3089" y="5728"/>
                </a:lnTo>
                <a:lnTo>
                  <a:pt x="3861" y="4905"/>
                </a:lnTo>
                <a:lnTo>
                  <a:pt x="4655" y="4143"/>
                </a:lnTo>
                <a:lnTo>
                  <a:pt x="5427" y="3625"/>
                </a:lnTo>
                <a:lnTo>
                  <a:pt x="6156" y="3168"/>
                </a:lnTo>
                <a:lnTo>
                  <a:pt x="6864" y="2833"/>
                </a:lnTo>
                <a:lnTo>
                  <a:pt x="7529" y="2590"/>
                </a:lnTo>
                <a:lnTo>
                  <a:pt x="8087" y="2407"/>
                </a:lnTo>
                <a:lnTo>
                  <a:pt x="8623" y="2315"/>
                </a:lnTo>
                <a:lnTo>
                  <a:pt x="9052" y="2254"/>
                </a:lnTo>
                <a:lnTo>
                  <a:pt x="9717" y="2254"/>
                </a:lnTo>
                <a:lnTo>
                  <a:pt x="10661" y="2376"/>
                </a:lnTo>
                <a:lnTo>
                  <a:pt x="10210" y="1158"/>
                </a:lnTo>
                <a:close/>
              </a:path>
            </a:pathLst>
          </a:custGeom>
          <a:solidFill>
            <a:srgbClr val="F2BF49"/>
          </a:solidFill>
          <a:ln w="12700">
            <a:miter lim="400000"/>
          </a:ln>
        </p:spPr>
        <p:txBody>
          <a:bodyPr lIns="45719" rIns="45719"/>
          <a:lstStyle/>
          <a:p>
            <a:endParaRPr/>
          </a:p>
        </p:txBody>
      </p:sp>
      <p:sp>
        <p:nvSpPr>
          <p:cNvPr id="2882" name="Freeform 7"/>
          <p:cNvSpPr/>
          <p:nvPr/>
        </p:nvSpPr>
        <p:spPr>
          <a:xfrm flipH="1">
            <a:off x="730250" y="2051049"/>
            <a:ext cx="1257301" cy="1111251"/>
          </a:xfrm>
          <a:custGeom>
            <a:avLst/>
            <a:gdLst/>
            <a:ahLst/>
            <a:cxnLst>
              <a:cxn ang="0">
                <a:pos x="wd2" y="hd2"/>
              </a:cxn>
              <a:cxn ang="5400000">
                <a:pos x="wd2" y="hd2"/>
              </a:cxn>
              <a:cxn ang="10800000">
                <a:pos x="wd2" y="hd2"/>
              </a:cxn>
              <a:cxn ang="16200000">
                <a:pos x="wd2" y="hd2"/>
              </a:cxn>
            </a:cxnLst>
            <a:rect l="0" t="0" r="r" b="b"/>
            <a:pathLst>
              <a:path w="21600" h="21600" extrusionOk="0">
                <a:moveTo>
                  <a:pt x="18424" y="375"/>
                </a:moveTo>
                <a:lnTo>
                  <a:pt x="18301" y="469"/>
                </a:lnTo>
                <a:lnTo>
                  <a:pt x="17959" y="750"/>
                </a:lnTo>
                <a:lnTo>
                  <a:pt x="17495" y="1188"/>
                </a:lnTo>
                <a:lnTo>
                  <a:pt x="16933" y="1625"/>
                </a:lnTo>
                <a:lnTo>
                  <a:pt x="16444" y="2032"/>
                </a:lnTo>
                <a:lnTo>
                  <a:pt x="15980" y="2438"/>
                </a:lnTo>
                <a:lnTo>
                  <a:pt x="15638" y="2688"/>
                </a:lnTo>
                <a:lnTo>
                  <a:pt x="15516" y="2813"/>
                </a:lnTo>
                <a:lnTo>
                  <a:pt x="15174" y="3063"/>
                </a:lnTo>
                <a:lnTo>
                  <a:pt x="15198" y="3407"/>
                </a:lnTo>
                <a:lnTo>
                  <a:pt x="15296" y="4220"/>
                </a:lnTo>
                <a:lnTo>
                  <a:pt x="15369" y="5126"/>
                </a:lnTo>
                <a:lnTo>
                  <a:pt x="15418" y="5783"/>
                </a:lnTo>
                <a:lnTo>
                  <a:pt x="15296" y="5877"/>
                </a:lnTo>
                <a:lnTo>
                  <a:pt x="15174" y="6033"/>
                </a:lnTo>
                <a:lnTo>
                  <a:pt x="15052" y="6221"/>
                </a:lnTo>
                <a:lnTo>
                  <a:pt x="14881" y="6471"/>
                </a:lnTo>
                <a:lnTo>
                  <a:pt x="14661" y="6033"/>
                </a:lnTo>
                <a:lnTo>
                  <a:pt x="14441" y="5564"/>
                </a:lnTo>
                <a:lnTo>
                  <a:pt x="14245" y="5064"/>
                </a:lnTo>
                <a:lnTo>
                  <a:pt x="13976" y="4533"/>
                </a:lnTo>
                <a:lnTo>
                  <a:pt x="13805" y="4095"/>
                </a:lnTo>
                <a:lnTo>
                  <a:pt x="13634" y="3720"/>
                </a:lnTo>
                <a:lnTo>
                  <a:pt x="13512" y="3501"/>
                </a:lnTo>
                <a:lnTo>
                  <a:pt x="13488" y="3407"/>
                </a:lnTo>
                <a:lnTo>
                  <a:pt x="8503" y="2813"/>
                </a:lnTo>
                <a:lnTo>
                  <a:pt x="9505" y="4095"/>
                </a:lnTo>
                <a:lnTo>
                  <a:pt x="9383" y="4314"/>
                </a:lnTo>
                <a:lnTo>
                  <a:pt x="9114" y="4595"/>
                </a:lnTo>
                <a:lnTo>
                  <a:pt x="8870" y="4908"/>
                </a:lnTo>
                <a:lnTo>
                  <a:pt x="8528" y="5220"/>
                </a:lnTo>
                <a:lnTo>
                  <a:pt x="8161" y="5627"/>
                </a:lnTo>
                <a:lnTo>
                  <a:pt x="7721" y="6033"/>
                </a:lnTo>
                <a:lnTo>
                  <a:pt x="7257" y="6439"/>
                </a:lnTo>
                <a:lnTo>
                  <a:pt x="6768" y="6846"/>
                </a:lnTo>
                <a:lnTo>
                  <a:pt x="6206" y="7346"/>
                </a:lnTo>
                <a:lnTo>
                  <a:pt x="5620" y="7784"/>
                </a:lnTo>
                <a:lnTo>
                  <a:pt x="5033" y="8252"/>
                </a:lnTo>
                <a:lnTo>
                  <a:pt x="4447" y="8690"/>
                </a:lnTo>
                <a:lnTo>
                  <a:pt x="3812" y="9190"/>
                </a:lnTo>
                <a:lnTo>
                  <a:pt x="3201" y="9628"/>
                </a:lnTo>
                <a:lnTo>
                  <a:pt x="2566" y="10097"/>
                </a:lnTo>
                <a:lnTo>
                  <a:pt x="1955" y="10534"/>
                </a:lnTo>
                <a:lnTo>
                  <a:pt x="1490" y="10847"/>
                </a:lnTo>
                <a:lnTo>
                  <a:pt x="1148" y="11191"/>
                </a:lnTo>
                <a:lnTo>
                  <a:pt x="855" y="11503"/>
                </a:lnTo>
                <a:lnTo>
                  <a:pt x="586" y="11785"/>
                </a:lnTo>
                <a:lnTo>
                  <a:pt x="415" y="12003"/>
                </a:lnTo>
                <a:lnTo>
                  <a:pt x="293" y="12222"/>
                </a:lnTo>
                <a:lnTo>
                  <a:pt x="244" y="12316"/>
                </a:lnTo>
                <a:lnTo>
                  <a:pt x="220" y="12410"/>
                </a:lnTo>
                <a:lnTo>
                  <a:pt x="0" y="12847"/>
                </a:lnTo>
                <a:lnTo>
                  <a:pt x="5229" y="21600"/>
                </a:lnTo>
                <a:lnTo>
                  <a:pt x="5669" y="21444"/>
                </a:lnTo>
                <a:lnTo>
                  <a:pt x="5840" y="21350"/>
                </a:lnTo>
                <a:lnTo>
                  <a:pt x="6206" y="21194"/>
                </a:lnTo>
                <a:lnTo>
                  <a:pt x="6768" y="20850"/>
                </a:lnTo>
                <a:lnTo>
                  <a:pt x="7428" y="20475"/>
                </a:lnTo>
                <a:lnTo>
                  <a:pt x="8234" y="19975"/>
                </a:lnTo>
                <a:lnTo>
                  <a:pt x="9163" y="19349"/>
                </a:lnTo>
                <a:lnTo>
                  <a:pt x="10140" y="18630"/>
                </a:lnTo>
                <a:lnTo>
                  <a:pt x="11142" y="17818"/>
                </a:lnTo>
                <a:lnTo>
                  <a:pt x="12168" y="16849"/>
                </a:lnTo>
                <a:lnTo>
                  <a:pt x="13219" y="15817"/>
                </a:lnTo>
                <a:lnTo>
                  <a:pt x="14245" y="14629"/>
                </a:lnTo>
                <a:lnTo>
                  <a:pt x="15198" y="13348"/>
                </a:lnTo>
                <a:lnTo>
                  <a:pt x="16102" y="11941"/>
                </a:lnTo>
                <a:lnTo>
                  <a:pt x="16909" y="10409"/>
                </a:lnTo>
                <a:lnTo>
                  <a:pt x="17568" y="8753"/>
                </a:lnTo>
                <a:lnTo>
                  <a:pt x="18081" y="6971"/>
                </a:lnTo>
                <a:lnTo>
                  <a:pt x="18252" y="6814"/>
                </a:lnTo>
                <a:lnTo>
                  <a:pt x="18595" y="6533"/>
                </a:lnTo>
                <a:lnTo>
                  <a:pt x="18961" y="6158"/>
                </a:lnTo>
                <a:lnTo>
                  <a:pt x="19401" y="5783"/>
                </a:lnTo>
                <a:lnTo>
                  <a:pt x="19767" y="5408"/>
                </a:lnTo>
                <a:lnTo>
                  <a:pt x="20110" y="5064"/>
                </a:lnTo>
                <a:lnTo>
                  <a:pt x="20354" y="4845"/>
                </a:lnTo>
                <a:lnTo>
                  <a:pt x="20452" y="4751"/>
                </a:lnTo>
                <a:lnTo>
                  <a:pt x="20818" y="4314"/>
                </a:lnTo>
                <a:lnTo>
                  <a:pt x="21209" y="3720"/>
                </a:lnTo>
                <a:lnTo>
                  <a:pt x="21453" y="3032"/>
                </a:lnTo>
                <a:lnTo>
                  <a:pt x="21600" y="2251"/>
                </a:lnTo>
                <a:lnTo>
                  <a:pt x="21600" y="1938"/>
                </a:lnTo>
                <a:lnTo>
                  <a:pt x="21502" y="1625"/>
                </a:lnTo>
                <a:lnTo>
                  <a:pt x="21429" y="1344"/>
                </a:lnTo>
                <a:lnTo>
                  <a:pt x="21282" y="1032"/>
                </a:lnTo>
                <a:lnTo>
                  <a:pt x="21111" y="750"/>
                </a:lnTo>
                <a:lnTo>
                  <a:pt x="20916" y="531"/>
                </a:lnTo>
                <a:lnTo>
                  <a:pt x="20623" y="250"/>
                </a:lnTo>
                <a:lnTo>
                  <a:pt x="20281" y="94"/>
                </a:lnTo>
                <a:lnTo>
                  <a:pt x="19890" y="0"/>
                </a:lnTo>
                <a:lnTo>
                  <a:pt x="19425" y="0"/>
                </a:lnTo>
                <a:lnTo>
                  <a:pt x="18961" y="94"/>
                </a:lnTo>
                <a:lnTo>
                  <a:pt x="18424" y="375"/>
                </a:lnTo>
                <a:close/>
              </a:path>
            </a:pathLst>
          </a:custGeom>
          <a:solidFill>
            <a:srgbClr val="000000"/>
          </a:solidFill>
          <a:ln w="12700">
            <a:miter lim="400000"/>
          </a:ln>
        </p:spPr>
        <p:txBody>
          <a:bodyPr lIns="45719" rIns="45719"/>
          <a:lstStyle/>
          <a:p>
            <a:endParaRPr/>
          </a:p>
        </p:txBody>
      </p:sp>
      <p:sp>
        <p:nvSpPr>
          <p:cNvPr id="2883" name="Freeform 8"/>
          <p:cNvSpPr/>
          <p:nvPr/>
        </p:nvSpPr>
        <p:spPr>
          <a:xfrm flipH="1">
            <a:off x="808038" y="2130425"/>
            <a:ext cx="1089026" cy="935039"/>
          </a:xfrm>
          <a:custGeom>
            <a:avLst/>
            <a:gdLst/>
            <a:ahLst/>
            <a:cxnLst>
              <a:cxn ang="0">
                <a:pos x="wd2" y="hd2"/>
              </a:cxn>
              <a:cxn ang="5400000">
                <a:pos x="wd2" y="hd2"/>
              </a:cxn>
              <a:cxn ang="10800000">
                <a:pos x="wd2" y="hd2"/>
              </a:cxn>
              <a:cxn ang="16200000">
                <a:pos x="wd2" y="hd2"/>
              </a:cxn>
            </a:cxnLst>
            <a:rect l="0" t="0" r="r" b="b"/>
            <a:pathLst>
              <a:path w="21600" h="21600" extrusionOk="0">
                <a:moveTo>
                  <a:pt x="20190" y="260"/>
                </a:moveTo>
                <a:lnTo>
                  <a:pt x="20726" y="0"/>
                </a:lnTo>
                <a:lnTo>
                  <a:pt x="21149" y="74"/>
                </a:lnTo>
                <a:lnTo>
                  <a:pt x="21403" y="260"/>
                </a:lnTo>
                <a:lnTo>
                  <a:pt x="21544" y="446"/>
                </a:lnTo>
                <a:lnTo>
                  <a:pt x="21600" y="1041"/>
                </a:lnTo>
                <a:lnTo>
                  <a:pt x="21403" y="1599"/>
                </a:lnTo>
                <a:lnTo>
                  <a:pt x="21121" y="2045"/>
                </a:lnTo>
                <a:lnTo>
                  <a:pt x="20923" y="2231"/>
                </a:lnTo>
                <a:lnTo>
                  <a:pt x="20810" y="2379"/>
                </a:lnTo>
                <a:lnTo>
                  <a:pt x="20472" y="2714"/>
                </a:lnTo>
                <a:lnTo>
                  <a:pt x="20049" y="3160"/>
                </a:lnTo>
                <a:lnTo>
                  <a:pt x="19513" y="3643"/>
                </a:lnTo>
                <a:lnTo>
                  <a:pt x="18978" y="4164"/>
                </a:lnTo>
                <a:lnTo>
                  <a:pt x="18470" y="4610"/>
                </a:lnTo>
                <a:lnTo>
                  <a:pt x="18188" y="4945"/>
                </a:lnTo>
                <a:lnTo>
                  <a:pt x="18047" y="5093"/>
                </a:lnTo>
                <a:lnTo>
                  <a:pt x="17850" y="5279"/>
                </a:lnTo>
                <a:lnTo>
                  <a:pt x="17737" y="5577"/>
                </a:lnTo>
                <a:lnTo>
                  <a:pt x="17257" y="7324"/>
                </a:lnTo>
                <a:lnTo>
                  <a:pt x="16665" y="8997"/>
                </a:lnTo>
                <a:lnTo>
                  <a:pt x="15932" y="10521"/>
                </a:lnTo>
                <a:lnTo>
                  <a:pt x="15114" y="12008"/>
                </a:lnTo>
                <a:lnTo>
                  <a:pt x="14240" y="13384"/>
                </a:lnTo>
                <a:lnTo>
                  <a:pt x="13253" y="14573"/>
                </a:lnTo>
                <a:lnTo>
                  <a:pt x="12295" y="15726"/>
                </a:lnTo>
                <a:lnTo>
                  <a:pt x="11251" y="16767"/>
                </a:lnTo>
                <a:lnTo>
                  <a:pt x="10236" y="17734"/>
                </a:lnTo>
                <a:lnTo>
                  <a:pt x="9249" y="18589"/>
                </a:lnTo>
                <a:lnTo>
                  <a:pt x="8290" y="19295"/>
                </a:lnTo>
                <a:lnTo>
                  <a:pt x="7416" y="20001"/>
                </a:lnTo>
                <a:lnTo>
                  <a:pt x="6570" y="20485"/>
                </a:lnTo>
                <a:lnTo>
                  <a:pt x="5837" y="20968"/>
                </a:lnTo>
                <a:lnTo>
                  <a:pt x="5217" y="21340"/>
                </a:lnTo>
                <a:lnTo>
                  <a:pt x="4737" y="21600"/>
                </a:lnTo>
                <a:lnTo>
                  <a:pt x="4399" y="21005"/>
                </a:lnTo>
                <a:lnTo>
                  <a:pt x="3863" y="20039"/>
                </a:lnTo>
                <a:lnTo>
                  <a:pt x="3158" y="18812"/>
                </a:lnTo>
                <a:lnTo>
                  <a:pt x="2397" y="17473"/>
                </a:lnTo>
                <a:lnTo>
                  <a:pt x="1607" y="16135"/>
                </a:lnTo>
                <a:lnTo>
                  <a:pt x="931" y="14908"/>
                </a:lnTo>
                <a:lnTo>
                  <a:pt x="338" y="13941"/>
                </a:lnTo>
                <a:lnTo>
                  <a:pt x="0" y="13384"/>
                </a:lnTo>
                <a:lnTo>
                  <a:pt x="197" y="13161"/>
                </a:lnTo>
                <a:lnTo>
                  <a:pt x="451" y="12901"/>
                </a:lnTo>
                <a:lnTo>
                  <a:pt x="733" y="12603"/>
                </a:lnTo>
                <a:lnTo>
                  <a:pt x="1128" y="12343"/>
                </a:lnTo>
                <a:lnTo>
                  <a:pt x="1861" y="11822"/>
                </a:lnTo>
                <a:lnTo>
                  <a:pt x="2594" y="11228"/>
                </a:lnTo>
                <a:lnTo>
                  <a:pt x="3356" y="10670"/>
                </a:lnTo>
                <a:lnTo>
                  <a:pt x="4089" y="10075"/>
                </a:lnTo>
                <a:lnTo>
                  <a:pt x="4822" y="9517"/>
                </a:lnTo>
                <a:lnTo>
                  <a:pt x="5555" y="8923"/>
                </a:lnTo>
                <a:lnTo>
                  <a:pt x="6288" y="8365"/>
                </a:lnTo>
                <a:lnTo>
                  <a:pt x="6909" y="7770"/>
                </a:lnTo>
                <a:lnTo>
                  <a:pt x="7557" y="7212"/>
                </a:lnTo>
                <a:lnTo>
                  <a:pt x="8149" y="6618"/>
                </a:lnTo>
                <a:lnTo>
                  <a:pt x="8713" y="6097"/>
                </a:lnTo>
                <a:lnTo>
                  <a:pt x="9221" y="5577"/>
                </a:lnTo>
                <a:lnTo>
                  <a:pt x="9616" y="5093"/>
                </a:lnTo>
                <a:lnTo>
                  <a:pt x="9982" y="4573"/>
                </a:lnTo>
                <a:lnTo>
                  <a:pt x="10292" y="4127"/>
                </a:lnTo>
                <a:lnTo>
                  <a:pt x="10490" y="3718"/>
                </a:lnTo>
                <a:lnTo>
                  <a:pt x="10772" y="3718"/>
                </a:lnTo>
                <a:lnTo>
                  <a:pt x="11110" y="3792"/>
                </a:lnTo>
                <a:lnTo>
                  <a:pt x="11449" y="3792"/>
                </a:lnTo>
                <a:lnTo>
                  <a:pt x="11787" y="3866"/>
                </a:lnTo>
                <a:lnTo>
                  <a:pt x="12097" y="3904"/>
                </a:lnTo>
                <a:lnTo>
                  <a:pt x="12436" y="3904"/>
                </a:lnTo>
                <a:lnTo>
                  <a:pt x="12689" y="3978"/>
                </a:lnTo>
                <a:lnTo>
                  <a:pt x="12858" y="3978"/>
                </a:lnTo>
                <a:lnTo>
                  <a:pt x="13056" y="4350"/>
                </a:lnTo>
                <a:lnTo>
                  <a:pt x="13310" y="5093"/>
                </a:lnTo>
                <a:lnTo>
                  <a:pt x="13704" y="5837"/>
                </a:lnTo>
                <a:lnTo>
                  <a:pt x="14043" y="6729"/>
                </a:lnTo>
                <a:lnTo>
                  <a:pt x="14438" y="7584"/>
                </a:lnTo>
                <a:lnTo>
                  <a:pt x="14720" y="8291"/>
                </a:lnTo>
                <a:lnTo>
                  <a:pt x="14917" y="8737"/>
                </a:lnTo>
                <a:lnTo>
                  <a:pt x="15002" y="8923"/>
                </a:lnTo>
                <a:lnTo>
                  <a:pt x="17511" y="5725"/>
                </a:lnTo>
                <a:lnTo>
                  <a:pt x="17455" y="5316"/>
                </a:lnTo>
                <a:lnTo>
                  <a:pt x="17398" y="4498"/>
                </a:lnTo>
                <a:lnTo>
                  <a:pt x="17314" y="3532"/>
                </a:lnTo>
                <a:lnTo>
                  <a:pt x="17257" y="2751"/>
                </a:lnTo>
                <a:lnTo>
                  <a:pt x="17539" y="2491"/>
                </a:lnTo>
                <a:lnTo>
                  <a:pt x="17934" y="2193"/>
                </a:lnTo>
                <a:lnTo>
                  <a:pt x="18442" y="1747"/>
                </a:lnTo>
                <a:lnTo>
                  <a:pt x="18978" y="1301"/>
                </a:lnTo>
                <a:lnTo>
                  <a:pt x="19401" y="892"/>
                </a:lnTo>
                <a:lnTo>
                  <a:pt x="19795" y="558"/>
                </a:lnTo>
                <a:lnTo>
                  <a:pt x="20077" y="335"/>
                </a:lnTo>
                <a:lnTo>
                  <a:pt x="20190" y="260"/>
                </a:lnTo>
                <a:close/>
              </a:path>
            </a:pathLst>
          </a:custGeom>
          <a:solidFill>
            <a:srgbClr val="F2BFB2"/>
          </a:solidFill>
          <a:ln w="12700">
            <a:miter lim="400000"/>
          </a:ln>
        </p:spPr>
        <p:txBody>
          <a:bodyPr lIns="45719" rIns="45719"/>
          <a:lstStyle/>
          <a:p>
            <a:endParaRPr/>
          </a:p>
        </p:txBody>
      </p:sp>
      <p:sp>
        <p:nvSpPr>
          <p:cNvPr id="2884" name="Freeform 9"/>
          <p:cNvSpPr/>
          <p:nvPr/>
        </p:nvSpPr>
        <p:spPr>
          <a:xfrm flipH="1">
            <a:off x="881062" y="2179638"/>
            <a:ext cx="117476" cy="112713"/>
          </a:xfrm>
          <a:custGeom>
            <a:avLst/>
            <a:gdLst/>
            <a:ahLst/>
            <a:cxnLst>
              <a:cxn ang="0">
                <a:pos x="wd2" y="hd2"/>
              </a:cxn>
              <a:cxn ang="5400000">
                <a:pos x="wd2" y="hd2"/>
              </a:cxn>
              <a:cxn ang="10800000">
                <a:pos x="wd2" y="hd2"/>
              </a:cxn>
              <a:cxn ang="16200000">
                <a:pos x="wd2" y="hd2"/>
              </a:cxn>
            </a:cxnLst>
            <a:rect l="0" t="0" r="r" b="b"/>
            <a:pathLst>
              <a:path w="21600" h="21600" extrusionOk="0">
                <a:moveTo>
                  <a:pt x="17067" y="626"/>
                </a:moveTo>
                <a:lnTo>
                  <a:pt x="1333" y="14087"/>
                </a:lnTo>
                <a:lnTo>
                  <a:pt x="800" y="14713"/>
                </a:lnTo>
                <a:lnTo>
                  <a:pt x="533" y="15652"/>
                </a:lnTo>
                <a:lnTo>
                  <a:pt x="0" y="16278"/>
                </a:lnTo>
                <a:lnTo>
                  <a:pt x="0" y="17530"/>
                </a:lnTo>
                <a:lnTo>
                  <a:pt x="533" y="18470"/>
                </a:lnTo>
                <a:lnTo>
                  <a:pt x="800" y="19096"/>
                </a:lnTo>
                <a:lnTo>
                  <a:pt x="1867" y="19722"/>
                </a:lnTo>
                <a:lnTo>
                  <a:pt x="2133" y="20035"/>
                </a:lnTo>
                <a:lnTo>
                  <a:pt x="14133" y="21600"/>
                </a:lnTo>
                <a:lnTo>
                  <a:pt x="15200" y="21600"/>
                </a:lnTo>
                <a:lnTo>
                  <a:pt x="16000" y="21287"/>
                </a:lnTo>
                <a:lnTo>
                  <a:pt x="16533" y="20035"/>
                </a:lnTo>
                <a:lnTo>
                  <a:pt x="17067" y="19096"/>
                </a:lnTo>
                <a:lnTo>
                  <a:pt x="17067" y="17530"/>
                </a:lnTo>
                <a:lnTo>
                  <a:pt x="16533" y="16278"/>
                </a:lnTo>
                <a:lnTo>
                  <a:pt x="15733" y="15652"/>
                </a:lnTo>
                <a:lnTo>
                  <a:pt x="14133" y="15652"/>
                </a:lnTo>
                <a:lnTo>
                  <a:pt x="12800" y="15339"/>
                </a:lnTo>
                <a:lnTo>
                  <a:pt x="11467" y="15339"/>
                </a:lnTo>
                <a:lnTo>
                  <a:pt x="9600" y="14713"/>
                </a:lnTo>
                <a:lnTo>
                  <a:pt x="13333" y="11583"/>
                </a:lnTo>
                <a:lnTo>
                  <a:pt x="16533" y="8765"/>
                </a:lnTo>
                <a:lnTo>
                  <a:pt x="19200" y="6574"/>
                </a:lnTo>
                <a:lnTo>
                  <a:pt x="20267" y="5635"/>
                </a:lnTo>
                <a:lnTo>
                  <a:pt x="20800" y="5009"/>
                </a:lnTo>
                <a:lnTo>
                  <a:pt x="21067" y="4383"/>
                </a:lnTo>
                <a:lnTo>
                  <a:pt x="21600" y="3443"/>
                </a:lnTo>
                <a:lnTo>
                  <a:pt x="21600" y="1878"/>
                </a:lnTo>
                <a:lnTo>
                  <a:pt x="21067" y="1878"/>
                </a:lnTo>
                <a:lnTo>
                  <a:pt x="21067" y="1252"/>
                </a:lnTo>
                <a:lnTo>
                  <a:pt x="20267" y="626"/>
                </a:lnTo>
                <a:lnTo>
                  <a:pt x="19200" y="0"/>
                </a:lnTo>
                <a:lnTo>
                  <a:pt x="17867" y="0"/>
                </a:lnTo>
                <a:lnTo>
                  <a:pt x="17067" y="626"/>
                </a:lnTo>
                <a:close/>
              </a:path>
            </a:pathLst>
          </a:custGeom>
          <a:solidFill>
            <a:srgbClr val="000000"/>
          </a:solidFill>
          <a:ln w="12700">
            <a:miter lim="400000"/>
          </a:ln>
        </p:spPr>
        <p:txBody>
          <a:bodyPr lIns="45719" rIns="45719"/>
          <a:lstStyle/>
          <a:p>
            <a:endParaRPr/>
          </a:p>
        </p:txBody>
      </p:sp>
      <p:sp>
        <p:nvSpPr>
          <p:cNvPr id="2885" name="Freeform 10"/>
          <p:cNvSpPr/>
          <p:nvPr/>
        </p:nvSpPr>
        <p:spPr>
          <a:xfrm flipH="1">
            <a:off x="944562" y="2644775"/>
            <a:ext cx="147638" cy="3222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15" y="543"/>
                </a:lnTo>
                <a:lnTo>
                  <a:pt x="3260" y="1845"/>
                </a:lnTo>
                <a:lnTo>
                  <a:pt x="6725" y="3908"/>
                </a:lnTo>
                <a:lnTo>
                  <a:pt x="10189" y="6730"/>
                </a:lnTo>
                <a:lnTo>
                  <a:pt x="14264" y="9877"/>
                </a:lnTo>
                <a:lnTo>
                  <a:pt x="17728" y="13676"/>
                </a:lnTo>
                <a:lnTo>
                  <a:pt x="20581" y="17475"/>
                </a:lnTo>
                <a:lnTo>
                  <a:pt x="21600" y="21600"/>
                </a:lnTo>
                <a:lnTo>
                  <a:pt x="0" y="0"/>
                </a:lnTo>
                <a:close/>
              </a:path>
            </a:pathLst>
          </a:custGeom>
          <a:solidFill>
            <a:srgbClr val="F2BFB2"/>
          </a:solidFill>
          <a:ln w="12700">
            <a:miter lim="400000"/>
          </a:ln>
        </p:spPr>
        <p:txBody>
          <a:bodyPr lIns="45719" rIns="45719"/>
          <a:lstStyle/>
          <a:p>
            <a:endParaRPr/>
          </a:p>
        </p:txBody>
      </p:sp>
      <p:sp>
        <p:nvSpPr>
          <p:cNvPr id="2886" name="Freeform 11"/>
          <p:cNvSpPr/>
          <p:nvPr/>
        </p:nvSpPr>
        <p:spPr>
          <a:xfrm flipH="1">
            <a:off x="906462" y="2619374"/>
            <a:ext cx="211138" cy="350840"/>
          </a:xfrm>
          <a:custGeom>
            <a:avLst/>
            <a:gdLst/>
            <a:ahLst/>
            <a:cxnLst>
              <a:cxn ang="0">
                <a:pos x="wd2" y="hd2"/>
              </a:cxn>
              <a:cxn ang="5400000">
                <a:pos x="wd2" y="hd2"/>
              </a:cxn>
              <a:cxn ang="10800000">
                <a:pos x="wd2" y="hd2"/>
              </a:cxn>
              <a:cxn ang="16200000">
                <a:pos x="wd2" y="hd2"/>
              </a:cxn>
            </a:cxnLst>
            <a:rect l="0" t="0" r="r" b="b"/>
            <a:pathLst>
              <a:path w="21600" h="21600" extrusionOk="0">
                <a:moveTo>
                  <a:pt x="0" y="3468"/>
                </a:moveTo>
                <a:lnTo>
                  <a:pt x="588" y="3963"/>
                </a:lnTo>
                <a:lnTo>
                  <a:pt x="2057" y="5152"/>
                </a:lnTo>
                <a:lnTo>
                  <a:pt x="4261" y="7035"/>
                </a:lnTo>
                <a:lnTo>
                  <a:pt x="6906" y="9314"/>
                </a:lnTo>
                <a:lnTo>
                  <a:pt x="9404" y="11989"/>
                </a:lnTo>
                <a:lnTo>
                  <a:pt x="11755" y="15160"/>
                </a:lnTo>
                <a:lnTo>
                  <a:pt x="13518" y="18330"/>
                </a:lnTo>
                <a:lnTo>
                  <a:pt x="14253" y="21600"/>
                </a:lnTo>
                <a:lnTo>
                  <a:pt x="21600" y="21303"/>
                </a:lnTo>
                <a:lnTo>
                  <a:pt x="20571" y="17339"/>
                </a:lnTo>
                <a:lnTo>
                  <a:pt x="18808" y="13574"/>
                </a:lnTo>
                <a:lnTo>
                  <a:pt x="16310" y="10007"/>
                </a:lnTo>
                <a:lnTo>
                  <a:pt x="13518" y="6738"/>
                </a:lnTo>
                <a:lnTo>
                  <a:pt x="10433" y="4161"/>
                </a:lnTo>
                <a:lnTo>
                  <a:pt x="7935" y="1883"/>
                </a:lnTo>
                <a:lnTo>
                  <a:pt x="6171" y="594"/>
                </a:lnTo>
                <a:lnTo>
                  <a:pt x="5290" y="0"/>
                </a:lnTo>
                <a:lnTo>
                  <a:pt x="0" y="3468"/>
                </a:lnTo>
                <a:close/>
              </a:path>
            </a:pathLst>
          </a:custGeom>
          <a:solidFill>
            <a:srgbClr val="000000"/>
          </a:solidFill>
          <a:ln w="12700">
            <a:miter lim="400000"/>
          </a:ln>
        </p:spPr>
        <p:txBody>
          <a:bodyPr lIns="45719" rIns="45719"/>
          <a:lstStyle/>
          <a:p>
            <a:endParaRPr/>
          </a:p>
        </p:txBody>
      </p:sp>
      <p:sp>
        <p:nvSpPr>
          <p:cNvPr id="2887" name="Freeform 12"/>
          <p:cNvSpPr/>
          <p:nvPr/>
        </p:nvSpPr>
        <p:spPr>
          <a:xfrm flipH="1">
            <a:off x="574674" y="2933700"/>
            <a:ext cx="733426" cy="1808164"/>
          </a:xfrm>
          <a:custGeom>
            <a:avLst/>
            <a:gdLst/>
            <a:ahLst/>
            <a:cxnLst>
              <a:cxn ang="0">
                <a:pos x="wd2" y="hd2"/>
              </a:cxn>
              <a:cxn ang="5400000">
                <a:pos x="wd2" y="hd2"/>
              </a:cxn>
              <a:cxn ang="10800000">
                <a:pos x="wd2" y="hd2"/>
              </a:cxn>
              <a:cxn ang="16200000">
                <a:pos x="wd2" y="hd2"/>
              </a:cxn>
            </a:cxnLst>
            <a:rect l="0" t="0" r="r" b="b"/>
            <a:pathLst>
              <a:path w="21600" h="21600" extrusionOk="0">
                <a:moveTo>
                  <a:pt x="19629" y="0"/>
                </a:moveTo>
                <a:lnTo>
                  <a:pt x="1300" y="0"/>
                </a:lnTo>
                <a:lnTo>
                  <a:pt x="1510" y="557"/>
                </a:lnTo>
                <a:lnTo>
                  <a:pt x="2517" y="3744"/>
                </a:lnTo>
                <a:lnTo>
                  <a:pt x="2978" y="6835"/>
                </a:lnTo>
                <a:lnTo>
                  <a:pt x="3104" y="9754"/>
                </a:lnTo>
                <a:lnTo>
                  <a:pt x="2894" y="12499"/>
                </a:lnTo>
                <a:lnTo>
                  <a:pt x="2391" y="15053"/>
                </a:lnTo>
                <a:lnTo>
                  <a:pt x="1720" y="17357"/>
                </a:lnTo>
                <a:lnTo>
                  <a:pt x="1007" y="19334"/>
                </a:lnTo>
                <a:lnTo>
                  <a:pt x="294" y="21005"/>
                </a:lnTo>
                <a:lnTo>
                  <a:pt x="0" y="21600"/>
                </a:lnTo>
                <a:lnTo>
                  <a:pt x="18790" y="21600"/>
                </a:lnTo>
                <a:lnTo>
                  <a:pt x="18916" y="21197"/>
                </a:lnTo>
                <a:lnTo>
                  <a:pt x="20300" y="16896"/>
                </a:lnTo>
                <a:lnTo>
                  <a:pt x="21181" y="12941"/>
                </a:lnTo>
                <a:lnTo>
                  <a:pt x="21516" y="9389"/>
                </a:lnTo>
                <a:lnTo>
                  <a:pt x="21600" y="6374"/>
                </a:lnTo>
                <a:lnTo>
                  <a:pt x="21390" y="3878"/>
                </a:lnTo>
                <a:lnTo>
                  <a:pt x="21097" y="2016"/>
                </a:lnTo>
                <a:lnTo>
                  <a:pt x="20887" y="864"/>
                </a:lnTo>
                <a:lnTo>
                  <a:pt x="20719" y="422"/>
                </a:lnTo>
                <a:lnTo>
                  <a:pt x="20593" y="0"/>
                </a:lnTo>
                <a:lnTo>
                  <a:pt x="19629" y="0"/>
                </a:lnTo>
                <a:close/>
              </a:path>
            </a:pathLst>
          </a:custGeom>
          <a:solidFill>
            <a:srgbClr val="000000"/>
          </a:solidFill>
          <a:ln w="12700">
            <a:miter lim="400000"/>
          </a:ln>
        </p:spPr>
        <p:txBody>
          <a:bodyPr lIns="45719" rIns="45719"/>
          <a:lstStyle/>
          <a:p>
            <a:endParaRPr/>
          </a:p>
        </p:txBody>
      </p:sp>
      <p:sp>
        <p:nvSpPr>
          <p:cNvPr id="2888" name="Freeform 13"/>
          <p:cNvSpPr/>
          <p:nvPr/>
        </p:nvSpPr>
        <p:spPr>
          <a:xfrm flipH="1">
            <a:off x="647700" y="3017838"/>
            <a:ext cx="569913" cy="1641476"/>
          </a:xfrm>
          <a:custGeom>
            <a:avLst/>
            <a:gdLst/>
            <a:ahLst/>
            <a:cxnLst>
              <a:cxn ang="0">
                <a:pos x="wd2" y="hd2"/>
              </a:cxn>
              <a:cxn ang="5400000">
                <a:pos x="wd2" y="hd2"/>
              </a:cxn>
              <a:cxn ang="10800000">
                <a:pos x="wd2" y="hd2"/>
              </a:cxn>
              <a:cxn ang="16200000">
                <a:pos x="wd2" y="hd2"/>
              </a:cxn>
            </a:cxnLst>
            <a:rect l="0" t="0" r="r" b="b"/>
            <a:pathLst>
              <a:path w="21600" h="21600" extrusionOk="0">
                <a:moveTo>
                  <a:pt x="20684" y="0"/>
                </a:moveTo>
                <a:lnTo>
                  <a:pt x="20954" y="993"/>
                </a:lnTo>
                <a:lnTo>
                  <a:pt x="21223" y="2557"/>
                </a:lnTo>
                <a:lnTo>
                  <a:pt x="21546" y="4607"/>
                </a:lnTo>
                <a:lnTo>
                  <a:pt x="21600" y="7144"/>
                </a:lnTo>
                <a:lnTo>
                  <a:pt x="21600" y="8602"/>
                </a:lnTo>
                <a:lnTo>
                  <a:pt x="21438" y="10208"/>
                </a:lnTo>
                <a:lnTo>
                  <a:pt x="21223" y="11878"/>
                </a:lnTo>
                <a:lnTo>
                  <a:pt x="20954" y="13632"/>
                </a:lnTo>
                <a:lnTo>
                  <a:pt x="20577" y="15534"/>
                </a:lnTo>
                <a:lnTo>
                  <a:pt x="20038" y="17479"/>
                </a:lnTo>
                <a:lnTo>
                  <a:pt x="19284" y="19486"/>
                </a:lnTo>
                <a:lnTo>
                  <a:pt x="18476" y="21600"/>
                </a:lnTo>
                <a:lnTo>
                  <a:pt x="0" y="21600"/>
                </a:lnTo>
                <a:lnTo>
                  <a:pt x="593" y="20438"/>
                </a:lnTo>
                <a:lnTo>
                  <a:pt x="1239" y="19127"/>
                </a:lnTo>
                <a:lnTo>
                  <a:pt x="1778" y="17690"/>
                </a:lnTo>
                <a:lnTo>
                  <a:pt x="2316" y="16126"/>
                </a:lnTo>
                <a:lnTo>
                  <a:pt x="2801" y="14435"/>
                </a:lnTo>
                <a:lnTo>
                  <a:pt x="3178" y="12681"/>
                </a:lnTo>
                <a:lnTo>
                  <a:pt x="3340" y="10821"/>
                </a:lnTo>
                <a:lnTo>
                  <a:pt x="3447" y="8898"/>
                </a:lnTo>
                <a:lnTo>
                  <a:pt x="3340" y="6763"/>
                </a:lnTo>
                <a:lnTo>
                  <a:pt x="2963" y="4544"/>
                </a:lnTo>
                <a:lnTo>
                  <a:pt x="2316" y="2304"/>
                </a:lnTo>
                <a:lnTo>
                  <a:pt x="1508" y="0"/>
                </a:lnTo>
                <a:lnTo>
                  <a:pt x="20684" y="0"/>
                </a:lnTo>
                <a:close/>
              </a:path>
            </a:pathLst>
          </a:custGeom>
          <a:solidFill>
            <a:schemeClr val="accent3">
              <a:lumOff val="44000"/>
            </a:schemeClr>
          </a:solidFill>
          <a:ln w="12700">
            <a:miter lim="400000"/>
          </a:ln>
        </p:spPr>
        <p:txBody>
          <a:bodyPr lIns="45719" rIns="45719"/>
          <a:lstStyle/>
          <a:p>
            <a:endParaRPr/>
          </a:p>
        </p:txBody>
      </p:sp>
      <p:sp>
        <p:nvSpPr>
          <p:cNvPr id="2889" name="Freeform 14"/>
          <p:cNvSpPr/>
          <p:nvPr/>
        </p:nvSpPr>
        <p:spPr>
          <a:xfrm flipH="1">
            <a:off x="1174750" y="3030538"/>
            <a:ext cx="190501" cy="495301"/>
          </a:xfrm>
          <a:custGeom>
            <a:avLst/>
            <a:gdLst/>
            <a:ahLst/>
            <a:cxnLst>
              <a:cxn ang="0">
                <a:pos x="wd2" y="hd2"/>
              </a:cxn>
              <a:cxn ang="5400000">
                <a:pos x="wd2" y="hd2"/>
              </a:cxn>
              <a:cxn ang="10800000">
                <a:pos x="wd2" y="hd2"/>
              </a:cxn>
              <a:cxn ang="16200000">
                <a:pos x="wd2" y="hd2"/>
              </a:cxn>
            </a:cxnLst>
            <a:rect l="0" t="0" r="r" b="b"/>
            <a:pathLst>
              <a:path w="21600" h="21600" extrusionOk="0">
                <a:moveTo>
                  <a:pt x="16160" y="0"/>
                </a:moveTo>
                <a:lnTo>
                  <a:pt x="0" y="16270"/>
                </a:lnTo>
                <a:lnTo>
                  <a:pt x="21600" y="21600"/>
                </a:lnTo>
                <a:lnTo>
                  <a:pt x="21600" y="19216"/>
                </a:lnTo>
                <a:lnTo>
                  <a:pt x="21120" y="13395"/>
                </a:lnTo>
                <a:lnTo>
                  <a:pt x="19360" y="6312"/>
                </a:lnTo>
                <a:lnTo>
                  <a:pt x="16160" y="0"/>
                </a:lnTo>
                <a:close/>
              </a:path>
            </a:pathLst>
          </a:custGeom>
          <a:solidFill>
            <a:schemeClr val="accent3">
              <a:lumOff val="44000"/>
            </a:schemeClr>
          </a:solidFill>
          <a:ln w="12700">
            <a:miter lim="400000"/>
          </a:ln>
        </p:spPr>
        <p:txBody>
          <a:bodyPr lIns="45719" rIns="45719"/>
          <a:lstStyle/>
          <a:p>
            <a:endParaRPr/>
          </a:p>
        </p:txBody>
      </p:sp>
      <p:sp>
        <p:nvSpPr>
          <p:cNvPr id="2890" name="Freeform 15"/>
          <p:cNvSpPr/>
          <p:nvPr/>
        </p:nvSpPr>
        <p:spPr>
          <a:xfrm flipH="1">
            <a:off x="1136650" y="2936874"/>
            <a:ext cx="273051" cy="655639"/>
          </a:xfrm>
          <a:custGeom>
            <a:avLst/>
            <a:gdLst/>
            <a:ahLst/>
            <a:cxnLst>
              <a:cxn ang="0">
                <a:pos x="wd2" y="hd2"/>
              </a:cxn>
              <a:cxn ang="5400000">
                <a:pos x="wd2" y="hd2"/>
              </a:cxn>
              <a:cxn ang="10800000">
                <a:pos x="wd2" y="hd2"/>
              </a:cxn>
              <a:cxn ang="16200000">
                <a:pos x="wd2" y="hd2"/>
              </a:cxn>
            </a:cxnLst>
            <a:rect l="0" t="0" r="r" b="b"/>
            <a:pathLst>
              <a:path w="21600" h="21600" extrusionOk="0">
                <a:moveTo>
                  <a:pt x="12150" y="0"/>
                </a:moveTo>
                <a:lnTo>
                  <a:pt x="0" y="15935"/>
                </a:lnTo>
                <a:lnTo>
                  <a:pt x="21600" y="21600"/>
                </a:lnTo>
                <a:lnTo>
                  <a:pt x="21600" y="17312"/>
                </a:lnTo>
                <a:lnTo>
                  <a:pt x="21263" y="12812"/>
                </a:lnTo>
                <a:lnTo>
                  <a:pt x="20025" y="7412"/>
                </a:lnTo>
                <a:lnTo>
                  <a:pt x="17550" y="2594"/>
                </a:lnTo>
                <a:lnTo>
                  <a:pt x="15188" y="265"/>
                </a:lnTo>
                <a:lnTo>
                  <a:pt x="12150" y="0"/>
                </a:lnTo>
                <a:close/>
              </a:path>
            </a:pathLst>
          </a:custGeom>
          <a:solidFill>
            <a:srgbClr val="000000"/>
          </a:solidFill>
          <a:ln w="12700">
            <a:miter lim="400000"/>
          </a:ln>
        </p:spPr>
        <p:txBody>
          <a:bodyPr lIns="45719" rIns="45719"/>
          <a:lstStyle/>
          <a:p>
            <a:endParaRPr/>
          </a:p>
        </p:txBody>
      </p:sp>
      <p:sp>
        <p:nvSpPr>
          <p:cNvPr id="2891" name="Freeform 16"/>
          <p:cNvSpPr/>
          <p:nvPr/>
        </p:nvSpPr>
        <p:spPr>
          <a:xfrm flipH="1">
            <a:off x="1185862" y="3390899"/>
            <a:ext cx="876301" cy="782639"/>
          </a:xfrm>
          <a:custGeom>
            <a:avLst/>
            <a:gdLst/>
            <a:ahLst/>
            <a:cxnLst>
              <a:cxn ang="0">
                <a:pos x="wd2" y="hd2"/>
              </a:cxn>
              <a:cxn ang="5400000">
                <a:pos x="wd2" y="hd2"/>
              </a:cxn>
              <a:cxn ang="10800000">
                <a:pos x="wd2" y="hd2"/>
              </a:cxn>
              <a:cxn ang="16200000">
                <a:pos x="wd2" y="hd2"/>
              </a:cxn>
            </a:cxnLst>
            <a:rect l="0" t="0" r="r" b="b"/>
            <a:pathLst>
              <a:path w="21600" h="21600" extrusionOk="0">
                <a:moveTo>
                  <a:pt x="0" y="3984"/>
                </a:moveTo>
                <a:lnTo>
                  <a:pt x="140" y="6684"/>
                </a:lnTo>
                <a:lnTo>
                  <a:pt x="386" y="9428"/>
                </a:lnTo>
                <a:lnTo>
                  <a:pt x="982" y="12172"/>
                </a:lnTo>
                <a:lnTo>
                  <a:pt x="1753" y="14784"/>
                </a:lnTo>
                <a:lnTo>
                  <a:pt x="2910" y="17130"/>
                </a:lnTo>
                <a:lnTo>
                  <a:pt x="4418" y="19077"/>
                </a:lnTo>
                <a:lnTo>
                  <a:pt x="6382" y="20582"/>
                </a:lnTo>
                <a:lnTo>
                  <a:pt x="8731" y="21423"/>
                </a:lnTo>
                <a:lnTo>
                  <a:pt x="8977" y="21511"/>
                </a:lnTo>
                <a:lnTo>
                  <a:pt x="9397" y="21600"/>
                </a:lnTo>
                <a:lnTo>
                  <a:pt x="10730" y="21600"/>
                </a:lnTo>
                <a:lnTo>
                  <a:pt x="11571" y="21423"/>
                </a:lnTo>
                <a:lnTo>
                  <a:pt x="12553" y="21113"/>
                </a:lnTo>
                <a:lnTo>
                  <a:pt x="13570" y="20670"/>
                </a:lnTo>
                <a:lnTo>
                  <a:pt x="14692" y="19918"/>
                </a:lnTo>
                <a:lnTo>
                  <a:pt x="15884" y="18767"/>
                </a:lnTo>
                <a:lnTo>
                  <a:pt x="16971" y="17307"/>
                </a:lnTo>
                <a:lnTo>
                  <a:pt x="18023" y="15625"/>
                </a:lnTo>
                <a:lnTo>
                  <a:pt x="18935" y="13721"/>
                </a:lnTo>
                <a:lnTo>
                  <a:pt x="19777" y="11420"/>
                </a:lnTo>
                <a:lnTo>
                  <a:pt x="20443" y="8941"/>
                </a:lnTo>
                <a:lnTo>
                  <a:pt x="21109" y="6197"/>
                </a:lnTo>
                <a:lnTo>
                  <a:pt x="21600" y="3143"/>
                </a:lnTo>
                <a:lnTo>
                  <a:pt x="19777" y="2744"/>
                </a:lnTo>
                <a:lnTo>
                  <a:pt x="19356" y="5533"/>
                </a:lnTo>
                <a:lnTo>
                  <a:pt x="18795" y="7967"/>
                </a:lnTo>
                <a:lnTo>
                  <a:pt x="18129" y="10269"/>
                </a:lnTo>
                <a:lnTo>
                  <a:pt x="17392" y="12305"/>
                </a:lnTo>
                <a:lnTo>
                  <a:pt x="16621" y="14164"/>
                </a:lnTo>
                <a:lnTo>
                  <a:pt x="15709" y="15713"/>
                </a:lnTo>
                <a:lnTo>
                  <a:pt x="14797" y="16997"/>
                </a:lnTo>
                <a:lnTo>
                  <a:pt x="13781" y="17970"/>
                </a:lnTo>
                <a:lnTo>
                  <a:pt x="12869" y="18590"/>
                </a:lnTo>
                <a:lnTo>
                  <a:pt x="11992" y="18989"/>
                </a:lnTo>
                <a:lnTo>
                  <a:pt x="11221" y="19210"/>
                </a:lnTo>
                <a:lnTo>
                  <a:pt x="10555" y="19298"/>
                </a:lnTo>
                <a:lnTo>
                  <a:pt x="9958" y="19387"/>
                </a:lnTo>
                <a:lnTo>
                  <a:pt x="9538" y="19298"/>
                </a:lnTo>
                <a:lnTo>
                  <a:pt x="9222" y="19210"/>
                </a:lnTo>
                <a:lnTo>
                  <a:pt x="9082" y="19210"/>
                </a:lnTo>
                <a:lnTo>
                  <a:pt x="6242" y="17926"/>
                </a:lnTo>
                <a:lnTo>
                  <a:pt x="4313" y="15625"/>
                </a:lnTo>
                <a:lnTo>
                  <a:pt x="2981" y="12570"/>
                </a:lnTo>
                <a:lnTo>
                  <a:pt x="2244" y="9207"/>
                </a:lnTo>
                <a:lnTo>
                  <a:pt x="1929" y="5887"/>
                </a:lnTo>
                <a:lnTo>
                  <a:pt x="1894" y="3054"/>
                </a:lnTo>
                <a:lnTo>
                  <a:pt x="1929" y="1062"/>
                </a:lnTo>
                <a:lnTo>
                  <a:pt x="1999" y="310"/>
                </a:lnTo>
                <a:lnTo>
                  <a:pt x="245" y="0"/>
                </a:lnTo>
                <a:lnTo>
                  <a:pt x="175" y="930"/>
                </a:lnTo>
                <a:lnTo>
                  <a:pt x="70" y="1859"/>
                </a:lnTo>
                <a:lnTo>
                  <a:pt x="0" y="2921"/>
                </a:lnTo>
                <a:lnTo>
                  <a:pt x="0" y="3984"/>
                </a:lnTo>
                <a:close/>
              </a:path>
            </a:pathLst>
          </a:custGeom>
          <a:solidFill>
            <a:srgbClr val="000000"/>
          </a:solidFill>
          <a:ln w="12700">
            <a:miter lim="400000"/>
          </a:ln>
        </p:spPr>
        <p:txBody>
          <a:bodyPr lIns="45719" rIns="45719"/>
          <a:lstStyle/>
          <a:p>
            <a:endParaRPr/>
          </a:p>
        </p:txBody>
      </p:sp>
      <p:sp>
        <p:nvSpPr>
          <p:cNvPr id="2892" name="Freeform 17"/>
          <p:cNvSpPr/>
          <p:nvPr/>
        </p:nvSpPr>
        <p:spPr>
          <a:xfrm flipH="1">
            <a:off x="1702594" y="4159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200" y="21600"/>
                </a:lnTo>
                <a:lnTo>
                  <a:pt x="7200" y="0"/>
                </a:lnTo>
                <a:lnTo>
                  <a:pt x="0" y="0"/>
                </a:lnTo>
                <a:lnTo>
                  <a:pt x="21600" y="21600"/>
                </a:lnTo>
                <a:close/>
              </a:path>
            </a:pathLst>
          </a:custGeom>
          <a:solidFill>
            <a:srgbClr val="000000"/>
          </a:solidFill>
          <a:ln w="12700">
            <a:miter lim="400000"/>
          </a:ln>
        </p:spPr>
        <p:txBody>
          <a:bodyPr lIns="45719" rIns="45719"/>
          <a:lstStyle/>
          <a:p>
            <a:endParaRPr/>
          </a:p>
        </p:txBody>
      </p:sp>
      <p:sp>
        <p:nvSpPr>
          <p:cNvPr id="2893" name="Freeform 18"/>
          <p:cNvSpPr/>
          <p:nvPr/>
        </p:nvSpPr>
        <p:spPr>
          <a:xfrm flipH="1">
            <a:off x="1871663" y="3087688"/>
            <a:ext cx="414338" cy="479426"/>
          </a:xfrm>
          <a:custGeom>
            <a:avLst/>
            <a:gdLst/>
            <a:ahLst/>
            <a:cxnLst>
              <a:cxn ang="0">
                <a:pos x="wd2" y="hd2"/>
              </a:cxn>
              <a:cxn ang="5400000">
                <a:pos x="wd2" y="hd2"/>
              </a:cxn>
              <a:cxn ang="10800000">
                <a:pos x="wd2" y="hd2"/>
              </a:cxn>
              <a:cxn ang="16200000">
                <a:pos x="wd2" y="hd2"/>
              </a:cxn>
            </a:cxnLst>
            <a:rect l="0" t="0" r="r" b="b"/>
            <a:pathLst>
              <a:path w="21600" h="21600" extrusionOk="0">
                <a:moveTo>
                  <a:pt x="4734" y="873"/>
                </a:moveTo>
                <a:lnTo>
                  <a:pt x="3921" y="1236"/>
                </a:lnTo>
                <a:lnTo>
                  <a:pt x="3181" y="1745"/>
                </a:lnTo>
                <a:lnTo>
                  <a:pt x="1627" y="3273"/>
                </a:lnTo>
                <a:lnTo>
                  <a:pt x="1036" y="4145"/>
                </a:lnTo>
                <a:lnTo>
                  <a:pt x="518" y="5164"/>
                </a:lnTo>
                <a:lnTo>
                  <a:pt x="148" y="6255"/>
                </a:lnTo>
                <a:lnTo>
                  <a:pt x="0" y="7418"/>
                </a:lnTo>
                <a:lnTo>
                  <a:pt x="0" y="8291"/>
                </a:lnTo>
                <a:lnTo>
                  <a:pt x="148" y="8509"/>
                </a:lnTo>
                <a:lnTo>
                  <a:pt x="740" y="10764"/>
                </a:lnTo>
                <a:lnTo>
                  <a:pt x="1627" y="13309"/>
                </a:lnTo>
                <a:lnTo>
                  <a:pt x="3033" y="15709"/>
                </a:lnTo>
                <a:lnTo>
                  <a:pt x="4734" y="17818"/>
                </a:lnTo>
                <a:lnTo>
                  <a:pt x="6732" y="19709"/>
                </a:lnTo>
                <a:lnTo>
                  <a:pt x="9099" y="20945"/>
                </a:lnTo>
                <a:lnTo>
                  <a:pt x="11762" y="21600"/>
                </a:lnTo>
                <a:lnTo>
                  <a:pt x="14721" y="21455"/>
                </a:lnTo>
                <a:lnTo>
                  <a:pt x="15312" y="21236"/>
                </a:lnTo>
                <a:lnTo>
                  <a:pt x="16200" y="20873"/>
                </a:lnTo>
                <a:lnTo>
                  <a:pt x="17384" y="20073"/>
                </a:lnTo>
                <a:lnTo>
                  <a:pt x="18567" y="19200"/>
                </a:lnTo>
                <a:lnTo>
                  <a:pt x="19677" y="18109"/>
                </a:lnTo>
                <a:lnTo>
                  <a:pt x="20712" y="16727"/>
                </a:lnTo>
                <a:lnTo>
                  <a:pt x="21378" y="15200"/>
                </a:lnTo>
                <a:lnTo>
                  <a:pt x="21600" y="13455"/>
                </a:lnTo>
                <a:lnTo>
                  <a:pt x="21452" y="12291"/>
                </a:lnTo>
                <a:lnTo>
                  <a:pt x="21230" y="11273"/>
                </a:lnTo>
                <a:lnTo>
                  <a:pt x="20860" y="10255"/>
                </a:lnTo>
                <a:lnTo>
                  <a:pt x="20342" y="9382"/>
                </a:lnTo>
                <a:lnTo>
                  <a:pt x="19825" y="8800"/>
                </a:lnTo>
                <a:lnTo>
                  <a:pt x="19159" y="8145"/>
                </a:lnTo>
                <a:lnTo>
                  <a:pt x="18419" y="7636"/>
                </a:lnTo>
                <a:lnTo>
                  <a:pt x="17753" y="7273"/>
                </a:lnTo>
                <a:lnTo>
                  <a:pt x="17088" y="6982"/>
                </a:lnTo>
                <a:lnTo>
                  <a:pt x="15682" y="6982"/>
                </a:lnTo>
                <a:lnTo>
                  <a:pt x="15090" y="7127"/>
                </a:lnTo>
                <a:lnTo>
                  <a:pt x="14795" y="6545"/>
                </a:lnTo>
                <a:lnTo>
                  <a:pt x="14573" y="5891"/>
                </a:lnTo>
                <a:lnTo>
                  <a:pt x="14055" y="5382"/>
                </a:lnTo>
                <a:lnTo>
                  <a:pt x="13537" y="4727"/>
                </a:lnTo>
                <a:lnTo>
                  <a:pt x="12279" y="3127"/>
                </a:lnTo>
                <a:lnTo>
                  <a:pt x="11762" y="2473"/>
                </a:lnTo>
                <a:lnTo>
                  <a:pt x="11096" y="1745"/>
                </a:lnTo>
                <a:lnTo>
                  <a:pt x="10356" y="1091"/>
                </a:lnTo>
                <a:lnTo>
                  <a:pt x="9542" y="509"/>
                </a:lnTo>
                <a:lnTo>
                  <a:pt x="8581" y="73"/>
                </a:lnTo>
                <a:lnTo>
                  <a:pt x="7397" y="0"/>
                </a:lnTo>
                <a:lnTo>
                  <a:pt x="6140" y="218"/>
                </a:lnTo>
                <a:lnTo>
                  <a:pt x="4734" y="873"/>
                </a:lnTo>
                <a:close/>
              </a:path>
            </a:pathLst>
          </a:custGeom>
          <a:solidFill>
            <a:srgbClr val="000000"/>
          </a:solidFill>
          <a:ln w="12700">
            <a:miter lim="400000"/>
          </a:ln>
        </p:spPr>
        <p:txBody>
          <a:bodyPr lIns="45719" rIns="45719"/>
          <a:lstStyle/>
          <a:p>
            <a:endParaRPr/>
          </a:p>
        </p:txBody>
      </p:sp>
      <p:sp>
        <p:nvSpPr>
          <p:cNvPr id="2894" name="Freeform 19"/>
          <p:cNvSpPr/>
          <p:nvPr/>
        </p:nvSpPr>
        <p:spPr>
          <a:xfrm flipH="1">
            <a:off x="1941513" y="3168650"/>
            <a:ext cx="269876" cy="314326"/>
          </a:xfrm>
          <a:custGeom>
            <a:avLst/>
            <a:gdLst/>
            <a:ahLst/>
            <a:cxnLst>
              <a:cxn ang="0">
                <a:pos x="wd2" y="hd2"/>
              </a:cxn>
              <a:cxn ang="5400000">
                <a:pos x="wd2" y="hd2"/>
              </a:cxn>
              <a:cxn ang="10800000">
                <a:pos x="wd2" y="hd2"/>
              </a:cxn>
              <a:cxn ang="16200000">
                <a:pos x="wd2" y="hd2"/>
              </a:cxn>
            </a:cxnLst>
            <a:rect l="0" t="0" r="r" b="b"/>
            <a:pathLst>
              <a:path w="21600" h="21600" extrusionOk="0">
                <a:moveTo>
                  <a:pt x="0" y="6314"/>
                </a:moveTo>
                <a:lnTo>
                  <a:pt x="341" y="3988"/>
                </a:lnTo>
                <a:lnTo>
                  <a:pt x="1705" y="2326"/>
                </a:lnTo>
                <a:lnTo>
                  <a:pt x="3297" y="1108"/>
                </a:lnTo>
                <a:lnTo>
                  <a:pt x="4093" y="775"/>
                </a:lnTo>
                <a:lnTo>
                  <a:pt x="4320" y="554"/>
                </a:lnTo>
                <a:lnTo>
                  <a:pt x="5229" y="0"/>
                </a:lnTo>
                <a:lnTo>
                  <a:pt x="6025" y="0"/>
                </a:lnTo>
                <a:lnTo>
                  <a:pt x="6821" y="775"/>
                </a:lnTo>
                <a:lnTo>
                  <a:pt x="8072" y="2437"/>
                </a:lnTo>
                <a:lnTo>
                  <a:pt x="10800" y="5760"/>
                </a:lnTo>
                <a:lnTo>
                  <a:pt x="11368" y="6535"/>
                </a:lnTo>
                <a:lnTo>
                  <a:pt x="11937" y="7200"/>
                </a:lnTo>
                <a:lnTo>
                  <a:pt x="12164" y="7975"/>
                </a:lnTo>
                <a:lnTo>
                  <a:pt x="12505" y="8751"/>
                </a:lnTo>
                <a:lnTo>
                  <a:pt x="12960" y="9748"/>
                </a:lnTo>
                <a:lnTo>
                  <a:pt x="13301" y="10745"/>
                </a:lnTo>
                <a:lnTo>
                  <a:pt x="14097" y="11520"/>
                </a:lnTo>
                <a:lnTo>
                  <a:pt x="15347" y="12074"/>
                </a:lnTo>
                <a:lnTo>
                  <a:pt x="16484" y="12074"/>
                </a:lnTo>
                <a:lnTo>
                  <a:pt x="17621" y="11852"/>
                </a:lnTo>
                <a:lnTo>
                  <a:pt x="18417" y="11298"/>
                </a:lnTo>
                <a:lnTo>
                  <a:pt x="18985" y="10745"/>
                </a:lnTo>
                <a:lnTo>
                  <a:pt x="19667" y="11077"/>
                </a:lnTo>
                <a:lnTo>
                  <a:pt x="20577" y="11852"/>
                </a:lnTo>
                <a:lnTo>
                  <a:pt x="21145" y="13182"/>
                </a:lnTo>
                <a:lnTo>
                  <a:pt x="21600" y="14954"/>
                </a:lnTo>
                <a:lnTo>
                  <a:pt x="21373" y="16283"/>
                </a:lnTo>
                <a:lnTo>
                  <a:pt x="20804" y="17391"/>
                </a:lnTo>
                <a:lnTo>
                  <a:pt x="20008" y="18388"/>
                </a:lnTo>
                <a:lnTo>
                  <a:pt x="18872" y="19274"/>
                </a:lnTo>
                <a:lnTo>
                  <a:pt x="17848" y="20271"/>
                </a:lnTo>
                <a:lnTo>
                  <a:pt x="16825" y="20825"/>
                </a:lnTo>
                <a:lnTo>
                  <a:pt x="16029" y="21378"/>
                </a:lnTo>
                <a:lnTo>
                  <a:pt x="15461" y="21600"/>
                </a:lnTo>
                <a:lnTo>
                  <a:pt x="11596" y="21600"/>
                </a:lnTo>
                <a:lnTo>
                  <a:pt x="8185" y="20049"/>
                </a:lnTo>
                <a:lnTo>
                  <a:pt x="5684" y="17834"/>
                </a:lnTo>
                <a:lnTo>
                  <a:pt x="3524" y="14732"/>
                </a:lnTo>
                <a:lnTo>
                  <a:pt x="1933" y="11852"/>
                </a:lnTo>
                <a:lnTo>
                  <a:pt x="796" y="8972"/>
                </a:lnTo>
                <a:lnTo>
                  <a:pt x="114" y="7089"/>
                </a:lnTo>
                <a:lnTo>
                  <a:pt x="0" y="6314"/>
                </a:lnTo>
                <a:close/>
              </a:path>
            </a:pathLst>
          </a:custGeom>
          <a:solidFill>
            <a:srgbClr val="F2BFB2"/>
          </a:solidFill>
          <a:ln w="12700">
            <a:miter lim="400000"/>
          </a:ln>
        </p:spPr>
        <p:txBody>
          <a:bodyPr lIns="45719" rIns="45719"/>
          <a:lstStyle/>
          <a:p>
            <a:endParaRPr/>
          </a:p>
        </p:txBody>
      </p:sp>
      <p:sp>
        <p:nvSpPr>
          <p:cNvPr id="2895" name="Freeform 20"/>
          <p:cNvSpPr/>
          <p:nvPr/>
        </p:nvSpPr>
        <p:spPr>
          <a:xfrm flipH="1">
            <a:off x="377824" y="3021013"/>
            <a:ext cx="255590" cy="508001"/>
          </a:xfrm>
          <a:custGeom>
            <a:avLst/>
            <a:gdLst/>
            <a:ahLst/>
            <a:cxnLst>
              <a:cxn ang="0">
                <a:pos x="wd2" y="hd2"/>
              </a:cxn>
              <a:cxn ang="5400000">
                <a:pos x="wd2" y="hd2"/>
              </a:cxn>
              <a:cxn ang="10800000">
                <a:pos x="wd2" y="hd2"/>
              </a:cxn>
              <a:cxn ang="16200000">
                <a:pos x="wd2" y="hd2"/>
              </a:cxn>
            </a:cxnLst>
            <a:rect l="0" t="0" r="r" b="b"/>
            <a:pathLst>
              <a:path w="21600" h="21600" extrusionOk="0">
                <a:moveTo>
                  <a:pt x="121" y="0"/>
                </a:moveTo>
                <a:lnTo>
                  <a:pt x="21600" y="14037"/>
                </a:lnTo>
                <a:lnTo>
                  <a:pt x="9171" y="21600"/>
                </a:lnTo>
                <a:lnTo>
                  <a:pt x="0" y="17307"/>
                </a:lnTo>
                <a:lnTo>
                  <a:pt x="121" y="0"/>
                </a:lnTo>
                <a:close/>
              </a:path>
            </a:pathLst>
          </a:custGeom>
          <a:solidFill>
            <a:schemeClr val="accent3">
              <a:lumOff val="44000"/>
            </a:schemeClr>
          </a:solidFill>
          <a:ln w="12700">
            <a:miter lim="400000"/>
          </a:ln>
        </p:spPr>
        <p:txBody>
          <a:bodyPr lIns="45719" rIns="45719"/>
          <a:lstStyle/>
          <a:p>
            <a:endParaRPr/>
          </a:p>
        </p:txBody>
      </p:sp>
      <p:sp>
        <p:nvSpPr>
          <p:cNvPr id="2896" name="Freeform 21"/>
          <p:cNvSpPr/>
          <p:nvPr/>
        </p:nvSpPr>
        <p:spPr>
          <a:xfrm flipH="1">
            <a:off x="334962" y="2936874"/>
            <a:ext cx="330202" cy="668339"/>
          </a:xfrm>
          <a:custGeom>
            <a:avLst/>
            <a:gdLst/>
            <a:ahLst/>
            <a:cxnLst>
              <a:cxn ang="0">
                <a:pos x="wd2" y="hd2"/>
              </a:cxn>
              <a:cxn ang="5400000">
                <a:pos x="wd2" y="hd2"/>
              </a:cxn>
              <a:cxn ang="10800000">
                <a:pos x="wd2" y="hd2"/>
              </a:cxn>
              <a:cxn ang="16200000">
                <a:pos x="wd2" y="hd2"/>
              </a:cxn>
            </a:cxnLst>
            <a:rect l="0" t="0" r="r" b="b"/>
            <a:pathLst>
              <a:path w="21600" h="21600" extrusionOk="0">
                <a:moveTo>
                  <a:pt x="0" y="2550"/>
                </a:moveTo>
                <a:lnTo>
                  <a:pt x="2141" y="17228"/>
                </a:lnTo>
                <a:lnTo>
                  <a:pt x="8752" y="21600"/>
                </a:lnTo>
                <a:lnTo>
                  <a:pt x="21600" y="13689"/>
                </a:lnTo>
                <a:lnTo>
                  <a:pt x="3724" y="0"/>
                </a:lnTo>
                <a:lnTo>
                  <a:pt x="0" y="2550"/>
                </a:lnTo>
                <a:close/>
              </a:path>
            </a:pathLst>
          </a:custGeom>
          <a:solidFill>
            <a:srgbClr val="000000"/>
          </a:solidFill>
          <a:ln w="12700">
            <a:miter lim="400000"/>
          </a:ln>
        </p:spPr>
        <p:txBody>
          <a:bodyPr lIns="45719" rIns="45719"/>
          <a:lstStyle/>
          <a:p>
            <a:endParaRPr/>
          </a:p>
        </p:txBody>
      </p:sp>
      <p:sp>
        <p:nvSpPr>
          <p:cNvPr id="2897" name="Freeform 22"/>
          <p:cNvSpPr/>
          <p:nvPr/>
        </p:nvSpPr>
        <p:spPr>
          <a:xfrm flipH="1">
            <a:off x="1211262" y="3071813"/>
            <a:ext cx="107951" cy="382588"/>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8189" y="5151"/>
                </a:lnTo>
                <a:lnTo>
                  <a:pt x="19611" y="11297"/>
                </a:lnTo>
                <a:lnTo>
                  <a:pt x="21316" y="17172"/>
                </a:lnTo>
                <a:lnTo>
                  <a:pt x="21600" y="21600"/>
                </a:lnTo>
                <a:lnTo>
                  <a:pt x="18189" y="20967"/>
                </a:lnTo>
                <a:lnTo>
                  <a:pt x="15347" y="20335"/>
                </a:lnTo>
                <a:lnTo>
                  <a:pt x="12505" y="19883"/>
                </a:lnTo>
                <a:lnTo>
                  <a:pt x="9379" y="19431"/>
                </a:lnTo>
                <a:lnTo>
                  <a:pt x="6821" y="18889"/>
                </a:lnTo>
                <a:lnTo>
                  <a:pt x="4547" y="18437"/>
                </a:lnTo>
                <a:lnTo>
                  <a:pt x="1989" y="17985"/>
                </a:lnTo>
                <a:lnTo>
                  <a:pt x="0" y="17714"/>
                </a:lnTo>
                <a:lnTo>
                  <a:pt x="1421" y="16629"/>
                </a:lnTo>
                <a:lnTo>
                  <a:pt x="3126" y="14912"/>
                </a:lnTo>
                <a:lnTo>
                  <a:pt x="5116" y="12653"/>
                </a:lnTo>
                <a:lnTo>
                  <a:pt x="7389" y="10213"/>
                </a:lnTo>
                <a:lnTo>
                  <a:pt x="9379" y="7682"/>
                </a:lnTo>
                <a:lnTo>
                  <a:pt x="11937" y="5061"/>
                </a:lnTo>
                <a:lnTo>
                  <a:pt x="14211" y="2350"/>
                </a:lnTo>
                <a:lnTo>
                  <a:pt x="16200" y="0"/>
                </a:lnTo>
                <a:close/>
              </a:path>
            </a:pathLst>
          </a:custGeom>
          <a:solidFill>
            <a:schemeClr val="accent3">
              <a:lumOff val="44000"/>
            </a:schemeClr>
          </a:solidFill>
          <a:ln w="12700">
            <a:miter lim="400000"/>
          </a:ln>
        </p:spPr>
        <p:txBody>
          <a:bodyPr lIns="45719" rIns="45719"/>
          <a:lstStyle/>
          <a:p>
            <a:endParaRPr/>
          </a:p>
        </p:txBody>
      </p:sp>
      <p:sp>
        <p:nvSpPr>
          <p:cNvPr id="2898" name="Freeform 23"/>
          <p:cNvSpPr/>
          <p:nvPr/>
        </p:nvSpPr>
        <p:spPr>
          <a:xfrm flipH="1">
            <a:off x="414337" y="3017838"/>
            <a:ext cx="257176" cy="4841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55" y="1507"/>
                </a:lnTo>
                <a:lnTo>
                  <a:pt x="5103" y="3660"/>
                </a:lnTo>
                <a:lnTo>
                  <a:pt x="8426" y="5884"/>
                </a:lnTo>
                <a:lnTo>
                  <a:pt x="11868" y="8252"/>
                </a:lnTo>
                <a:lnTo>
                  <a:pt x="15191" y="10477"/>
                </a:lnTo>
                <a:lnTo>
                  <a:pt x="18040" y="12415"/>
                </a:lnTo>
                <a:lnTo>
                  <a:pt x="20295" y="14065"/>
                </a:lnTo>
                <a:lnTo>
                  <a:pt x="21600" y="14926"/>
                </a:lnTo>
                <a:lnTo>
                  <a:pt x="20532" y="15572"/>
                </a:lnTo>
                <a:lnTo>
                  <a:pt x="19464" y="16290"/>
                </a:lnTo>
                <a:lnTo>
                  <a:pt x="16615" y="18299"/>
                </a:lnTo>
                <a:lnTo>
                  <a:pt x="14954" y="19232"/>
                </a:lnTo>
                <a:lnTo>
                  <a:pt x="13530" y="20237"/>
                </a:lnTo>
                <a:lnTo>
                  <a:pt x="12462" y="21026"/>
                </a:lnTo>
                <a:lnTo>
                  <a:pt x="11512" y="21600"/>
                </a:lnTo>
                <a:lnTo>
                  <a:pt x="10444" y="21026"/>
                </a:lnTo>
                <a:lnTo>
                  <a:pt x="7358" y="19160"/>
                </a:lnTo>
                <a:lnTo>
                  <a:pt x="5697" y="17868"/>
                </a:lnTo>
                <a:lnTo>
                  <a:pt x="4154" y="16792"/>
                </a:lnTo>
                <a:lnTo>
                  <a:pt x="2611" y="15787"/>
                </a:lnTo>
                <a:lnTo>
                  <a:pt x="1424" y="15070"/>
                </a:lnTo>
                <a:lnTo>
                  <a:pt x="831" y="14567"/>
                </a:lnTo>
                <a:lnTo>
                  <a:pt x="593" y="12415"/>
                </a:lnTo>
                <a:lnTo>
                  <a:pt x="356" y="8611"/>
                </a:lnTo>
                <a:lnTo>
                  <a:pt x="237" y="4019"/>
                </a:lnTo>
                <a:lnTo>
                  <a:pt x="0" y="0"/>
                </a:lnTo>
                <a:close/>
              </a:path>
            </a:pathLst>
          </a:custGeom>
          <a:solidFill>
            <a:schemeClr val="accent3">
              <a:lumOff val="44000"/>
            </a:schemeClr>
          </a:solidFill>
          <a:ln w="12700">
            <a:miter lim="400000"/>
          </a:ln>
        </p:spPr>
        <p:txBody>
          <a:bodyPr lIns="45719" rIns="45719"/>
          <a:lstStyle/>
          <a:p>
            <a:endParaRPr/>
          </a:p>
        </p:txBody>
      </p:sp>
      <p:sp>
        <p:nvSpPr>
          <p:cNvPr id="2899" name="Freeform 24"/>
          <p:cNvSpPr/>
          <p:nvPr/>
        </p:nvSpPr>
        <p:spPr>
          <a:xfrm flipH="1">
            <a:off x="327024" y="3406775"/>
            <a:ext cx="506414" cy="1535113"/>
          </a:xfrm>
          <a:custGeom>
            <a:avLst/>
            <a:gdLst/>
            <a:ahLst/>
            <a:cxnLst>
              <a:cxn ang="0">
                <a:pos x="wd2" y="hd2"/>
              </a:cxn>
              <a:cxn ang="5400000">
                <a:pos x="wd2" y="hd2"/>
              </a:cxn>
              <a:cxn ang="10800000">
                <a:pos x="wd2" y="hd2"/>
              </a:cxn>
              <a:cxn ang="16200000">
                <a:pos x="wd2" y="hd2"/>
              </a:cxn>
            </a:cxnLst>
            <a:rect l="0" t="0" r="r" b="b"/>
            <a:pathLst>
              <a:path w="21600" h="21600" extrusionOk="0">
                <a:moveTo>
                  <a:pt x="14744" y="677"/>
                </a:moveTo>
                <a:lnTo>
                  <a:pt x="14987" y="835"/>
                </a:lnTo>
                <a:lnTo>
                  <a:pt x="15593" y="1309"/>
                </a:lnTo>
                <a:lnTo>
                  <a:pt x="16443" y="2122"/>
                </a:lnTo>
                <a:lnTo>
                  <a:pt x="17413" y="3205"/>
                </a:lnTo>
                <a:lnTo>
                  <a:pt x="18142" y="4695"/>
                </a:lnTo>
                <a:lnTo>
                  <a:pt x="18566" y="6523"/>
                </a:lnTo>
                <a:lnTo>
                  <a:pt x="18566" y="8712"/>
                </a:lnTo>
                <a:lnTo>
                  <a:pt x="17838" y="11285"/>
                </a:lnTo>
                <a:lnTo>
                  <a:pt x="17171" y="12617"/>
                </a:lnTo>
                <a:lnTo>
                  <a:pt x="16261" y="13791"/>
                </a:lnTo>
                <a:lnTo>
                  <a:pt x="15169" y="14829"/>
                </a:lnTo>
                <a:lnTo>
                  <a:pt x="13955" y="15822"/>
                </a:lnTo>
                <a:lnTo>
                  <a:pt x="12560" y="16680"/>
                </a:lnTo>
                <a:lnTo>
                  <a:pt x="11103" y="17424"/>
                </a:lnTo>
                <a:lnTo>
                  <a:pt x="9647" y="18034"/>
                </a:lnTo>
                <a:lnTo>
                  <a:pt x="8130" y="18621"/>
                </a:lnTo>
                <a:lnTo>
                  <a:pt x="6613" y="19095"/>
                </a:lnTo>
                <a:lnTo>
                  <a:pt x="5218" y="19478"/>
                </a:lnTo>
                <a:lnTo>
                  <a:pt x="3883" y="19794"/>
                </a:lnTo>
                <a:lnTo>
                  <a:pt x="2609" y="20065"/>
                </a:lnTo>
                <a:lnTo>
                  <a:pt x="1638" y="20268"/>
                </a:lnTo>
                <a:lnTo>
                  <a:pt x="789" y="20381"/>
                </a:lnTo>
                <a:lnTo>
                  <a:pt x="303" y="20449"/>
                </a:lnTo>
                <a:lnTo>
                  <a:pt x="0" y="20494"/>
                </a:lnTo>
                <a:lnTo>
                  <a:pt x="910" y="21600"/>
                </a:lnTo>
                <a:lnTo>
                  <a:pt x="1213" y="21555"/>
                </a:lnTo>
                <a:lnTo>
                  <a:pt x="1881" y="21465"/>
                </a:lnTo>
                <a:lnTo>
                  <a:pt x="2791" y="21307"/>
                </a:lnTo>
                <a:lnTo>
                  <a:pt x="3944" y="21126"/>
                </a:lnTo>
                <a:lnTo>
                  <a:pt x="5218" y="20855"/>
                </a:lnTo>
                <a:lnTo>
                  <a:pt x="6796" y="20449"/>
                </a:lnTo>
                <a:lnTo>
                  <a:pt x="8373" y="20020"/>
                </a:lnTo>
                <a:lnTo>
                  <a:pt x="10072" y="19524"/>
                </a:lnTo>
                <a:lnTo>
                  <a:pt x="11710" y="18892"/>
                </a:lnTo>
                <a:lnTo>
                  <a:pt x="13409" y="18192"/>
                </a:lnTo>
                <a:lnTo>
                  <a:pt x="14987" y="17379"/>
                </a:lnTo>
                <a:lnTo>
                  <a:pt x="16564" y="16431"/>
                </a:lnTo>
                <a:lnTo>
                  <a:pt x="17899" y="15393"/>
                </a:lnTo>
                <a:lnTo>
                  <a:pt x="19173" y="14219"/>
                </a:lnTo>
                <a:lnTo>
                  <a:pt x="20144" y="12933"/>
                </a:lnTo>
                <a:lnTo>
                  <a:pt x="20872" y="11488"/>
                </a:lnTo>
                <a:lnTo>
                  <a:pt x="21600" y="8712"/>
                </a:lnTo>
                <a:lnTo>
                  <a:pt x="21600" y="6365"/>
                </a:lnTo>
                <a:lnTo>
                  <a:pt x="21175" y="4424"/>
                </a:lnTo>
                <a:lnTo>
                  <a:pt x="20326" y="2821"/>
                </a:lnTo>
                <a:lnTo>
                  <a:pt x="19294" y="1603"/>
                </a:lnTo>
                <a:lnTo>
                  <a:pt x="18324" y="745"/>
                </a:lnTo>
                <a:lnTo>
                  <a:pt x="17596" y="203"/>
                </a:lnTo>
                <a:lnTo>
                  <a:pt x="17292" y="0"/>
                </a:lnTo>
                <a:lnTo>
                  <a:pt x="14744" y="677"/>
                </a:lnTo>
                <a:close/>
              </a:path>
            </a:pathLst>
          </a:custGeom>
          <a:solidFill>
            <a:srgbClr val="000000"/>
          </a:solidFill>
          <a:ln w="12700">
            <a:miter lim="400000"/>
          </a:ln>
        </p:spPr>
        <p:txBody>
          <a:bodyPr lIns="45719" rIns="45719"/>
          <a:lstStyle/>
          <a:p>
            <a:endParaRPr/>
          </a:p>
        </p:txBody>
      </p:sp>
      <p:sp>
        <p:nvSpPr>
          <p:cNvPr id="2900" name="Freeform 25"/>
          <p:cNvSpPr/>
          <p:nvPr/>
        </p:nvSpPr>
        <p:spPr>
          <a:xfrm flipH="1">
            <a:off x="733424" y="4752974"/>
            <a:ext cx="173039" cy="314326"/>
          </a:xfrm>
          <a:custGeom>
            <a:avLst/>
            <a:gdLst/>
            <a:ahLst/>
            <a:cxnLst>
              <a:cxn ang="0">
                <a:pos x="wd2" y="hd2"/>
              </a:cxn>
              <a:cxn ang="5400000">
                <a:pos x="wd2" y="hd2"/>
              </a:cxn>
              <a:cxn ang="10800000">
                <a:pos x="wd2" y="hd2"/>
              </a:cxn>
              <a:cxn ang="16200000">
                <a:pos x="wd2" y="hd2"/>
              </a:cxn>
            </a:cxnLst>
            <a:rect l="0" t="0" r="r" b="b"/>
            <a:pathLst>
              <a:path w="21600" h="21600" extrusionOk="0">
                <a:moveTo>
                  <a:pt x="2678" y="219"/>
                </a:moveTo>
                <a:lnTo>
                  <a:pt x="1250" y="768"/>
                </a:lnTo>
                <a:lnTo>
                  <a:pt x="179" y="1754"/>
                </a:lnTo>
                <a:lnTo>
                  <a:pt x="0" y="2851"/>
                </a:lnTo>
                <a:lnTo>
                  <a:pt x="179" y="4057"/>
                </a:lnTo>
                <a:lnTo>
                  <a:pt x="893" y="4934"/>
                </a:lnTo>
                <a:lnTo>
                  <a:pt x="2142" y="6688"/>
                </a:lnTo>
                <a:lnTo>
                  <a:pt x="3570" y="8991"/>
                </a:lnTo>
                <a:lnTo>
                  <a:pt x="5534" y="11622"/>
                </a:lnTo>
                <a:lnTo>
                  <a:pt x="7676" y="14254"/>
                </a:lnTo>
                <a:lnTo>
                  <a:pt x="9461" y="16666"/>
                </a:lnTo>
                <a:lnTo>
                  <a:pt x="11603" y="18969"/>
                </a:lnTo>
                <a:lnTo>
                  <a:pt x="13210" y="20504"/>
                </a:lnTo>
                <a:lnTo>
                  <a:pt x="14460" y="21271"/>
                </a:lnTo>
                <a:lnTo>
                  <a:pt x="16245" y="21600"/>
                </a:lnTo>
                <a:lnTo>
                  <a:pt x="17851" y="21490"/>
                </a:lnTo>
                <a:lnTo>
                  <a:pt x="19636" y="21052"/>
                </a:lnTo>
                <a:lnTo>
                  <a:pt x="20886" y="20284"/>
                </a:lnTo>
                <a:lnTo>
                  <a:pt x="21600" y="19188"/>
                </a:lnTo>
                <a:lnTo>
                  <a:pt x="21243" y="18201"/>
                </a:lnTo>
                <a:lnTo>
                  <a:pt x="20707" y="17105"/>
                </a:lnTo>
                <a:lnTo>
                  <a:pt x="19458" y="15898"/>
                </a:lnTo>
                <a:lnTo>
                  <a:pt x="18208" y="14473"/>
                </a:lnTo>
                <a:lnTo>
                  <a:pt x="16602" y="12499"/>
                </a:lnTo>
                <a:lnTo>
                  <a:pt x="14995" y="10416"/>
                </a:lnTo>
                <a:lnTo>
                  <a:pt x="13210" y="8223"/>
                </a:lnTo>
                <a:lnTo>
                  <a:pt x="11603" y="5921"/>
                </a:lnTo>
                <a:lnTo>
                  <a:pt x="10175" y="3618"/>
                </a:lnTo>
                <a:lnTo>
                  <a:pt x="8926" y="1754"/>
                </a:lnTo>
                <a:lnTo>
                  <a:pt x="7676" y="768"/>
                </a:lnTo>
                <a:lnTo>
                  <a:pt x="6426" y="219"/>
                </a:lnTo>
                <a:lnTo>
                  <a:pt x="4641" y="0"/>
                </a:lnTo>
                <a:lnTo>
                  <a:pt x="2678" y="219"/>
                </a:lnTo>
                <a:close/>
              </a:path>
            </a:pathLst>
          </a:custGeom>
          <a:solidFill>
            <a:srgbClr val="000000"/>
          </a:solidFill>
          <a:ln w="12700">
            <a:miter lim="400000"/>
          </a:ln>
        </p:spPr>
        <p:txBody>
          <a:bodyPr lIns="45719" rIns="45719"/>
          <a:lstStyle/>
          <a:p>
            <a:endParaRPr/>
          </a:p>
        </p:txBody>
      </p:sp>
      <p:sp>
        <p:nvSpPr>
          <p:cNvPr id="2901" name="Freeform 26"/>
          <p:cNvSpPr/>
          <p:nvPr/>
        </p:nvSpPr>
        <p:spPr>
          <a:xfrm flipH="1">
            <a:off x="1577975" y="2076449"/>
            <a:ext cx="446088" cy="388940"/>
          </a:xfrm>
          <a:custGeom>
            <a:avLst/>
            <a:gdLst/>
            <a:ahLst/>
            <a:cxnLst>
              <a:cxn ang="0">
                <a:pos x="wd2" y="hd2"/>
              </a:cxn>
              <a:cxn ang="5400000">
                <a:pos x="wd2" y="hd2"/>
              </a:cxn>
              <a:cxn ang="10800000">
                <a:pos x="wd2" y="hd2"/>
              </a:cxn>
              <a:cxn ang="16200000">
                <a:pos x="wd2" y="hd2"/>
              </a:cxn>
            </a:cxnLst>
            <a:rect l="0" t="0" r="r" b="b"/>
            <a:pathLst>
              <a:path w="21600" h="21600" extrusionOk="0">
                <a:moveTo>
                  <a:pt x="19599" y="0"/>
                </a:moveTo>
                <a:lnTo>
                  <a:pt x="19323" y="0"/>
                </a:lnTo>
                <a:lnTo>
                  <a:pt x="18771" y="179"/>
                </a:lnTo>
                <a:lnTo>
                  <a:pt x="18012" y="536"/>
                </a:lnTo>
                <a:lnTo>
                  <a:pt x="17045" y="982"/>
                </a:lnTo>
                <a:lnTo>
                  <a:pt x="15872" y="1428"/>
                </a:lnTo>
                <a:lnTo>
                  <a:pt x="14561" y="2053"/>
                </a:lnTo>
                <a:lnTo>
                  <a:pt x="13112" y="2767"/>
                </a:lnTo>
                <a:lnTo>
                  <a:pt x="11732" y="3749"/>
                </a:lnTo>
                <a:lnTo>
                  <a:pt x="10006" y="4820"/>
                </a:lnTo>
                <a:lnTo>
                  <a:pt x="8488" y="6069"/>
                </a:lnTo>
                <a:lnTo>
                  <a:pt x="6901" y="7587"/>
                </a:lnTo>
                <a:lnTo>
                  <a:pt x="5383" y="9283"/>
                </a:lnTo>
                <a:lnTo>
                  <a:pt x="3796" y="11157"/>
                </a:lnTo>
                <a:lnTo>
                  <a:pt x="2484" y="13299"/>
                </a:lnTo>
                <a:lnTo>
                  <a:pt x="1173" y="15798"/>
                </a:lnTo>
                <a:lnTo>
                  <a:pt x="138" y="18387"/>
                </a:lnTo>
                <a:lnTo>
                  <a:pt x="0" y="19190"/>
                </a:lnTo>
                <a:lnTo>
                  <a:pt x="138" y="20083"/>
                </a:lnTo>
                <a:lnTo>
                  <a:pt x="483" y="20886"/>
                </a:lnTo>
                <a:lnTo>
                  <a:pt x="966" y="21332"/>
                </a:lnTo>
                <a:lnTo>
                  <a:pt x="1656" y="21600"/>
                </a:lnTo>
                <a:lnTo>
                  <a:pt x="2415" y="21511"/>
                </a:lnTo>
                <a:lnTo>
                  <a:pt x="2967" y="20975"/>
                </a:lnTo>
                <a:lnTo>
                  <a:pt x="3312" y="20261"/>
                </a:lnTo>
                <a:lnTo>
                  <a:pt x="5383" y="15888"/>
                </a:lnTo>
                <a:lnTo>
                  <a:pt x="7867" y="12496"/>
                </a:lnTo>
                <a:lnTo>
                  <a:pt x="10627" y="9729"/>
                </a:lnTo>
                <a:lnTo>
                  <a:pt x="13457" y="7765"/>
                </a:lnTo>
                <a:lnTo>
                  <a:pt x="16079" y="6248"/>
                </a:lnTo>
                <a:lnTo>
                  <a:pt x="18288" y="5266"/>
                </a:lnTo>
                <a:lnTo>
                  <a:pt x="19668" y="4820"/>
                </a:lnTo>
                <a:lnTo>
                  <a:pt x="20289" y="4641"/>
                </a:lnTo>
                <a:lnTo>
                  <a:pt x="20910" y="4195"/>
                </a:lnTo>
                <a:lnTo>
                  <a:pt x="21393" y="3570"/>
                </a:lnTo>
                <a:lnTo>
                  <a:pt x="21600" y="2767"/>
                </a:lnTo>
                <a:lnTo>
                  <a:pt x="21600" y="1874"/>
                </a:lnTo>
                <a:lnTo>
                  <a:pt x="21393" y="1071"/>
                </a:lnTo>
                <a:lnTo>
                  <a:pt x="20910" y="536"/>
                </a:lnTo>
                <a:lnTo>
                  <a:pt x="20289" y="0"/>
                </a:lnTo>
                <a:lnTo>
                  <a:pt x="19599" y="0"/>
                </a:lnTo>
                <a:close/>
              </a:path>
            </a:pathLst>
          </a:custGeom>
          <a:solidFill>
            <a:srgbClr val="000000"/>
          </a:solidFill>
          <a:ln w="12700">
            <a:miter lim="400000"/>
          </a:ln>
        </p:spPr>
        <p:txBody>
          <a:bodyPr lIns="45719" rIns="45719"/>
          <a:lstStyle/>
          <a:p>
            <a:endParaRPr/>
          </a:p>
        </p:txBody>
      </p:sp>
      <p:sp>
        <p:nvSpPr>
          <p:cNvPr id="2902" name="Freeform 27"/>
          <p:cNvSpPr/>
          <p:nvPr/>
        </p:nvSpPr>
        <p:spPr>
          <a:xfrm flipH="1">
            <a:off x="1379537" y="1871663"/>
            <a:ext cx="388938" cy="130176"/>
          </a:xfrm>
          <a:custGeom>
            <a:avLst/>
            <a:gdLst/>
            <a:ahLst/>
            <a:cxnLst>
              <a:cxn ang="0">
                <a:pos x="wd2" y="hd2"/>
              </a:cxn>
              <a:cxn ang="5400000">
                <a:pos x="wd2" y="hd2"/>
              </a:cxn>
              <a:cxn ang="10800000">
                <a:pos x="wd2" y="hd2"/>
              </a:cxn>
              <a:cxn ang="16200000">
                <a:pos x="wd2" y="hd2"/>
              </a:cxn>
            </a:cxnLst>
            <a:rect l="0" t="0" r="r" b="b"/>
            <a:pathLst>
              <a:path w="21600" h="21600" extrusionOk="0">
                <a:moveTo>
                  <a:pt x="1335" y="3424"/>
                </a:moveTo>
                <a:lnTo>
                  <a:pt x="707" y="4741"/>
                </a:lnTo>
                <a:lnTo>
                  <a:pt x="236" y="6849"/>
                </a:lnTo>
                <a:lnTo>
                  <a:pt x="0" y="9220"/>
                </a:lnTo>
                <a:lnTo>
                  <a:pt x="157" y="11854"/>
                </a:lnTo>
                <a:lnTo>
                  <a:pt x="550" y="14224"/>
                </a:lnTo>
                <a:lnTo>
                  <a:pt x="1100" y="16068"/>
                </a:lnTo>
                <a:lnTo>
                  <a:pt x="1885" y="16595"/>
                </a:lnTo>
                <a:lnTo>
                  <a:pt x="2592" y="16068"/>
                </a:lnTo>
                <a:lnTo>
                  <a:pt x="5420" y="14224"/>
                </a:lnTo>
                <a:lnTo>
                  <a:pt x="8247" y="13698"/>
                </a:lnTo>
                <a:lnTo>
                  <a:pt x="10996" y="14224"/>
                </a:lnTo>
                <a:lnTo>
                  <a:pt x="13431" y="15541"/>
                </a:lnTo>
                <a:lnTo>
                  <a:pt x="15473" y="17385"/>
                </a:lnTo>
                <a:lnTo>
                  <a:pt x="17123" y="19229"/>
                </a:lnTo>
                <a:lnTo>
                  <a:pt x="18223" y="20546"/>
                </a:lnTo>
                <a:lnTo>
                  <a:pt x="18615" y="21073"/>
                </a:lnTo>
                <a:lnTo>
                  <a:pt x="19401" y="21600"/>
                </a:lnTo>
                <a:lnTo>
                  <a:pt x="20265" y="21073"/>
                </a:lnTo>
                <a:lnTo>
                  <a:pt x="20736" y="19756"/>
                </a:lnTo>
                <a:lnTo>
                  <a:pt x="21286" y="17912"/>
                </a:lnTo>
                <a:lnTo>
                  <a:pt x="21600" y="15015"/>
                </a:lnTo>
                <a:lnTo>
                  <a:pt x="21443" y="12380"/>
                </a:lnTo>
                <a:lnTo>
                  <a:pt x="21050" y="10537"/>
                </a:lnTo>
                <a:lnTo>
                  <a:pt x="20343" y="8693"/>
                </a:lnTo>
                <a:lnTo>
                  <a:pt x="19793" y="7902"/>
                </a:lnTo>
                <a:lnTo>
                  <a:pt x="18458" y="6585"/>
                </a:lnTo>
                <a:lnTo>
                  <a:pt x="16573" y="4215"/>
                </a:lnTo>
                <a:lnTo>
                  <a:pt x="14138" y="2371"/>
                </a:lnTo>
                <a:lnTo>
                  <a:pt x="11232" y="527"/>
                </a:lnTo>
                <a:lnTo>
                  <a:pt x="8169" y="0"/>
                </a:lnTo>
                <a:lnTo>
                  <a:pt x="4713" y="527"/>
                </a:lnTo>
                <a:lnTo>
                  <a:pt x="1335" y="3424"/>
                </a:lnTo>
                <a:close/>
              </a:path>
            </a:pathLst>
          </a:custGeom>
          <a:solidFill>
            <a:srgbClr val="000000"/>
          </a:solidFill>
          <a:ln w="12700">
            <a:miter lim="400000"/>
          </a:ln>
        </p:spPr>
        <p:txBody>
          <a:bodyPr lIns="45719" rIns="45719"/>
          <a:lstStyle/>
          <a:p>
            <a:endParaRPr/>
          </a:p>
        </p:txBody>
      </p:sp>
      <p:sp>
        <p:nvSpPr>
          <p:cNvPr id="2903" name="Freeform 28"/>
          <p:cNvSpPr/>
          <p:nvPr/>
        </p:nvSpPr>
        <p:spPr>
          <a:xfrm flipH="1">
            <a:off x="1082674" y="5362575"/>
            <a:ext cx="139701" cy="1647826"/>
          </a:xfrm>
          <a:custGeom>
            <a:avLst/>
            <a:gdLst/>
            <a:ahLst/>
            <a:cxnLst>
              <a:cxn ang="0">
                <a:pos x="wd2" y="hd2"/>
              </a:cxn>
              <a:cxn ang="5400000">
                <a:pos x="wd2" y="hd2"/>
              </a:cxn>
              <a:cxn ang="10800000">
                <a:pos x="wd2" y="hd2"/>
              </a:cxn>
              <a:cxn ang="16200000">
                <a:pos x="wd2" y="hd2"/>
              </a:cxn>
            </a:cxnLst>
            <a:rect l="0" t="0" r="r" b="b"/>
            <a:pathLst>
              <a:path w="21600" h="21600" extrusionOk="0">
                <a:moveTo>
                  <a:pt x="10580" y="421"/>
                </a:moveTo>
                <a:lnTo>
                  <a:pt x="9478" y="1073"/>
                </a:lnTo>
                <a:lnTo>
                  <a:pt x="6833" y="2650"/>
                </a:lnTo>
                <a:lnTo>
                  <a:pt x="4188" y="4900"/>
                </a:lnTo>
                <a:lnTo>
                  <a:pt x="1543" y="7698"/>
                </a:lnTo>
                <a:lnTo>
                  <a:pt x="0" y="10874"/>
                </a:lnTo>
                <a:lnTo>
                  <a:pt x="661" y="14323"/>
                </a:lnTo>
                <a:lnTo>
                  <a:pt x="3747" y="17814"/>
                </a:lnTo>
                <a:lnTo>
                  <a:pt x="10580" y="21200"/>
                </a:lnTo>
                <a:lnTo>
                  <a:pt x="11682" y="21369"/>
                </a:lnTo>
                <a:lnTo>
                  <a:pt x="13224" y="21516"/>
                </a:lnTo>
                <a:lnTo>
                  <a:pt x="15208" y="21600"/>
                </a:lnTo>
                <a:lnTo>
                  <a:pt x="17412" y="21600"/>
                </a:lnTo>
                <a:lnTo>
                  <a:pt x="19396" y="21474"/>
                </a:lnTo>
                <a:lnTo>
                  <a:pt x="20939" y="21327"/>
                </a:lnTo>
                <a:lnTo>
                  <a:pt x="21600" y="21158"/>
                </a:lnTo>
                <a:lnTo>
                  <a:pt x="21600" y="20927"/>
                </a:lnTo>
                <a:lnTo>
                  <a:pt x="15208" y="17583"/>
                </a:lnTo>
                <a:lnTo>
                  <a:pt x="12122" y="14176"/>
                </a:lnTo>
                <a:lnTo>
                  <a:pt x="11682" y="10747"/>
                </a:lnTo>
                <a:lnTo>
                  <a:pt x="13224" y="7593"/>
                </a:lnTo>
                <a:lnTo>
                  <a:pt x="15649" y="4837"/>
                </a:lnTo>
                <a:lnTo>
                  <a:pt x="18294" y="2650"/>
                </a:lnTo>
                <a:lnTo>
                  <a:pt x="20498" y="1157"/>
                </a:lnTo>
                <a:lnTo>
                  <a:pt x="21600" y="610"/>
                </a:lnTo>
                <a:lnTo>
                  <a:pt x="21600" y="400"/>
                </a:lnTo>
                <a:lnTo>
                  <a:pt x="20498" y="210"/>
                </a:lnTo>
                <a:lnTo>
                  <a:pt x="18955" y="63"/>
                </a:lnTo>
                <a:lnTo>
                  <a:pt x="17192" y="0"/>
                </a:lnTo>
                <a:lnTo>
                  <a:pt x="14767" y="0"/>
                </a:lnTo>
                <a:lnTo>
                  <a:pt x="12784" y="105"/>
                </a:lnTo>
                <a:lnTo>
                  <a:pt x="11461" y="252"/>
                </a:lnTo>
                <a:lnTo>
                  <a:pt x="10580" y="421"/>
                </a:lnTo>
                <a:close/>
              </a:path>
            </a:pathLst>
          </a:custGeom>
          <a:solidFill>
            <a:srgbClr val="000000"/>
          </a:solidFill>
          <a:ln w="12700">
            <a:miter lim="400000"/>
          </a:ln>
        </p:spPr>
        <p:txBody>
          <a:bodyPr lIns="45719" rIns="45719"/>
          <a:lstStyle/>
          <a:p>
            <a:endParaRPr/>
          </a:p>
        </p:txBody>
      </p:sp>
      <p:sp>
        <p:nvSpPr>
          <p:cNvPr id="2904" name="Freeform 29"/>
          <p:cNvSpPr/>
          <p:nvPr/>
        </p:nvSpPr>
        <p:spPr>
          <a:xfrm flipH="1">
            <a:off x="-1" y="2770188"/>
            <a:ext cx="136526" cy="157163"/>
          </a:xfrm>
          <a:custGeom>
            <a:avLst/>
            <a:gdLst/>
            <a:ahLst/>
            <a:cxnLst>
              <a:cxn ang="0">
                <a:pos x="wd2" y="hd2"/>
              </a:cxn>
              <a:cxn ang="5400000">
                <a:pos x="wd2" y="hd2"/>
              </a:cxn>
              <a:cxn ang="10800000">
                <a:pos x="wd2" y="hd2"/>
              </a:cxn>
              <a:cxn ang="16200000">
                <a:pos x="wd2" y="hd2"/>
              </a:cxn>
            </a:cxnLst>
            <a:rect l="0" t="0" r="r" b="b"/>
            <a:pathLst>
              <a:path w="21600" h="21600" extrusionOk="0">
                <a:moveTo>
                  <a:pt x="20041" y="17100"/>
                </a:moveTo>
                <a:lnTo>
                  <a:pt x="18482" y="18675"/>
                </a:lnTo>
                <a:lnTo>
                  <a:pt x="16924" y="20025"/>
                </a:lnTo>
                <a:lnTo>
                  <a:pt x="14920" y="20925"/>
                </a:lnTo>
                <a:lnTo>
                  <a:pt x="13138" y="21600"/>
                </a:lnTo>
                <a:lnTo>
                  <a:pt x="8462" y="21600"/>
                </a:lnTo>
                <a:lnTo>
                  <a:pt x="6458" y="20925"/>
                </a:lnTo>
                <a:lnTo>
                  <a:pt x="4676" y="20025"/>
                </a:lnTo>
                <a:lnTo>
                  <a:pt x="1559" y="17100"/>
                </a:lnTo>
                <a:lnTo>
                  <a:pt x="0" y="13050"/>
                </a:lnTo>
                <a:lnTo>
                  <a:pt x="0" y="8775"/>
                </a:lnTo>
                <a:lnTo>
                  <a:pt x="1559" y="4950"/>
                </a:lnTo>
                <a:lnTo>
                  <a:pt x="3118" y="2925"/>
                </a:lnTo>
                <a:lnTo>
                  <a:pt x="4676" y="1800"/>
                </a:lnTo>
                <a:lnTo>
                  <a:pt x="6458" y="675"/>
                </a:lnTo>
                <a:lnTo>
                  <a:pt x="8462" y="0"/>
                </a:lnTo>
                <a:lnTo>
                  <a:pt x="12693" y="0"/>
                </a:lnTo>
                <a:lnTo>
                  <a:pt x="14697" y="675"/>
                </a:lnTo>
                <a:lnTo>
                  <a:pt x="16478" y="1350"/>
                </a:lnTo>
                <a:lnTo>
                  <a:pt x="19596" y="4500"/>
                </a:lnTo>
                <a:lnTo>
                  <a:pt x="21155" y="8550"/>
                </a:lnTo>
                <a:lnTo>
                  <a:pt x="21600" y="12825"/>
                </a:lnTo>
                <a:lnTo>
                  <a:pt x="20041" y="17100"/>
                </a:lnTo>
                <a:close/>
              </a:path>
            </a:pathLst>
          </a:custGeom>
          <a:solidFill>
            <a:srgbClr val="AAFF2D"/>
          </a:solidFill>
          <a:ln w="12700">
            <a:miter lim="400000"/>
          </a:ln>
        </p:spPr>
        <p:txBody>
          <a:bodyPr lIns="45719" rIns="45719"/>
          <a:lstStyle/>
          <a:p>
            <a:endParaRPr/>
          </a:p>
        </p:txBody>
      </p:sp>
      <p:sp>
        <p:nvSpPr>
          <p:cNvPr id="2905" name="Freeform 30"/>
          <p:cNvSpPr/>
          <p:nvPr/>
        </p:nvSpPr>
        <p:spPr>
          <a:xfrm flipH="1">
            <a:off x="201612" y="2722563"/>
            <a:ext cx="85726" cy="95251"/>
          </a:xfrm>
          <a:custGeom>
            <a:avLst/>
            <a:gdLst/>
            <a:ahLst/>
            <a:cxnLst>
              <a:cxn ang="0">
                <a:pos x="wd2" y="hd2"/>
              </a:cxn>
              <a:cxn ang="5400000">
                <a:pos x="wd2" y="hd2"/>
              </a:cxn>
              <a:cxn ang="10800000">
                <a:pos x="wd2" y="hd2"/>
              </a:cxn>
              <a:cxn ang="16200000">
                <a:pos x="wd2" y="hd2"/>
              </a:cxn>
            </a:cxnLst>
            <a:rect l="0" t="0" r="r" b="b"/>
            <a:pathLst>
              <a:path w="21600" h="21600" extrusionOk="0">
                <a:moveTo>
                  <a:pt x="19830" y="16643"/>
                </a:moveTo>
                <a:lnTo>
                  <a:pt x="16643" y="19830"/>
                </a:lnTo>
                <a:lnTo>
                  <a:pt x="13102" y="21600"/>
                </a:lnTo>
                <a:lnTo>
                  <a:pt x="8852" y="21600"/>
                </a:lnTo>
                <a:lnTo>
                  <a:pt x="4957" y="19830"/>
                </a:lnTo>
                <a:lnTo>
                  <a:pt x="2125" y="16643"/>
                </a:lnTo>
                <a:lnTo>
                  <a:pt x="0" y="13102"/>
                </a:lnTo>
                <a:lnTo>
                  <a:pt x="0" y="8852"/>
                </a:lnTo>
                <a:lnTo>
                  <a:pt x="1416" y="4957"/>
                </a:lnTo>
                <a:lnTo>
                  <a:pt x="4603" y="2125"/>
                </a:lnTo>
                <a:lnTo>
                  <a:pt x="8852" y="0"/>
                </a:lnTo>
                <a:lnTo>
                  <a:pt x="13102" y="0"/>
                </a:lnTo>
                <a:lnTo>
                  <a:pt x="16643" y="1416"/>
                </a:lnTo>
                <a:lnTo>
                  <a:pt x="19830" y="4603"/>
                </a:lnTo>
                <a:lnTo>
                  <a:pt x="21600" y="8852"/>
                </a:lnTo>
                <a:lnTo>
                  <a:pt x="21600" y="13102"/>
                </a:lnTo>
                <a:lnTo>
                  <a:pt x="19830" y="16643"/>
                </a:lnTo>
                <a:close/>
              </a:path>
            </a:pathLst>
          </a:custGeom>
          <a:solidFill>
            <a:srgbClr val="AAFF2D"/>
          </a:solidFill>
          <a:ln w="12700">
            <a:miter lim="400000"/>
          </a:ln>
        </p:spPr>
        <p:txBody>
          <a:bodyPr lIns="45719" rIns="45719"/>
          <a:lstStyle/>
          <a:p>
            <a:endParaRPr/>
          </a:p>
        </p:txBody>
      </p:sp>
      <p:sp>
        <p:nvSpPr>
          <p:cNvPr id="2906" name="Freeform 31"/>
          <p:cNvSpPr/>
          <p:nvPr/>
        </p:nvSpPr>
        <p:spPr>
          <a:xfrm flipH="1">
            <a:off x="355599" y="2673350"/>
            <a:ext cx="57151" cy="65089"/>
          </a:xfrm>
          <a:custGeom>
            <a:avLst/>
            <a:gdLst/>
            <a:ahLst/>
            <a:cxnLst>
              <a:cxn ang="0">
                <a:pos x="wd2" y="hd2"/>
              </a:cxn>
              <a:cxn ang="5400000">
                <a:pos x="wd2" y="hd2"/>
              </a:cxn>
              <a:cxn ang="10800000">
                <a:pos x="wd2" y="hd2"/>
              </a:cxn>
              <a:cxn ang="16200000">
                <a:pos x="wd2" y="hd2"/>
              </a:cxn>
            </a:cxnLst>
            <a:rect l="0" t="0" r="r" b="b"/>
            <a:pathLst>
              <a:path w="21600" h="21600" extrusionOk="0">
                <a:moveTo>
                  <a:pt x="19980" y="16740"/>
                </a:moveTo>
                <a:lnTo>
                  <a:pt x="16740" y="19440"/>
                </a:lnTo>
                <a:lnTo>
                  <a:pt x="12960" y="21600"/>
                </a:lnTo>
                <a:lnTo>
                  <a:pt x="9720" y="21600"/>
                </a:lnTo>
                <a:lnTo>
                  <a:pt x="4860" y="19440"/>
                </a:lnTo>
                <a:lnTo>
                  <a:pt x="2160" y="16740"/>
                </a:lnTo>
                <a:lnTo>
                  <a:pt x="0" y="12960"/>
                </a:lnTo>
                <a:lnTo>
                  <a:pt x="0" y="9180"/>
                </a:lnTo>
                <a:lnTo>
                  <a:pt x="2160" y="4860"/>
                </a:lnTo>
                <a:lnTo>
                  <a:pt x="4860" y="2160"/>
                </a:lnTo>
                <a:lnTo>
                  <a:pt x="8640" y="0"/>
                </a:lnTo>
                <a:lnTo>
                  <a:pt x="12960" y="0"/>
                </a:lnTo>
                <a:lnTo>
                  <a:pt x="16740" y="2160"/>
                </a:lnTo>
                <a:lnTo>
                  <a:pt x="19980" y="4860"/>
                </a:lnTo>
                <a:lnTo>
                  <a:pt x="21600" y="8640"/>
                </a:lnTo>
                <a:lnTo>
                  <a:pt x="21600" y="12420"/>
                </a:lnTo>
                <a:lnTo>
                  <a:pt x="19980" y="16740"/>
                </a:lnTo>
                <a:close/>
              </a:path>
            </a:pathLst>
          </a:custGeom>
          <a:solidFill>
            <a:srgbClr val="AAFF2D"/>
          </a:solidFill>
          <a:ln w="12700">
            <a:miter lim="400000"/>
          </a:ln>
        </p:spPr>
        <p:txBody>
          <a:bodyPr lIns="45719" rIns="45719"/>
          <a:lstStyle/>
          <a:p>
            <a:endParaRPr/>
          </a:p>
        </p:txBody>
      </p:sp>
      <p:sp>
        <p:nvSpPr>
          <p:cNvPr id="2907" name="Freeform 32"/>
          <p:cNvSpPr/>
          <p:nvPr/>
        </p:nvSpPr>
        <p:spPr>
          <a:xfrm flipH="1">
            <a:off x="-1" y="2770188"/>
            <a:ext cx="136526" cy="157163"/>
          </a:xfrm>
          <a:custGeom>
            <a:avLst/>
            <a:gdLst/>
            <a:ahLst/>
            <a:cxnLst>
              <a:cxn ang="0">
                <a:pos x="wd2" y="hd2"/>
              </a:cxn>
              <a:cxn ang="5400000">
                <a:pos x="wd2" y="hd2"/>
              </a:cxn>
              <a:cxn ang="10800000">
                <a:pos x="wd2" y="hd2"/>
              </a:cxn>
              <a:cxn ang="16200000">
                <a:pos x="wd2" y="hd2"/>
              </a:cxn>
            </a:cxnLst>
            <a:rect l="0" t="0" r="r" b="b"/>
            <a:pathLst>
              <a:path w="21600" h="21600" extrusionOk="0">
                <a:moveTo>
                  <a:pt x="20041" y="17100"/>
                </a:moveTo>
                <a:lnTo>
                  <a:pt x="18482" y="18675"/>
                </a:lnTo>
                <a:lnTo>
                  <a:pt x="16924" y="20025"/>
                </a:lnTo>
                <a:lnTo>
                  <a:pt x="14920" y="20925"/>
                </a:lnTo>
                <a:lnTo>
                  <a:pt x="13138" y="21600"/>
                </a:lnTo>
                <a:lnTo>
                  <a:pt x="8462" y="21600"/>
                </a:lnTo>
                <a:lnTo>
                  <a:pt x="6458" y="20925"/>
                </a:lnTo>
                <a:lnTo>
                  <a:pt x="4676" y="20025"/>
                </a:lnTo>
                <a:lnTo>
                  <a:pt x="1559" y="17100"/>
                </a:lnTo>
                <a:lnTo>
                  <a:pt x="0" y="13050"/>
                </a:lnTo>
                <a:lnTo>
                  <a:pt x="0" y="8775"/>
                </a:lnTo>
                <a:lnTo>
                  <a:pt x="1559" y="4950"/>
                </a:lnTo>
                <a:lnTo>
                  <a:pt x="3118" y="2925"/>
                </a:lnTo>
                <a:lnTo>
                  <a:pt x="4676" y="1800"/>
                </a:lnTo>
                <a:lnTo>
                  <a:pt x="6458" y="675"/>
                </a:lnTo>
                <a:lnTo>
                  <a:pt x="8462" y="0"/>
                </a:lnTo>
                <a:lnTo>
                  <a:pt x="12693" y="0"/>
                </a:lnTo>
                <a:lnTo>
                  <a:pt x="14697" y="675"/>
                </a:lnTo>
                <a:lnTo>
                  <a:pt x="16478" y="1350"/>
                </a:lnTo>
                <a:lnTo>
                  <a:pt x="19596" y="4500"/>
                </a:lnTo>
                <a:lnTo>
                  <a:pt x="21155" y="8550"/>
                </a:lnTo>
                <a:lnTo>
                  <a:pt x="21600" y="12825"/>
                </a:lnTo>
                <a:lnTo>
                  <a:pt x="20041" y="17100"/>
                </a:lnTo>
                <a:close/>
              </a:path>
            </a:pathLst>
          </a:custGeom>
          <a:solidFill>
            <a:schemeClr val="accent3">
              <a:lumOff val="44000"/>
            </a:schemeClr>
          </a:solidFill>
          <a:ln w="12700">
            <a:miter lim="400000"/>
          </a:ln>
        </p:spPr>
        <p:txBody>
          <a:bodyPr lIns="45719" rIns="45719"/>
          <a:lstStyle/>
          <a:p>
            <a:endParaRPr/>
          </a:p>
        </p:txBody>
      </p:sp>
      <p:sp>
        <p:nvSpPr>
          <p:cNvPr id="2908" name="Freeform 33"/>
          <p:cNvSpPr/>
          <p:nvPr/>
        </p:nvSpPr>
        <p:spPr>
          <a:xfrm flipH="1">
            <a:off x="201612" y="2722563"/>
            <a:ext cx="85726" cy="95251"/>
          </a:xfrm>
          <a:custGeom>
            <a:avLst/>
            <a:gdLst/>
            <a:ahLst/>
            <a:cxnLst>
              <a:cxn ang="0">
                <a:pos x="wd2" y="hd2"/>
              </a:cxn>
              <a:cxn ang="5400000">
                <a:pos x="wd2" y="hd2"/>
              </a:cxn>
              <a:cxn ang="10800000">
                <a:pos x="wd2" y="hd2"/>
              </a:cxn>
              <a:cxn ang="16200000">
                <a:pos x="wd2" y="hd2"/>
              </a:cxn>
            </a:cxnLst>
            <a:rect l="0" t="0" r="r" b="b"/>
            <a:pathLst>
              <a:path w="21600" h="21600" extrusionOk="0">
                <a:moveTo>
                  <a:pt x="19830" y="16643"/>
                </a:moveTo>
                <a:lnTo>
                  <a:pt x="16643" y="19830"/>
                </a:lnTo>
                <a:lnTo>
                  <a:pt x="13102" y="21600"/>
                </a:lnTo>
                <a:lnTo>
                  <a:pt x="8852" y="21600"/>
                </a:lnTo>
                <a:lnTo>
                  <a:pt x="4957" y="19830"/>
                </a:lnTo>
                <a:lnTo>
                  <a:pt x="2125" y="16643"/>
                </a:lnTo>
                <a:lnTo>
                  <a:pt x="0" y="13102"/>
                </a:lnTo>
                <a:lnTo>
                  <a:pt x="0" y="8852"/>
                </a:lnTo>
                <a:lnTo>
                  <a:pt x="1416" y="4957"/>
                </a:lnTo>
                <a:lnTo>
                  <a:pt x="4603" y="2125"/>
                </a:lnTo>
                <a:lnTo>
                  <a:pt x="8852" y="0"/>
                </a:lnTo>
                <a:lnTo>
                  <a:pt x="13102" y="0"/>
                </a:lnTo>
                <a:lnTo>
                  <a:pt x="16643" y="1416"/>
                </a:lnTo>
                <a:lnTo>
                  <a:pt x="19830" y="4603"/>
                </a:lnTo>
                <a:lnTo>
                  <a:pt x="21600" y="8852"/>
                </a:lnTo>
                <a:lnTo>
                  <a:pt x="21600" y="13102"/>
                </a:lnTo>
                <a:lnTo>
                  <a:pt x="19830" y="16643"/>
                </a:lnTo>
                <a:close/>
              </a:path>
            </a:pathLst>
          </a:custGeom>
          <a:solidFill>
            <a:schemeClr val="accent3">
              <a:lumOff val="44000"/>
            </a:schemeClr>
          </a:solidFill>
          <a:ln w="12700">
            <a:miter lim="400000"/>
          </a:ln>
        </p:spPr>
        <p:txBody>
          <a:bodyPr lIns="45719" rIns="45719"/>
          <a:lstStyle/>
          <a:p>
            <a:endParaRPr/>
          </a:p>
        </p:txBody>
      </p:sp>
      <p:sp>
        <p:nvSpPr>
          <p:cNvPr id="2909" name="Freeform 34"/>
          <p:cNvSpPr/>
          <p:nvPr/>
        </p:nvSpPr>
        <p:spPr>
          <a:xfrm flipH="1">
            <a:off x="355599" y="2673350"/>
            <a:ext cx="57151" cy="65089"/>
          </a:xfrm>
          <a:custGeom>
            <a:avLst/>
            <a:gdLst/>
            <a:ahLst/>
            <a:cxnLst>
              <a:cxn ang="0">
                <a:pos x="wd2" y="hd2"/>
              </a:cxn>
              <a:cxn ang="5400000">
                <a:pos x="wd2" y="hd2"/>
              </a:cxn>
              <a:cxn ang="10800000">
                <a:pos x="wd2" y="hd2"/>
              </a:cxn>
              <a:cxn ang="16200000">
                <a:pos x="wd2" y="hd2"/>
              </a:cxn>
            </a:cxnLst>
            <a:rect l="0" t="0" r="r" b="b"/>
            <a:pathLst>
              <a:path w="21600" h="21600" extrusionOk="0">
                <a:moveTo>
                  <a:pt x="19980" y="16740"/>
                </a:moveTo>
                <a:lnTo>
                  <a:pt x="16740" y="19440"/>
                </a:lnTo>
                <a:lnTo>
                  <a:pt x="12960" y="21600"/>
                </a:lnTo>
                <a:lnTo>
                  <a:pt x="9720" y="21600"/>
                </a:lnTo>
                <a:lnTo>
                  <a:pt x="4860" y="19440"/>
                </a:lnTo>
                <a:lnTo>
                  <a:pt x="2160" y="16740"/>
                </a:lnTo>
                <a:lnTo>
                  <a:pt x="0" y="12960"/>
                </a:lnTo>
                <a:lnTo>
                  <a:pt x="0" y="9180"/>
                </a:lnTo>
                <a:lnTo>
                  <a:pt x="2160" y="4860"/>
                </a:lnTo>
                <a:lnTo>
                  <a:pt x="4860" y="2160"/>
                </a:lnTo>
                <a:lnTo>
                  <a:pt x="8640" y="0"/>
                </a:lnTo>
                <a:lnTo>
                  <a:pt x="12960" y="0"/>
                </a:lnTo>
                <a:lnTo>
                  <a:pt x="16740" y="2160"/>
                </a:lnTo>
                <a:lnTo>
                  <a:pt x="19980" y="4860"/>
                </a:lnTo>
                <a:lnTo>
                  <a:pt x="21600" y="8640"/>
                </a:lnTo>
                <a:lnTo>
                  <a:pt x="21600" y="12420"/>
                </a:lnTo>
                <a:lnTo>
                  <a:pt x="19980" y="16740"/>
                </a:lnTo>
                <a:close/>
              </a:path>
            </a:pathLst>
          </a:custGeom>
          <a:solidFill>
            <a:schemeClr val="accent3">
              <a:lumOff val="44000"/>
            </a:schemeClr>
          </a:solidFill>
          <a:ln w="12700">
            <a:miter lim="400000"/>
          </a:ln>
        </p:spPr>
        <p:txBody>
          <a:bodyPr lIns="45719" rIns="45719"/>
          <a:lstStyle/>
          <a:p>
            <a:endParaRPr/>
          </a:p>
        </p:txBody>
      </p:sp>
      <p:sp>
        <p:nvSpPr>
          <p:cNvPr id="2910" name="Freeform 35"/>
          <p:cNvSpPr/>
          <p:nvPr/>
        </p:nvSpPr>
        <p:spPr>
          <a:xfrm flipH="1">
            <a:off x="3174" y="2339975"/>
            <a:ext cx="139702"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139"/>
                </a:moveTo>
                <a:lnTo>
                  <a:pt x="21377" y="14327"/>
                </a:lnTo>
                <a:lnTo>
                  <a:pt x="19373" y="17853"/>
                </a:lnTo>
                <a:lnTo>
                  <a:pt x="15810" y="20498"/>
                </a:lnTo>
                <a:lnTo>
                  <a:pt x="11579" y="21600"/>
                </a:lnTo>
                <a:lnTo>
                  <a:pt x="9353" y="21600"/>
                </a:lnTo>
                <a:lnTo>
                  <a:pt x="7348" y="20939"/>
                </a:lnTo>
                <a:lnTo>
                  <a:pt x="5567" y="20057"/>
                </a:lnTo>
                <a:lnTo>
                  <a:pt x="3563" y="18955"/>
                </a:lnTo>
                <a:lnTo>
                  <a:pt x="1336" y="15869"/>
                </a:lnTo>
                <a:lnTo>
                  <a:pt x="445" y="13665"/>
                </a:lnTo>
                <a:lnTo>
                  <a:pt x="0" y="11682"/>
                </a:lnTo>
                <a:lnTo>
                  <a:pt x="445" y="7494"/>
                </a:lnTo>
                <a:lnTo>
                  <a:pt x="2895" y="3747"/>
                </a:lnTo>
                <a:lnTo>
                  <a:pt x="5790" y="1102"/>
                </a:lnTo>
                <a:lnTo>
                  <a:pt x="10021" y="0"/>
                </a:lnTo>
                <a:lnTo>
                  <a:pt x="12470" y="0"/>
                </a:lnTo>
                <a:lnTo>
                  <a:pt x="14252" y="661"/>
                </a:lnTo>
                <a:lnTo>
                  <a:pt x="16256" y="1543"/>
                </a:lnTo>
                <a:lnTo>
                  <a:pt x="18260" y="2645"/>
                </a:lnTo>
                <a:lnTo>
                  <a:pt x="19373" y="4188"/>
                </a:lnTo>
                <a:lnTo>
                  <a:pt x="20487" y="5951"/>
                </a:lnTo>
                <a:lnTo>
                  <a:pt x="21377" y="7935"/>
                </a:lnTo>
                <a:lnTo>
                  <a:pt x="21600" y="10139"/>
                </a:lnTo>
                <a:close/>
              </a:path>
            </a:pathLst>
          </a:custGeom>
          <a:solidFill>
            <a:srgbClr val="AAFF2D"/>
          </a:solidFill>
          <a:ln w="12700">
            <a:miter lim="400000"/>
          </a:ln>
        </p:spPr>
        <p:txBody>
          <a:bodyPr lIns="45719" rIns="45719"/>
          <a:lstStyle/>
          <a:p>
            <a:endParaRPr/>
          </a:p>
        </p:txBody>
      </p:sp>
      <p:sp>
        <p:nvSpPr>
          <p:cNvPr id="2911" name="Freeform 36"/>
          <p:cNvSpPr/>
          <p:nvPr/>
        </p:nvSpPr>
        <p:spPr>
          <a:xfrm flipH="1">
            <a:off x="211138" y="2427288"/>
            <a:ext cx="87313" cy="98426"/>
          </a:xfrm>
          <a:custGeom>
            <a:avLst/>
            <a:gdLst/>
            <a:ahLst/>
            <a:cxnLst>
              <a:cxn ang="0">
                <a:pos x="wd2" y="hd2"/>
              </a:cxn>
              <a:cxn ang="5400000">
                <a:pos x="wd2" y="hd2"/>
              </a:cxn>
              <a:cxn ang="10800000">
                <a:pos x="wd2" y="hd2"/>
              </a:cxn>
              <a:cxn ang="16200000">
                <a:pos x="wd2" y="hd2"/>
              </a:cxn>
            </a:cxnLst>
            <a:rect l="0" t="0" r="r" b="b"/>
            <a:pathLst>
              <a:path w="21600" h="21600" extrusionOk="0">
                <a:moveTo>
                  <a:pt x="21600" y="10452"/>
                </a:moveTo>
                <a:lnTo>
                  <a:pt x="20903" y="14632"/>
                </a:lnTo>
                <a:lnTo>
                  <a:pt x="18465" y="18116"/>
                </a:lnTo>
                <a:lnTo>
                  <a:pt x="15677" y="20555"/>
                </a:lnTo>
                <a:lnTo>
                  <a:pt x="11497" y="21600"/>
                </a:lnTo>
                <a:lnTo>
                  <a:pt x="7316" y="21252"/>
                </a:lnTo>
                <a:lnTo>
                  <a:pt x="3484" y="19510"/>
                </a:lnTo>
                <a:lnTo>
                  <a:pt x="1045" y="15677"/>
                </a:lnTo>
                <a:lnTo>
                  <a:pt x="0" y="11497"/>
                </a:lnTo>
                <a:lnTo>
                  <a:pt x="697" y="7316"/>
                </a:lnTo>
                <a:lnTo>
                  <a:pt x="2439" y="3832"/>
                </a:lnTo>
                <a:lnTo>
                  <a:pt x="5923" y="1394"/>
                </a:lnTo>
                <a:lnTo>
                  <a:pt x="10103" y="0"/>
                </a:lnTo>
                <a:lnTo>
                  <a:pt x="14284" y="697"/>
                </a:lnTo>
                <a:lnTo>
                  <a:pt x="18116" y="2439"/>
                </a:lnTo>
                <a:lnTo>
                  <a:pt x="20555" y="5923"/>
                </a:lnTo>
                <a:lnTo>
                  <a:pt x="21600" y="10452"/>
                </a:lnTo>
                <a:close/>
              </a:path>
            </a:pathLst>
          </a:custGeom>
          <a:solidFill>
            <a:srgbClr val="AAFF2D"/>
          </a:solidFill>
          <a:ln w="12700">
            <a:miter lim="400000"/>
          </a:ln>
        </p:spPr>
        <p:txBody>
          <a:bodyPr lIns="45719" rIns="45719"/>
          <a:lstStyle/>
          <a:p>
            <a:endParaRPr/>
          </a:p>
        </p:txBody>
      </p:sp>
      <p:sp>
        <p:nvSpPr>
          <p:cNvPr id="2912" name="Freeform 37"/>
          <p:cNvSpPr/>
          <p:nvPr/>
        </p:nvSpPr>
        <p:spPr>
          <a:xfrm flipH="1">
            <a:off x="373063" y="2487613"/>
            <a:ext cx="55563" cy="68263"/>
          </a:xfrm>
          <a:custGeom>
            <a:avLst/>
            <a:gdLst/>
            <a:ahLst/>
            <a:cxnLst>
              <a:cxn ang="0">
                <a:pos x="wd2" y="hd2"/>
              </a:cxn>
              <a:cxn ang="5400000">
                <a:pos x="wd2" y="hd2"/>
              </a:cxn>
              <a:cxn ang="10800000">
                <a:pos x="wd2" y="hd2"/>
              </a:cxn>
              <a:cxn ang="16200000">
                <a:pos x="wd2" y="hd2"/>
              </a:cxn>
            </a:cxnLst>
            <a:rect l="0" t="0" r="r" b="b"/>
            <a:pathLst>
              <a:path w="21600" h="21600" extrusionOk="0">
                <a:moveTo>
                  <a:pt x="21600" y="9771"/>
                </a:moveTo>
                <a:lnTo>
                  <a:pt x="21600" y="14400"/>
                </a:lnTo>
                <a:lnTo>
                  <a:pt x="19440" y="18000"/>
                </a:lnTo>
                <a:lnTo>
                  <a:pt x="16200" y="20571"/>
                </a:lnTo>
                <a:lnTo>
                  <a:pt x="12420" y="21600"/>
                </a:lnTo>
                <a:lnTo>
                  <a:pt x="7560" y="20571"/>
                </a:lnTo>
                <a:lnTo>
                  <a:pt x="3780" y="19029"/>
                </a:lnTo>
                <a:lnTo>
                  <a:pt x="1080" y="15429"/>
                </a:lnTo>
                <a:lnTo>
                  <a:pt x="0" y="11829"/>
                </a:lnTo>
                <a:lnTo>
                  <a:pt x="1080" y="7200"/>
                </a:lnTo>
                <a:lnTo>
                  <a:pt x="2700" y="3600"/>
                </a:lnTo>
                <a:lnTo>
                  <a:pt x="5940" y="1029"/>
                </a:lnTo>
                <a:lnTo>
                  <a:pt x="10260" y="0"/>
                </a:lnTo>
                <a:lnTo>
                  <a:pt x="14040" y="1029"/>
                </a:lnTo>
                <a:lnTo>
                  <a:pt x="17820" y="2571"/>
                </a:lnTo>
                <a:lnTo>
                  <a:pt x="20520" y="6171"/>
                </a:lnTo>
                <a:lnTo>
                  <a:pt x="21600" y="9771"/>
                </a:lnTo>
                <a:close/>
              </a:path>
            </a:pathLst>
          </a:custGeom>
          <a:solidFill>
            <a:srgbClr val="AAFF2D"/>
          </a:solidFill>
          <a:ln w="12700">
            <a:miter lim="400000"/>
          </a:ln>
        </p:spPr>
        <p:txBody>
          <a:bodyPr lIns="45719" rIns="45719"/>
          <a:lstStyle/>
          <a:p>
            <a:endParaRPr/>
          </a:p>
        </p:txBody>
      </p:sp>
      <p:sp>
        <p:nvSpPr>
          <p:cNvPr id="2913" name="Freeform 38"/>
          <p:cNvSpPr/>
          <p:nvPr/>
        </p:nvSpPr>
        <p:spPr>
          <a:xfrm flipH="1">
            <a:off x="3174" y="2339975"/>
            <a:ext cx="139702"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139"/>
                </a:moveTo>
                <a:lnTo>
                  <a:pt x="21377" y="14327"/>
                </a:lnTo>
                <a:lnTo>
                  <a:pt x="19373" y="17853"/>
                </a:lnTo>
                <a:lnTo>
                  <a:pt x="15810" y="20498"/>
                </a:lnTo>
                <a:lnTo>
                  <a:pt x="11579" y="21600"/>
                </a:lnTo>
                <a:lnTo>
                  <a:pt x="9353" y="21600"/>
                </a:lnTo>
                <a:lnTo>
                  <a:pt x="7348" y="20939"/>
                </a:lnTo>
                <a:lnTo>
                  <a:pt x="5567" y="20057"/>
                </a:lnTo>
                <a:lnTo>
                  <a:pt x="3563" y="18955"/>
                </a:lnTo>
                <a:lnTo>
                  <a:pt x="1336" y="15869"/>
                </a:lnTo>
                <a:lnTo>
                  <a:pt x="445" y="13665"/>
                </a:lnTo>
                <a:lnTo>
                  <a:pt x="0" y="11682"/>
                </a:lnTo>
                <a:lnTo>
                  <a:pt x="445" y="7494"/>
                </a:lnTo>
                <a:lnTo>
                  <a:pt x="2895" y="3747"/>
                </a:lnTo>
                <a:lnTo>
                  <a:pt x="5790" y="1102"/>
                </a:lnTo>
                <a:lnTo>
                  <a:pt x="10021" y="0"/>
                </a:lnTo>
                <a:lnTo>
                  <a:pt x="12470" y="0"/>
                </a:lnTo>
                <a:lnTo>
                  <a:pt x="14252" y="661"/>
                </a:lnTo>
                <a:lnTo>
                  <a:pt x="16256" y="1543"/>
                </a:lnTo>
                <a:lnTo>
                  <a:pt x="18260" y="2645"/>
                </a:lnTo>
                <a:lnTo>
                  <a:pt x="19373" y="4188"/>
                </a:lnTo>
                <a:lnTo>
                  <a:pt x="20487" y="5951"/>
                </a:lnTo>
                <a:lnTo>
                  <a:pt x="21377" y="7935"/>
                </a:lnTo>
                <a:lnTo>
                  <a:pt x="21600" y="10139"/>
                </a:lnTo>
                <a:close/>
              </a:path>
            </a:pathLst>
          </a:custGeom>
          <a:solidFill>
            <a:schemeClr val="accent3">
              <a:lumOff val="44000"/>
            </a:schemeClr>
          </a:solidFill>
          <a:ln w="12700">
            <a:miter lim="400000"/>
          </a:ln>
        </p:spPr>
        <p:txBody>
          <a:bodyPr lIns="45719" rIns="45719"/>
          <a:lstStyle/>
          <a:p>
            <a:endParaRPr/>
          </a:p>
        </p:txBody>
      </p:sp>
      <p:sp>
        <p:nvSpPr>
          <p:cNvPr id="2914" name="Freeform 39"/>
          <p:cNvSpPr/>
          <p:nvPr/>
        </p:nvSpPr>
        <p:spPr>
          <a:xfrm flipH="1">
            <a:off x="211138" y="2427288"/>
            <a:ext cx="87313" cy="98426"/>
          </a:xfrm>
          <a:custGeom>
            <a:avLst/>
            <a:gdLst/>
            <a:ahLst/>
            <a:cxnLst>
              <a:cxn ang="0">
                <a:pos x="wd2" y="hd2"/>
              </a:cxn>
              <a:cxn ang="5400000">
                <a:pos x="wd2" y="hd2"/>
              </a:cxn>
              <a:cxn ang="10800000">
                <a:pos x="wd2" y="hd2"/>
              </a:cxn>
              <a:cxn ang="16200000">
                <a:pos x="wd2" y="hd2"/>
              </a:cxn>
            </a:cxnLst>
            <a:rect l="0" t="0" r="r" b="b"/>
            <a:pathLst>
              <a:path w="21600" h="21600" extrusionOk="0">
                <a:moveTo>
                  <a:pt x="21600" y="10452"/>
                </a:moveTo>
                <a:lnTo>
                  <a:pt x="20903" y="14632"/>
                </a:lnTo>
                <a:lnTo>
                  <a:pt x="18465" y="18116"/>
                </a:lnTo>
                <a:lnTo>
                  <a:pt x="15677" y="20555"/>
                </a:lnTo>
                <a:lnTo>
                  <a:pt x="11497" y="21600"/>
                </a:lnTo>
                <a:lnTo>
                  <a:pt x="7316" y="21252"/>
                </a:lnTo>
                <a:lnTo>
                  <a:pt x="3484" y="19510"/>
                </a:lnTo>
                <a:lnTo>
                  <a:pt x="1045" y="15677"/>
                </a:lnTo>
                <a:lnTo>
                  <a:pt x="0" y="11497"/>
                </a:lnTo>
                <a:lnTo>
                  <a:pt x="697" y="7316"/>
                </a:lnTo>
                <a:lnTo>
                  <a:pt x="2439" y="3832"/>
                </a:lnTo>
                <a:lnTo>
                  <a:pt x="5923" y="1394"/>
                </a:lnTo>
                <a:lnTo>
                  <a:pt x="10103" y="0"/>
                </a:lnTo>
                <a:lnTo>
                  <a:pt x="14284" y="697"/>
                </a:lnTo>
                <a:lnTo>
                  <a:pt x="18116" y="2439"/>
                </a:lnTo>
                <a:lnTo>
                  <a:pt x="20555" y="5923"/>
                </a:lnTo>
                <a:lnTo>
                  <a:pt x="21600" y="10452"/>
                </a:lnTo>
                <a:close/>
              </a:path>
            </a:pathLst>
          </a:custGeom>
          <a:solidFill>
            <a:schemeClr val="accent3">
              <a:lumOff val="44000"/>
            </a:schemeClr>
          </a:solidFill>
          <a:ln w="12700">
            <a:miter lim="400000"/>
          </a:ln>
        </p:spPr>
        <p:txBody>
          <a:bodyPr lIns="45719" rIns="45719"/>
          <a:lstStyle/>
          <a:p>
            <a:endParaRPr/>
          </a:p>
        </p:txBody>
      </p:sp>
      <p:sp>
        <p:nvSpPr>
          <p:cNvPr id="2915" name="Freeform 40"/>
          <p:cNvSpPr/>
          <p:nvPr/>
        </p:nvSpPr>
        <p:spPr>
          <a:xfrm flipH="1">
            <a:off x="373063" y="2487613"/>
            <a:ext cx="55563" cy="68263"/>
          </a:xfrm>
          <a:custGeom>
            <a:avLst/>
            <a:gdLst/>
            <a:ahLst/>
            <a:cxnLst>
              <a:cxn ang="0">
                <a:pos x="wd2" y="hd2"/>
              </a:cxn>
              <a:cxn ang="5400000">
                <a:pos x="wd2" y="hd2"/>
              </a:cxn>
              <a:cxn ang="10800000">
                <a:pos x="wd2" y="hd2"/>
              </a:cxn>
              <a:cxn ang="16200000">
                <a:pos x="wd2" y="hd2"/>
              </a:cxn>
            </a:cxnLst>
            <a:rect l="0" t="0" r="r" b="b"/>
            <a:pathLst>
              <a:path w="21600" h="21600" extrusionOk="0">
                <a:moveTo>
                  <a:pt x="21600" y="9771"/>
                </a:moveTo>
                <a:lnTo>
                  <a:pt x="21600" y="14400"/>
                </a:lnTo>
                <a:lnTo>
                  <a:pt x="19440" y="18000"/>
                </a:lnTo>
                <a:lnTo>
                  <a:pt x="16200" y="20571"/>
                </a:lnTo>
                <a:lnTo>
                  <a:pt x="12420" y="21600"/>
                </a:lnTo>
                <a:lnTo>
                  <a:pt x="7560" y="20571"/>
                </a:lnTo>
                <a:lnTo>
                  <a:pt x="3780" y="19029"/>
                </a:lnTo>
                <a:lnTo>
                  <a:pt x="1080" y="15429"/>
                </a:lnTo>
                <a:lnTo>
                  <a:pt x="0" y="11829"/>
                </a:lnTo>
                <a:lnTo>
                  <a:pt x="1080" y="7200"/>
                </a:lnTo>
                <a:lnTo>
                  <a:pt x="2700" y="3600"/>
                </a:lnTo>
                <a:lnTo>
                  <a:pt x="5940" y="1029"/>
                </a:lnTo>
                <a:lnTo>
                  <a:pt x="10260" y="0"/>
                </a:lnTo>
                <a:lnTo>
                  <a:pt x="14040" y="1029"/>
                </a:lnTo>
                <a:lnTo>
                  <a:pt x="17820" y="2571"/>
                </a:lnTo>
                <a:lnTo>
                  <a:pt x="20520" y="6171"/>
                </a:lnTo>
                <a:lnTo>
                  <a:pt x="21600" y="9771"/>
                </a:lnTo>
                <a:close/>
              </a:path>
            </a:pathLst>
          </a:custGeom>
          <a:solidFill>
            <a:schemeClr val="accent3">
              <a:lumOff val="44000"/>
            </a:schemeClr>
          </a:solidFill>
          <a:ln w="12700">
            <a:miter lim="400000"/>
          </a:ln>
        </p:spPr>
        <p:txBody>
          <a:bodyPr lIns="45719" rIns="45719"/>
          <a:lstStyle/>
          <a:p>
            <a:endParaRPr/>
          </a:p>
        </p:txBody>
      </p:sp>
      <p:sp>
        <p:nvSpPr>
          <p:cNvPr id="2916" name="Freeform 41"/>
          <p:cNvSpPr/>
          <p:nvPr/>
        </p:nvSpPr>
        <p:spPr>
          <a:xfrm flipH="1">
            <a:off x="1624012" y="2660650"/>
            <a:ext cx="107951" cy="106363"/>
          </a:xfrm>
          <a:custGeom>
            <a:avLst/>
            <a:gdLst/>
            <a:ahLst/>
            <a:cxnLst>
              <a:cxn ang="0">
                <a:pos x="wd2" y="hd2"/>
              </a:cxn>
              <a:cxn ang="5400000">
                <a:pos x="wd2" y="hd2"/>
              </a:cxn>
              <a:cxn ang="10800000">
                <a:pos x="wd2" y="hd2"/>
              </a:cxn>
              <a:cxn ang="16200000">
                <a:pos x="wd2" y="hd2"/>
              </a:cxn>
            </a:cxnLst>
            <a:rect l="0" t="0" r="r" b="b"/>
            <a:pathLst>
              <a:path w="21600" h="21600" extrusionOk="0">
                <a:moveTo>
                  <a:pt x="0" y="3494"/>
                </a:moveTo>
                <a:lnTo>
                  <a:pt x="0" y="18106"/>
                </a:lnTo>
                <a:lnTo>
                  <a:pt x="568" y="18741"/>
                </a:lnTo>
                <a:lnTo>
                  <a:pt x="568" y="20012"/>
                </a:lnTo>
                <a:lnTo>
                  <a:pt x="853" y="20329"/>
                </a:lnTo>
                <a:lnTo>
                  <a:pt x="1989" y="20965"/>
                </a:lnTo>
                <a:lnTo>
                  <a:pt x="2274" y="20965"/>
                </a:lnTo>
                <a:lnTo>
                  <a:pt x="3411" y="21600"/>
                </a:lnTo>
                <a:lnTo>
                  <a:pt x="3979" y="21600"/>
                </a:lnTo>
                <a:lnTo>
                  <a:pt x="18758" y="20012"/>
                </a:lnTo>
                <a:lnTo>
                  <a:pt x="20463" y="18741"/>
                </a:lnTo>
                <a:lnTo>
                  <a:pt x="21032" y="17788"/>
                </a:lnTo>
                <a:lnTo>
                  <a:pt x="21600" y="16200"/>
                </a:lnTo>
                <a:lnTo>
                  <a:pt x="21032" y="14294"/>
                </a:lnTo>
                <a:lnTo>
                  <a:pt x="20463" y="13341"/>
                </a:lnTo>
                <a:lnTo>
                  <a:pt x="17621" y="12071"/>
                </a:lnTo>
                <a:lnTo>
                  <a:pt x="16768" y="12071"/>
                </a:lnTo>
                <a:lnTo>
                  <a:pt x="13642" y="12706"/>
                </a:lnTo>
                <a:lnTo>
                  <a:pt x="10232" y="13341"/>
                </a:lnTo>
                <a:lnTo>
                  <a:pt x="6821" y="13341"/>
                </a:lnTo>
                <a:lnTo>
                  <a:pt x="6821" y="3494"/>
                </a:lnTo>
                <a:lnTo>
                  <a:pt x="6253" y="2224"/>
                </a:lnTo>
                <a:lnTo>
                  <a:pt x="5968" y="1271"/>
                </a:lnTo>
                <a:lnTo>
                  <a:pt x="4832" y="635"/>
                </a:lnTo>
                <a:lnTo>
                  <a:pt x="3411" y="0"/>
                </a:lnTo>
                <a:lnTo>
                  <a:pt x="1989" y="635"/>
                </a:lnTo>
                <a:lnTo>
                  <a:pt x="853" y="1271"/>
                </a:lnTo>
                <a:lnTo>
                  <a:pt x="568" y="2224"/>
                </a:lnTo>
                <a:lnTo>
                  <a:pt x="0" y="3494"/>
                </a:lnTo>
                <a:close/>
              </a:path>
            </a:pathLst>
          </a:custGeom>
          <a:solidFill>
            <a:srgbClr val="000000"/>
          </a:solidFill>
          <a:ln w="12700">
            <a:miter lim="400000"/>
          </a:ln>
        </p:spPr>
        <p:txBody>
          <a:bodyPr lIns="45719" rIns="45719"/>
          <a:lstStyle/>
          <a:p>
            <a:endParaRPr/>
          </a:p>
        </p:txBody>
      </p:sp>
      <p:sp>
        <p:nvSpPr>
          <p:cNvPr id="2917" name="Freeform 42"/>
          <p:cNvSpPr/>
          <p:nvPr/>
        </p:nvSpPr>
        <p:spPr>
          <a:xfrm flipH="1">
            <a:off x="1614487" y="2867025"/>
            <a:ext cx="79376" cy="92076"/>
          </a:xfrm>
          <a:custGeom>
            <a:avLst/>
            <a:gdLst/>
            <a:ahLst/>
            <a:cxnLst>
              <a:cxn ang="0">
                <a:pos x="wd2" y="hd2"/>
              </a:cxn>
              <a:cxn ang="5400000">
                <a:pos x="wd2" y="hd2"/>
              </a:cxn>
              <a:cxn ang="10800000">
                <a:pos x="wd2" y="hd2"/>
              </a:cxn>
              <a:cxn ang="16200000">
                <a:pos x="wd2" y="hd2"/>
              </a:cxn>
            </a:cxnLst>
            <a:rect l="0" t="0" r="r" b="b"/>
            <a:pathLst>
              <a:path w="21600" h="21600" extrusionOk="0">
                <a:moveTo>
                  <a:pt x="2653" y="1464"/>
                </a:moveTo>
                <a:lnTo>
                  <a:pt x="1137" y="2563"/>
                </a:lnTo>
                <a:lnTo>
                  <a:pt x="379" y="4027"/>
                </a:lnTo>
                <a:lnTo>
                  <a:pt x="0" y="5858"/>
                </a:lnTo>
                <a:lnTo>
                  <a:pt x="0" y="6956"/>
                </a:lnTo>
                <a:lnTo>
                  <a:pt x="379" y="8420"/>
                </a:lnTo>
                <a:lnTo>
                  <a:pt x="1895" y="9519"/>
                </a:lnTo>
                <a:lnTo>
                  <a:pt x="5684" y="9519"/>
                </a:lnTo>
                <a:lnTo>
                  <a:pt x="7200" y="9153"/>
                </a:lnTo>
                <a:lnTo>
                  <a:pt x="10989" y="9153"/>
                </a:lnTo>
                <a:lnTo>
                  <a:pt x="12505" y="9519"/>
                </a:lnTo>
                <a:lnTo>
                  <a:pt x="12505" y="12814"/>
                </a:lnTo>
                <a:lnTo>
                  <a:pt x="11747" y="13546"/>
                </a:lnTo>
                <a:lnTo>
                  <a:pt x="10989" y="13912"/>
                </a:lnTo>
                <a:lnTo>
                  <a:pt x="9853" y="15376"/>
                </a:lnTo>
                <a:lnTo>
                  <a:pt x="9853" y="18305"/>
                </a:lnTo>
                <a:lnTo>
                  <a:pt x="10232" y="20502"/>
                </a:lnTo>
                <a:lnTo>
                  <a:pt x="11747" y="21600"/>
                </a:lnTo>
                <a:lnTo>
                  <a:pt x="15158" y="21600"/>
                </a:lnTo>
                <a:lnTo>
                  <a:pt x="16295" y="20868"/>
                </a:lnTo>
                <a:lnTo>
                  <a:pt x="18189" y="19037"/>
                </a:lnTo>
                <a:lnTo>
                  <a:pt x="20842" y="16108"/>
                </a:lnTo>
                <a:lnTo>
                  <a:pt x="21600" y="11349"/>
                </a:lnTo>
                <a:lnTo>
                  <a:pt x="20842" y="6590"/>
                </a:lnTo>
                <a:lnTo>
                  <a:pt x="15537" y="1464"/>
                </a:lnTo>
                <a:lnTo>
                  <a:pt x="11747" y="0"/>
                </a:lnTo>
                <a:lnTo>
                  <a:pt x="7200" y="0"/>
                </a:lnTo>
                <a:lnTo>
                  <a:pt x="3789" y="732"/>
                </a:lnTo>
                <a:lnTo>
                  <a:pt x="2653" y="1464"/>
                </a:lnTo>
                <a:close/>
              </a:path>
            </a:pathLst>
          </a:custGeom>
          <a:solidFill>
            <a:srgbClr val="000000"/>
          </a:solidFill>
          <a:ln w="12700">
            <a:miter lim="400000"/>
          </a:ln>
        </p:spPr>
        <p:txBody>
          <a:bodyPr lIns="45719" rIns="45719"/>
          <a:lstStyle/>
          <a:p>
            <a:endParaRPr/>
          </a:p>
        </p:txBody>
      </p:sp>
      <p:sp>
        <p:nvSpPr>
          <p:cNvPr id="2918" name="Freeform 43"/>
          <p:cNvSpPr/>
          <p:nvPr/>
        </p:nvSpPr>
        <p:spPr>
          <a:xfrm flipH="1">
            <a:off x="1490662" y="2547938"/>
            <a:ext cx="76201"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815" y="14657"/>
                </a:lnTo>
                <a:lnTo>
                  <a:pt x="18065" y="18129"/>
                </a:lnTo>
                <a:lnTo>
                  <a:pt x="14924" y="20829"/>
                </a:lnTo>
                <a:lnTo>
                  <a:pt x="10604" y="21600"/>
                </a:lnTo>
                <a:lnTo>
                  <a:pt x="6676" y="20829"/>
                </a:lnTo>
                <a:lnTo>
                  <a:pt x="3142" y="18129"/>
                </a:lnTo>
                <a:lnTo>
                  <a:pt x="393" y="14657"/>
                </a:lnTo>
                <a:lnTo>
                  <a:pt x="0" y="10800"/>
                </a:lnTo>
                <a:lnTo>
                  <a:pt x="393" y="6943"/>
                </a:lnTo>
                <a:lnTo>
                  <a:pt x="3142" y="3471"/>
                </a:lnTo>
                <a:lnTo>
                  <a:pt x="6676" y="771"/>
                </a:lnTo>
                <a:lnTo>
                  <a:pt x="10604" y="0"/>
                </a:lnTo>
                <a:lnTo>
                  <a:pt x="14924" y="771"/>
                </a:lnTo>
                <a:lnTo>
                  <a:pt x="18065" y="3471"/>
                </a:lnTo>
                <a:lnTo>
                  <a:pt x="20815" y="6943"/>
                </a:lnTo>
                <a:lnTo>
                  <a:pt x="21600" y="10800"/>
                </a:lnTo>
                <a:close/>
              </a:path>
            </a:pathLst>
          </a:custGeom>
          <a:solidFill>
            <a:srgbClr val="000000"/>
          </a:solidFill>
          <a:ln w="12700">
            <a:miter lim="400000"/>
          </a:ln>
        </p:spPr>
        <p:txBody>
          <a:bodyPr lIns="45719" rIns="45719"/>
          <a:lstStyle/>
          <a:p>
            <a:endParaRPr/>
          </a:p>
        </p:txBody>
      </p:sp>
      <p:grpSp>
        <p:nvGrpSpPr>
          <p:cNvPr id="2921" name="Freeform 44"/>
          <p:cNvGrpSpPr/>
          <p:nvPr/>
        </p:nvGrpSpPr>
        <p:grpSpPr>
          <a:xfrm>
            <a:off x="6461125" y="5265737"/>
            <a:ext cx="12701" cy="1"/>
            <a:chOff x="0" y="0"/>
            <a:chExt cx="12700" cy="0"/>
          </a:xfrm>
        </p:grpSpPr>
        <p:sp>
          <p:nvSpPr>
            <p:cNvPr id="2919" name="Line"/>
            <p:cNvSpPr/>
            <p:nvPr/>
          </p:nvSpPr>
          <p:spPr>
            <a:xfrm flipH="1" flipV="1">
              <a:off x="0" y="0"/>
              <a:ext cx="12701" cy="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2920" name="Line"/>
            <p:cNvSpPr/>
            <p:nvPr/>
          </p:nvSpPr>
          <p:spPr>
            <a:xfrm>
              <a:off x="0" y="0"/>
              <a:ext cx="12701" cy="1"/>
            </a:xfrm>
            <a:prstGeom prst="line">
              <a:avLst/>
            </a:prstGeom>
            <a:noFill/>
            <a:ln w="12700" cap="flat">
              <a:noFill/>
              <a:miter lim="400000"/>
            </a:ln>
            <a:effectLst/>
          </p:spPr>
          <p:txBody>
            <a:bodyPr wrap="square" lIns="45719" tIns="45719" rIns="45719" bIns="45719" numCol="1" anchor="t">
              <a:noAutofit/>
            </a:bodyPr>
            <a:lstStyle/>
            <a:p>
              <a:endParaRPr/>
            </a:p>
          </p:txBody>
        </p:sp>
      </p:grpSp>
      <p:grpSp>
        <p:nvGrpSpPr>
          <p:cNvPr id="2924" name="Freeform 45"/>
          <p:cNvGrpSpPr/>
          <p:nvPr/>
        </p:nvGrpSpPr>
        <p:grpSpPr>
          <a:xfrm>
            <a:off x="1874838" y="3719513"/>
            <a:ext cx="1" cy="2373312"/>
            <a:chOff x="0" y="0"/>
            <a:chExt cx="0" cy="2373311"/>
          </a:xfrm>
        </p:grpSpPr>
        <p:sp>
          <p:nvSpPr>
            <p:cNvPr id="2922" name="Line"/>
            <p:cNvSpPr/>
            <p:nvPr/>
          </p:nvSpPr>
          <p:spPr>
            <a:xfrm flipH="1">
              <a:off x="0" y="0"/>
              <a:ext cx="1" cy="2373312"/>
            </a:xfrm>
            <a:prstGeom prst="line">
              <a:avLst/>
            </a:prstGeom>
            <a:noFill/>
            <a:ln w="12700" cap="flat">
              <a:noFill/>
              <a:miter lim="400000"/>
            </a:ln>
            <a:effectLst/>
          </p:spPr>
          <p:txBody>
            <a:bodyPr wrap="square" lIns="45719" tIns="45719" rIns="45719" bIns="45719" numCol="1" anchor="t">
              <a:noAutofit/>
            </a:bodyPr>
            <a:lstStyle/>
            <a:p>
              <a:endParaRPr/>
            </a:p>
          </p:txBody>
        </p:sp>
        <p:sp>
          <p:nvSpPr>
            <p:cNvPr id="2923" name="Line"/>
            <p:cNvSpPr/>
            <p:nvPr/>
          </p:nvSpPr>
          <p:spPr>
            <a:xfrm flipV="1">
              <a:off x="0" y="0"/>
              <a:ext cx="1" cy="2373312"/>
            </a:xfrm>
            <a:prstGeom prst="line">
              <a:avLst/>
            </a:prstGeom>
            <a:noFill/>
            <a:ln w="12700" cap="flat">
              <a:noFill/>
              <a:miter lim="400000"/>
            </a:ln>
            <a:effectLst/>
          </p:spPr>
          <p:txBody>
            <a:bodyPr wrap="square" lIns="45719" tIns="45719" rIns="45719" bIns="45719" numCol="1" anchor="t">
              <a:noAutofit/>
            </a:bodyPr>
            <a:lstStyle/>
            <a:p>
              <a:endParaRPr/>
            </a:p>
          </p:txBody>
        </p:sp>
      </p:grpSp>
      <p:grpSp>
        <p:nvGrpSpPr>
          <p:cNvPr id="2960" name="Group 46"/>
          <p:cNvGrpSpPr/>
          <p:nvPr/>
        </p:nvGrpSpPr>
        <p:grpSpPr>
          <a:xfrm>
            <a:off x="4419599" y="4648199"/>
            <a:ext cx="3902076" cy="2209801"/>
            <a:chOff x="0" y="0"/>
            <a:chExt cx="3902075" cy="2209800"/>
          </a:xfrm>
        </p:grpSpPr>
        <p:sp>
          <p:nvSpPr>
            <p:cNvPr id="2925" name="Freeform 47"/>
            <p:cNvSpPr/>
            <p:nvPr/>
          </p:nvSpPr>
          <p:spPr>
            <a:xfrm>
              <a:off x="-1" y="1357035"/>
              <a:ext cx="459263" cy="459305"/>
            </a:xfrm>
            <a:custGeom>
              <a:avLst/>
              <a:gdLst/>
              <a:ahLst/>
              <a:cxnLst>
                <a:cxn ang="0">
                  <a:pos x="wd2" y="hd2"/>
                </a:cxn>
                <a:cxn ang="5400000">
                  <a:pos x="wd2" y="hd2"/>
                </a:cxn>
                <a:cxn ang="10800000">
                  <a:pos x="wd2" y="hd2"/>
                </a:cxn>
                <a:cxn ang="16200000">
                  <a:pos x="wd2" y="hd2"/>
                </a:cxn>
              </a:cxnLst>
              <a:rect l="0" t="0" r="r" b="b"/>
              <a:pathLst>
                <a:path w="21600" h="21600" extrusionOk="0">
                  <a:moveTo>
                    <a:pt x="5050" y="227"/>
                  </a:moveTo>
                  <a:lnTo>
                    <a:pt x="544" y="3097"/>
                  </a:lnTo>
                  <a:lnTo>
                    <a:pt x="388" y="3323"/>
                  </a:lnTo>
                  <a:lnTo>
                    <a:pt x="155" y="3474"/>
                  </a:lnTo>
                  <a:lnTo>
                    <a:pt x="0" y="3852"/>
                  </a:lnTo>
                  <a:lnTo>
                    <a:pt x="0" y="4909"/>
                  </a:lnTo>
                  <a:lnTo>
                    <a:pt x="155" y="5136"/>
                  </a:lnTo>
                  <a:lnTo>
                    <a:pt x="16239" y="21222"/>
                  </a:lnTo>
                  <a:lnTo>
                    <a:pt x="16394" y="21449"/>
                  </a:lnTo>
                  <a:lnTo>
                    <a:pt x="16783" y="21600"/>
                  </a:lnTo>
                  <a:lnTo>
                    <a:pt x="17560" y="21600"/>
                  </a:lnTo>
                  <a:lnTo>
                    <a:pt x="17871" y="21449"/>
                  </a:lnTo>
                  <a:lnTo>
                    <a:pt x="18259" y="21071"/>
                  </a:lnTo>
                  <a:lnTo>
                    <a:pt x="21289" y="16691"/>
                  </a:lnTo>
                  <a:lnTo>
                    <a:pt x="21445" y="16313"/>
                  </a:lnTo>
                  <a:lnTo>
                    <a:pt x="21600" y="15785"/>
                  </a:lnTo>
                  <a:lnTo>
                    <a:pt x="21445" y="15407"/>
                  </a:lnTo>
                  <a:lnTo>
                    <a:pt x="21289" y="15105"/>
                  </a:lnTo>
                  <a:lnTo>
                    <a:pt x="6915" y="378"/>
                  </a:lnTo>
                  <a:lnTo>
                    <a:pt x="6527" y="0"/>
                  </a:lnTo>
                  <a:lnTo>
                    <a:pt x="5439" y="0"/>
                  </a:lnTo>
                  <a:lnTo>
                    <a:pt x="5050" y="227"/>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26" name="Freeform 48"/>
            <p:cNvSpPr/>
            <p:nvPr/>
          </p:nvSpPr>
          <p:spPr>
            <a:xfrm>
              <a:off x="75992" y="1419668"/>
              <a:ext cx="317190" cy="322798"/>
            </a:xfrm>
            <a:custGeom>
              <a:avLst/>
              <a:gdLst/>
              <a:ahLst/>
              <a:cxnLst>
                <a:cxn ang="0">
                  <a:pos x="wd2" y="hd2"/>
                </a:cxn>
                <a:cxn ang="5400000">
                  <a:pos x="wd2" y="hd2"/>
                </a:cxn>
                <a:cxn ang="10800000">
                  <a:pos x="wd2" y="hd2"/>
                </a:cxn>
                <a:cxn ang="16200000">
                  <a:pos x="wd2" y="hd2"/>
                </a:cxn>
              </a:cxnLst>
              <a:rect l="0" t="0" r="r" b="b"/>
              <a:pathLst>
                <a:path w="21600" h="21600" extrusionOk="0">
                  <a:moveTo>
                    <a:pt x="2925" y="0"/>
                  </a:moveTo>
                  <a:lnTo>
                    <a:pt x="4275" y="1290"/>
                  </a:lnTo>
                  <a:lnTo>
                    <a:pt x="6412" y="3546"/>
                  </a:lnTo>
                  <a:lnTo>
                    <a:pt x="9112" y="6448"/>
                  </a:lnTo>
                  <a:lnTo>
                    <a:pt x="12375" y="9564"/>
                  </a:lnTo>
                  <a:lnTo>
                    <a:pt x="15300" y="12573"/>
                  </a:lnTo>
                  <a:lnTo>
                    <a:pt x="18000" y="15475"/>
                  </a:lnTo>
                  <a:lnTo>
                    <a:pt x="20250" y="17516"/>
                  </a:lnTo>
                  <a:lnTo>
                    <a:pt x="21600" y="18806"/>
                  </a:lnTo>
                  <a:lnTo>
                    <a:pt x="21038" y="19343"/>
                  </a:lnTo>
                  <a:lnTo>
                    <a:pt x="20700" y="20096"/>
                  </a:lnTo>
                  <a:lnTo>
                    <a:pt x="20250" y="20848"/>
                  </a:lnTo>
                  <a:lnTo>
                    <a:pt x="19350" y="21600"/>
                  </a:lnTo>
                  <a:lnTo>
                    <a:pt x="17775" y="20096"/>
                  </a:lnTo>
                  <a:lnTo>
                    <a:pt x="15638" y="17731"/>
                  </a:lnTo>
                  <a:lnTo>
                    <a:pt x="12600" y="14937"/>
                  </a:lnTo>
                  <a:lnTo>
                    <a:pt x="9450" y="11821"/>
                  </a:lnTo>
                  <a:lnTo>
                    <a:pt x="6412" y="8704"/>
                  </a:lnTo>
                  <a:lnTo>
                    <a:pt x="3487" y="5910"/>
                  </a:lnTo>
                  <a:lnTo>
                    <a:pt x="1350" y="3546"/>
                  </a:lnTo>
                  <a:lnTo>
                    <a:pt x="0" y="2042"/>
                  </a:lnTo>
                  <a:lnTo>
                    <a:pt x="1575" y="967"/>
                  </a:lnTo>
                  <a:lnTo>
                    <a:pt x="2137" y="537"/>
                  </a:lnTo>
                  <a:lnTo>
                    <a:pt x="2925" y="0"/>
                  </a:lnTo>
                  <a:close/>
                </a:path>
              </a:pathLst>
            </a:custGeom>
            <a:solidFill>
              <a:srgbClr val="333333"/>
            </a:solidFill>
            <a:ln w="12700" cap="flat">
              <a:noFill/>
              <a:miter lim="400000"/>
            </a:ln>
            <a:effectLst/>
          </p:spPr>
          <p:txBody>
            <a:bodyPr wrap="square" lIns="45719" tIns="45719" rIns="45719" bIns="45719" numCol="1" anchor="t">
              <a:noAutofit/>
            </a:bodyPr>
            <a:lstStyle/>
            <a:p>
              <a:endParaRPr/>
            </a:p>
          </p:txBody>
        </p:sp>
        <p:sp>
          <p:nvSpPr>
            <p:cNvPr id="2927" name="Freeform 49"/>
            <p:cNvSpPr/>
            <p:nvPr/>
          </p:nvSpPr>
          <p:spPr>
            <a:xfrm>
              <a:off x="2296310" y="247317"/>
              <a:ext cx="538560" cy="798163"/>
            </a:xfrm>
            <a:custGeom>
              <a:avLst/>
              <a:gdLst/>
              <a:ahLst/>
              <a:cxnLst>
                <a:cxn ang="0">
                  <a:pos x="wd2" y="hd2"/>
                </a:cxn>
                <a:cxn ang="5400000">
                  <a:pos x="wd2" y="hd2"/>
                </a:cxn>
                <a:cxn ang="10800000">
                  <a:pos x="wd2" y="hd2"/>
                </a:cxn>
                <a:cxn ang="16200000">
                  <a:pos x="wd2" y="hd2"/>
                </a:cxn>
              </a:cxnLst>
              <a:rect l="0" t="0" r="r" b="b"/>
              <a:pathLst>
                <a:path w="21600" h="21600" extrusionOk="0">
                  <a:moveTo>
                    <a:pt x="13185" y="739"/>
                  </a:moveTo>
                  <a:lnTo>
                    <a:pt x="11728" y="1565"/>
                  </a:lnTo>
                  <a:lnTo>
                    <a:pt x="10005" y="2912"/>
                  </a:lnTo>
                  <a:lnTo>
                    <a:pt x="8083" y="4694"/>
                  </a:lnTo>
                  <a:lnTo>
                    <a:pt x="6029" y="6780"/>
                  </a:lnTo>
                  <a:lnTo>
                    <a:pt x="3975" y="9083"/>
                  </a:lnTo>
                  <a:lnTo>
                    <a:pt x="2385" y="11474"/>
                  </a:lnTo>
                  <a:lnTo>
                    <a:pt x="928" y="13647"/>
                  </a:lnTo>
                  <a:lnTo>
                    <a:pt x="133" y="15733"/>
                  </a:lnTo>
                  <a:lnTo>
                    <a:pt x="0" y="16906"/>
                  </a:lnTo>
                  <a:lnTo>
                    <a:pt x="133" y="17819"/>
                  </a:lnTo>
                  <a:lnTo>
                    <a:pt x="464" y="18688"/>
                  </a:lnTo>
                  <a:lnTo>
                    <a:pt x="1060" y="19297"/>
                  </a:lnTo>
                  <a:lnTo>
                    <a:pt x="1259" y="19514"/>
                  </a:lnTo>
                  <a:lnTo>
                    <a:pt x="9541" y="21600"/>
                  </a:lnTo>
                  <a:lnTo>
                    <a:pt x="9806" y="21383"/>
                  </a:lnTo>
                  <a:lnTo>
                    <a:pt x="10336" y="21078"/>
                  </a:lnTo>
                  <a:lnTo>
                    <a:pt x="11396" y="20557"/>
                  </a:lnTo>
                  <a:lnTo>
                    <a:pt x="12987" y="19601"/>
                  </a:lnTo>
                  <a:lnTo>
                    <a:pt x="14775" y="18471"/>
                  </a:lnTo>
                  <a:lnTo>
                    <a:pt x="16498" y="17210"/>
                  </a:lnTo>
                  <a:lnTo>
                    <a:pt x="18287" y="15733"/>
                  </a:lnTo>
                  <a:lnTo>
                    <a:pt x="19679" y="14168"/>
                  </a:lnTo>
                  <a:lnTo>
                    <a:pt x="20672" y="12604"/>
                  </a:lnTo>
                  <a:lnTo>
                    <a:pt x="21467" y="9909"/>
                  </a:lnTo>
                  <a:lnTo>
                    <a:pt x="21600" y="6780"/>
                  </a:lnTo>
                  <a:lnTo>
                    <a:pt x="20937" y="3868"/>
                  </a:lnTo>
                  <a:lnTo>
                    <a:pt x="19679" y="1869"/>
                  </a:lnTo>
                  <a:lnTo>
                    <a:pt x="19347" y="1434"/>
                  </a:lnTo>
                  <a:lnTo>
                    <a:pt x="18751" y="913"/>
                  </a:lnTo>
                  <a:lnTo>
                    <a:pt x="18287" y="522"/>
                  </a:lnTo>
                  <a:lnTo>
                    <a:pt x="17625" y="217"/>
                  </a:lnTo>
                  <a:lnTo>
                    <a:pt x="16962" y="0"/>
                  </a:lnTo>
                  <a:lnTo>
                    <a:pt x="15372" y="0"/>
                  </a:lnTo>
                  <a:lnTo>
                    <a:pt x="14444" y="304"/>
                  </a:lnTo>
                  <a:lnTo>
                    <a:pt x="13185" y="73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28" name="Freeform 50"/>
            <p:cNvSpPr/>
            <p:nvPr/>
          </p:nvSpPr>
          <p:spPr>
            <a:xfrm>
              <a:off x="2339262" y="281042"/>
              <a:ext cx="455959" cy="714653"/>
            </a:xfrm>
            <a:custGeom>
              <a:avLst/>
              <a:gdLst/>
              <a:ahLst/>
              <a:cxnLst>
                <a:cxn ang="0">
                  <a:pos x="wd2" y="hd2"/>
                </a:cxn>
                <a:cxn ang="5400000">
                  <a:pos x="wd2" y="hd2"/>
                </a:cxn>
                <a:cxn ang="10800000">
                  <a:pos x="wd2" y="hd2"/>
                </a:cxn>
                <a:cxn ang="16200000">
                  <a:pos x="wd2" y="hd2"/>
                </a:cxn>
              </a:cxnLst>
              <a:rect l="0" t="0" r="r" b="b"/>
              <a:pathLst>
                <a:path w="21600" h="21600" extrusionOk="0">
                  <a:moveTo>
                    <a:pt x="0" y="17862"/>
                  </a:moveTo>
                  <a:lnTo>
                    <a:pt x="0" y="17037"/>
                  </a:lnTo>
                  <a:lnTo>
                    <a:pt x="157" y="16698"/>
                  </a:lnTo>
                  <a:lnTo>
                    <a:pt x="1096" y="14465"/>
                  </a:lnTo>
                  <a:lnTo>
                    <a:pt x="2661" y="12038"/>
                  </a:lnTo>
                  <a:lnTo>
                    <a:pt x="4539" y="9562"/>
                  </a:lnTo>
                  <a:lnTo>
                    <a:pt x="6730" y="7135"/>
                  </a:lnTo>
                  <a:lnTo>
                    <a:pt x="9000" y="4902"/>
                  </a:lnTo>
                  <a:lnTo>
                    <a:pt x="11270" y="3058"/>
                  </a:lnTo>
                  <a:lnTo>
                    <a:pt x="13148" y="1650"/>
                  </a:lnTo>
                  <a:lnTo>
                    <a:pt x="14635" y="825"/>
                  </a:lnTo>
                  <a:lnTo>
                    <a:pt x="16357" y="243"/>
                  </a:lnTo>
                  <a:lnTo>
                    <a:pt x="17452" y="0"/>
                  </a:lnTo>
                  <a:lnTo>
                    <a:pt x="18235" y="388"/>
                  </a:lnTo>
                  <a:lnTo>
                    <a:pt x="19174" y="1165"/>
                  </a:lnTo>
                  <a:lnTo>
                    <a:pt x="19722" y="1747"/>
                  </a:lnTo>
                  <a:lnTo>
                    <a:pt x="20504" y="2718"/>
                  </a:lnTo>
                  <a:lnTo>
                    <a:pt x="21052" y="4223"/>
                  </a:lnTo>
                  <a:lnTo>
                    <a:pt x="21443" y="5970"/>
                  </a:lnTo>
                  <a:lnTo>
                    <a:pt x="21600" y="7960"/>
                  </a:lnTo>
                  <a:lnTo>
                    <a:pt x="21600" y="9222"/>
                  </a:lnTo>
                  <a:lnTo>
                    <a:pt x="21443" y="10533"/>
                  </a:lnTo>
                  <a:lnTo>
                    <a:pt x="21052" y="11698"/>
                  </a:lnTo>
                  <a:lnTo>
                    <a:pt x="20504" y="12717"/>
                  </a:lnTo>
                  <a:lnTo>
                    <a:pt x="19565" y="14125"/>
                  </a:lnTo>
                  <a:lnTo>
                    <a:pt x="18235" y="15533"/>
                  </a:lnTo>
                  <a:lnTo>
                    <a:pt x="16513" y="16940"/>
                  </a:lnTo>
                  <a:lnTo>
                    <a:pt x="14635" y="18202"/>
                  </a:lnTo>
                  <a:lnTo>
                    <a:pt x="12757" y="19367"/>
                  </a:lnTo>
                  <a:lnTo>
                    <a:pt x="11270" y="20435"/>
                  </a:lnTo>
                  <a:lnTo>
                    <a:pt x="9783" y="21115"/>
                  </a:lnTo>
                  <a:lnTo>
                    <a:pt x="8843" y="21600"/>
                  </a:lnTo>
                  <a:lnTo>
                    <a:pt x="8296" y="21454"/>
                  </a:lnTo>
                  <a:lnTo>
                    <a:pt x="7357" y="21212"/>
                  </a:lnTo>
                  <a:lnTo>
                    <a:pt x="6026" y="21018"/>
                  </a:lnTo>
                  <a:lnTo>
                    <a:pt x="4696" y="20629"/>
                  </a:lnTo>
                  <a:lnTo>
                    <a:pt x="3365" y="20289"/>
                  </a:lnTo>
                  <a:lnTo>
                    <a:pt x="2035" y="20047"/>
                  </a:lnTo>
                  <a:lnTo>
                    <a:pt x="1330" y="19853"/>
                  </a:lnTo>
                  <a:lnTo>
                    <a:pt x="783" y="19707"/>
                  </a:lnTo>
                  <a:lnTo>
                    <a:pt x="391" y="19367"/>
                  </a:lnTo>
                  <a:lnTo>
                    <a:pt x="157" y="18882"/>
                  </a:lnTo>
                  <a:lnTo>
                    <a:pt x="0" y="18445"/>
                  </a:lnTo>
                  <a:lnTo>
                    <a:pt x="0" y="17862"/>
                  </a:lnTo>
                  <a:close/>
                </a:path>
              </a:pathLst>
            </a:custGeom>
            <a:solidFill>
              <a:srgbClr val="F91116"/>
            </a:solidFill>
            <a:ln w="12700" cap="flat">
              <a:noFill/>
              <a:miter lim="400000"/>
            </a:ln>
            <a:effectLst/>
          </p:spPr>
          <p:txBody>
            <a:bodyPr wrap="square" lIns="45719" tIns="45719" rIns="45719" bIns="45719" numCol="1" anchor="t">
              <a:noAutofit/>
            </a:bodyPr>
            <a:lstStyle/>
            <a:p>
              <a:endParaRPr/>
            </a:p>
          </p:txBody>
        </p:sp>
        <p:sp>
          <p:nvSpPr>
            <p:cNvPr id="2929" name="Freeform 51"/>
            <p:cNvSpPr/>
            <p:nvPr/>
          </p:nvSpPr>
          <p:spPr>
            <a:xfrm>
              <a:off x="2359086" y="293890"/>
              <a:ext cx="379966" cy="650415"/>
            </a:xfrm>
            <a:custGeom>
              <a:avLst/>
              <a:gdLst/>
              <a:ahLst/>
              <a:cxnLst>
                <a:cxn ang="0">
                  <a:pos x="wd2" y="hd2"/>
                </a:cxn>
                <a:cxn ang="5400000">
                  <a:pos x="wd2" y="hd2"/>
                </a:cxn>
                <a:cxn ang="10800000">
                  <a:pos x="wd2" y="hd2"/>
                </a:cxn>
                <a:cxn ang="16200000">
                  <a:pos x="wd2" y="hd2"/>
                </a:cxn>
              </a:cxnLst>
              <a:rect l="0" t="0" r="r" b="b"/>
              <a:pathLst>
                <a:path w="21600" h="21600" extrusionOk="0">
                  <a:moveTo>
                    <a:pt x="18219" y="213"/>
                  </a:moveTo>
                  <a:lnTo>
                    <a:pt x="19158" y="0"/>
                  </a:lnTo>
                  <a:lnTo>
                    <a:pt x="19816" y="0"/>
                  </a:lnTo>
                  <a:lnTo>
                    <a:pt x="20285" y="107"/>
                  </a:lnTo>
                  <a:lnTo>
                    <a:pt x="20755" y="373"/>
                  </a:lnTo>
                  <a:lnTo>
                    <a:pt x="21412" y="853"/>
                  </a:lnTo>
                  <a:lnTo>
                    <a:pt x="21600" y="1760"/>
                  </a:lnTo>
                  <a:lnTo>
                    <a:pt x="21412" y="3040"/>
                  </a:lnTo>
                  <a:lnTo>
                    <a:pt x="20943" y="4587"/>
                  </a:lnTo>
                  <a:lnTo>
                    <a:pt x="20097" y="6240"/>
                  </a:lnTo>
                  <a:lnTo>
                    <a:pt x="18970" y="8160"/>
                  </a:lnTo>
                  <a:lnTo>
                    <a:pt x="17562" y="10240"/>
                  </a:lnTo>
                  <a:lnTo>
                    <a:pt x="15777" y="12427"/>
                  </a:lnTo>
                  <a:lnTo>
                    <a:pt x="13711" y="14453"/>
                  </a:lnTo>
                  <a:lnTo>
                    <a:pt x="11739" y="16373"/>
                  </a:lnTo>
                  <a:lnTo>
                    <a:pt x="9673" y="18027"/>
                  </a:lnTo>
                  <a:lnTo>
                    <a:pt x="7889" y="19467"/>
                  </a:lnTo>
                  <a:lnTo>
                    <a:pt x="6104" y="20480"/>
                  </a:lnTo>
                  <a:lnTo>
                    <a:pt x="4508" y="21227"/>
                  </a:lnTo>
                  <a:lnTo>
                    <a:pt x="3193" y="21600"/>
                  </a:lnTo>
                  <a:lnTo>
                    <a:pt x="2066" y="21600"/>
                  </a:lnTo>
                  <a:lnTo>
                    <a:pt x="1315" y="21493"/>
                  </a:lnTo>
                  <a:lnTo>
                    <a:pt x="657" y="21227"/>
                  </a:lnTo>
                  <a:lnTo>
                    <a:pt x="188" y="20960"/>
                  </a:lnTo>
                  <a:lnTo>
                    <a:pt x="0" y="20480"/>
                  </a:lnTo>
                  <a:lnTo>
                    <a:pt x="188" y="19573"/>
                  </a:lnTo>
                  <a:lnTo>
                    <a:pt x="657" y="18560"/>
                  </a:lnTo>
                  <a:lnTo>
                    <a:pt x="1315" y="17280"/>
                  </a:lnTo>
                  <a:lnTo>
                    <a:pt x="2254" y="16000"/>
                  </a:lnTo>
                  <a:lnTo>
                    <a:pt x="3193" y="14453"/>
                  </a:lnTo>
                  <a:lnTo>
                    <a:pt x="4508" y="13067"/>
                  </a:lnTo>
                  <a:lnTo>
                    <a:pt x="5823" y="11520"/>
                  </a:lnTo>
                  <a:lnTo>
                    <a:pt x="7231" y="9973"/>
                  </a:lnTo>
                  <a:lnTo>
                    <a:pt x="8546" y="8427"/>
                  </a:lnTo>
                  <a:lnTo>
                    <a:pt x="10143" y="6880"/>
                  </a:lnTo>
                  <a:lnTo>
                    <a:pt x="11457" y="5493"/>
                  </a:lnTo>
                  <a:lnTo>
                    <a:pt x="13054" y="4053"/>
                  </a:lnTo>
                  <a:lnTo>
                    <a:pt x="14463" y="2773"/>
                  </a:lnTo>
                  <a:lnTo>
                    <a:pt x="15777" y="1760"/>
                  </a:lnTo>
                  <a:lnTo>
                    <a:pt x="17092" y="853"/>
                  </a:lnTo>
                  <a:lnTo>
                    <a:pt x="18219" y="213"/>
                  </a:lnTo>
                  <a:close/>
                </a:path>
              </a:pathLst>
            </a:custGeom>
            <a:solidFill>
              <a:srgbClr val="F9E0A8"/>
            </a:solidFill>
            <a:ln w="12700" cap="flat">
              <a:noFill/>
              <a:miter lim="400000"/>
            </a:ln>
            <a:effectLst/>
          </p:spPr>
          <p:txBody>
            <a:bodyPr wrap="square" lIns="45719" tIns="45719" rIns="45719" bIns="45719" numCol="1" anchor="t">
              <a:noAutofit/>
            </a:bodyPr>
            <a:lstStyle/>
            <a:p>
              <a:endParaRPr/>
            </a:p>
          </p:txBody>
        </p:sp>
        <p:sp>
          <p:nvSpPr>
            <p:cNvPr id="2930" name="Freeform 52"/>
            <p:cNvSpPr/>
            <p:nvPr/>
          </p:nvSpPr>
          <p:spPr>
            <a:xfrm>
              <a:off x="2347522" y="300314"/>
              <a:ext cx="360142" cy="624719"/>
            </a:xfrm>
            <a:custGeom>
              <a:avLst/>
              <a:gdLst/>
              <a:ahLst/>
              <a:cxnLst>
                <a:cxn ang="0">
                  <a:pos x="wd2" y="hd2"/>
                </a:cxn>
                <a:cxn ang="5400000">
                  <a:pos x="wd2" y="hd2"/>
                </a:cxn>
                <a:cxn ang="10800000">
                  <a:pos x="wd2" y="hd2"/>
                </a:cxn>
                <a:cxn ang="16200000">
                  <a:pos x="wd2" y="hd2"/>
                </a:cxn>
              </a:cxnLst>
              <a:rect l="0" t="0" r="r" b="b"/>
              <a:pathLst>
                <a:path w="21600" h="21600" extrusionOk="0">
                  <a:moveTo>
                    <a:pt x="20708" y="0"/>
                  </a:moveTo>
                  <a:lnTo>
                    <a:pt x="21402" y="444"/>
                  </a:lnTo>
                  <a:lnTo>
                    <a:pt x="21600" y="1333"/>
                  </a:lnTo>
                  <a:lnTo>
                    <a:pt x="21600" y="2554"/>
                  </a:lnTo>
                  <a:lnTo>
                    <a:pt x="21105" y="3998"/>
                  </a:lnTo>
                  <a:lnTo>
                    <a:pt x="20213" y="5886"/>
                  </a:lnTo>
                  <a:lnTo>
                    <a:pt x="19024" y="7774"/>
                  </a:lnTo>
                  <a:lnTo>
                    <a:pt x="17339" y="9884"/>
                  </a:lnTo>
                  <a:lnTo>
                    <a:pt x="15457" y="12160"/>
                  </a:lnTo>
                  <a:lnTo>
                    <a:pt x="13277" y="14270"/>
                  </a:lnTo>
                  <a:lnTo>
                    <a:pt x="11196" y="16158"/>
                  </a:lnTo>
                  <a:lnTo>
                    <a:pt x="9215" y="17880"/>
                  </a:lnTo>
                  <a:lnTo>
                    <a:pt x="7134" y="19379"/>
                  </a:lnTo>
                  <a:lnTo>
                    <a:pt x="5251" y="20545"/>
                  </a:lnTo>
                  <a:lnTo>
                    <a:pt x="3567" y="21378"/>
                  </a:lnTo>
                  <a:lnTo>
                    <a:pt x="2378" y="21600"/>
                  </a:lnTo>
                  <a:lnTo>
                    <a:pt x="1189" y="21600"/>
                  </a:lnTo>
                  <a:lnTo>
                    <a:pt x="495" y="21211"/>
                  </a:lnTo>
                  <a:lnTo>
                    <a:pt x="0" y="20434"/>
                  </a:lnTo>
                  <a:lnTo>
                    <a:pt x="0" y="19212"/>
                  </a:lnTo>
                  <a:lnTo>
                    <a:pt x="495" y="17769"/>
                  </a:lnTo>
                  <a:lnTo>
                    <a:pt x="1189" y="16047"/>
                  </a:lnTo>
                  <a:lnTo>
                    <a:pt x="2378" y="14159"/>
                  </a:lnTo>
                  <a:lnTo>
                    <a:pt x="4062" y="11883"/>
                  </a:lnTo>
                  <a:lnTo>
                    <a:pt x="5945" y="9606"/>
                  </a:lnTo>
                  <a:lnTo>
                    <a:pt x="8026" y="7496"/>
                  </a:lnTo>
                  <a:lnTo>
                    <a:pt x="10206" y="5497"/>
                  </a:lnTo>
                  <a:lnTo>
                    <a:pt x="12385" y="3776"/>
                  </a:lnTo>
                  <a:lnTo>
                    <a:pt x="14466" y="2277"/>
                  </a:lnTo>
                  <a:lnTo>
                    <a:pt x="16349" y="1111"/>
                  </a:lnTo>
                  <a:lnTo>
                    <a:pt x="18033" y="278"/>
                  </a:lnTo>
                  <a:lnTo>
                    <a:pt x="19519" y="0"/>
                  </a:lnTo>
                  <a:lnTo>
                    <a:pt x="20708" y="0"/>
                  </a:lnTo>
                  <a:close/>
                </a:path>
              </a:pathLst>
            </a:custGeom>
            <a:solidFill>
              <a:srgbClr val="FCF2D8"/>
            </a:solidFill>
            <a:ln w="12700" cap="flat">
              <a:noFill/>
              <a:miter lim="400000"/>
            </a:ln>
            <a:effectLst/>
          </p:spPr>
          <p:txBody>
            <a:bodyPr wrap="square" lIns="45719" tIns="45719" rIns="45719" bIns="45719" numCol="1" anchor="t">
              <a:noAutofit/>
            </a:bodyPr>
            <a:lstStyle/>
            <a:p>
              <a:endParaRPr/>
            </a:p>
          </p:txBody>
        </p:sp>
        <p:sp>
          <p:nvSpPr>
            <p:cNvPr id="2931" name="Freeform 53"/>
            <p:cNvSpPr/>
            <p:nvPr/>
          </p:nvSpPr>
          <p:spPr>
            <a:xfrm>
              <a:off x="2625062" y="574933"/>
              <a:ext cx="158595" cy="115630"/>
            </a:xfrm>
            <a:custGeom>
              <a:avLst/>
              <a:gdLst/>
              <a:ahLst/>
              <a:cxnLst>
                <a:cxn ang="0">
                  <a:pos x="wd2" y="hd2"/>
                </a:cxn>
                <a:cxn ang="5400000">
                  <a:pos x="wd2" y="hd2"/>
                </a:cxn>
                <a:cxn ang="10800000">
                  <a:pos x="wd2" y="hd2"/>
                </a:cxn>
                <a:cxn ang="16200000">
                  <a:pos x="wd2" y="hd2"/>
                </a:cxn>
              </a:cxnLst>
              <a:rect l="0" t="0" r="r" b="b"/>
              <a:pathLst>
                <a:path w="21600" h="21600" extrusionOk="0">
                  <a:moveTo>
                    <a:pt x="7425" y="0"/>
                  </a:moveTo>
                  <a:lnTo>
                    <a:pt x="9225" y="600"/>
                  </a:lnTo>
                  <a:lnTo>
                    <a:pt x="17775" y="3600"/>
                  </a:lnTo>
                  <a:lnTo>
                    <a:pt x="21600" y="5100"/>
                  </a:lnTo>
                  <a:lnTo>
                    <a:pt x="21600" y="10800"/>
                  </a:lnTo>
                  <a:lnTo>
                    <a:pt x="20475" y="15900"/>
                  </a:lnTo>
                  <a:lnTo>
                    <a:pt x="19350" y="21600"/>
                  </a:lnTo>
                  <a:lnTo>
                    <a:pt x="5400" y="21600"/>
                  </a:lnTo>
                  <a:lnTo>
                    <a:pt x="2700" y="21000"/>
                  </a:lnTo>
                  <a:lnTo>
                    <a:pt x="0" y="20100"/>
                  </a:lnTo>
                  <a:lnTo>
                    <a:pt x="3150" y="12900"/>
                  </a:lnTo>
                  <a:lnTo>
                    <a:pt x="4725" y="7800"/>
                  </a:lnTo>
                  <a:lnTo>
                    <a:pt x="5850" y="4200"/>
                  </a:lnTo>
                  <a:lnTo>
                    <a:pt x="7425"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2932" name="Freeform 54"/>
            <p:cNvSpPr/>
            <p:nvPr/>
          </p:nvSpPr>
          <p:spPr>
            <a:xfrm>
              <a:off x="523690" y="1684651"/>
              <a:ext cx="971390" cy="423974"/>
            </a:xfrm>
            <a:custGeom>
              <a:avLst/>
              <a:gdLst/>
              <a:ahLst/>
              <a:cxnLst>
                <a:cxn ang="0">
                  <a:pos x="wd2" y="hd2"/>
                </a:cxn>
                <a:cxn ang="5400000">
                  <a:pos x="wd2" y="hd2"/>
                </a:cxn>
                <a:cxn ang="10800000">
                  <a:pos x="wd2" y="hd2"/>
                </a:cxn>
                <a:cxn ang="16200000">
                  <a:pos x="wd2" y="hd2"/>
                </a:cxn>
              </a:cxnLst>
              <a:rect l="0" t="0" r="r" b="b"/>
              <a:pathLst>
                <a:path w="21600" h="21600" extrusionOk="0">
                  <a:moveTo>
                    <a:pt x="11278" y="18082"/>
                  </a:moveTo>
                  <a:lnTo>
                    <a:pt x="10653" y="18327"/>
                  </a:lnTo>
                  <a:lnTo>
                    <a:pt x="9698" y="18491"/>
                  </a:lnTo>
                  <a:lnTo>
                    <a:pt x="8376" y="18655"/>
                  </a:lnTo>
                  <a:lnTo>
                    <a:pt x="6796" y="18655"/>
                  </a:lnTo>
                  <a:lnTo>
                    <a:pt x="5033" y="18900"/>
                  </a:lnTo>
                  <a:lnTo>
                    <a:pt x="3269" y="18900"/>
                  </a:lnTo>
                  <a:lnTo>
                    <a:pt x="1580" y="18655"/>
                  </a:lnTo>
                  <a:lnTo>
                    <a:pt x="0" y="18655"/>
                  </a:lnTo>
                  <a:lnTo>
                    <a:pt x="0" y="21600"/>
                  </a:lnTo>
                  <a:lnTo>
                    <a:pt x="7824" y="21600"/>
                  </a:lnTo>
                  <a:lnTo>
                    <a:pt x="9588" y="21436"/>
                  </a:lnTo>
                  <a:lnTo>
                    <a:pt x="10910" y="21273"/>
                  </a:lnTo>
                  <a:lnTo>
                    <a:pt x="11792" y="20864"/>
                  </a:lnTo>
                  <a:lnTo>
                    <a:pt x="12600" y="19882"/>
                  </a:lnTo>
                  <a:lnTo>
                    <a:pt x="13739" y="17673"/>
                  </a:lnTo>
                  <a:lnTo>
                    <a:pt x="15171" y="15136"/>
                  </a:lnTo>
                  <a:lnTo>
                    <a:pt x="16751" y="12027"/>
                  </a:lnTo>
                  <a:lnTo>
                    <a:pt x="18331" y="9082"/>
                  </a:lnTo>
                  <a:lnTo>
                    <a:pt x="19727" y="6136"/>
                  </a:lnTo>
                  <a:lnTo>
                    <a:pt x="20902" y="3764"/>
                  </a:lnTo>
                  <a:lnTo>
                    <a:pt x="21600" y="2209"/>
                  </a:lnTo>
                  <a:lnTo>
                    <a:pt x="20718" y="0"/>
                  </a:lnTo>
                  <a:lnTo>
                    <a:pt x="19469" y="2618"/>
                  </a:lnTo>
                  <a:lnTo>
                    <a:pt x="18073" y="5564"/>
                  </a:lnTo>
                  <a:lnTo>
                    <a:pt x="16641" y="8264"/>
                  </a:lnTo>
                  <a:lnTo>
                    <a:pt x="15245" y="11045"/>
                  </a:lnTo>
                  <a:lnTo>
                    <a:pt x="13849" y="13582"/>
                  </a:lnTo>
                  <a:lnTo>
                    <a:pt x="12673" y="15709"/>
                  </a:lnTo>
                  <a:lnTo>
                    <a:pt x="11792" y="17345"/>
                  </a:lnTo>
                  <a:lnTo>
                    <a:pt x="11278" y="18082"/>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33" name="Freeform 55"/>
            <p:cNvSpPr/>
            <p:nvPr/>
          </p:nvSpPr>
          <p:spPr>
            <a:xfrm>
              <a:off x="1161371" y="1519237"/>
              <a:ext cx="427874" cy="470547"/>
            </a:xfrm>
            <a:custGeom>
              <a:avLst/>
              <a:gdLst/>
              <a:ahLst/>
              <a:cxnLst>
                <a:cxn ang="0">
                  <a:pos x="wd2" y="hd2"/>
                </a:cxn>
                <a:cxn ang="5400000">
                  <a:pos x="wd2" y="hd2"/>
                </a:cxn>
                <a:cxn ang="10800000">
                  <a:pos x="wd2" y="hd2"/>
                </a:cxn>
                <a:cxn ang="16200000">
                  <a:pos x="wd2" y="hd2"/>
                </a:cxn>
              </a:cxnLst>
              <a:rect l="0" t="0" r="r" b="b"/>
              <a:pathLst>
                <a:path w="21600" h="21600" extrusionOk="0">
                  <a:moveTo>
                    <a:pt x="15846" y="0"/>
                  </a:moveTo>
                  <a:lnTo>
                    <a:pt x="0" y="9731"/>
                  </a:lnTo>
                  <a:lnTo>
                    <a:pt x="10842" y="21600"/>
                  </a:lnTo>
                  <a:lnTo>
                    <a:pt x="20849" y="12238"/>
                  </a:lnTo>
                  <a:lnTo>
                    <a:pt x="21016" y="11869"/>
                  </a:lnTo>
                  <a:lnTo>
                    <a:pt x="21266" y="10616"/>
                  </a:lnTo>
                  <a:lnTo>
                    <a:pt x="21600" y="9068"/>
                  </a:lnTo>
                  <a:lnTo>
                    <a:pt x="21600" y="6930"/>
                  </a:lnTo>
                  <a:lnTo>
                    <a:pt x="21433" y="4939"/>
                  </a:lnTo>
                  <a:lnTo>
                    <a:pt x="20432" y="2875"/>
                  </a:lnTo>
                  <a:lnTo>
                    <a:pt x="18598" y="1253"/>
                  </a:lnTo>
                  <a:lnTo>
                    <a:pt x="15846"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34" name="Freeform 56"/>
            <p:cNvSpPr/>
            <p:nvPr/>
          </p:nvSpPr>
          <p:spPr>
            <a:xfrm>
              <a:off x="1260492" y="1577052"/>
              <a:ext cx="317189" cy="319586"/>
            </a:xfrm>
            <a:custGeom>
              <a:avLst/>
              <a:gdLst/>
              <a:ahLst/>
              <a:cxnLst>
                <a:cxn ang="0">
                  <a:pos x="wd2" y="hd2"/>
                </a:cxn>
                <a:cxn ang="5400000">
                  <a:pos x="wd2" y="hd2"/>
                </a:cxn>
                <a:cxn ang="10800000">
                  <a:pos x="wd2" y="hd2"/>
                </a:cxn>
                <a:cxn ang="16200000">
                  <a:pos x="wd2" y="hd2"/>
                </a:cxn>
              </a:cxnLst>
              <a:rect l="0" t="0" r="r" b="b"/>
              <a:pathLst>
                <a:path w="21600" h="21600" extrusionOk="0">
                  <a:moveTo>
                    <a:pt x="15413" y="0"/>
                  </a:moveTo>
                  <a:lnTo>
                    <a:pt x="0" y="11506"/>
                  </a:lnTo>
                  <a:lnTo>
                    <a:pt x="8887" y="21600"/>
                  </a:lnTo>
                  <a:lnTo>
                    <a:pt x="21375" y="9443"/>
                  </a:lnTo>
                  <a:lnTo>
                    <a:pt x="21375" y="9118"/>
                  </a:lnTo>
                  <a:lnTo>
                    <a:pt x="21600" y="8141"/>
                  </a:lnTo>
                  <a:lnTo>
                    <a:pt x="21600" y="5536"/>
                  </a:lnTo>
                  <a:lnTo>
                    <a:pt x="21038" y="3908"/>
                  </a:lnTo>
                  <a:lnTo>
                    <a:pt x="20025" y="2388"/>
                  </a:lnTo>
                  <a:lnTo>
                    <a:pt x="18113" y="1085"/>
                  </a:lnTo>
                  <a:lnTo>
                    <a:pt x="15413" y="0"/>
                  </a:lnTo>
                  <a:close/>
                </a:path>
              </a:pathLst>
            </a:custGeom>
            <a:solidFill>
              <a:srgbClr val="44A8B5"/>
            </a:solidFill>
            <a:ln w="12700" cap="flat">
              <a:noFill/>
              <a:miter lim="400000"/>
            </a:ln>
            <a:effectLst/>
          </p:spPr>
          <p:txBody>
            <a:bodyPr wrap="square" lIns="45719" tIns="45719" rIns="45719" bIns="45719" numCol="1" anchor="t">
              <a:noAutofit/>
            </a:bodyPr>
            <a:lstStyle/>
            <a:p>
              <a:endParaRPr/>
            </a:p>
          </p:txBody>
        </p:sp>
        <p:sp>
          <p:nvSpPr>
            <p:cNvPr id="2935" name="Freeform 57"/>
            <p:cNvSpPr/>
            <p:nvPr/>
          </p:nvSpPr>
          <p:spPr>
            <a:xfrm>
              <a:off x="2418559" y="605446"/>
              <a:ext cx="1189457" cy="1098477"/>
            </a:xfrm>
            <a:custGeom>
              <a:avLst/>
              <a:gdLst/>
              <a:ahLst/>
              <a:cxnLst>
                <a:cxn ang="0">
                  <a:pos x="wd2" y="hd2"/>
                </a:cxn>
                <a:cxn ang="5400000">
                  <a:pos x="wd2" y="hd2"/>
                </a:cxn>
                <a:cxn ang="10800000">
                  <a:pos x="wd2" y="hd2"/>
                </a:cxn>
                <a:cxn ang="16200000">
                  <a:pos x="wd2" y="hd2"/>
                </a:cxn>
              </a:cxnLst>
              <a:rect l="0" t="0" r="r" b="b"/>
              <a:pathLst>
                <a:path w="21600" h="21600" extrusionOk="0">
                  <a:moveTo>
                    <a:pt x="7980" y="0"/>
                  </a:moveTo>
                  <a:lnTo>
                    <a:pt x="7920" y="0"/>
                  </a:lnTo>
                  <a:lnTo>
                    <a:pt x="7770" y="95"/>
                  </a:lnTo>
                  <a:lnTo>
                    <a:pt x="7710" y="158"/>
                  </a:lnTo>
                  <a:lnTo>
                    <a:pt x="7620" y="221"/>
                  </a:lnTo>
                  <a:lnTo>
                    <a:pt x="7500" y="537"/>
                  </a:lnTo>
                  <a:lnTo>
                    <a:pt x="7200" y="1232"/>
                  </a:lnTo>
                  <a:lnTo>
                    <a:pt x="6630" y="2211"/>
                  </a:lnTo>
                  <a:lnTo>
                    <a:pt x="5820" y="3505"/>
                  </a:lnTo>
                  <a:lnTo>
                    <a:pt x="4830" y="4926"/>
                  </a:lnTo>
                  <a:lnTo>
                    <a:pt x="3540" y="6379"/>
                  </a:lnTo>
                  <a:lnTo>
                    <a:pt x="1950" y="7800"/>
                  </a:lnTo>
                  <a:lnTo>
                    <a:pt x="150" y="9189"/>
                  </a:lnTo>
                  <a:lnTo>
                    <a:pt x="60" y="9253"/>
                  </a:lnTo>
                  <a:lnTo>
                    <a:pt x="60" y="9316"/>
                  </a:lnTo>
                  <a:lnTo>
                    <a:pt x="0" y="9474"/>
                  </a:lnTo>
                  <a:lnTo>
                    <a:pt x="0" y="9632"/>
                  </a:lnTo>
                  <a:lnTo>
                    <a:pt x="60" y="9695"/>
                  </a:lnTo>
                  <a:lnTo>
                    <a:pt x="150" y="9853"/>
                  </a:lnTo>
                  <a:lnTo>
                    <a:pt x="210" y="9947"/>
                  </a:lnTo>
                  <a:lnTo>
                    <a:pt x="1650" y="10832"/>
                  </a:lnTo>
                  <a:lnTo>
                    <a:pt x="3030" y="11684"/>
                  </a:lnTo>
                  <a:lnTo>
                    <a:pt x="4470" y="12600"/>
                  </a:lnTo>
                  <a:lnTo>
                    <a:pt x="5820" y="13484"/>
                  </a:lnTo>
                  <a:lnTo>
                    <a:pt x="7200" y="14337"/>
                  </a:lnTo>
                  <a:lnTo>
                    <a:pt x="8490" y="15253"/>
                  </a:lnTo>
                  <a:lnTo>
                    <a:pt x="9720" y="16074"/>
                  </a:lnTo>
                  <a:lnTo>
                    <a:pt x="10950" y="16832"/>
                  </a:lnTo>
                  <a:lnTo>
                    <a:pt x="13020" y="18284"/>
                  </a:lnTo>
                  <a:lnTo>
                    <a:pt x="13980" y="18947"/>
                  </a:lnTo>
                  <a:lnTo>
                    <a:pt x="14760" y="19579"/>
                  </a:lnTo>
                  <a:lnTo>
                    <a:pt x="15420" y="20021"/>
                  </a:lnTo>
                  <a:lnTo>
                    <a:pt x="15900" y="20463"/>
                  </a:lnTo>
                  <a:lnTo>
                    <a:pt x="16200" y="20842"/>
                  </a:lnTo>
                  <a:lnTo>
                    <a:pt x="16410" y="21095"/>
                  </a:lnTo>
                  <a:lnTo>
                    <a:pt x="16410" y="21158"/>
                  </a:lnTo>
                  <a:lnTo>
                    <a:pt x="16500" y="21221"/>
                  </a:lnTo>
                  <a:lnTo>
                    <a:pt x="16620" y="21316"/>
                  </a:lnTo>
                  <a:lnTo>
                    <a:pt x="16710" y="21316"/>
                  </a:lnTo>
                  <a:lnTo>
                    <a:pt x="16920" y="21379"/>
                  </a:lnTo>
                  <a:lnTo>
                    <a:pt x="17340" y="21474"/>
                  </a:lnTo>
                  <a:lnTo>
                    <a:pt x="17940" y="21537"/>
                  </a:lnTo>
                  <a:lnTo>
                    <a:pt x="18570" y="21600"/>
                  </a:lnTo>
                  <a:lnTo>
                    <a:pt x="19290" y="21600"/>
                  </a:lnTo>
                  <a:lnTo>
                    <a:pt x="19950" y="21537"/>
                  </a:lnTo>
                  <a:lnTo>
                    <a:pt x="20580" y="21379"/>
                  </a:lnTo>
                  <a:lnTo>
                    <a:pt x="21090" y="21095"/>
                  </a:lnTo>
                  <a:lnTo>
                    <a:pt x="21300" y="20842"/>
                  </a:lnTo>
                  <a:lnTo>
                    <a:pt x="21600" y="20084"/>
                  </a:lnTo>
                  <a:lnTo>
                    <a:pt x="21600" y="19579"/>
                  </a:lnTo>
                  <a:lnTo>
                    <a:pt x="21390" y="18947"/>
                  </a:lnTo>
                  <a:lnTo>
                    <a:pt x="20940" y="18063"/>
                  </a:lnTo>
                  <a:lnTo>
                    <a:pt x="20370" y="16989"/>
                  </a:lnTo>
                  <a:lnTo>
                    <a:pt x="19590" y="15695"/>
                  </a:lnTo>
                  <a:lnTo>
                    <a:pt x="18660" y="14242"/>
                  </a:lnTo>
                  <a:lnTo>
                    <a:pt x="17640" y="12726"/>
                  </a:lnTo>
                  <a:lnTo>
                    <a:pt x="16500" y="11147"/>
                  </a:lnTo>
                  <a:lnTo>
                    <a:pt x="15330" y="9568"/>
                  </a:lnTo>
                  <a:lnTo>
                    <a:pt x="14190" y="7958"/>
                  </a:lnTo>
                  <a:lnTo>
                    <a:pt x="13020" y="6379"/>
                  </a:lnTo>
                  <a:lnTo>
                    <a:pt x="11940" y="4863"/>
                  </a:lnTo>
                  <a:lnTo>
                    <a:pt x="10950" y="3568"/>
                  </a:lnTo>
                  <a:lnTo>
                    <a:pt x="10080" y="2368"/>
                  </a:lnTo>
                  <a:lnTo>
                    <a:pt x="9360" y="1358"/>
                  </a:lnTo>
                  <a:lnTo>
                    <a:pt x="8790" y="600"/>
                  </a:lnTo>
                  <a:lnTo>
                    <a:pt x="8430" y="158"/>
                  </a:lnTo>
                  <a:lnTo>
                    <a:pt x="8340" y="95"/>
                  </a:lnTo>
                  <a:lnTo>
                    <a:pt x="8220" y="0"/>
                  </a:lnTo>
                  <a:lnTo>
                    <a:pt x="798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36" name="Freeform 58"/>
            <p:cNvSpPr/>
            <p:nvPr/>
          </p:nvSpPr>
          <p:spPr>
            <a:xfrm>
              <a:off x="2486292" y="668079"/>
              <a:ext cx="1073815" cy="990877"/>
            </a:xfrm>
            <a:custGeom>
              <a:avLst/>
              <a:gdLst/>
              <a:ahLst/>
              <a:cxnLst>
                <a:cxn ang="0">
                  <a:pos x="wd2" y="hd2"/>
                </a:cxn>
                <a:cxn ang="5400000">
                  <a:pos x="wd2" y="hd2"/>
                </a:cxn>
                <a:cxn ang="10800000">
                  <a:pos x="wd2" y="hd2"/>
                </a:cxn>
                <a:cxn ang="16200000">
                  <a:pos x="wd2" y="hd2"/>
                </a:cxn>
              </a:cxnLst>
              <a:rect l="0" t="0" r="r" b="b"/>
              <a:pathLst>
                <a:path w="21600" h="21600" extrusionOk="0">
                  <a:moveTo>
                    <a:pt x="7643" y="0"/>
                  </a:moveTo>
                  <a:lnTo>
                    <a:pt x="8773" y="1400"/>
                  </a:lnTo>
                  <a:lnTo>
                    <a:pt x="9870" y="2941"/>
                  </a:lnTo>
                  <a:lnTo>
                    <a:pt x="10999" y="4446"/>
                  </a:lnTo>
                  <a:lnTo>
                    <a:pt x="12196" y="6021"/>
                  </a:lnTo>
                  <a:lnTo>
                    <a:pt x="13326" y="7632"/>
                  </a:lnTo>
                  <a:lnTo>
                    <a:pt x="14522" y="9242"/>
                  </a:lnTo>
                  <a:lnTo>
                    <a:pt x="15618" y="10818"/>
                  </a:lnTo>
                  <a:lnTo>
                    <a:pt x="16649" y="12323"/>
                  </a:lnTo>
                  <a:lnTo>
                    <a:pt x="17712" y="13758"/>
                  </a:lnTo>
                  <a:lnTo>
                    <a:pt x="20105" y="17539"/>
                  </a:lnTo>
                  <a:lnTo>
                    <a:pt x="20736" y="18484"/>
                  </a:lnTo>
                  <a:lnTo>
                    <a:pt x="21201" y="19324"/>
                  </a:lnTo>
                  <a:lnTo>
                    <a:pt x="21434" y="19990"/>
                  </a:lnTo>
                  <a:lnTo>
                    <a:pt x="21600" y="20410"/>
                  </a:lnTo>
                  <a:lnTo>
                    <a:pt x="21600" y="20830"/>
                  </a:lnTo>
                  <a:lnTo>
                    <a:pt x="21534" y="21005"/>
                  </a:lnTo>
                  <a:lnTo>
                    <a:pt x="21434" y="21075"/>
                  </a:lnTo>
                  <a:lnTo>
                    <a:pt x="21367" y="21180"/>
                  </a:lnTo>
                  <a:lnTo>
                    <a:pt x="21035" y="21425"/>
                  </a:lnTo>
                  <a:lnTo>
                    <a:pt x="20636" y="21495"/>
                  </a:lnTo>
                  <a:lnTo>
                    <a:pt x="20171" y="21600"/>
                  </a:lnTo>
                  <a:lnTo>
                    <a:pt x="19041" y="21600"/>
                  </a:lnTo>
                  <a:lnTo>
                    <a:pt x="18510" y="21495"/>
                  </a:lnTo>
                  <a:lnTo>
                    <a:pt x="17945" y="21425"/>
                  </a:lnTo>
                  <a:lnTo>
                    <a:pt x="17446" y="21320"/>
                  </a:lnTo>
                  <a:lnTo>
                    <a:pt x="17047" y="20900"/>
                  </a:lnTo>
                  <a:lnTo>
                    <a:pt x="16416" y="20340"/>
                  </a:lnTo>
                  <a:lnTo>
                    <a:pt x="15718" y="19640"/>
                  </a:lnTo>
                  <a:lnTo>
                    <a:pt x="14754" y="18974"/>
                  </a:lnTo>
                  <a:lnTo>
                    <a:pt x="13625" y="18134"/>
                  </a:lnTo>
                  <a:lnTo>
                    <a:pt x="12428" y="17294"/>
                  </a:lnTo>
                  <a:lnTo>
                    <a:pt x="11166" y="16454"/>
                  </a:lnTo>
                  <a:lnTo>
                    <a:pt x="9870" y="15544"/>
                  </a:lnTo>
                  <a:lnTo>
                    <a:pt x="8540" y="14598"/>
                  </a:lnTo>
                  <a:lnTo>
                    <a:pt x="7078" y="13688"/>
                  </a:lnTo>
                  <a:lnTo>
                    <a:pt x="5749" y="12848"/>
                  </a:lnTo>
                  <a:lnTo>
                    <a:pt x="4453" y="11903"/>
                  </a:lnTo>
                  <a:lnTo>
                    <a:pt x="3190" y="11168"/>
                  </a:lnTo>
                  <a:lnTo>
                    <a:pt x="1994" y="10397"/>
                  </a:lnTo>
                  <a:lnTo>
                    <a:pt x="964" y="9732"/>
                  </a:lnTo>
                  <a:lnTo>
                    <a:pt x="0" y="9137"/>
                  </a:lnTo>
                  <a:lnTo>
                    <a:pt x="1595" y="7982"/>
                  </a:lnTo>
                  <a:lnTo>
                    <a:pt x="2958" y="6722"/>
                  </a:lnTo>
                  <a:lnTo>
                    <a:pt x="4154" y="5356"/>
                  </a:lnTo>
                  <a:lnTo>
                    <a:pt x="5184" y="4096"/>
                  </a:lnTo>
                  <a:lnTo>
                    <a:pt x="6048" y="2836"/>
                  </a:lnTo>
                  <a:lnTo>
                    <a:pt x="6779" y="1750"/>
                  </a:lnTo>
                  <a:lnTo>
                    <a:pt x="7244" y="735"/>
                  </a:lnTo>
                  <a:lnTo>
                    <a:pt x="7643" y="0"/>
                  </a:lnTo>
                  <a:close/>
                </a:path>
              </a:pathLst>
            </a:custGeom>
            <a:solidFill>
              <a:srgbClr val="0A3AFF"/>
            </a:solidFill>
            <a:ln w="12700" cap="flat">
              <a:noFill/>
              <a:miter lim="400000"/>
            </a:ln>
            <a:effectLst/>
          </p:spPr>
          <p:txBody>
            <a:bodyPr wrap="square" lIns="45719" tIns="45719" rIns="45719" bIns="45719" numCol="1" anchor="t">
              <a:noAutofit/>
            </a:bodyPr>
            <a:lstStyle/>
            <a:p>
              <a:endParaRPr/>
            </a:p>
          </p:txBody>
        </p:sp>
        <p:sp>
          <p:nvSpPr>
            <p:cNvPr id="2937" name="Freeform 59"/>
            <p:cNvSpPr/>
            <p:nvPr/>
          </p:nvSpPr>
          <p:spPr>
            <a:xfrm>
              <a:off x="1237364" y="1414850"/>
              <a:ext cx="277540" cy="228047"/>
            </a:xfrm>
            <a:custGeom>
              <a:avLst/>
              <a:gdLst/>
              <a:ahLst/>
              <a:cxnLst>
                <a:cxn ang="0">
                  <a:pos x="wd2" y="hd2"/>
                </a:cxn>
                <a:cxn ang="5400000">
                  <a:pos x="wd2" y="hd2"/>
                </a:cxn>
                <a:cxn ang="10800000">
                  <a:pos x="wd2" y="hd2"/>
                </a:cxn>
                <a:cxn ang="16200000">
                  <a:pos x="wd2" y="hd2"/>
                </a:cxn>
              </a:cxnLst>
              <a:rect l="0" t="0" r="r" b="b"/>
              <a:pathLst>
                <a:path w="21600" h="21600" extrusionOk="0">
                  <a:moveTo>
                    <a:pt x="643" y="761"/>
                  </a:moveTo>
                  <a:lnTo>
                    <a:pt x="0" y="1521"/>
                  </a:lnTo>
                  <a:lnTo>
                    <a:pt x="0" y="3346"/>
                  </a:lnTo>
                  <a:lnTo>
                    <a:pt x="643" y="4107"/>
                  </a:lnTo>
                  <a:lnTo>
                    <a:pt x="1157" y="4868"/>
                  </a:lnTo>
                  <a:lnTo>
                    <a:pt x="2443" y="6237"/>
                  </a:lnTo>
                  <a:lnTo>
                    <a:pt x="4243" y="8062"/>
                  </a:lnTo>
                  <a:lnTo>
                    <a:pt x="6814" y="10648"/>
                  </a:lnTo>
                  <a:lnTo>
                    <a:pt x="9514" y="13234"/>
                  </a:lnTo>
                  <a:lnTo>
                    <a:pt x="12600" y="16124"/>
                  </a:lnTo>
                  <a:lnTo>
                    <a:pt x="18771" y="21296"/>
                  </a:lnTo>
                  <a:lnTo>
                    <a:pt x="19414" y="21600"/>
                  </a:lnTo>
                  <a:lnTo>
                    <a:pt x="20057" y="21600"/>
                  </a:lnTo>
                  <a:lnTo>
                    <a:pt x="20700" y="21296"/>
                  </a:lnTo>
                  <a:lnTo>
                    <a:pt x="21214" y="20535"/>
                  </a:lnTo>
                  <a:lnTo>
                    <a:pt x="21600" y="19775"/>
                  </a:lnTo>
                  <a:lnTo>
                    <a:pt x="21600" y="18710"/>
                  </a:lnTo>
                  <a:lnTo>
                    <a:pt x="21214" y="17949"/>
                  </a:lnTo>
                  <a:lnTo>
                    <a:pt x="20700" y="17645"/>
                  </a:lnTo>
                  <a:lnTo>
                    <a:pt x="17614" y="15059"/>
                  </a:lnTo>
                  <a:lnTo>
                    <a:pt x="14786" y="12473"/>
                  </a:lnTo>
                  <a:lnTo>
                    <a:pt x="11700" y="9583"/>
                  </a:lnTo>
                  <a:lnTo>
                    <a:pt x="6814" y="4411"/>
                  </a:lnTo>
                  <a:lnTo>
                    <a:pt x="4886" y="2586"/>
                  </a:lnTo>
                  <a:lnTo>
                    <a:pt x="3729" y="1217"/>
                  </a:lnTo>
                  <a:lnTo>
                    <a:pt x="3086" y="761"/>
                  </a:lnTo>
                  <a:lnTo>
                    <a:pt x="2443" y="456"/>
                  </a:lnTo>
                  <a:lnTo>
                    <a:pt x="1800" y="0"/>
                  </a:lnTo>
                  <a:lnTo>
                    <a:pt x="1157" y="456"/>
                  </a:lnTo>
                  <a:lnTo>
                    <a:pt x="643" y="761"/>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38" name="Freeform 60"/>
            <p:cNvSpPr/>
            <p:nvPr/>
          </p:nvSpPr>
          <p:spPr>
            <a:xfrm>
              <a:off x="1450475" y="343675"/>
              <a:ext cx="2451601" cy="1734437"/>
            </a:xfrm>
            <a:custGeom>
              <a:avLst/>
              <a:gdLst/>
              <a:ahLst/>
              <a:cxnLst>
                <a:cxn ang="0">
                  <a:pos x="wd2" y="hd2"/>
                </a:cxn>
                <a:cxn ang="5400000">
                  <a:pos x="wd2" y="hd2"/>
                </a:cxn>
                <a:cxn ang="10800000">
                  <a:pos x="wd2" y="hd2"/>
                </a:cxn>
                <a:cxn ang="16200000">
                  <a:pos x="wd2" y="hd2"/>
                </a:cxn>
              </a:cxnLst>
              <a:rect l="0" t="0" r="r" b="b"/>
              <a:pathLst>
                <a:path w="21600" h="21600" extrusionOk="0">
                  <a:moveTo>
                    <a:pt x="17539" y="40"/>
                  </a:moveTo>
                  <a:lnTo>
                    <a:pt x="11470" y="5560"/>
                  </a:lnTo>
                  <a:lnTo>
                    <a:pt x="11426" y="5620"/>
                  </a:lnTo>
                  <a:lnTo>
                    <a:pt x="11426" y="5660"/>
                  </a:lnTo>
                  <a:lnTo>
                    <a:pt x="11397" y="5720"/>
                  </a:lnTo>
                  <a:lnTo>
                    <a:pt x="11397" y="5960"/>
                  </a:lnTo>
                  <a:lnTo>
                    <a:pt x="11426" y="6000"/>
                  </a:lnTo>
                  <a:lnTo>
                    <a:pt x="11644" y="6380"/>
                  </a:lnTo>
                  <a:lnTo>
                    <a:pt x="12197" y="7440"/>
                  </a:lnTo>
                  <a:lnTo>
                    <a:pt x="12969" y="8880"/>
                  </a:lnTo>
                  <a:lnTo>
                    <a:pt x="13915" y="10600"/>
                  </a:lnTo>
                  <a:lnTo>
                    <a:pt x="14817" y="12340"/>
                  </a:lnTo>
                  <a:lnTo>
                    <a:pt x="15661" y="13920"/>
                  </a:lnTo>
                  <a:lnTo>
                    <a:pt x="16244" y="15080"/>
                  </a:lnTo>
                  <a:lnTo>
                    <a:pt x="16564" y="15660"/>
                  </a:lnTo>
                  <a:lnTo>
                    <a:pt x="16287" y="15800"/>
                  </a:lnTo>
                  <a:lnTo>
                    <a:pt x="15894" y="15980"/>
                  </a:lnTo>
                  <a:lnTo>
                    <a:pt x="15414" y="16180"/>
                  </a:lnTo>
                  <a:lnTo>
                    <a:pt x="14817" y="16380"/>
                  </a:lnTo>
                  <a:lnTo>
                    <a:pt x="14119" y="16560"/>
                  </a:lnTo>
                  <a:lnTo>
                    <a:pt x="13347" y="16760"/>
                  </a:lnTo>
                  <a:lnTo>
                    <a:pt x="12474" y="16900"/>
                  </a:lnTo>
                  <a:lnTo>
                    <a:pt x="11528" y="17000"/>
                  </a:lnTo>
                  <a:lnTo>
                    <a:pt x="10480" y="17040"/>
                  </a:lnTo>
                  <a:lnTo>
                    <a:pt x="9403" y="17000"/>
                  </a:lnTo>
                  <a:lnTo>
                    <a:pt x="8209" y="16860"/>
                  </a:lnTo>
                  <a:lnTo>
                    <a:pt x="6987" y="16620"/>
                  </a:lnTo>
                  <a:lnTo>
                    <a:pt x="5706" y="16280"/>
                  </a:lnTo>
                  <a:lnTo>
                    <a:pt x="4337" y="15740"/>
                  </a:lnTo>
                  <a:lnTo>
                    <a:pt x="2940" y="15120"/>
                  </a:lnTo>
                  <a:lnTo>
                    <a:pt x="1470" y="14300"/>
                  </a:lnTo>
                  <a:lnTo>
                    <a:pt x="1295" y="14300"/>
                  </a:lnTo>
                  <a:lnTo>
                    <a:pt x="1266" y="14360"/>
                  </a:lnTo>
                  <a:lnTo>
                    <a:pt x="1223" y="14400"/>
                  </a:lnTo>
                  <a:lnTo>
                    <a:pt x="1194" y="14460"/>
                  </a:lnTo>
                  <a:lnTo>
                    <a:pt x="1194" y="14500"/>
                  </a:lnTo>
                  <a:lnTo>
                    <a:pt x="44" y="19020"/>
                  </a:lnTo>
                  <a:lnTo>
                    <a:pt x="0" y="19060"/>
                  </a:lnTo>
                  <a:lnTo>
                    <a:pt x="0" y="19200"/>
                  </a:lnTo>
                  <a:lnTo>
                    <a:pt x="73" y="19300"/>
                  </a:lnTo>
                  <a:lnTo>
                    <a:pt x="116" y="19300"/>
                  </a:lnTo>
                  <a:lnTo>
                    <a:pt x="146" y="19340"/>
                  </a:lnTo>
                  <a:lnTo>
                    <a:pt x="175" y="19340"/>
                  </a:lnTo>
                  <a:lnTo>
                    <a:pt x="349" y="19400"/>
                  </a:lnTo>
                  <a:lnTo>
                    <a:pt x="742" y="19580"/>
                  </a:lnTo>
                  <a:lnTo>
                    <a:pt x="1397" y="19820"/>
                  </a:lnTo>
                  <a:lnTo>
                    <a:pt x="2271" y="20120"/>
                  </a:lnTo>
                  <a:lnTo>
                    <a:pt x="3362" y="20460"/>
                  </a:lnTo>
                  <a:lnTo>
                    <a:pt x="4585" y="20780"/>
                  </a:lnTo>
                  <a:lnTo>
                    <a:pt x="5982" y="21080"/>
                  </a:lnTo>
                  <a:lnTo>
                    <a:pt x="7481" y="21320"/>
                  </a:lnTo>
                  <a:lnTo>
                    <a:pt x="9126" y="21500"/>
                  </a:lnTo>
                  <a:lnTo>
                    <a:pt x="10800" y="21600"/>
                  </a:lnTo>
                  <a:lnTo>
                    <a:pt x="12576" y="21560"/>
                  </a:lnTo>
                  <a:lnTo>
                    <a:pt x="14366" y="21420"/>
                  </a:lnTo>
                  <a:lnTo>
                    <a:pt x="16185" y="21080"/>
                  </a:lnTo>
                  <a:lnTo>
                    <a:pt x="17990" y="20500"/>
                  </a:lnTo>
                  <a:lnTo>
                    <a:pt x="19781" y="19780"/>
                  </a:lnTo>
                  <a:lnTo>
                    <a:pt x="21484" y="18780"/>
                  </a:lnTo>
                  <a:lnTo>
                    <a:pt x="21556" y="18680"/>
                  </a:lnTo>
                  <a:lnTo>
                    <a:pt x="21600" y="18580"/>
                  </a:lnTo>
                  <a:lnTo>
                    <a:pt x="21600" y="18380"/>
                  </a:lnTo>
                  <a:lnTo>
                    <a:pt x="21076" y="16420"/>
                  </a:lnTo>
                  <a:lnTo>
                    <a:pt x="20406" y="14020"/>
                  </a:lnTo>
                  <a:lnTo>
                    <a:pt x="19737" y="11280"/>
                  </a:lnTo>
                  <a:lnTo>
                    <a:pt x="19038" y="8440"/>
                  </a:lnTo>
                  <a:lnTo>
                    <a:pt x="18485" y="5760"/>
                  </a:lnTo>
                  <a:lnTo>
                    <a:pt x="18034" y="3400"/>
                  </a:lnTo>
                  <a:lnTo>
                    <a:pt x="17816" y="1540"/>
                  </a:lnTo>
                  <a:lnTo>
                    <a:pt x="17859" y="380"/>
                  </a:lnTo>
                  <a:lnTo>
                    <a:pt x="17859" y="180"/>
                  </a:lnTo>
                  <a:lnTo>
                    <a:pt x="17816" y="140"/>
                  </a:lnTo>
                  <a:lnTo>
                    <a:pt x="17787" y="40"/>
                  </a:lnTo>
                  <a:lnTo>
                    <a:pt x="17714" y="0"/>
                  </a:lnTo>
                  <a:lnTo>
                    <a:pt x="17612" y="0"/>
                  </a:lnTo>
                  <a:lnTo>
                    <a:pt x="17539" y="4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39" name="Freeform 61"/>
            <p:cNvSpPr/>
            <p:nvPr/>
          </p:nvSpPr>
          <p:spPr>
            <a:xfrm>
              <a:off x="1506643" y="415943"/>
              <a:ext cx="2342568" cy="1615596"/>
            </a:xfrm>
            <a:custGeom>
              <a:avLst/>
              <a:gdLst/>
              <a:ahLst/>
              <a:cxnLst>
                <a:cxn ang="0">
                  <a:pos x="wd2" y="hd2"/>
                </a:cxn>
                <a:cxn ang="5400000">
                  <a:pos x="wd2" y="hd2"/>
                </a:cxn>
                <a:cxn ang="10800000">
                  <a:pos x="wd2" y="hd2"/>
                </a:cxn>
                <a:cxn ang="16200000">
                  <a:pos x="wd2" y="hd2"/>
                </a:cxn>
              </a:cxnLst>
              <a:rect l="0" t="0" r="r" b="b"/>
              <a:pathLst>
                <a:path w="21600" h="21600" extrusionOk="0">
                  <a:moveTo>
                    <a:pt x="17655" y="0"/>
                  </a:moveTo>
                  <a:lnTo>
                    <a:pt x="17655" y="107"/>
                  </a:lnTo>
                  <a:lnTo>
                    <a:pt x="17807" y="1975"/>
                  </a:lnTo>
                  <a:lnTo>
                    <a:pt x="18173" y="4337"/>
                  </a:lnTo>
                  <a:lnTo>
                    <a:pt x="18721" y="7128"/>
                  </a:lnTo>
                  <a:lnTo>
                    <a:pt x="19376" y="10006"/>
                  </a:lnTo>
                  <a:lnTo>
                    <a:pt x="20077" y="12797"/>
                  </a:lnTo>
                  <a:lnTo>
                    <a:pt x="20732" y="15373"/>
                  </a:lnTo>
                  <a:lnTo>
                    <a:pt x="21234" y="17392"/>
                  </a:lnTo>
                  <a:lnTo>
                    <a:pt x="21600" y="18723"/>
                  </a:lnTo>
                  <a:lnTo>
                    <a:pt x="19955" y="19646"/>
                  </a:lnTo>
                  <a:lnTo>
                    <a:pt x="18279" y="20419"/>
                  </a:lnTo>
                  <a:lnTo>
                    <a:pt x="16558" y="20934"/>
                  </a:lnTo>
                  <a:lnTo>
                    <a:pt x="14837" y="21299"/>
                  </a:lnTo>
                  <a:lnTo>
                    <a:pt x="13131" y="21514"/>
                  </a:lnTo>
                  <a:lnTo>
                    <a:pt x="11440" y="21600"/>
                  </a:lnTo>
                  <a:lnTo>
                    <a:pt x="9795" y="21557"/>
                  </a:lnTo>
                  <a:lnTo>
                    <a:pt x="8226" y="21407"/>
                  </a:lnTo>
                  <a:lnTo>
                    <a:pt x="6733" y="21192"/>
                  </a:lnTo>
                  <a:lnTo>
                    <a:pt x="5301" y="20934"/>
                  </a:lnTo>
                  <a:lnTo>
                    <a:pt x="4021" y="20634"/>
                  </a:lnTo>
                  <a:lnTo>
                    <a:pt x="2894" y="20312"/>
                  </a:lnTo>
                  <a:lnTo>
                    <a:pt x="1858" y="20011"/>
                  </a:lnTo>
                  <a:lnTo>
                    <a:pt x="1066" y="19753"/>
                  </a:lnTo>
                  <a:lnTo>
                    <a:pt x="442" y="19496"/>
                  </a:lnTo>
                  <a:lnTo>
                    <a:pt x="0" y="19346"/>
                  </a:lnTo>
                  <a:lnTo>
                    <a:pt x="213" y="18508"/>
                  </a:lnTo>
                  <a:lnTo>
                    <a:pt x="883" y="15932"/>
                  </a:lnTo>
                  <a:lnTo>
                    <a:pt x="1066" y="15116"/>
                  </a:lnTo>
                  <a:lnTo>
                    <a:pt x="2772" y="16039"/>
                  </a:lnTo>
                  <a:lnTo>
                    <a:pt x="4417" y="16769"/>
                  </a:lnTo>
                  <a:lnTo>
                    <a:pt x="6002" y="17327"/>
                  </a:lnTo>
                  <a:lnTo>
                    <a:pt x="7494" y="17692"/>
                  </a:lnTo>
                  <a:lnTo>
                    <a:pt x="8881" y="17907"/>
                  </a:lnTo>
                  <a:lnTo>
                    <a:pt x="10236" y="17950"/>
                  </a:lnTo>
                  <a:lnTo>
                    <a:pt x="11485" y="17950"/>
                  </a:lnTo>
                  <a:lnTo>
                    <a:pt x="12613" y="17800"/>
                  </a:lnTo>
                  <a:lnTo>
                    <a:pt x="13633" y="17649"/>
                  </a:lnTo>
                  <a:lnTo>
                    <a:pt x="14547" y="17392"/>
                  </a:lnTo>
                  <a:lnTo>
                    <a:pt x="15324" y="17134"/>
                  </a:lnTo>
                  <a:lnTo>
                    <a:pt x="16010" y="16876"/>
                  </a:lnTo>
                  <a:lnTo>
                    <a:pt x="16528" y="16662"/>
                  </a:lnTo>
                  <a:lnTo>
                    <a:pt x="16924" y="16447"/>
                  </a:lnTo>
                  <a:lnTo>
                    <a:pt x="17152" y="16297"/>
                  </a:lnTo>
                  <a:lnTo>
                    <a:pt x="17259" y="16254"/>
                  </a:lnTo>
                  <a:lnTo>
                    <a:pt x="17289" y="16189"/>
                  </a:lnTo>
                  <a:lnTo>
                    <a:pt x="17335" y="16146"/>
                  </a:lnTo>
                  <a:lnTo>
                    <a:pt x="17365" y="16039"/>
                  </a:lnTo>
                  <a:lnTo>
                    <a:pt x="17396" y="15996"/>
                  </a:lnTo>
                  <a:lnTo>
                    <a:pt x="17396" y="15846"/>
                  </a:lnTo>
                  <a:lnTo>
                    <a:pt x="17365" y="15846"/>
                  </a:lnTo>
                  <a:lnTo>
                    <a:pt x="17365" y="15781"/>
                  </a:lnTo>
                  <a:lnTo>
                    <a:pt x="17152" y="15373"/>
                  </a:lnTo>
                  <a:lnTo>
                    <a:pt x="16558" y="14235"/>
                  </a:lnTo>
                  <a:lnTo>
                    <a:pt x="15720" y="12582"/>
                  </a:lnTo>
                  <a:lnTo>
                    <a:pt x="14730" y="10736"/>
                  </a:lnTo>
                  <a:lnTo>
                    <a:pt x="13740" y="8868"/>
                  </a:lnTo>
                  <a:lnTo>
                    <a:pt x="12872" y="7171"/>
                  </a:lnTo>
                  <a:lnTo>
                    <a:pt x="12217" y="5948"/>
                  </a:lnTo>
                  <a:lnTo>
                    <a:pt x="11912" y="5325"/>
                  </a:lnTo>
                  <a:lnTo>
                    <a:pt x="12247" y="5003"/>
                  </a:lnTo>
                  <a:lnTo>
                    <a:pt x="12872" y="4445"/>
                  </a:lnTo>
                  <a:lnTo>
                    <a:pt x="13709" y="3672"/>
                  </a:lnTo>
                  <a:lnTo>
                    <a:pt x="14654" y="2791"/>
                  </a:lnTo>
                  <a:lnTo>
                    <a:pt x="15644" y="1911"/>
                  </a:lnTo>
                  <a:lnTo>
                    <a:pt x="16528" y="1095"/>
                  </a:lnTo>
                  <a:lnTo>
                    <a:pt x="17213" y="429"/>
                  </a:lnTo>
                  <a:lnTo>
                    <a:pt x="17655" y="0"/>
                  </a:lnTo>
                  <a:close/>
                </a:path>
              </a:pathLst>
            </a:custGeom>
            <a:solidFill>
              <a:srgbClr val="0A3AFF"/>
            </a:solidFill>
            <a:ln w="12700" cap="flat">
              <a:noFill/>
              <a:miter lim="400000"/>
            </a:ln>
            <a:effectLst/>
          </p:spPr>
          <p:txBody>
            <a:bodyPr wrap="square" lIns="45719" tIns="45719" rIns="45719" bIns="45719" numCol="1" anchor="t">
              <a:noAutofit/>
            </a:bodyPr>
            <a:lstStyle/>
            <a:p>
              <a:endParaRPr/>
            </a:p>
          </p:txBody>
        </p:sp>
        <p:sp>
          <p:nvSpPr>
            <p:cNvPr id="2940" name="Freeform 62"/>
            <p:cNvSpPr/>
            <p:nvPr/>
          </p:nvSpPr>
          <p:spPr>
            <a:xfrm>
              <a:off x="1364569" y="1461423"/>
              <a:ext cx="1450476" cy="624719"/>
            </a:xfrm>
            <a:custGeom>
              <a:avLst/>
              <a:gdLst/>
              <a:ahLst/>
              <a:cxnLst>
                <a:cxn ang="0">
                  <a:pos x="wd2" y="hd2"/>
                </a:cxn>
                <a:cxn ang="5400000">
                  <a:pos x="wd2" y="hd2"/>
                </a:cxn>
                <a:cxn ang="10800000">
                  <a:pos x="wd2" y="hd2"/>
                </a:cxn>
                <a:cxn ang="16200000">
                  <a:pos x="wd2" y="hd2"/>
                </a:cxn>
              </a:cxnLst>
              <a:rect l="0" t="0" r="r" b="b"/>
              <a:pathLst>
                <a:path w="21600" h="21600" extrusionOk="0">
                  <a:moveTo>
                    <a:pt x="2411" y="0"/>
                  </a:moveTo>
                  <a:lnTo>
                    <a:pt x="2288" y="167"/>
                  </a:lnTo>
                  <a:lnTo>
                    <a:pt x="2067" y="389"/>
                  </a:lnTo>
                  <a:lnTo>
                    <a:pt x="1771" y="833"/>
                  </a:lnTo>
                  <a:lnTo>
                    <a:pt x="1353" y="1333"/>
                  </a:lnTo>
                  <a:lnTo>
                    <a:pt x="984" y="1999"/>
                  </a:lnTo>
                  <a:lnTo>
                    <a:pt x="590" y="2943"/>
                  </a:lnTo>
                  <a:lnTo>
                    <a:pt x="295" y="3998"/>
                  </a:lnTo>
                  <a:lnTo>
                    <a:pt x="49" y="5331"/>
                  </a:lnTo>
                  <a:lnTo>
                    <a:pt x="0" y="7496"/>
                  </a:lnTo>
                  <a:lnTo>
                    <a:pt x="172" y="9884"/>
                  </a:lnTo>
                  <a:lnTo>
                    <a:pt x="640" y="12271"/>
                  </a:lnTo>
                  <a:lnTo>
                    <a:pt x="1402" y="14937"/>
                  </a:lnTo>
                  <a:lnTo>
                    <a:pt x="1476" y="14937"/>
                  </a:lnTo>
                  <a:lnTo>
                    <a:pt x="1476" y="15048"/>
                  </a:lnTo>
                  <a:lnTo>
                    <a:pt x="1525" y="15048"/>
                  </a:lnTo>
                  <a:lnTo>
                    <a:pt x="1648" y="15214"/>
                  </a:lnTo>
                  <a:lnTo>
                    <a:pt x="1944" y="15492"/>
                  </a:lnTo>
                  <a:lnTo>
                    <a:pt x="3124" y="16380"/>
                  </a:lnTo>
                  <a:lnTo>
                    <a:pt x="3936" y="16936"/>
                  </a:lnTo>
                  <a:lnTo>
                    <a:pt x="4945" y="17602"/>
                  </a:lnTo>
                  <a:lnTo>
                    <a:pt x="6077" y="18268"/>
                  </a:lnTo>
                  <a:lnTo>
                    <a:pt x="7380" y="18935"/>
                  </a:lnTo>
                  <a:lnTo>
                    <a:pt x="8733" y="19601"/>
                  </a:lnTo>
                  <a:lnTo>
                    <a:pt x="10259" y="20156"/>
                  </a:lnTo>
                  <a:lnTo>
                    <a:pt x="11858" y="20656"/>
                  </a:lnTo>
                  <a:lnTo>
                    <a:pt x="13580" y="21211"/>
                  </a:lnTo>
                  <a:lnTo>
                    <a:pt x="15351" y="21489"/>
                  </a:lnTo>
                  <a:lnTo>
                    <a:pt x="17221" y="21600"/>
                  </a:lnTo>
                  <a:lnTo>
                    <a:pt x="19115" y="21600"/>
                  </a:lnTo>
                  <a:lnTo>
                    <a:pt x="21133" y="21489"/>
                  </a:lnTo>
                  <a:lnTo>
                    <a:pt x="21256" y="21322"/>
                  </a:lnTo>
                  <a:lnTo>
                    <a:pt x="21354" y="21211"/>
                  </a:lnTo>
                  <a:lnTo>
                    <a:pt x="21428" y="20934"/>
                  </a:lnTo>
                  <a:lnTo>
                    <a:pt x="21477" y="20656"/>
                  </a:lnTo>
                  <a:lnTo>
                    <a:pt x="21600" y="17213"/>
                  </a:lnTo>
                  <a:lnTo>
                    <a:pt x="21600" y="13882"/>
                  </a:lnTo>
                  <a:lnTo>
                    <a:pt x="21551" y="10272"/>
                  </a:lnTo>
                  <a:lnTo>
                    <a:pt x="21354" y="6663"/>
                  </a:lnTo>
                  <a:lnTo>
                    <a:pt x="21305" y="6386"/>
                  </a:lnTo>
                  <a:lnTo>
                    <a:pt x="21256" y="6163"/>
                  </a:lnTo>
                  <a:lnTo>
                    <a:pt x="21133" y="5997"/>
                  </a:lnTo>
                  <a:lnTo>
                    <a:pt x="14564" y="5997"/>
                  </a:lnTo>
                  <a:lnTo>
                    <a:pt x="13580" y="5886"/>
                  </a:lnTo>
                  <a:lnTo>
                    <a:pt x="12571" y="5719"/>
                  </a:lnTo>
                  <a:lnTo>
                    <a:pt x="11513" y="5497"/>
                  </a:lnTo>
                  <a:lnTo>
                    <a:pt x="10505" y="5220"/>
                  </a:lnTo>
                  <a:lnTo>
                    <a:pt x="9447" y="4831"/>
                  </a:lnTo>
                  <a:lnTo>
                    <a:pt x="8315" y="4276"/>
                  </a:lnTo>
                  <a:lnTo>
                    <a:pt x="7257" y="3720"/>
                  </a:lnTo>
                  <a:lnTo>
                    <a:pt x="6126" y="3054"/>
                  </a:lnTo>
                  <a:lnTo>
                    <a:pt x="4945" y="2166"/>
                  </a:lnTo>
                  <a:lnTo>
                    <a:pt x="3838" y="1222"/>
                  </a:lnTo>
                  <a:lnTo>
                    <a:pt x="2657" y="167"/>
                  </a:lnTo>
                  <a:lnTo>
                    <a:pt x="2583" y="0"/>
                  </a:lnTo>
                  <a:lnTo>
                    <a:pt x="2411"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41" name="Freeform 63"/>
            <p:cNvSpPr/>
            <p:nvPr/>
          </p:nvSpPr>
          <p:spPr>
            <a:xfrm>
              <a:off x="1410826" y="1507995"/>
              <a:ext cx="1356311" cy="528362"/>
            </a:xfrm>
            <a:custGeom>
              <a:avLst/>
              <a:gdLst/>
              <a:ahLst/>
              <a:cxnLst>
                <a:cxn ang="0">
                  <a:pos x="wd2" y="hd2"/>
                </a:cxn>
                <a:cxn ang="5400000">
                  <a:pos x="wd2" y="hd2"/>
                </a:cxn>
                <a:cxn ang="10800000">
                  <a:pos x="wd2" y="hd2"/>
                </a:cxn>
                <a:cxn ang="16200000">
                  <a:pos x="wd2" y="hd2"/>
                </a:cxn>
              </a:cxnLst>
              <a:rect l="0" t="0" r="r" b="b"/>
              <a:pathLst>
                <a:path w="21600" h="21600" extrusionOk="0">
                  <a:moveTo>
                    <a:pt x="0" y="6762"/>
                  </a:moveTo>
                  <a:lnTo>
                    <a:pt x="0" y="5384"/>
                  </a:lnTo>
                  <a:lnTo>
                    <a:pt x="79" y="5055"/>
                  </a:lnTo>
                  <a:lnTo>
                    <a:pt x="210" y="3939"/>
                  </a:lnTo>
                  <a:lnTo>
                    <a:pt x="447" y="3020"/>
                  </a:lnTo>
                  <a:lnTo>
                    <a:pt x="710" y="2232"/>
                  </a:lnTo>
                  <a:lnTo>
                    <a:pt x="1026" y="1576"/>
                  </a:lnTo>
                  <a:lnTo>
                    <a:pt x="1263" y="919"/>
                  </a:lnTo>
                  <a:lnTo>
                    <a:pt x="1526" y="657"/>
                  </a:lnTo>
                  <a:lnTo>
                    <a:pt x="1789" y="131"/>
                  </a:lnTo>
                  <a:lnTo>
                    <a:pt x="1973" y="0"/>
                  </a:lnTo>
                  <a:lnTo>
                    <a:pt x="4499" y="2495"/>
                  </a:lnTo>
                  <a:lnTo>
                    <a:pt x="5683" y="3480"/>
                  </a:lnTo>
                  <a:lnTo>
                    <a:pt x="6893" y="4399"/>
                  </a:lnTo>
                  <a:lnTo>
                    <a:pt x="8103" y="5055"/>
                  </a:lnTo>
                  <a:lnTo>
                    <a:pt x="9287" y="5646"/>
                  </a:lnTo>
                  <a:lnTo>
                    <a:pt x="10419" y="6171"/>
                  </a:lnTo>
                  <a:lnTo>
                    <a:pt x="11576" y="6434"/>
                  </a:lnTo>
                  <a:lnTo>
                    <a:pt x="12629" y="6762"/>
                  </a:lnTo>
                  <a:lnTo>
                    <a:pt x="13786" y="7091"/>
                  </a:lnTo>
                  <a:lnTo>
                    <a:pt x="14838" y="7091"/>
                  </a:lnTo>
                  <a:lnTo>
                    <a:pt x="15917" y="7222"/>
                  </a:lnTo>
                  <a:lnTo>
                    <a:pt x="21363" y="7222"/>
                  </a:lnTo>
                  <a:lnTo>
                    <a:pt x="21468" y="9323"/>
                  </a:lnTo>
                  <a:lnTo>
                    <a:pt x="21547" y="11358"/>
                  </a:lnTo>
                  <a:lnTo>
                    <a:pt x="21600" y="13393"/>
                  </a:lnTo>
                  <a:lnTo>
                    <a:pt x="21600" y="17004"/>
                  </a:lnTo>
                  <a:lnTo>
                    <a:pt x="21547" y="18449"/>
                  </a:lnTo>
                  <a:lnTo>
                    <a:pt x="21547" y="20024"/>
                  </a:lnTo>
                  <a:lnTo>
                    <a:pt x="21468" y="21403"/>
                  </a:lnTo>
                  <a:lnTo>
                    <a:pt x="19522" y="21600"/>
                  </a:lnTo>
                  <a:lnTo>
                    <a:pt x="17627" y="21600"/>
                  </a:lnTo>
                  <a:lnTo>
                    <a:pt x="15786" y="21403"/>
                  </a:lnTo>
                  <a:lnTo>
                    <a:pt x="14023" y="21140"/>
                  </a:lnTo>
                  <a:lnTo>
                    <a:pt x="12313" y="20812"/>
                  </a:lnTo>
                  <a:lnTo>
                    <a:pt x="10734" y="20156"/>
                  </a:lnTo>
                  <a:lnTo>
                    <a:pt x="9235" y="19565"/>
                  </a:lnTo>
                  <a:lnTo>
                    <a:pt x="7840" y="18908"/>
                  </a:lnTo>
                  <a:lnTo>
                    <a:pt x="6525" y="18120"/>
                  </a:lnTo>
                  <a:lnTo>
                    <a:pt x="5367" y="17464"/>
                  </a:lnTo>
                  <a:lnTo>
                    <a:pt x="4315" y="16676"/>
                  </a:lnTo>
                  <a:lnTo>
                    <a:pt x="3420" y="16085"/>
                  </a:lnTo>
                  <a:lnTo>
                    <a:pt x="2657" y="15429"/>
                  </a:lnTo>
                  <a:lnTo>
                    <a:pt x="2026" y="14969"/>
                  </a:lnTo>
                  <a:lnTo>
                    <a:pt x="1579" y="14641"/>
                  </a:lnTo>
                  <a:lnTo>
                    <a:pt x="1263" y="14312"/>
                  </a:lnTo>
                  <a:lnTo>
                    <a:pt x="710" y="12277"/>
                  </a:lnTo>
                  <a:lnTo>
                    <a:pt x="316" y="10242"/>
                  </a:lnTo>
                  <a:lnTo>
                    <a:pt x="79" y="8535"/>
                  </a:lnTo>
                  <a:lnTo>
                    <a:pt x="0" y="6762"/>
                  </a:lnTo>
                  <a:close/>
                </a:path>
              </a:pathLst>
            </a:custGeom>
            <a:solidFill>
              <a:srgbClr val="44A8B5"/>
            </a:solidFill>
            <a:ln w="12700" cap="flat">
              <a:noFill/>
              <a:miter lim="400000"/>
            </a:ln>
            <a:effectLst/>
          </p:spPr>
          <p:txBody>
            <a:bodyPr wrap="square" lIns="45719" tIns="45719" rIns="45719" bIns="45719" numCol="1" anchor="t">
              <a:noAutofit/>
            </a:bodyPr>
            <a:lstStyle/>
            <a:p>
              <a:endParaRPr/>
            </a:p>
          </p:txBody>
        </p:sp>
        <p:sp>
          <p:nvSpPr>
            <p:cNvPr id="2942" name="Freeform 64"/>
            <p:cNvSpPr/>
            <p:nvPr/>
          </p:nvSpPr>
          <p:spPr>
            <a:xfrm>
              <a:off x="507170" y="1692681"/>
              <a:ext cx="1189457" cy="517120"/>
            </a:xfrm>
            <a:custGeom>
              <a:avLst/>
              <a:gdLst/>
              <a:ahLst/>
              <a:cxnLst>
                <a:cxn ang="0">
                  <a:pos x="wd2" y="hd2"/>
                </a:cxn>
                <a:cxn ang="5400000">
                  <a:pos x="wd2" y="hd2"/>
                </a:cxn>
                <a:cxn ang="10800000">
                  <a:pos x="wd2" y="hd2"/>
                </a:cxn>
                <a:cxn ang="16200000">
                  <a:pos x="wd2" y="hd2"/>
                </a:cxn>
              </a:cxnLst>
              <a:rect l="0" t="0" r="r" b="b"/>
              <a:pathLst>
                <a:path w="21600" h="21600" extrusionOk="0">
                  <a:moveTo>
                    <a:pt x="10170" y="19185"/>
                  </a:moveTo>
                  <a:lnTo>
                    <a:pt x="8790" y="16569"/>
                  </a:lnTo>
                  <a:lnTo>
                    <a:pt x="7350" y="14020"/>
                  </a:lnTo>
                  <a:lnTo>
                    <a:pt x="5760" y="11270"/>
                  </a:lnTo>
                  <a:lnTo>
                    <a:pt x="4260" y="8720"/>
                  </a:lnTo>
                  <a:lnTo>
                    <a:pt x="2880" y="6440"/>
                  </a:lnTo>
                  <a:lnTo>
                    <a:pt x="1650" y="4494"/>
                  </a:lnTo>
                  <a:lnTo>
                    <a:pt x="720" y="3421"/>
                  </a:lnTo>
                  <a:lnTo>
                    <a:pt x="90" y="2884"/>
                  </a:lnTo>
                  <a:lnTo>
                    <a:pt x="90" y="5165"/>
                  </a:lnTo>
                  <a:lnTo>
                    <a:pt x="0" y="5165"/>
                  </a:lnTo>
                  <a:lnTo>
                    <a:pt x="510" y="5635"/>
                  </a:lnTo>
                  <a:lnTo>
                    <a:pt x="1290" y="6775"/>
                  </a:lnTo>
                  <a:lnTo>
                    <a:pt x="2310" y="8385"/>
                  </a:lnTo>
                  <a:lnTo>
                    <a:pt x="3600" y="10465"/>
                  </a:lnTo>
                  <a:lnTo>
                    <a:pt x="4980" y="12880"/>
                  </a:lnTo>
                  <a:lnTo>
                    <a:pt x="6570" y="15496"/>
                  </a:lnTo>
                  <a:lnTo>
                    <a:pt x="8070" y="18380"/>
                  </a:lnTo>
                  <a:lnTo>
                    <a:pt x="9660" y="21265"/>
                  </a:lnTo>
                  <a:lnTo>
                    <a:pt x="9810" y="21600"/>
                  </a:lnTo>
                  <a:lnTo>
                    <a:pt x="10020" y="21600"/>
                  </a:lnTo>
                  <a:lnTo>
                    <a:pt x="10650" y="21399"/>
                  </a:lnTo>
                  <a:lnTo>
                    <a:pt x="11310" y="20795"/>
                  </a:lnTo>
                  <a:lnTo>
                    <a:pt x="12090" y="19990"/>
                  </a:lnTo>
                  <a:lnTo>
                    <a:pt x="12960" y="18716"/>
                  </a:lnTo>
                  <a:lnTo>
                    <a:pt x="13890" y="17374"/>
                  </a:lnTo>
                  <a:lnTo>
                    <a:pt x="14760" y="15764"/>
                  </a:lnTo>
                  <a:lnTo>
                    <a:pt x="15690" y="14154"/>
                  </a:lnTo>
                  <a:lnTo>
                    <a:pt x="16650" y="12410"/>
                  </a:lnTo>
                  <a:lnTo>
                    <a:pt x="17490" y="10666"/>
                  </a:lnTo>
                  <a:lnTo>
                    <a:pt x="18360" y="8855"/>
                  </a:lnTo>
                  <a:lnTo>
                    <a:pt x="19170" y="7245"/>
                  </a:lnTo>
                  <a:lnTo>
                    <a:pt x="19890" y="5635"/>
                  </a:lnTo>
                  <a:lnTo>
                    <a:pt x="20460" y="4226"/>
                  </a:lnTo>
                  <a:lnTo>
                    <a:pt x="20970" y="3086"/>
                  </a:lnTo>
                  <a:lnTo>
                    <a:pt x="21390" y="2281"/>
                  </a:lnTo>
                  <a:lnTo>
                    <a:pt x="21600" y="1610"/>
                  </a:lnTo>
                  <a:lnTo>
                    <a:pt x="20880" y="0"/>
                  </a:lnTo>
                  <a:lnTo>
                    <a:pt x="18150" y="6104"/>
                  </a:lnTo>
                  <a:lnTo>
                    <a:pt x="16650" y="9190"/>
                  </a:lnTo>
                  <a:lnTo>
                    <a:pt x="15120" y="12276"/>
                  </a:lnTo>
                  <a:lnTo>
                    <a:pt x="13620" y="14825"/>
                  </a:lnTo>
                  <a:lnTo>
                    <a:pt x="12240" y="16904"/>
                  </a:lnTo>
                  <a:lnTo>
                    <a:pt x="11100" y="18514"/>
                  </a:lnTo>
                  <a:lnTo>
                    <a:pt x="10170" y="19185"/>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43" name="Freeform 65"/>
            <p:cNvSpPr/>
            <p:nvPr/>
          </p:nvSpPr>
          <p:spPr>
            <a:xfrm>
              <a:off x="194938" y="1601141"/>
              <a:ext cx="343621" cy="289074"/>
            </a:xfrm>
            <a:custGeom>
              <a:avLst/>
              <a:gdLst/>
              <a:ahLst/>
              <a:cxnLst>
                <a:cxn ang="0">
                  <a:pos x="wd2" y="hd2"/>
                </a:cxn>
                <a:cxn ang="5400000">
                  <a:pos x="wd2" y="hd2"/>
                </a:cxn>
                <a:cxn ang="10800000">
                  <a:pos x="wd2" y="hd2"/>
                </a:cxn>
                <a:cxn ang="16200000">
                  <a:pos x="wd2" y="hd2"/>
                </a:cxn>
              </a:cxnLst>
              <a:rect l="0" t="0" r="r" b="b"/>
              <a:pathLst>
                <a:path w="21600" h="21600" extrusionOk="0">
                  <a:moveTo>
                    <a:pt x="208" y="10320"/>
                  </a:moveTo>
                  <a:lnTo>
                    <a:pt x="0" y="10320"/>
                  </a:lnTo>
                  <a:lnTo>
                    <a:pt x="0" y="10560"/>
                  </a:lnTo>
                  <a:lnTo>
                    <a:pt x="208" y="12600"/>
                  </a:lnTo>
                  <a:lnTo>
                    <a:pt x="935" y="14400"/>
                  </a:lnTo>
                  <a:lnTo>
                    <a:pt x="2492" y="15840"/>
                  </a:lnTo>
                  <a:lnTo>
                    <a:pt x="4465" y="16320"/>
                  </a:lnTo>
                  <a:lnTo>
                    <a:pt x="4673" y="16320"/>
                  </a:lnTo>
                  <a:lnTo>
                    <a:pt x="4985" y="16080"/>
                  </a:lnTo>
                  <a:lnTo>
                    <a:pt x="5400" y="16080"/>
                  </a:lnTo>
                  <a:lnTo>
                    <a:pt x="5712" y="15840"/>
                  </a:lnTo>
                  <a:lnTo>
                    <a:pt x="6231" y="15840"/>
                  </a:lnTo>
                  <a:lnTo>
                    <a:pt x="6646" y="15480"/>
                  </a:lnTo>
                  <a:lnTo>
                    <a:pt x="7685" y="18360"/>
                  </a:lnTo>
                  <a:lnTo>
                    <a:pt x="8412" y="19800"/>
                  </a:lnTo>
                  <a:lnTo>
                    <a:pt x="9658" y="21000"/>
                  </a:lnTo>
                  <a:lnTo>
                    <a:pt x="10385" y="21240"/>
                  </a:lnTo>
                  <a:lnTo>
                    <a:pt x="11631" y="21600"/>
                  </a:lnTo>
                  <a:lnTo>
                    <a:pt x="12669" y="21600"/>
                  </a:lnTo>
                  <a:lnTo>
                    <a:pt x="13915" y="21240"/>
                  </a:lnTo>
                  <a:lnTo>
                    <a:pt x="15369" y="21000"/>
                  </a:lnTo>
                  <a:lnTo>
                    <a:pt x="17862" y="19800"/>
                  </a:lnTo>
                  <a:lnTo>
                    <a:pt x="18900" y="18960"/>
                  </a:lnTo>
                  <a:lnTo>
                    <a:pt x="20354" y="17280"/>
                  </a:lnTo>
                  <a:lnTo>
                    <a:pt x="21185" y="15480"/>
                  </a:lnTo>
                  <a:lnTo>
                    <a:pt x="21600" y="13200"/>
                  </a:lnTo>
                  <a:lnTo>
                    <a:pt x="21392" y="10920"/>
                  </a:lnTo>
                  <a:lnTo>
                    <a:pt x="21185" y="10080"/>
                  </a:lnTo>
                  <a:lnTo>
                    <a:pt x="20873" y="8880"/>
                  </a:lnTo>
                  <a:lnTo>
                    <a:pt x="20146" y="7200"/>
                  </a:lnTo>
                  <a:lnTo>
                    <a:pt x="19108" y="5160"/>
                  </a:lnTo>
                  <a:lnTo>
                    <a:pt x="18173" y="3360"/>
                  </a:lnTo>
                  <a:lnTo>
                    <a:pt x="16615" y="1680"/>
                  </a:lnTo>
                  <a:lnTo>
                    <a:pt x="15162" y="480"/>
                  </a:lnTo>
                  <a:lnTo>
                    <a:pt x="13188" y="0"/>
                  </a:lnTo>
                  <a:lnTo>
                    <a:pt x="10904" y="0"/>
                  </a:lnTo>
                  <a:lnTo>
                    <a:pt x="8931" y="240"/>
                  </a:lnTo>
                  <a:lnTo>
                    <a:pt x="6646" y="1440"/>
                  </a:lnTo>
                  <a:lnTo>
                    <a:pt x="4985" y="2520"/>
                  </a:lnTo>
                  <a:lnTo>
                    <a:pt x="3219" y="4320"/>
                  </a:lnTo>
                  <a:lnTo>
                    <a:pt x="1973" y="6000"/>
                  </a:lnTo>
                  <a:lnTo>
                    <a:pt x="727" y="8040"/>
                  </a:lnTo>
                  <a:lnTo>
                    <a:pt x="208" y="1032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44" name="Freeform 66"/>
            <p:cNvSpPr/>
            <p:nvPr/>
          </p:nvSpPr>
          <p:spPr>
            <a:xfrm>
              <a:off x="254411" y="1654138"/>
              <a:ext cx="224676" cy="173444"/>
            </a:xfrm>
            <a:custGeom>
              <a:avLst/>
              <a:gdLst/>
              <a:ahLst/>
              <a:cxnLst>
                <a:cxn ang="0">
                  <a:pos x="wd2" y="hd2"/>
                </a:cxn>
                <a:cxn ang="5400000">
                  <a:pos x="wd2" y="hd2"/>
                </a:cxn>
                <a:cxn ang="10800000">
                  <a:pos x="wd2" y="hd2"/>
                </a:cxn>
                <a:cxn ang="16200000">
                  <a:pos x="wd2" y="hd2"/>
                </a:cxn>
              </a:cxnLst>
              <a:rect l="0" t="0" r="r" b="b"/>
              <a:pathLst>
                <a:path w="21600" h="21600" extrusionOk="0">
                  <a:moveTo>
                    <a:pt x="13659" y="0"/>
                  </a:moveTo>
                  <a:lnTo>
                    <a:pt x="16676" y="2000"/>
                  </a:lnTo>
                  <a:lnTo>
                    <a:pt x="19059" y="5800"/>
                  </a:lnTo>
                  <a:lnTo>
                    <a:pt x="20488" y="9600"/>
                  </a:lnTo>
                  <a:lnTo>
                    <a:pt x="21600" y="13000"/>
                  </a:lnTo>
                  <a:lnTo>
                    <a:pt x="21600" y="16400"/>
                  </a:lnTo>
                  <a:lnTo>
                    <a:pt x="21282" y="17400"/>
                  </a:lnTo>
                  <a:lnTo>
                    <a:pt x="20965" y="18200"/>
                  </a:lnTo>
                  <a:lnTo>
                    <a:pt x="20171" y="19200"/>
                  </a:lnTo>
                  <a:lnTo>
                    <a:pt x="17471" y="20600"/>
                  </a:lnTo>
                  <a:lnTo>
                    <a:pt x="15247" y="21600"/>
                  </a:lnTo>
                  <a:lnTo>
                    <a:pt x="11753" y="21600"/>
                  </a:lnTo>
                  <a:lnTo>
                    <a:pt x="10959" y="20600"/>
                  </a:lnTo>
                  <a:lnTo>
                    <a:pt x="10165" y="18800"/>
                  </a:lnTo>
                  <a:lnTo>
                    <a:pt x="9529" y="16400"/>
                  </a:lnTo>
                  <a:lnTo>
                    <a:pt x="9053" y="14000"/>
                  </a:lnTo>
                  <a:lnTo>
                    <a:pt x="9053" y="13000"/>
                  </a:lnTo>
                  <a:lnTo>
                    <a:pt x="8735" y="12000"/>
                  </a:lnTo>
                  <a:lnTo>
                    <a:pt x="8259" y="11600"/>
                  </a:lnTo>
                  <a:lnTo>
                    <a:pt x="7941" y="11000"/>
                  </a:lnTo>
                  <a:lnTo>
                    <a:pt x="7147" y="10600"/>
                  </a:lnTo>
                  <a:lnTo>
                    <a:pt x="6035" y="10600"/>
                  </a:lnTo>
                  <a:lnTo>
                    <a:pt x="5241" y="11000"/>
                  </a:lnTo>
                  <a:lnTo>
                    <a:pt x="4924" y="11000"/>
                  </a:lnTo>
                  <a:lnTo>
                    <a:pt x="3812" y="12000"/>
                  </a:lnTo>
                  <a:lnTo>
                    <a:pt x="2224" y="12600"/>
                  </a:lnTo>
                  <a:lnTo>
                    <a:pt x="635" y="13400"/>
                  </a:lnTo>
                  <a:lnTo>
                    <a:pt x="318" y="13000"/>
                  </a:lnTo>
                  <a:lnTo>
                    <a:pt x="318" y="12600"/>
                  </a:lnTo>
                  <a:lnTo>
                    <a:pt x="0" y="12000"/>
                  </a:lnTo>
                  <a:lnTo>
                    <a:pt x="0" y="11600"/>
                  </a:lnTo>
                  <a:lnTo>
                    <a:pt x="635" y="9200"/>
                  </a:lnTo>
                  <a:lnTo>
                    <a:pt x="1906" y="7200"/>
                  </a:lnTo>
                  <a:lnTo>
                    <a:pt x="3335" y="4800"/>
                  </a:lnTo>
                  <a:lnTo>
                    <a:pt x="7147" y="2000"/>
                  </a:lnTo>
                  <a:lnTo>
                    <a:pt x="9529" y="600"/>
                  </a:lnTo>
                  <a:lnTo>
                    <a:pt x="11435" y="0"/>
                  </a:lnTo>
                  <a:lnTo>
                    <a:pt x="13659" y="0"/>
                  </a:lnTo>
                  <a:close/>
                </a:path>
              </a:pathLst>
            </a:custGeom>
            <a:solidFill>
              <a:srgbClr val="F2BFB2"/>
            </a:solidFill>
            <a:ln w="12700" cap="flat">
              <a:noFill/>
              <a:miter lim="400000"/>
            </a:ln>
            <a:effectLst/>
          </p:spPr>
          <p:txBody>
            <a:bodyPr wrap="square" lIns="45719" tIns="45719" rIns="45719" bIns="45719" numCol="1" anchor="t">
              <a:noAutofit/>
            </a:bodyPr>
            <a:lstStyle/>
            <a:p>
              <a:endParaRPr/>
            </a:p>
          </p:txBody>
        </p:sp>
        <p:sp>
          <p:nvSpPr>
            <p:cNvPr id="2945" name="Freeform 67"/>
            <p:cNvSpPr/>
            <p:nvPr/>
          </p:nvSpPr>
          <p:spPr>
            <a:xfrm>
              <a:off x="1339789" y="1585081"/>
              <a:ext cx="441091" cy="440034"/>
            </a:xfrm>
            <a:custGeom>
              <a:avLst/>
              <a:gdLst/>
              <a:ahLst/>
              <a:cxnLst>
                <a:cxn ang="0">
                  <a:pos x="wd2" y="hd2"/>
                </a:cxn>
                <a:cxn ang="5400000">
                  <a:pos x="wd2" y="hd2"/>
                </a:cxn>
                <a:cxn ang="10800000">
                  <a:pos x="wd2" y="hd2"/>
                </a:cxn>
                <a:cxn ang="16200000">
                  <a:pos x="wd2" y="hd2"/>
                </a:cxn>
              </a:cxnLst>
              <a:rect l="0" t="0" r="r" b="b"/>
              <a:pathLst>
                <a:path w="21600" h="21600" extrusionOk="0">
                  <a:moveTo>
                    <a:pt x="10679" y="0"/>
                  </a:moveTo>
                  <a:lnTo>
                    <a:pt x="0" y="12455"/>
                  </a:lnTo>
                  <a:lnTo>
                    <a:pt x="14157" y="21600"/>
                  </a:lnTo>
                  <a:lnTo>
                    <a:pt x="21600" y="8672"/>
                  </a:lnTo>
                  <a:lnTo>
                    <a:pt x="21357" y="8356"/>
                  </a:lnTo>
                  <a:lnTo>
                    <a:pt x="21196" y="7174"/>
                  </a:lnTo>
                  <a:lnTo>
                    <a:pt x="20387" y="5834"/>
                  </a:lnTo>
                  <a:lnTo>
                    <a:pt x="19416" y="4178"/>
                  </a:lnTo>
                  <a:lnTo>
                    <a:pt x="18040" y="2444"/>
                  </a:lnTo>
                  <a:lnTo>
                    <a:pt x="16099" y="1104"/>
                  </a:lnTo>
                  <a:lnTo>
                    <a:pt x="13834" y="158"/>
                  </a:lnTo>
                  <a:lnTo>
                    <a:pt x="10679"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46" name="Freeform 68"/>
            <p:cNvSpPr/>
            <p:nvPr/>
          </p:nvSpPr>
          <p:spPr>
            <a:xfrm>
              <a:off x="1435606" y="1588293"/>
              <a:ext cx="320493" cy="343677"/>
            </a:xfrm>
            <a:custGeom>
              <a:avLst/>
              <a:gdLst/>
              <a:ahLst/>
              <a:cxnLst>
                <a:cxn ang="0">
                  <a:pos x="wd2" y="hd2"/>
                </a:cxn>
                <a:cxn ang="5400000">
                  <a:pos x="wd2" y="hd2"/>
                </a:cxn>
                <a:cxn ang="10800000">
                  <a:pos x="wd2" y="hd2"/>
                </a:cxn>
                <a:cxn ang="16200000">
                  <a:pos x="wd2" y="hd2"/>
                </a:cxn>
              </a:cxnLst>
              <a:rect l="0" t="0" r="r" b="b"/>
              <a:pathLst>
                <a:path w="21600" h="21600" extrusionOk="0">
                  <a:moveTo>
                    <a:pt x="13027" y="0"/>
                  </a:moveTo>
                  <a:lnTo>
                    <a:pt x="0" y="14837"/>
                  </a:lnTo>
                  <a:lnTo>
                    <a:pt x="12025" y="21600"/>
                  </a:lnTo>
                  <a:lnTo>
                    <a:pt x="21600" y="6864"/>
                  </a:lnTo>
                  <a:lnTo>
                    <a:pt x="21600" y="5652"/>
                  </a:lnTo>
                  <a:lnTo>
                    <a:pt x="21377" y="4643"/>
                  </a:lnTo>
                  <a:lnTo>
                    <a:pt x="20598" y="3432"/>
                  </a:lnTo>
                  <a:lnTo>
                    <a:pt x="19707" y="2019"/>
                  </a:lnTo>
                  <a:lnTo>
                    <a:pt x="18148" y="1009"/>
                  </a:lnTo>
                  <a:lnTo>
                    <a:pt x="16033" y="303"/>
                  </a:lnTo>
                  <a:lnTo>
                    <a:pt x="13027" y="0"/>
                  </a:lnTo>
                  <a:close/>
                </a:path>
              </a:pathLst>
            </a:custGeom>
            <a:solidFill>
              <a:srgbClr val="44A8B5"/>
            </a:solidFill>
            <a:ln w="12700" cap="flat">
              <a:noFill/>
              <a:miter lim="400000"/>
            </a:ln>
            <a:effectLst/>
          </p:spPr>
          <p:txBody>
            <a:bodyPr wrap="square" lIns="45719" tIns="45719" rIns="45719" bIns="45719" numCol="1" anchor="t">
              <a:noAutofit/>
            </a:bodyPr>
            <a:lstStyle/>
            <a:p>
              <a:endParaRPr/>
            </a:p>
          </p:txBody>
        </p:sp>
        <p:sp>
          <p:nvSpPr>
            <p:cNvPr id="2947" name="Freeform 69"/>
            <p:cNvSpPr/>
            <p:nvPr/>
          </p:nvSpPr>
          <p:spPr>
            <a:xfrm>
              <a:off x="2699403" y="-1"/>
              <a:ext cx="826012" cy="770862"/>
            </a:xfrm>
            <a:custGeom>
              <a:avLst/>
              <a:gdLst/>
              <a:ahLst/>
              <a:cxnLst>
                <a:cxn ang="0">
                  <a:pos x="wd2" y="hd2"/>
                </a:cxn>
                <a:cxn ang="5400000">
                  <a:pos x="wd2" y="hd2"/>
                </a:cxn>
                <a:cxn ang="10800000">
                  <a:pos x="wd2" y="hd2"/>
                </a:cxn>
                <a:cxn ang="16200000">
                  <a:pos x="wd2" y="hd2"/>
                </a:cxn>
              </a:cxnLst>
              <a:rect l="0" t="0" r="r" b="b"/>
              <a:pathLst>
                <a:path w="21600" h="21600" extrusionOk="0">
                  <a:moveTo>
                    <a:pt x="17453" y="135"/>
                  </a:moveTo>
                  <a:lnTo>
                    <a:pt x="16070" y="540"/>
                  </a:lnTo>
                  <a:lnTo>
                    <a:pt x="14213" y="1395"/>
                  </a:lnTo>
                  <a:lnTo>
                    <a:pt x="11923" y="2835"/>
                  </a:lnTo>
                  <a:lnTo>
                    <a:pt x="9461" y="4455"/>
                  </a:lnTo>
                  <a:lnTo>
                    <a:pt x="7085" y="6390"/>
                  </a:lnTo>
                  <a:lnTo>
                    <a:pt x="4666" y="8415"/>
                  </a:lnTo>
                  <a:lnTo>
                    <a:pt x="2722" y="10485"/>
                  </a:lnTo>
                  <a:lnTo>
                    <a:pt x="1166" y="12555"/>
                  </a:lnTo>
                  <a:lnTo>
                    <a:pt x="518" y="13725"/>
                  </a:lnTo>
                  <a:lnTo>
                    <a:pt x="130" y="14805"/>
                  </a:lnTo>
                  <a:lnTo>
                    <a:pt x="0" y="15885"/>
                  </a:lnTo>
                  <a:lnTo>
                    <a:pt x="130" y="16875"/>
                  </a:lnTo>
                  <a:lnTo>
                    <a:pt x="216" y="17100"/>
                  </a:lnTo>
                  <a:lnTo>
                    <a:pt x="4882" y="21600"/>
                  </a:lnTo>
                  <a:lnTo>
                    <a:pt x="5184" y="21510"/>
                  </a:lnTo>
                  <a:lnTo>
                    <a:pt x="5702" y="21420"/>
                  </a:lnTo>
                  <a:lnTo>
                    <a:pt x="6739" y="21195"/>
                  </a:lnTo>
                  <a:lnTo>
                    <a:pt x="8208" y="20745"/>
                  </a:lnTo>
                  <a:lnTo>
                    <a:pt x="9979" y="20115"/>
                  </a:lnTo>
                  <a:lnTo>
                    <a:pt x="11837" y="19350"/>
                  </a:lnTo>
                  <a:lnTo>
                    <a:pt x="13694" y="18270"/>
                  </a:lnTo>
                  <a:lnTo>
                    <a:pt x="15466" y="17190"/>
                  </a:lnTo>
                  <a:lnTo>
                    <a:pt x="16934" y="15795"/>
                  </a:lnTo>
                  <a:lnTo>
                    <a:pt x="17971" y="14490"/>
                  </a:lnTo>
                  <a:lnTo>
                    <a:pt x="18878" y="12870"/>
                  </a:lnTo>
                  <a:lnTo>
                    <a:pt x="19699" y="11250"/>
                  </a:lnTo>
                  <a:lnTo>
                    <a:pt x="20434" y="9405"/>
                  </a:lnTo>
                  <a:lnTo>
                    <a:pt x="20952" y="7695"/>
                  </a:lnTo>
                  <a:lnTo>
                    <a:pt x="21384" y="6075"/>
                  </a:lnTo>
                  <a:lnTo>
                    <a:pt x="21600" y="4635"/>
                  </a:lnTo>
                  <a:lnTo>
                    <a:pt x="21470" y="3465"/>
                  </a:lnTo>
                  <a:lnTo>
                    <a:pt x="21470" y="3150"/>
                  </a:lnTo>
                  <a:lnTo>
                    <a:pt x="21384" y="2925"/>
                  </a:lnTo>
                  <a:lnTo>
                    <a:pt x="21384" y="2835"/>
                  </a:lnTo>
                  <a:lnTo>
                    <a:pt x="21254" y="2070"/>
                  </a:lnTo>
                  <a:lnTo>
                    <a:pt x="21082" y="1395"/>
                  </a:lnTo>
                  <a:lnTo>
                    <a:pt x="20866" y="855"/>
                  </a:lnTo>
                  <a:lnTo>
                    <a:pt x="20434" y="450"/>
                  </a:lnTo>
                  <a:lnTo>
                    <a:pt x="19915" y="135"/>
                  </a:lnTo>
                  <a:lnTo>
                    <a:pt x="19310" y="0"/>
                  </a:lnTo>
                  <a:lnTo>
                    <a:pt x="18490" y="0"/>
                  </a:lnTo>
                  <a:lnTo>
                    <a:pt x="17453" y="135"/>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48" name="Freeform 70"/>
            <p:cNvSpPr/>
            <p:nvPr/>
          </p:nvSpPr>
          <p:spPr>
            <a:xfrm>
              <a:off x="2747311" y="46572"/>
              <a:ext cx="730195" cy="674504"/>
            </a:xfrm>
            <a:custGeom>
              <a:avLst/>
              <a:gdLst/>
              <a:ahLst/>
              <a:cxnLst>
                <a:cxn ang="0">
                  <a:pos x="wd2" y="hd2"/>
                </a:cxn>
                <a:cxn ang="5400000">
                  <a:pos x="wd2" y="hd2"/>
                </a:cxn>
                <a:cxn ang="10800000">
                  <a:pos x="wd2" y="hd2"/>
                </a:cxn>
                <a:cxn ang="16200000">
                  <a:pos x="wd2" y="hd2"/>
                </a:cxn>
              </a:cxnLst>
              <a:rect l="0" t="0" r="r" b="b"/>
              <a:pathLst>
                <a:path w="21600" h="21600" extrusionOk="0">
                  <a:moveTo>
                    <a:pt x="0" y="16663"/>
                  </a:moveTo>
                  <a:lnTo>
                    <a:pt x="147" y="16046"/>
                  </a:lnTo>
                  <a:lnTo>
                    <a:pt x="244" y="15326"/>
                  </a:lnTo>
                  <a:lnTo>
                    <a:pt x="586" y="14554"/>
                  </a:lnTo>
                  <a:lnTo>
                    <a:pt x="1075" y="13680"/>
                  </a:lnTo>
                  <a:lnTo>
                    <a:pt x="2834" y="11366"/>
                  </a:lnTo>
                  <a:lnTo>
                    <a:pt x="5033" y="9000"/>
                  </a:lnTo>
                  <a:lnTo>
                    <a:pt x="7526" y="6789"/>
                  </a:lnTo>
                  <a:lnTo>
                    <a:pt x="10214" y="4680"/>
                  </a:lnTo>
                  <a:lnTo>
                    <a:pt x="12901" y="2983"/>
                  </a:lnTo>
                  <a:lnTo>
                    <a:pt x="15247" y="1491"/>
                  </a:lnTo>
                  <a:lnTo>
                    <a:pt x="17251" y="514"/>
                  </a:lnTo>
                  <a:lnTo>
                    <a:pt x="18521" y="103"/>
                  </a:lnTo>
                  <a:lnTo>
                    <a:pt x="19938" y="0"/>
                  </a:lnTo>
                  <a:lnTo>
                    <a:pt x="20769" y="103"/>
                  </a:lnTo>
                  <a:lnTo>
                    <a:pt x="21111" y="720"/>
                  </a:lnTo>
                  <a:lnTo>
                    <a:pt x="21356" y="1954"/>
                  </a:lnTo>
                  <a:lnTo>
                    <a:pt x="21453" y="2726"/>
                  </a:lnTo>
                  <a:lnTo>
                    <a:pt x="21600" y="2829"/>
                  </a:lnTo>
                  <a:lnTo>
                    <a:pt x="21600" y="3343"/>
                  </a:lnTo>
                  <a:lnTo>
                    <a:pt x="21453" y="4577"/>
                  </a:lnTo>
                  <a:lnTo>
                    <a:pt x="21258" y="6069"/>
                  </a:lnTo>
                  <a:lnTo>
                    <a:pt x="20769" y="7663"/>
                  </a:lnTo>
                  <a:lnTo>
                    <a:pt x="20183" y="9360"/>
                  </a:lnTo>
                  <a:lnTo>
                    <a:pt x="19352" y="11109"/>
                  </a:lnTo>
                  <a:lnTo>
                    <a:pt x="18521" y="12703"/>
                  </a:lnTo>
                  <a:lnTo>
                    <a:pt x="17593" y="14194"/>
                  </a:lnTo>
                  <a:lnTo>
                    <a:pt x="16664" y="15583"/>
                  </a:lnTo>
                  <a:lnTo>
                    <a:pt x="15394" y="16920"/>
                  </a:lnTo>
                  <a:lnTo>
                    <a:pt x="13732" y="18051"/>
                  </a:lnTo>
                  <a:lnTo>
                    <a:pt x="11973" y="19029"/>
                  </a:lnTo>
                  <a:lnTo>
                    <a:pt x="10116" y="19749"/>
                  </a:lnTo>
                  <a:lnTo>
                    <a:pt x="8357" y="20520"/>
                  </a:lnTo>
                  <a:lnTo>
                    <a:pt x="6695" y="20983"/>
                  </a:lnTo>
                  <a:lnTo>
                    <a:pt x="5424" y="21343"/>
                  </a:lnTo>
                  <a:lnTo>
                    <a:pt x="4594" y="21600"/>
                  </a:lnTo>
                  <a:lnTo>
                    <a:pt x="3763" y="20726"/>
                  </a:lnTo>
                  <a:lnTo>
                    <a:pt x="3079" y="20109"/>
                  </a:lnTo>
                  <a:lnTo>
                    <a:pt x="2248" y="19389"/>
                  </a:lnTo>
                  <a:lnTo>
                    <a:pt x="1515" y="18669"/>
                  </a:lnTo>
                  <a:lnTo>
                    <a:pt x="831" y="17897"/>
                  </a:lnTo>
                  <a:lnTo>
                    <a:pt x="342" y="17434"/>
                  </a:lnTo>
                  <a:lnTo>
                    <a:pt x="147" y="17177"/>
                  </a:lnTo>
                  <a:lnTo>
                    <a:pt x="0" y="17023"/>
                  </a:lnTo>
                  <a:lnTo>
                    <a:pt x="0" y="16663"/>
                  </a:lnTo>
                  <a:close/>
                </a:path>
              </a:pathLst>
            </a:custGeom>
            <a:solidFill>
              <a:srgbClr val="F91116"/>
            </a:solidFill>
            <a:ln w="12700" cap="flat">
              <a:noFill/>
              <a:miter lim="400000"/>
            </a:ln>
            <a:effectLst/>
          </p:spPr>
          <p:txBody>
            <a:bodyPr wrap="square" lIns="45719" tIns="45719" rIns="45719" bIns="45719" numCol="1" anchor="t">
              <a:noAutofit/>
            </a:bodyPr>
            <a:lstStyle/>
            <a:p>
              <a:endParaRPr/>
            </a:p>
          </p:txBody>
        </p:sp>
        <p:sp>
          <p:nvSpPr>
            <p:cNvPr id="2949" name="Freeform 71"/>
            <p:cNvSpPr/>
            <p:nvPr/>
          </p:nvSpPr>
          <p:spPr>
            <a:xfrm>
              <a:off x="2763832" y="54602"/>
              <a:ext cx="702110" cy="570117"/>
            </a:xfrm>
            <a:custGeom>
              <a:avLst/>
              <a:gdLst/>
              <a:ahLst/>
              <a:cxnLst>
                <a:cxn ang="0">
                  <a:pos x="wd2" y="hd2"/>
                </a:cxn>
                <a:cxn ang="5400000">
                  <a:pos x="wd2" y="hd2"/>
                </a:cxn>
                <a:cxn ang="10800000">
                  <a:pos x="wd2" y="hd2"/>
                </a:cxn>
                <a:cxn ang="16200000">
                  <a:pos x="wd2" y="hd2"/>
                </a:cxn>
              </a:cxnLst>
              <a:rect l="0" t="0" r="r" b="b"/>
              <a:pathLst>
                <a:path w="21600" h="21600" extrusionOk="0">
                  <a:moveTo>
                    <a:pt x="19974" y="0"/>
                  </a:moveTo>
                  <a:lnTo>
                    <a:pt x="20584" y="0"/>
                  </a:lnTo>
                  <a:lnTo>
                    <a:pt x="20990" y="122"/>
                  </a:lnTo>
                  <a:lnTo>
                    <a:pt x="21193" y="548"/>
                  </a:lnTo>
                  <a:lnTo>
                    <a:pt x="21448" y="1034"/>
                  </a:lnTo>
                  <a:lnTo>
                    <a:pt x="21600" y="1886"/>
                  </a:lnTo>
                  <a:lnTo>
                    <a:pt x="21193" y="3042"/>
                  </a:lnTo>
                  <a:lnTo>
                    <a:pt x="20584" y="4503"/>
                  </a:lnTo>
                  <a:lnTo>
                    <a:pt x="19618" y="6145"/>
                  </a:lnTo>
                  <a:lnTo>
                    <a:pt x="18296" y="8032"/>
                  </a:lnTo>
                  <a:lnTo>
                    <a:pt x="16721" y="10039"/>
                  </a:lnTo>
                  <a:lnTo>
                    <a:pt x="14891" y="12108"/>
                  </a:lnTo>
                  <a:lnTo>
                    <a:pt x="12909" y="14177"/>
                  </a:lnTo>
                  <a:lnTo>
                    <a:pt x="10825" y="16063"/>
                  </a:lnTo>
                  <a:lnTo>
                    <a:pt x="8792" y="17828"/>
                  </a:lnTo>
                  <a:lnTo>
                    <a:pt x="6963" y="19105"/>
                  </a:lnTo>
                  <a:lnTo>
                    <a:pt x="5133" y="20322"/>
                  </a:lnTo>
                  <a:lnTo>
                    <a:pt x="3659" y="21052"/>
                  </a:lnTo>
                  <a:lnTo>
                    <a:pt x="2287" y="21478"/>
                  </a:lnTo>
                  <a:lnTo>
                    <a:pt x="1474" y="21600"/>
                  </a:lnTo>
                  <a:lnTo>
                    <a:pt x="864" y="21174"/>
                  </a:lnTo>
                  <a:lnTo>
                    <a:pt x="457" y="20870"/>
                  </a:lnTo>
                  <a:lnTo>
                    <a:pt x="102" y="20444"/>
                  </a:lnTo>
                  <a:lnTo>
                    <a:pt x="0" y="20018"/>
                  </a:lnTo>
                  <a:lnTo>
                    <a:pt x="102" y="19288"/>
                  </a:lnTo>
                  <a:lnTo>
                    <a:pt x="610" y="18254"/>
                  </a:lnTo>
                  <a:lnTo>
                    <a:pt x="1321" y="17097"/>
                  </a:lnTo>
                  <a:lnTo>
                    <a:pt x="2287" y="15759"/>
                  </a:lnTo>
                  <a:lnTo>
                    <a:pt x="3507" y="14299"/>
                  </a:lnTo>
                  <a:lnTo>
                    <a:pt x="4727" y="12960"/>
                  </a:lnTo>
                  <a:lnTo>
                    <a:pt x="6099" y="11378"/>
                  </a:lnTo>
                  <a:lnTo>
                    <a:pt x="7573" y="9918"/>
                  </a:lnTo>
                  <a:lnTo>
                    <a:pt x="8996" y="8457"/>
                  </a:lnTo>
                  <a:lnTo>
                    <a:pt x="10622" y="6997"/>
                  </a:lnTo>
                  <a:lnTo>
                    <a:pt x="12045" y="5537"/>
                  </a:lnTo>
                  <a:lnTo>
                    <a:pt x="13672" y="4198"/>
                  </a:lnTo>
                  <a:lnTo>
                    <a:pt x="15095" y="2921"/>
                  </a:lnTo>
                  <a:lnTo>
                    <a:pt x="16568" y="1886"/>
                  </a:lnTo>
                  <a:lnTo>
                    <a:pt x="17941" y="1034"/>
                  </a:lnTo>
                  <a:lnTo>
                    <a:pt x="19008" y="426"/>
                  </a:lnTo>
                  <a:lnTo>
                    <a:pt x="19974" y="0"/>
                  </a:lnTo>
                  <a:close/>
                </a:path>
              </a:pathLst>
            </a:custGeom>
            <a:solidFill>
              <a:srgbClr val="F9E0A8"/>
            </a:solidFill>
            <a:ln w="12700" cap="flat">
              <a:noFill/>
              <a:miter lim="400000"/>
            </a:ln>
            <a:effectLst/>
          </p:spPr>
          <p:txBody>
            <a:bodyPr wrap="square" lIns="45719" tIns="45719" rIns="45719" bIns="45719" numCol="1" anchor="t">
              <a:noAutofit/>
            </a:bodyPr>
            <a:lstStyle/>
            <a:p>
              <a:endParaRPr/>
            </a:p>
          </p:txBody>
        </p:sp>
        <p:sp>
          <p:nvSpPr>
            <p:cNvPr id="2950" name="Freeform 72"/>
            <p:cNvSpPr/>
            <p:nvPr/>
          </p:nvSpPr>
          <p:spPr>
            <a:xfrm>
              <a:off x="2755572" y="49784"/>
              <a:ext cx="677329" cy="544421"/>
            </a:xfrm>
            <a:custGeom>
              <a:avLst/>
              <a:gdLst/>
              <a:ahLst/>
              <a:cxnLst>
                <a:cxn ang="0">
                  <a:pos x="wd2" y="hd2"/>
                </a:cxn>
                <a:cxn ang="5400000">
                  <a:pos x="wd2" y="hd2"/>
                </a:cxn>
                <a:cxn ang="10800000">
                  <a:pos x="wd2" y="hd2"/>
                </a:cxn>
                <a:cxn ang="16200000">
                  <a:pos x="wd2" y="hd2"/>
                </a:cxn>
              </a:cxnLst>
              <a:rect l="0" t="0" r="r" b="b"/>
              <a:pathLst>
                <a:path w="21600" h="21600" extrusionOk="0">
                  <a:moveTo>
                    <a:pt x="21495" y="319"/>
                  </a:moveTo>
                  <a:lnTo>
                    <a:pt x="21600" y="1083"/>
                  </a:lnTo>
                  <a:lnTo>
                    <a:pt x="21389" y="2294"/>
                  </a:lnTo>
                  <a:lnTo>
                    <a:pt x="20757" y="3823"/>
                  </a:lnTo>
                  <a:lnTo>
                    <a:pt x="19703" y="5543"/>
                  </a:lnTo>
                  <a:lnTo>
                    <a:pt x="18439" y="7391"/>
                  </a:lnTo>
                  <a:lnTo>
                    <a:pt x="16806" y="9494"/>
                  </a:lnTo>
                  <a:lnTo>
                    <a:pt x="14909" y="11660"/>
                  </a:lnTo>
                  <a:lnTo>
                    <a:pt x="12907" y="13763"/>
                  </a:lnTo>
                  <a:lnTo>
                    <a:pt x="10747" y="15802"/>
                  </a:lnTo>
                  <a:lnTo>
                    <a:pt x="8587" y="17650"/>
                  </a:lnTo>
                  <a:lnTo>
                    <a:pt x="6691" y="18988"/>
                  </a:lnTo>
                  <a:lnTo>
                    <a:pt x="4794" y="20198"/>
                  </a:lnTo>
                  <a:lnTo>
                    <a:pt x="3161" y="20963"/>
                  </a:lnTo>
                  <a:lnTo>
                    <a:pt x="1897" y="21473"/>
                  </a:lnTo>
                  <a:lnTo>
                    <a:pt x="896" y="21600"/>
                  </a:lnTo>
                  <a:lnTo>
                    <a:pt x="263" y="21154"/>
                  </a:lnTo>
                  <a:lnTo>
                    <a:pt x="0" y="20389"/>
                  </a:lnTo>
                  <a:lnTo>
                    <a:pt x="263" y="19306"/>
                  </a:lnTo>
                  <a:lnTo>
                    <a:pt x="738" y="17904"/>
                  </a:lnTo>
                  <a:lnTo>
                    <a:pt x="1633" y="16248"/>
                  </a:lnTo>
                  <a:lnTo>
                    <a:pt x="2898" y="14400"/>
                  </a:lnTo>
                  <a:lnTo>
                    <a:pt x="4425" y="12234"/>
                  </a:lnTo>
                  <a:lnTo>
                    <a:pt x="6322" y="9940"/>
                  </a:lnTo>
                  <a:lnTo>
                    <a:pt x="8587" y="7646"/>
                  </a:lnTo>
                  <a:lnTo>
                    <a:pt x="10747" y="5671"/>
                  </a:lnTo>
                  <a:lnTo>
                    <a:pt x="12907" y="3823"/>
                  </a:lnTo>
                  <a:lnTo>
                    <a:pt x="14909" y="2485"/>
                  </a:lnTo>
                  <a:lnTo>
                    <a:pt x="16806" y="1274"/>
                  </a:lnTo>
                  <a:lnTo>
                    <a:pt x="18439" y="510"/>
                  </a:lnTo>
                  <a:lnTo>
                    <a:pt x="19861" y="0"/>
                  </a:lnTo>
                  <a:lnTo>
                    <a:pt x="20862" y="0"/>
                  </a:lnTo>
                  <a:lnTo>
                    <a:pt x="21495" y="319"/>
                  </a:lnTo>
                  <a:close/>
                </a:path>
              </a:pathLst>
            </a:custGeom>
            <a:solidFill>
              <a:srgbClr val="FCF2D8"/>
            </a:solidFill>
            <a:ln w="12700" cap="flat">
              <a:noFill/>
              <a:miter lim="400000"/>
            </a:ln>
            <a:effectLst/>
          </p:spPr>
          <p:txBody>
            <a:bodyPr wrap="square" lIns="45719" tIns="45719" rIns="45719" bIns="45719" numCol="1" anchor="t">
              <a:noAutofit/>
            </a:bodyPr>
            <a:lstStyle/>
            <a:p>
              <a:endParaRPr/>
            </a:p>
          </p:txBody>
        </p:sp>
        <p:sp>
          <p:nvSpPr>
            <p:cNvPr id="2951" name="Freeform 73"/>
            <p:cNvSpPr/>
            <p:nvPr/>
          </p:nvSpPr>
          <p:spPr>
            <a:xfrm>
              <a:off x="3163621" y="346887"/>
              <a:ext cx="209808" cy="170232"/>
            </a:xfrm>
            <a:custGeom>
              <a:avLst/>
              <a:gdLst/>
              <a:ahLst/>
              <a:cxnLst>
                <a:cxn ang="0">
                  <a:pos x="wd2" y="hd2"/>
                </a:cxn>
                <a:cxn ang="5400000">
                  <a:pos x="wd2" y="hd2"/>
                </a:cxn>
                <a:cxn ang="10800000">
                  <a:pos x="wd2" y="hd2"/>
                </a:cxn>
                <a:cxn ang="16200000">
                  <a:pos x="wd2" y="hd2"/>
                </a:cxn>
              </a:cxnLst>
              <a:rect l="0" t="0" r="r" b="b"/>
              <a:pathLst>
                <a:path w="21600" h="21600" extrusionOk="0">
                  <a:moveTo>
                    <a:pt x="11395" y="0"/>
                  </a:moveTo>
                  <a:lnTo>
                    <a:pt x="12756" y="1426"/>
                  </a:lnTo>
                  <a:lnTo>
                    <a:pt x="15477" y="4483"/>
                  </a:lnTo>
                  <a:lnTo>
                    <a:pt x="19219" y="7947"/>
                  </a:lnTo>
                  <a:lnTo>
                    <a:pt x="21600" y="10392"/>
                  </a:lnTo>
                  <a:lnTo>
                    <a:pt x="21260" y="11208"/>
                  </a:lnTo>
                  <a:lnTo>
                    <a:pt x="20069" y="14264"/>
                  </a:lnTo>
                  <a:lnTo>
                    <a:pt x="18028" y="18136"/>
                  </a:lnTo>
                  <a:lnTo>
                    <a:pt x="15477" y="21600"/>
                  </a:lnTo>
                  <a:lnTo>
                    <a:pt x="15137" y="21600"/>
                  </a:lnTo>
                  <a:lnTo>
                    <a:pt x="13436" y="20581"/>
                  </a:lnTo>
                  <a:lnTo>
                    <a:pt x="11906" y="19562"/>
                  </a:lnTo>
                  <a:lnTo>
                    <a:pt x="9354" y="18747"/>
                  </a:lnTo>
                  <a:lnTo>
                    <a:pt x="6633" y="17117"/>
                  </a:lnTo>
                  <a:lnTo>
                    <a:pt x="4082" y="15691"/>
                  </a:lnTo>
                  <a:lnTo>
                    <a:pt x="2041" y="13653"/>
                  </a:lnTo>
                  <a:lnTo>
                    <a:pt x="0" y="12226"/>
                  </a:lnTo>
                  <a:lnTo>
                    <a:pt x="4592" y="7947"/>
                  </a:lnTo>
                  <a:lnTo>
                    <a:pt x="7313" y="4891"/>
                  </a:lnTo>
                  <a:lnTo>
                    <a:pt x="9014" y="2445"/>
                  </a:lnTo>
                  <a:lnTo>
                    <a:pt x="11395"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2952" name="Freeform 74"/>
            <p:cNvSpPr/>
            <p:nvPr/>
          </p:nvSpPr>
          <p:spPr>
            <a:xfrm>
              <a:off x="2791916" y="655231"/>
              <a:ext cx="852444" cy="1238196"/>
            </a:xfrm>
            <a:custGeom>
              <a:avLst/>
              <a:gdLst/>
              <a:ahLst/>
              <a:cxnLst>
                <a:cxn ang="0">
                  <a:pos x="wd2" y="hd2"/>
                </a:cxn>
                <a:cxn ang="5400000">
                  <a:pos x="wd2" y="hd2"/>
                </a:cxn>
                <a:cxn ang="10800000">
                  <a:pos x="wd2" y="hd2"/>
                </a:cxn>
                <a:cxn ang="16200000">
                  <a:pos x="wd2" y="hd2"/>
                </a:cxn>
              </a:cxnLst>
              <a:rect l="0" t="0" r="r" b="b"/>
              <a:pathLst>
                <a:path w="21600" h="21600" extrusionOk="0">
                  <a:moveTo>
                    <a:pt x="10549" y="0"/>
                  </a:moveTo>
                  <a:lnTo>
                    <a:pt x="10423" y="84"/>
                  </a:lnTo>
                  <a:lnTo>
                    <a:pt x="10340" y="84"/>
                  </a:lnTo>
                  <a:lnTo>
                    <a:pt x="10214" y="140"/>
                  </a:lnTo>
                  <a:lnTo>
                    <a:pt x="10214" y="224"/>
                  </a:lnTo>
                  <a:lnTo>
                    <a:pt x="10926" y="1905"/>
                  </a:lnTo>
                  <a:lnTo>
                    <a:pt x="12140" y="4118"/>
                  </a:lnTo>
                  <a:lnTo>
                    <a:pt x="13647" y="6528"/>
                  </a:lnTo>
                  <a:lnTo>
                    <a:pt x="15363" y="9021"/>
                  </a:lnTo>
                  <a:lnTo>
                    <a:pt x="17079" y="11430"/>
                  </a:lnTo>
                  <a:lnTo>
                    <a:pt x="18586" y="13532"/>
                  </a:lnTo>
                  <a:lnTo>
                    <a:pt x="19758" y="15072"/>
                  </a:lnTo>
                  <a:lnTo>
                    <a:pt x="20470" y="16025"/>
                  </a:lnTo>
                  <a:lnTo>
                    <a:pt x="19884" y="16417"/>
                  </a:lnTo>
                  <a:lnTo>
                    <a:pt x="19758" y="16417"/>
                  </a:lnTo>
                  <a:lnTo>
                    <a:pt x="19758" y="16697"/>
                  </a:lnTo>
                  <a:lnTo>
                    <a:pt x="19884" y="16697"/>
                  </a:lnTo>
                  <a:lnTo>
                    <a:pt x="20260" y="16893"/>
                  </a:lnTo>
                  <a:lnTo>
                    <a:pt x="20595" y="17089"/>
                  </a:lnTo>
                  <a:lnTo>
                    <a:pt x="20888" y="17230"/>
                  </a:lnTo>
                  <a:lnTo>
                    <a:pt x="20972" y="17370"/>
                  </a:lnTo>
                  <a:lnTo>
                    <a:pt x="20679" y="17426"/>
                  </a:lnTo>
                  <a:lnTo>
                    <a:pt x="20177" y="17510"/>
                  </a:lnTo>
                  <a:lnTo>
                    <a:pt x="19591" y="17622"/>
                  </a:lnTo>
                  <a:lnTo>
                    <a:pt x="19381" y="17706"/>
                  </a:lnTo>
                  <a:lnTo>
                    <a:pt x="19256" y="17762"/>
                  </a:lnTo>
                  <a:lnTo>
                    <a:pt x="19256" y="17846"/>
                  </a:lnTo>
                  <a:lnTo>
                    <a:pt x="19172" y="17846"/>
                  </a:lnTo>
                  <a:lnTo>
                    <a:pt x="19172" y="18042"/>
                  </a:lnTo>
                  <a:lnTo>
                    <a:pt x="19256" y="18042"/>
                  </a:lnTo>
                  <a:lnTo>
                    <a:pt x="19381" y="18098"/>
                  </a:lnTo>
                  <a:lnTo>
                    <a:pt x="19465" y="18238"/>
                  </a:lnTo>
                  <a:lnTo>
                    <a:pt x="19674" y="18378"/>
                  </a:lnTo>
                  <a:lnTo>
                    <a:pt x="19884" y="18574"/>
                  </a:lnTo>
                  <a:lnTo>
                    <a:pt x="19088" y="18967"/>
                  </a:lnTo>
                  <a:lnTo>
                    <a:pt x="18084" y="19303"/>
                  </a:lnTo>
                  <a:lnTo>
                    <a:pt x="16744" y="19639"/>
                  </a:lnTo>
                  <a:lnTo>
                    <a:pt x="15363" y="19919"/>
                  </a:lnTo>
                  <a:lnTo>
                    <a:pt x="13856" y="20115"/>
                  </a:lnTo>
                  <a:lnTo>
                    <a:pt x="12140" y="20395"/>
                  </a:lnTo>
                  <a:lnTo>
                    <a:pt x="10549" y="20535"/>
                  </a:lnTo>
                  <a:lnTo>
                    <a:pt x="8833" y="20647"/>
                  </a:lnTo>
                  <a:lnTo>
                    <a:pt x="7200" y="20788"/>
                  </a:lnTo>
                  <a:lnTo>
                    <a:pt x="5609" y="20928"/>
                  </a:lnTo>
                  <a:lnTo>
                    <a:pt x="4186" y="20984"/>
                  </a:lnTo>
                  <a:lnTo>
                    <a:pt x="2888" y="21068"/>
                  </a:lnTo>
                  <a:lnTo>
                    <a:pt x="1884" y="21068"/>
                  </a:lnTo>
                  <a:lnTo>
                    <a:pt x="1088" y="21124"/>
                  </a:lnTo>
                  <a:lnTo>
                    <a:pt x="167" y="21124"/>
                  </a:lnTo>
                  <a:lnTo>
                    <a:pt x="84" y="21208"/>
                  </a:lnTo>
                  <a:lnTo>
                    <a:pt x="0" y="21320"/>
                  </a:lnTo>
                  <a:lnTo>
                    <a:pt x="0" y="21460"/>
                  </a:lnTo>
                  <a:lnTo>
                    <a:pt x="84" y="21544"/>
                  </a:lnTo>
                  <a:lnTo>
                    <a:pt x="167" y="21600"/>
                  </a:lnTo>
                  <a:lnTo>
                    <a:pt x="586" y="21600"/>
                  </a:lnTo>
                  <a:lnTo>
                    <a:pt x="1172" y="21544"/>
                  </a:lnTo>
                  <a:lnTo>
                    <a:pt x="2093" y="21544"/>
                  </a:lnTo>
                  <a:lnTo>
                    <a:pt x="3307" y="21460"/>
                  </a:lnTo>
                  <a:lnTo>
                    <a:pt x="4605" y="21404"/>
                  </a:lnTo>
                  <a:lnTo>
                    <a:pt x="6112" y="21320"/>
                  </a:lnTo>
                  <a:lnTo>
                    <a:pt x="7702" y="21208"/>
                  </a:lnTo>
                  <a:lnTo>
                    <a:pt x="11135" y="20928"/>
                  </a:lnTo>
                  <a:lnTo>
                    <a:pt x="12851" y="20732"/>
                  </a:lnTo>
                  <a:lnTo>
                    <a:pt x="14567" y="20451"/>
                  </a:lnTo>
                  <a:lnTo>
                    <a:pt x="16158" y="20255"/>
                  </a:lnTo>
                  <a:lnTo>
                    <a:pt x="17581" y="19919"/>
                  </a:lnTo>
                  <a:lnTo>
                    <a:pt x="18753" y="19583"/>
                  </a:lnTo>
                  <a:lnTo>
                    <a:pt x="19758" y="19191"/>
                  </a:lnTo>
                  <a:lnTo>
                    <a:pt x="20595" y="18770"/>
                  </a:lnTo>
                  <a:lnTo>
                    <a:pt x="20595" y="18518"/>
                  </a:lnTo>
                  <a:lnTo>
                    <a:pt x="20386" y="18378"/>
                  </a:lnTo>
                  <a:lnTo>
                    <a:pt x="20177" y="18182"/>
                  </a:lnTo>
                  <a:lnTo>
                    <a:pt x="19967" y="18042"/>
                  </a:lnTo>
                  <a:lnTo>
                    <a:pt x="20386" y="17958"/>
                  </a:lnTo>
                  <a:lnTo>
                    <a:pt x="20763" y="17846"/>
                  </a:lnTo>
                  <a:lnTo>
                    <a:pt x="21098" y="17762"/>
                  </a:lnTo>
                  <a:lnTo>
                    <a:pt x="21181" y="17762"/>
                  </a:lnTo>
                  <a:lnTo>
                    <a:pt x="21391" y="17706"/>
                  </a:lnTo>
                  <a:lnTo>
                    <a:pt x="21600" y="17566"/>
                  </a:lnTo>
                  <a:lnTo>
                    <a:pt x="21600" y="17426"/>
                  </a:lnTo>
                  <a:lnTo>
                    <a:pt x="21474" y="17174"/>
                  </a:lnTo>
                  <a:lnTo>
                    <a:pt x="21265" y="16949"/>
                  </a:lnTo>
                  <a:lnTo>
                    <a:pt x="20972" y="16697"/>
                  </a:lnTo>
                  <a:lnTo>
                    <a:pt x="20595" y="16501"/>
                  </a:lnTo>
                  <a:lnTo>
                    <a:pt x="20763" y="16417"/>
                  </a:lnTo>
                  <a:lnTo>
                    <a:pt x="20888" y="16361"/>
                  </a:lnTo>
                  <a:lnTo>
                    <a:pt x="21098" y="16221"/>
                  </a:lnTo>
                  <a:lnTo>
                    <a:pt x="21181" y="16221"/>
                  </a:lnTo>
                  <a:lnTo>
                    <a:pt x="21181" y="16025"/>
                  </a:lnTo>
                  <a:lnTo>
                    <a:pt x="20763" y="15493"/>
                  </a:lnTo>
                  <a:lnTo>
                    <a:pt x="19674" y="14008"/>
                  </a:lnTo>
                  <a:lnTo>
                    <a:pt x="18167" y="11991"/>
                  </a:lnTo>
                  <a:lnTo>
                    <a:pt x="16451" y="9497"/>
                  </a:lnTo>
                  <a:lnTo>
                    <a:pt x="14651" y="6808"/>
                  </a:lnTo>
                  <a:lnTo>
                    <a:pt x="12935" y="4258"/>
                  </a:lnTo>
                  <a:lnTo>
                    <a:pt x="11637" y="1961"/>
                  </a:lnTo>
                  <a:lnTo>
                    <a:pt x="10842" y="224"/>
                  </a:lnTo>
                  <a:lnTo>
                    <a:pt x="10842" y="140"/>
                  </a:lnTo>
                  <a:lnTo>
                    <a:pt x="10716" y="84"/>
                  </a:lnTo>
                  <a:lnTo>
                    <a:pt x="10633" y="0"/>
                  </a:lnTo>
                  <a:lnTo>
                    <a:pt x="10549"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53" name="Freeform 75"/>
            <p:cNvSpPr/>
            <p:nvPr/>
          </p:nvSpPr>
          <p:spPr>
            <a:xfrm>
              <a:off x="237891" y="1986571"/>
              <a:ext cx="388226" cy="199140"/>
            </a:xfrm>
            <a:custGeom>
              <a:avLst/>
              <a:gdLst/>
              <a:ahLst/>
              <a:cxnLst>
                <a:cxn ang="0">
                  <a:pos x="wd2" y="hd2"/>
                </a:cxn>
                <a:cxn ang="5400000">
                  <a:pos x="wd2" y="hd2"/>
                </a:cxn>
                <a:cxn ang="10800000">
                  <a:pos x="wd2" y="hd2"/>
                </a:cxn>
                <a:cxn ang="16200000">
                  <a:pos x="wd2" y="hd2"/>
                </a:cxn>
              </a:cxnLst>
              <a:rect l="0" t="0" r="r" b="b"/>
              <a:pathLst>
                <a:path w="21600" h="21600" extrusionOk="0">
                  <a:moveTo>
                    <a:pt x="6158" y="1568"/>
                  </a:moveTo>
                  <a:lnTo>
                    <a:pt x="3952" y="4529"/>
                  </a:lnTo>
                  <a:lnTo>
                    <a:pt x="2206" y="8361"/>
                  </a:lnTo>
                  <a:lnTo>
                    <a:pt x="919" y="11148"/>
                  </a:lnTo>
                  <a:lnTo>
                    <a:pt x="460" y="12542"/>
                  </a:lnTo>
                  <a:lnTo>
                    <a:pt x="184" y="12890"/>
                  </a:lnTo>
                  <a:lnTo>
                    <a:pt x="0" y="13761"/>
                  </a:lnTo>
                  <a:lnTo>
                    <a:pt x="0" y="14110"/>
                  </a:lnTo>
                  <a:lnTo>
                    <a:pt x="184" y="14981"/>
                  </a:lnTo>
                  <a:lnTo>
                    <a:pt x="184" y="15852"/>
                  </a:lnTo>
                  <a:lnTo>
                    <a:pt x="460" y="16200"/>
                  </a:lnTo>
                  <a:lnTo>
                    <a:pt x="919" y="16723"/>
                  </a:lnTo>
                  <a:lnTo>
                    <a:pt x="1287" y="17071"/>
                  </a:lnTo>
                  <a:lnTo>
                    <a:pt x="1563" y="17071"/>
                  </a:lnTo>
                  <a:lnTo>
                    <a:pt x="1746" y="17419"/>
                  </a:lnTo>
                  <a:lnTo>
                    <a:pt x="2390" y="17942"/>
                  </a:lnTo>
                  <a:lnTo>
                    <a:pt x="3309" y="18290"/>
                  </a:lnTo>
                  <a:lnTo>
                    <a:pt x="4228" y="18813"/>
                  </a:lnTo>
                  <a:lnTo>
                    <a:pt x="5515" y="19510"/>
                  </a:lnTo>
                  <a:lnTo>
                    <a:pt x="7077" y="20032"/>
                  </a:lnTo>
                  <a:lnTo>
                    <a:pt x="8640" y="20903"/>
                  </a:lnTo>
                  <a:lnTo>
                    <a:pt x="12133" y="21600"/>
                  </a:lnTo>
                  <a:lnTo>
                    <a:pt x="13879" y="21600"/>
                  </a:lnTo>
                  <a:lnTo>
                    <a:pt x="15442" y="21252"/>
                  </a:lnTo>
                  <a:lnTo>
                    <a:pt x="17831" y="21252"/>
                  </a:lnTo>
                  <a:lnTo>
                    <a:pt x="18751" y="20903"/>
                  </a:lnTo>
                  <a:lnTo>
                    <a:pt x="19210" y="20903"/>
                  </a:lnTo>
                  <a:lnTo>
                    <a:pt x="19394" y="20381"/>
                  </a:lnTo>
                  <a:lnTo>
                    <a:pt x="19670" y="20032"/>
                  </a:lnTo>
                  <a:lnTo>
                    <a:pt x="20037" y="19510"/>
                  </a:lnTo>
                  <a:lnTo>
                    <a:pt x="20773" y="17942"/>
                  </a:lnTo>
                  <a:lnTo>
                    <a:pt x="21416" y="15852"/>
                  </a:lnTo>
                  <a:lnTo>
                    <a:pt x="21600" y="12890"/>
                  </a:lnTo>
                  <a:lnTo>
                    <a:pt x="21416" y="10800"/>
                  </a:lnTo>
                  <a:lnTo>
                    <a:pt x="20957" y="8710"/>
                  </a:lnTo>
                  <a:lnTo>
                    <a:pt x="19854" y="6619"/>
                  </a:lnTo>
                  <a:lnTo>
                    <a:pt x="18751" y="4877"/>
                  </a:lnTo>
                  <a:lnTo>
                    <a:pt x="18567" y="4529"/>
                  </a:lnTo>
                  <a:lnTo>
                    <a:pt x="17464" y="3658"/>
                  </a:lnTo>
                  <a:lnTo>
                    <a:pt x="16085" y="2787"/>
                  </a:lnTo>
                  <a:lnTo>
                    <a:pt x="14523" y="1568"/>
                  </a:lnTo>
                  <a:lnTo>
                    <a:pt x="12776" y="697"/>
                  </a:lnTo>
                  <a:lnTo>
                    <a:pt x="10846" y="348"/>
                  </a:lnTo>
                  <a:lnTo>
                    <a:pt x="9008" y="0"/>
                  </a:lnTo>
                  <a:lnTo>
                    <a:pt x="7537" y="348"/>
                  </a:lnTo>
                  <a:lnTo>
                    <a:pt x="6158" y="1568"/>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54" name="Freeform 76"/>
            <p:cNvSpPr/>
            <p:nvPr/>
          </p:nvSpPr>
          <p:spPr>
            <a:xfrm>
              <a:off x="320492" y="2044386"/>
              <a:ext cx="251108" cy="83511"/>
            </a:xfrm>
            <a:custGeom>
              <a:avLst/>
              <a:gdLst/>
              <a:ahLst/>
              <a:cxnLst>
                <a:cxn ang="0">
                  <a:pos x="wd2" y="hd2"/>
                </a:cxn>
                <a:cxn ang="5400000">
                  <a:pos x="wd2" y="hd2"/>
                </a:cxn>
                <a:cxn ang="10800000">
                  <a:pos x="wd2" y="hd2"/>
                </a:cxn>
                <a:cxn ang="16200000">
                  <a:pos x="wd2" y="hd2"/>
                </a:cxn>
              </a:cxnLst>
              <a:rect l="0" t="0" r="r" b="b"/>
              <a:pathLst>
                <a:path w="21600" h="21600" extrusionOk="0">
                  <a:moveTo>
                    <a:pt x="5116" y="831"/>
                  </a:moveTo>
                  <a:lnTo>
                    <a:pt x="6253" y="0"/>
                  </a:lnTo>
                  <a:lnTo>
                    <a:pt x="8953" y="0"/>
                  </a:lnTo>
                  <a:lnTo>
                    <a:pt x="10942" y="831"/>
                  </a:lnTo>
                  <a:lnTo>
                    <a:pt x="13074" y="2908"/>
                  </a:lnTo>
                  <a:lnTo>
                    <a:pt x="15063" y="4985"/>
                  </a:lnTo>
                  <a:lnTo>
                    <a:pt x="17053" y="6646"/>
                  </a:lnTo>
                  <a:lnTo>
                    <a:pt x="19184" y="9969"/>
                  </a:lnTo>
                  <a:lnTo>
                    <a:pt x="20179" y="11631"/>
                  </a:lnTo>
                  <a:lnTo>
                    <a:pt x="20889" y="12877"/>
                  </a:lnTo>
                  <a:lnTo>
                    <a:pt x="21174" y="14954"/>
                  </a:lnTo>
                  <a:lnTo>
                    <a:pt x="21600" y="15785"/>
                  </a:lnTo>
                  <a:lnTo>
                    <a:pt x="21600" y="17862"/>
                  </a:lnTo>
                  <a:lnTo>
                    <a:pt x="21174" y="17862"/>
                  </a:lnTo>
                  <a:lnTo>
                    <a:pt x="20463" y="19938"/>
                  </a:lnTo>
                  <a:lnTo>
                    <a:pt x="19468" y="19938"/>
                  </a:lnTo>
                  <a:lnTo>
                    <a:pt x="18189" y="20769"/>
                  </a:lnTo>
                  <a:lnTo>
                    <a:pt x="15063" y="20769"/>
                  </a:lnTo>
                  <a:lnTo>
                    <a:pt x="13074" y="21600"/>
                  </a:lnTo>
                  <a:lnTo>
                    <a:pt x="11368" y="20769"/>
                  </a:lnTo>
                  <a:lnTo>
                    <a:pt x="9237" y="20769"/>
                  </a:lnTo>
                  <a:lnTo>
                    <a:pt x="7247" y="19938"/>
                  </a:lnTo>
                  <a:lnTo>
                    <a:pt x="5116" y="18692"/>
                  </a:lnTo>
                  <a:lnTo>
                    <a:pt x="3126" y="16615"/>
                  </a:lnTo>
                  <a:lnTo>
                    <a:pt x="1421" y="15785"/>
                  </a:lnTo>
                  <a:lnTo>
                    <a:pt x="0" y="14954"/>
                  </a:lnTo>
                  <a:lnTo>
                    <a:pt x="3837" y="3738"/>
                  </a:lnTo>
                  <a:lnTo>
                    <a:pt x="5116" y="831"/>
                  </a:lnTo>
                  <a:close/>
                </a:path>
              </a:pathLst>
            </a:custGeom>
            <a:solidFill>
              <a:srgbClr val="F2BFB2"/>
            </a:solidFill>
            <a:ln w="12700" cap="flat">
              <a:noFill/>
              <a:miter lim="400000"/>
            </a:ln>
            <a:effectLst/>
          </p:spPr>
          <p:txBody>
            <a:bodyPr wrap="square" lIns="45719" tIns="45719" rIns="45719" bIns="45719" numCol="1" anchor="t">
              <a:noAutofit/>
            </a:bodyPr>
            <a:lstStyle/>
            <a:p>
              <a:endParaRPr/>
            </a:p>
          </p:txBody>
        </p:sp>
        <p:sp>
          <p:nvSpPr>
            <p:cNvPr id="2955" name="Freeform 77"/>
            <p:cNvSpPr/>
            <p:nvPr/>
          </p:nvSpPr>
          <p:spPr>
            <a:xfrm rot="1999136">
              <a:off x="517082" y="974817"/>
              <a:ext cx="1024255" cy="493030"/>
            </a:xfrm>
            <a:custGeom>
              <a:avLst/>
              <a:gdLst/>
              <a:ahLst/>
              <a:cxnLst>
                <a:cxn ang="0">
                  <a:pos x="wd2" y="hd2"/>
                </a:cxn>
                <a:cxn ang="5400000">
                  <a:pos x="wd2" y="hd2"/>
                </a:cxn>
                <a:cxn ang="10800000">
                  <a:pos x="wd2" y="hd2"/>
                </a:cxn>
                <a:cxn ang="16200000">
                  <a:pos x="wd2" y="hd2"/>
                </a:cxn>
              </a:cxnLst>
              <a:rect l="0" t="0" r="r" b="b"/>
              <a:pathLst>
                <a:path w="21600" h="21600" extrusionOk="0">
                  <a:moveTo>
                    <a:pt x="19405" y="7036"/>
                  </a:moveTo>
                  <a:lnTo>
                    <a:pt x="19161" y="7036"/>
                  </a:lnTo>
                  <a:lnTo>
                    <a:pt x="18499" y="6895"/>
                  </a:lnTo>
                  <a:lnTo>
                    <a:pt x="17001" y="6895"/>
                  </a:lnTo>
                  <a:lnTo>
                    <a:pt x="16583" y="6051"/>
                  </a:lnTo>
                  <a:lnTo>
                    <a:pt x="15991" y="4714"/>
                  </a:lnTo>
                  <a:lnTo>
                    <a:pt x="15399" y="3659"/>
                  </a:lnTo>
                  <a:lnTo>
                    <a:pt x="15155" y="3166"/>
                  </a:lnTo>
                  <a:lnTo>
                    <a:pt x="15050" y="3025"/>
                  </a:lnTo>
                  <a:lnTo>
                    <a:pt x="14981" y="2814"/>
                  </a:lnTo>
                  <a:lnTo>
                    <a:pt x="14806" y="2814"/>
                  </a:lnTo>
                  <a:lnTo>
                    <a:pt x="14737" y="2674"/>
                  </a:lnTo>
                  <a:lnTo>
                    <a:pt x="1846" y="0"/>
                  </a:lnTo>
                  <a:lnTo>
                    <a:pt x="1533" y="0"/>
                  </a:lnTo>
                  <a:lnTo>
                    <a:pt x="1359" y="281"/>
                  </a:lnTo>
                  <a:lnTo>
                    <a:pt x="1185" y="633"/>
                  </a:lnTo>
                  <a:lnTo>
                    <a:pt x="1115" y="1126"/>
                  </a:lnTo>
                  <a:lnTo>
                    <a:pt x="0" y="19067"/>
                  </a:lnTo>
                  <a:lnTo>
                    <a:pt x="0" y="19771"/>
                  </a:lnTo>
                  <a:lnTo>
                    <a:pt x="105" y="20052"/>
                  </a:lnTo>
                  <a:lnTo>
                    <a:pt x="279" y="20615"/>
                  </a:lnTo>
                  <a:lnTo>
                    <a:pt x="523" y="20756"/>
                  </a:lnTo>
                  <a:lnTo>
                    <a:pt x="766" y="20756"/>
                  </a:lnTo>
                  <a:lnTo>
                    <a:pt x="1254" y="20896"/>
                  </a:lnTo>
                  <a:lnTo>
                    <a:pt x="1951" y="21107"/>
                  </a:lnTo>
                  <a:lnTo>
                    <a:pt x="2787" y="21248"/>
                  </a:lnTo>
                  <a:lnTo>
                    <a:pt x="3867" y="21459"/>
                  </a:lnTo>
                  <a:lnTo>
                    <a:pt x="5017" y="21600"/>
                  </a:lnTo>
                  <a:lnTo>
                    <a:pt x="7630" y="21600"/>
                  </a:lnTo>
                  <a:lnTo>
                    <a:pt x="9058" y="21459"/>
                  </a:lnTo>
                  <a:lnTo>
                    <a:pt x="10452" y="21107"/>
                  </a:lnTo>
                  <a:lnTo>
                    <a:pt x="11880" y="20615"/>
                  </a:lnTo>
                  <a:lnTo>
                    <a:pt x="13239" y="19911"/>
                  </a:lnTo>
                  <a:lnTo>
                    <a:pt x="14563" y="18926"/>
                  </a:lnTo>
                  <a:lnTo>
                    <a:pt x="15747" y="17730"/>
                  </a:lnTo>
                  <a:lnTo>
                    <a:pt x="16897" y="16182"/>
                  </a:lnTo>
                  <a:lnTo>
                    <a:pt x="17837" y="14494"/>
                  </a:lnTo>
                  <a:lnTo>
                    <a:pt x="18987" y="14494"/>
                  </a:lnTo>
                  <a:lnTo>
                    <a:pt x="19579" y="14635"/>
                  </a:lnTo>
                  <a:lnTo>
                    <a:pt x="20241" y="14635"/>
                  </a:lnTo>
                  <a:lnTo>
                    <a:pt x="20485" y="14353"/>
                  </a:lnTo>
                  <a:lnTo>
                    <a:pt x="20834" y="14001"/>
                  </a:lnTo>
                  <a:lnTo>
                    <a:pt x="21182" y="13509"/>
                  </a:lnTo>
                  <a:lnTo>
                    <a:pt x="21252" y="13298"/>
                  </a:lnTo>
                  <a:lnTo>
                    <a:pt x="21426" y="12946"/>
                  </a:lnTo>
                  <a:lnTo>
                    <a:pt x="21495" y="12453"/>
                  </a:lnTo>
                  <a:lnTo>
                    <a:pt x="21600" y="11820"/>
                  </a:lnTo>
                  <a:lnTo>
                    <a:pt x="21600" y="10976"/>
                  </a:lnTo>
                  <a:lnTo>
                    <a:pt x="21426" y="10132"/>
                  </a:lnTo>
                  <a:lnTo>
                    <a:pt x="21182" y="8936"/>
                  </a:lnTo>
                  <a:lnTo>
                    <a:pt x="20764" y="7880"/>
                  </a:lnTo>
                  <a:lnTo>
                    <a:pt x="20241" y="7388"/>
                  </a:lnTo>
                  <a:lnTo>
                    <a:pt x="19405" y="7036"/>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56" name="Freeform 78"/>
            <p:cNvSpPr/>
            <p:nvPr/>
          </p:nvSpPr>
          <p:spPr>
            <a:xfrm rot="1999136">
              <a:off x="584815" y="1039055"/>
              <a:ext cx="888789" cy="362948"/>
            </a:xfrm>
            <a:custGeom>
              <a:avLst/>
              <a:gdLst/>
              <a:ahLst/>
              <a:cxnLst>
                <a:cxn ang="0">
                  <a:pos x="wd2" y="hd2"/>
                </a:cxn>
                <a:cxn ang="5400000">
                  <a:pos x="wd2" y="hd2"/>
                </a:cxn>
                <a:cxn ang="10800000">
                  <a:pos x="wd2" y="hd2"/>
                </a:cxn>
                <a:cxn ang="16200000">
                  <a:pos x="wd2" y="hd2"/>
                </a:cxn>
              </a:cxnLst>
              <a:rect l="0" t="0" r="r" b="b"/>
              <a:pathLst>
                <a:path w="21600" h="21600" extrusionOk="0">
                  <a:moveTo>
                    <a:pt x="17545" y="9175"/>
                  </a:moveTo>
                  <a:lnTo>
                    <a:pt x="20636" y="9462"/>
                  </a:lnTo>
                  <a:lnTo>
                    <a:pt x="20998" y="9653"/>
                  </a:lnTo>
                  <a:lnTo>
                    <a:pt x="21319" y="9940"/>
                  </a:lnTo>
                  <a:lnTo>
                    <a:pt x="21600" y="11278"/>
                  </a:lnTo>
                  <a:lnTo>
                    <a:pt x="21600" y="11947"/>
                  </a:lnTo>
                  <a:lnTo>
                    <a:pt x="21480" y="12234"/>
                  </a:lnTo>
                  <a:lnTo>
                    <a:pt x="21399" y="12234"/>
                  </a:lnTo>
                  <a:lnTo>
                    <a:pt x="21319" y="12425"/>
                  </a:lnTo>
                  <a:lnTo>
                    <a:pt x="20717" y="12425"/>
                  </a:lnTo>
                  <a:lnTo>
                    <a:pt x="19874" y="12234"/>
                  </a:lnTo>
                  <a:lnTo>
                    <a:pt x="19071" y="11947"/>
                  </a:lnTo>
                  <a:lnTo>
                    <a:pt x="18509" y="11947"/>
                  </a:lnTo>
                  <a:lnTo>
                    <a:pt x="18308" y="12234"/>
                  </a:lnTo>
                  <a:lnTo>
                    <a:pt x="18228" y="12425"/>
                  </a:lnTo>
                  <a:lnTo>
                    <a:pt x="18027" y="12616"/>
                  </a:lnTo>
                  <a:lnTo>
                    <a:pt x="17946" y="12903"/>
                  </a:lnTo>
                  <a:lnTo>
                    <a:pt x="17946" y="13094"/>
                  </a:lnTo>
                  <a:lnTo>
                    <a:pt x="17826" y="13094"/>
                  </a:lnTo>
                  <a:lnTo>
                    <a:pt x="16983" y="14910"/>
                  </a:lnTo>
                  <a:lnTo>
                    <a:pt x="16019" y="16535"/>
                  </a:lnTo>
                  <a:lnTo>
                    <a:pt x="14935" y="17968"/>
                  </a:lnTo>
                  <a:lnTo>
                    <a:pt x="13691" y="19115"/>
                  </a:lnTo>
                  <a:lnTo>
                    <a:pt x="12446" y="19975"/>
                  </a:lnTo>
                  <a:lnTo>
                    <a:pt x="11081" y="20740"/>
                  </a:lnTo>
                  <a:lnTo>
                    <a:pt x="9836" y="21122"/>
                  </a:lnTo>
                  <a:lnTo>
                    <a:pt x="8471" y="21409"/>
                  </a:lnTo>
                  <a:lnTo>
                    <a:pt x="7146" y="21600"/>
                  </a:lnTo>
                  <a:lnTo>
                    <a:pt x="3493" y="21600"/>
                  </a:lnTo>
                  <a:lnTo>
                    <a:pt x="2409" y="21409"/>
                  </a:lnTo>
                  <a:lnTo>
                    <a:pt x="1445" y="21122"/>
                  </a:lnTo>
                  <a:lnTo>
                    <a:pt x="683" y="21122"/>
                  </a:lnTo>
                  <a:lnTo>
                    <a:pt x="0" y="20931"/>
                  </a:lnTo>
                  <a:lnTo>
                    <a:pt x="201" y="16821"/>
                  </a:lnTo>
                  <a:lnTo>
                    <a:pt x="482" y="10322"/>
                  </a:lnTo>
                  <a:lnTo>
                    <a:pt x="883" y="4205"/>
                  </a:lnTo>
                  <a:lnTo>
                    <a:pt x="1084" y="0"/>
                  </a:lnTo>
                  <a:lnTo>
                    <a:pt x="2048" y="287"/>
                  </a:lnTo>
                  <a:lnTo>
                    <a:pt x="3774" y="765"/>
                  </a:lnTo>
                  <a:lnTo>
                    <a:pt x="5902" y="1434"/>
                  </a:lnTo>
                  <a:lnTo>
                    <a:pt x="8311" y="1912"/>
                  </a:lnTo>
                  <a:lnTo>
                    <a:pt x="10599" y="2581"/>
                  </a:lnTo>
                  <a:lnTo>
                    <a:pt x="12727" y="3058"/>
                  </a:lnTo>
                  <a:lnTo>
                    <a:pt x="14253" y="3250"/>
                  </a:lnTo>
                  <a:lnTo>
                    <a:pt x="14935" y="3441"/>
                  </a:lnTo>
                  <a:lnTo>
                    <a:pt x="15417" y="4588"/>
                  </a:lnTo>
                  <a:lnTo>
                    <a:pt x="16100" y="6499"/>
                  </a:lnTo>
                  <a:lnTo>
                    <a:pt x="16782" y="8028"/>
                  </a:lnTo>
                  <a:lnTo>
                    <a:pt x="17063" y="8793"/>
                  </a:lnTo>
                  <a:lnTo>
                    <a:pt x="17143" y="8984"/>
                  </a:lnTo>
                  <a:lnTo>
                    <a:pt x="17264" y="8984"/>
                  </a:lnTo>
                  <a:lnTo>
                    <a:pt x="17465" y="9175"/>
                  </a:lnTo>
                  <a:lnTo>
                    <a:pt x="17545" y="9175"/>
                  </a:lnTo>
                  <a:close/>
                </a:path>
              </a:pathLst>
            </a:custGeom>
            <a:solidFill>
              <a:srgbClr val="F2BFB2"/>
            </a:solidFill>
            <a:ln w="12700" cap="flat">
              <a:noFill/>
              <a:miter lim="400000"/>
            </a:ln>
            <a:effectLst/>
          </p:spPr>
          <p:txBody>
            <a:bodyPr wrap="square" lIns="45719" tIns="45719" rIns="45719" bIns="45719" numCol="1" anchor="t">
              <a:noAutofit/>
            </a:bodyPr>
            <a:lstStyle/>
            <a:p>
              <a:endParaRPr/>
            </a:p>
          </p:txBody>
        </p:sp>
        <p:sp>
          <p:nvSpPr>
            <p:cNvPr id="2957" name="Freeform 79"/>
            <p:cNvSpPr/>
            <p:nvPr/>
          </p:nvSpPr>
          <p:spPr>
            <a:xfrm rot="1999136">
              <a:off x="406397" y="587781"/>
              <a:ext cx="1391003" cy="844735"/>
            </a:xfrm>
            <a:custGeom>
              <a:avLst/>
              <a:gdLst/>
              <a:ahLst/>
              <a:cxnLst>
                <a:cxn ang="0">
                  <a:pos x="wd2" y="hd2"/>
                </a:cxn>
                <a:cxn ang="5400000">
                  <a:pos x="wd2" y="hd2"/>
                </a:cxn>
                <a:cxn ang="10800000">
                  <a:pos x="wd2" y="hd2"/>
                </a:cxn>
                <a:cxn ang="16200000">
                  <a:pos x="wd2" y="hd2"/>
                </a:cxn>
              </a:cxnLst>
              <a:rect l="0" t="0" r="r" b="b"/>
              <a:pathLst>
                <a:path w="21600" h="21600" extrusionOk="0">
                  <a:moveTo>
                    <a:pt x="12801" y="1971"/>
                  </a:moveTo>
                  <a:lnTo>
                    <a:pt x="12570" y="1684"/>
                  </a:lnTo>
                  <a:lnTo>
                    <a:pt x="12134" y="1396"/>
                  </a:lnTo>
                  <a:lnTo>
                    <a:pt x="11647" y="1109"/>
                  </a:lnTo>
                  <a:lnTo>
                    <a:pt x="10954" y="698"/>
                  </a:lnTo>
                  <a:lnTo>
                    <a:pt x="10210" y="411"/>
                  </a:lnTo>
                  <a:lnTo>
                    <a:pt x="9363" y="123"/>
                  </a:lnTo>
                  <a:lnTo>
                    <a:pt x="8440" y="0"/>
                  </a:lnTo>
                  <a:lnTo>
                    <a:pt x="7388" y="0"/>
                  </a:lnTo>
                  <a:lnTo>
                    <a:pt x="6208" y="205"/>
                  </a:lnTo>
                  <a:lnTo>
                    <a:pt x="6413" y="493"/>
                  </a:lnTo>
                  <a:lnTo>
                    <a:pt x="6721" y="1109"/>
                  </a:lnTo>
                  <a:lnTo>
                    <a:pt x="7388" y="2176"/>
                  </a:lnTo>
                  <a:lnTo>
                    <a:pt x="6644" y="2094"/>
                  </a:lnTo>
                  <a:lnTo>
                    <a:pt x="5900" y="1971"/>
                  </a:lnTo>
                  <a:lnTo>
                    <a:pt x="5054" y="1971"/>
                  </a:lnTo>
                  <a:lnTo>
                    <a:pt x="4181" y="2094"/>
                  </a:lnTo>
                  <a:lnTo>
                    <a:pt x="3386" y="2382"/>
                  </a:lnTo>
                  <a:lnTo>
                    <a:pt x="2642" y="2669"/>
                  </a:lnTo>
                  <a:lnTo>
                    <a:pt x="1898" y="3244"/>
                  </a:lnTo>
                  <a:lnTo>
                    <a:pt x="1360" y="4065"/>
                  </a:lnTo>
                  <a:lnTo>
                    <a:pt x="1283" y="4148"/>
                  </a:lnTo>
                  <a:lnTo>
                    <a:pt x="1283" y="4230"/>
                  </a:lnTo>
                  <a:lnTo>
                    <a:pt x="1231" y="4353"/>
                  </a:lnTo>
                  <a:lnTo>
                    <a:pt x="1180" y="4435"/>
                  </a:lnTo>
                  <a:lnTo>
                    <a:pt x="564" y="5626"/>
                  </a:lnTo>
                  <a:lnTo>
                    <a:pt x="1539" y="5831"/>
                  </a:lnTo>
                  <a:lnTo>
                    <a:pt x="1667" y="5831"/>
                  </a:lnTo>
                  <a:lnTo>
                    <a:pt x="1975" y="5913"/>
                  </a:lnTo>
                  <a:lnTo>
                    <a:pt x="2411" y="6037"/>
                  </a:lnTo>
                  <a:lnTo>
                    <a:pt x="2950" y="6119"/>
                  </a:lnTo>
                  <a:lnTo>
                    <a:pt x="2514" y="6406"/>
                  </a:lnTo>
                  <a:lnTo>
                    <a:pt x="2155" y="6899"/>
                  </a:lnTo>
                  <a:lnTo>
                    <a:pt x="1719" y="7392"/>
                  </a:lnTo>
                  <a:lnTo>
                    <a:pt x="1360" y="8008"/>
                  </a:lnTo>
                  <a:lnTo>
                    <a:pt x="1103" y="8583"/>
                  </a:lnTo>
                  <a:lnTo>
                    <a:pt x="795" y="9157"/>
                  </a:lnTo>
                  <a:lnTo>
                    <a:pt x="564" y="9856"/>
                  </a:lnTo>
                  <a:lnTo>
                    <a:pt x="359" y="10554"/>
                  </a:lnTo>
                  <a:lnTo>
                    <a:pt x="0" y="12237"/>
                  </a:lnTo>
                  <a:lnTo>
                    <a:pt x="51" y="12237"/>
                  </a:lnTo>
                  <a:lnTo>
                    <a:pt x="308" y="12114"/>
                  </a:lnTo>
                  <a:lnTo>
                    <a:pt x="616" y="11950"/>
                  </a:lnTo>
                  <a:lnTo>
                    <a:pt x="975" y="11744"/>
                  </a:lnTo>
                  <a:lnTo>
                    <a:pt x="1847" y="11334"/>
                  </a:lnTo>
                  <a:lnTo>
                    <a:pt x="2206" y="11129"/>
                  </a:lnTo>
                  <a:lnTo>
                    <a:pt x="2514" y="10964"/>
                  </a:lnTo>
                  <a:lnTo>
                    <a:pt x="2283" y="11950"/>
                  </a:lnTo>
                  <a:lnTo>
                    <a:pt x="2027" y="13017"/>
                  </a:lnTo>
                  <a:lnTo>
                    <a:pt x="1847" y="14085"/>
                  </a:lnTo>
                  <a:lnTo>
                    <a:pt x="1847" y="15276"/>
                  </a:lnTo>
                  <a:lnTo>
                    <a:pt x="1975" y="16262"/>
                  </a:lnTo>
                  <a:lnTo>
                    <a:pt x="2104" y="16179"/>
                  </a:lnTo>
                  <a:lnTo>
                    <a:pt x="2514" y="15974"/>
                  </a:lnTo>
                  <a:lnTo>
                    <a:pt x="3078" y="15687"/>
                  </a:lnTo>
                  <a:lnTo>
                    <a:pt x="3745" y="15276"/>
                  </a:lnTo>
                  <a:lnTo>
                    <a:pt x="4489" y="14906"/>
                  </a:lnTo>
                  <a:lnTo>
                    <a:pt x="5285" y="14414"/>
                  </a:lnTo>
                  <a:lnTo>
                    <a:pt x="6029" y="14003"/>
                  </a:lnTo>
                  <a:lnTo>
                    <a:pt x="6644" y="13716"/>
                  </a:lnTo>
                  <a:lnTo>
                    <a:pt x="6465" y="14414"/>
                  </a:lnTo>
                  <a:lnTo>
                    <a:pt x="6157" y="15276"/>
                  </a:lnTo>
                  <a:lnTo>
                    <a:pt x="5900" y="16179"/>
                  </a:lnTo>
                  <a:lnTo>
                    <a:pt x="5798" y="16549"/>
                  </a:lnTo>
                  <a:lnTo>
                    <a:pt x="6952" y="15974"/>
                  </a:lnTo>
                  <a:lnTo>
                    <a:pt x="7080" y="15974"/>
                  </a:lnTo>
                  <a:lnTo>
                    <a:pt x="7337" y="15892"/>
                  </a:lnTo>
                  <a:lnTo>
                    <a:pt x="7645" y="15687"/>
                  </a:lnTo>
                  <a:lnTo>
                    <a:pt x="8619" y="15276"/>
                  </a:lnTo>
                  <a:lnTo>
                    <a:pt x="9184" y="15071"/>
                  </a:lnTo>
                  <a:lnTo>
                    <a:pt x="9723" y="14783"/>
                  </a:lnTo>
                  <a:lnTo>
                    <a:pt x="10287" y="14578"/>
                  </a:lnTo>
                  <a:lnTo>
                    <a:pt x="10159" y="15276"/>
                  </a:lnTo>
                  <a:lnTo>
                    <a:pt x="10030" y="16056"/>
                  </a:lnTo>
                  <a:lnTo>
                    <a:pt x="9851" y="16878"/>
                  </a:lnTo>
                  <a:lnTo>
                    <a:pt x="9800" y="17165"/>
                  </a:lnTo>
                  <a:lnTo>
                    <a:pt x="10723" y="16878"/>
                  </a:lnTo>
                  <a:lnTo>
                    <a:pt x="10954" y="16754"/>
                  </a:lnTo>
                  <a:lnTo>
                    <a:pt x="11339" y="16672"/>
                  </a:lnTo>
                  <a:lnTo>
                    <a:pt x="11698" y="16549"/>
                  </a:lnTo>
                  <a:lnTo>
                    <a:pt x="12185" y="16385"/>
                  </a:lnTo>
                  <a:lnTo>
                    <a:pt x="12621" y="16179"/>
                  </a:lnTo>
                  <a:lnTo>
                    <a:pt x="13109" y="15974"/>
                  </a:lnTo>
                  <a:lnTo>
                    <a:pt x="13981" y="15563"/>
                  </a:lnTo>
                  <a:lnTo>
                    <a:pt x="13724" y="16672"/>
                  </a:lnTo>
                  <a:lnTo>
                    <a:pt x="13494" y="17863"/>
                  </a:lnTo>
                  <a:lnTo>
                    <a:pt x="13237" y="19013"/>
                  </a:lnTo>
                  <a:lnTo>
                    <a:pt x="12981" y="20122"/>
                  </a:lnTo>
                  <a:lnTo>
                    <a:pt x="12570" y="21600"/>
                  </a:lnTo>
                  <a:lnTo>
                    <a:pt x="13545" y="21313"/>
                  </a:lnTo>
                  <a:lnTo>
                    <a:pt x="13724" y="21189"/>
                  </a:lnTo>
                  <a:lnTo>
                    <a:pt x="13981" y="21107"/>
                  </a:lnTo>
                  <a:lnTo>
                    <a:pt x="14340" y="21025"/>
                  </a:lnTo>
                  <a:lnTo>
                    <a:pt x="14725" y="20820"/>
                  </a:lnTo>
                  <a:lnTo>
                    <a:pt x="15135" y="20532"/>
                  </a:lnTo>
                  <a:lnTo>
                    <a:pt x="15571" y="20204"/>
                  </a:lnTo>
                  <a:lnTo>
                    <a:pt x="15956" y="19916"/>
                  </a:lnTo>
                  <a:lnTo>
                    <a:pt x="16264" y="19424"/>
                  </a:lnTo>
                  <a:lnTo>
                    <a:pt x="16367" y="19218"/>
                  </a:lnTo>
                  <a:lnTo>
                    <a:pt x="16444" y="18849"/>
                  </a:lnTo>
                  <a:lnTo>
                    <a:pt x="16495" y="17740"/>
                  </a:lnTo>
                  <a:lnTo>
                    <a:pt x="16623" y="16549"/>
                  </a:lnTo>
                  <a:lnTo>
                    <a:pt x="16675" y="15481"/>
                  </a:lnTo>
                  <a:lnTo>
                    <a:pt x="17059" y="15563"/>
                  </a:lnTo>
                  <a:lnTo>
                    <a:pt x="17598" y="15563"/>
                  </a:lnTo>
                  <a:lnTo>
                    <a:pt x="17726" y="15687"/>
                  </a:lnTo>
                  <a:lnTo>
                    <a:pt x="17855" y="15687"/>
                  </a:lnTo>
                  <a:lnTo>
                    <a:pt x="18034" y="15769"/>
                  </a:lnTo>
                  <a:lnTo>
                    <a:pt x="18342" y="15974"/>
                  </a:lnTo>
                  <a:lnTo>
                    <a:pt x="18650" y="16056"/>
                  </a:lnTo>
                  <a:lnTo>
                    <a:pt x="19035" y="16262"/>
                  </a:lnTo>
                  <a:lnTo>
                    <a:pt x="19266" y="16467"/>
                  </a:lnTo>
                  <a:lnTo>
                    <a:pt x="19522" y="16549"/>
                  </a:lnTo>
                  <a:lnTo>
                    <a:pt x="19573" y="16549"/>
                  </a:lnTo>
                  <a:lnTo>
                    <a:pt x="19753" y="16385"/>
                  </a:lnTo>
                  <a:lnTo>
                    <a:pt x="19881" y="16262"/>
                  </a:lnTo>
                  <a:lnTo>
                    <a:pt x="20061" y="16056"/>
                  </a:lnTo>
                  <a:lnTo>
                    <a:pt x="20369" y="15687"/>
                  </a:lnTo>
                  <a:lnTo>
                    <a:pt x="20676" y="15194"/>
                  </a:lnTo>
                  <a:lnTo>
                    <a:pt x="20984" y="14496"/>
                  </a:lnTo>
                  <a:lnTo>
                    <a:pt x="21292" y="13592"/>
                  </a:lnTo>
                  <a:lnTo>
                    <a:pt x="21497" y="12812"/>
                  </a:lnTo>
                  <a:lnTo>
                    <a:pt x="21600" y="11827"/>
                  </a:lnTo>
                  <a:lnTo>
                    <a:pt x="21549" y="11129"/>
                  </a:lnTo>
                  <a:lnTo>
                    <a:pt x="21497" y="10348"/>
                  </a:lnTo>
                  <a:lnTo>
                    <a:pt x="21292" y="9650"/>
                  </a:lnTo>
                  <a:lnTo>
                    <a:pt x="20984" y="8993"/>
                  </a:lnTo>
                  <a:lnTo>
                    <a:pt x="20676" y="8377"/>
                  </a:lnTo>
                  <a:lnTo>
                    <a:pt x="20266" y="7679"/>
                  </a:lnTo>
                  <a:lnTo>
                    <a:pt x="19830" y="7104"/>
                  </a:lnTo>
                  <a:lnTo>
                    <a:pt x="19266" y="6529"/>
                  </a:lnTo>
                  <a:lnTo>
                    <a:pt x="19086" y="6037"/>
                  </a:lnTo>
                  <a:lnTo>
                    <a:pt x="18727" y="5338"/>
                  </a:lnTo>
                  <a:lnTo>
                    <a:pt x="18162" y="4435"/>
                  </a:lnTo>
                  <a:lnTo>
                    <a:pt x="17419" y="3655"/>
                  </a:lnTo>
                  <a:lnTo>
                    <a:pt x="16495" y="2875"/>
                  </a:lnTo>
                  <a:lnTo>
                    <a:pt x="15443" y="2259"/>
                  </a:lnTo>
                  <a:lnTo>
                    <a:pt x="14212" y="1889"/>
                  </a:lnTo>
                  <a:lnTo>
                    <a:pt x="12801" y="1971"/>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58" name="Freeform 80"/>
            <p:cNvSpPr/>
            <p:nvPr/>
          </p:nvSpPr>
          <p:spPr>
            <a:xfrm rot="1999136">
              <a:off x="543515" y="682532"/>
              <a:ext cx="1184500" cy="674504"/>
            </a:xfrm>
            <a:custGeom>
              <a:avLst/>
              <a:gdLst/>
              <a:ahLst/>
              <a:cxnLst>
                <a:cxn ang="0">
                  <a:pos x="wd2" y="hd2"/>
                </a:cxn>
                <a:cxn ang="5400000">
                  <a:pos x="wd2" y="hd2"/>
                </a:cxn>
                <a:cxn ang="10800000">
                  <a:pos x="wd2" y="hd2"/>
                </a:cxn>
                <a:cxn ang="16200000">
                  <a:pos x="wd2" y="hd2"/>
                </a:cxn>
              </a:cxnLst>
              <a:rect l="0" t="0" r="r" b="b"/>
              <a:pathLst>
                <a:path w="21600" h="21600" extrusionOk="0">
                  <a:moveTo>
                    <a:pt x="11990" y="2109"/>
                  </a:moveTo>
                  <a:lnTo>
                    <a:pt x="12201" y="2314"/>
                  </a:lnTo>
                  <a:lnTo>
                    <a:pt x="12502" y="2211"/>
                  </a:lnTo>
                  <a:lnTo>
                    <a:pt x="14008" y="2109"/>
                  </a:lnTo>
                  <a:lnTo>
                    <a:pt x="15394" y="2469"/>
                  </a:lnTo>
                  <a:lnTo>
                    <a:pt x="16479" y="3189"/>
                  </a:lnTo>
                  <a:lnTo>
                    <a:pt x="17413" y="4166"/>
                  </a:lnTo>
                  <a:lnTo>
                    <a:pt x="18136" y="5194"/>
                  </a:lnTo>
                  <a:lnTo>
                    <a:pt x="18708" y="6171"/>
                  </a:lnTo>
                  <a:lnTo>
                    <a:pt x="19009" y="6789"/>
                  </a:lnTo>
                  <a:lnTo>
                    <a:pt x="19160" y="7149"/>
                  </a:lnTo>
                  <a:lnTo>
                    <a:pt x="19220" y="7251"/>
                  </a:lnTo>
                  <a:lnTo>
                    <a:pt x="19371" y="7406"/>
                  </a:lnTo>
                  <a:lnTo>
                    <a:pt x="19883" y="8023"/>
                  </a:lnTo>
                  <a:lnTo>
                    <a:pt x="20726" y="9257"/>
                  </a:lnTo>
                  <a:lnTo>
                    <a:pt x="21028" y="9874"/>
                  </a:lnTo>
                  <a:lnTo>
                    <a:pt x="21449" y="11109"/>
                  </a:lnTo>
                  <a:lnTo>
                    <a:pt x="21540" y="11726"/>
                  </a:lnTo>
                  <a:lnTo>
                    <a:pt x="21600" y="12343"/>
                  </a:lnTo>
                  <a:lnTo>
                    <a:pt x="21540" y="13063"/>
                  </a:lnTo>
                  <a:lnTo>
                    <a:pt x="21389" y="13834"/>
                  </a:lnTo>
                  <a:lnTo>
                    <a:pt x="21178" y="14451"/>
                  </a:lnTo>
                  <a:lnTo>
                    <a:pt x="20877" y="15069"/>
                  </a:lnTo>
                  <a:lnTo>
                    <a:pt x="20726" y="15429"/>
                  </a:lnTo>
                  <a:lnTo>
                    <a:pt x="20606" y="15686"/>
                  </a:lnTo>
                  <a:lnTo>
                    <a:pt x="20455" y="15789"/>
                  </a:lnTo>
                  <a:lnTo>
                    <a:pt x="20305" y="16046"/>
                  </a:lnTo>
                  <a:lnTo>
                    <a:pt x="19883" y="15789"/>
                  </a:lnTo>
                  <a:lnTo>
                    <a:pt x="19280" y="15429"/>
                  </a:lnTo>
                  <a:lnTo>
                    <a:pt x="18798" y="15171"/>
                  </a:lnTo>
                  <a:lnTo>
                    <a:pt x="18557" y="15069"/>
                  </a:lnTo>
                  <a:lnTo>
                    <a:pt x="16027" y="14657"/>
                  </a:lnTo>
                  <a:lnTo>
                    <a:pt x="15967" y="15531"/>
                  </a:lnTo>
                  <a:lnTo>
                    <a:pt x="15816" y="17383"/>
                  </a:lnTo>
                  <a:lnTo>
                    <a:pt x="15665" y="19389"/>
                  </a:lnTo>
                  <a:lnTo>
                    <a:pt x="15545" y="20623"/>
                  </a:lnTo>
                  <a:lnTo>
                    <a:pt x="15304" y="20829"/>
                  </a:lnTo>
                  <a:lnTo>
                    <a:pt x="15093" y="21086"/>
                  </a:lnTo>
                  <a:lnTo>
                    <a:pt x="14370" y="21600"/>
                  </a:lnTo>
                  <a:lnTo>
                    <a:pt x="14822" y="19749"/>
                  </a:lnTo>
                  <a:lnTo>
                    <a:pt x="15183" y="18000"/>
                  </a:lnTo>
                  <a:lnTo>
                    <a:pt x="15454" y="16663"/>
                  </a:lnTo>
                  <a:lnTo>
                    <a:pt x="15545" y="16149"/>
                  </a:lnTo>
                  <a:lnTo>
                    <a:pt x="15816" y="14657"/>
                  </a:lnTo>
                  <a:lnTo>
                    <a:pt x="14159" y="14554"/>
                  </a:lnTo>
                  <a:lnTo>
                    <a:pt x="13948" y="14811"/>
                  </a:lnTo>
                  <a:lnTo>
                    <a:pt x="13797" y="14914"/>
                  </a:lnTo>
                  <a:lnTo>
                    <a:pt x="13587" y="15171"/>
                  </a:lnTo>
                  <a:lnTo>
                    <a:pt x="13225" y="15274"/>
                  </a:lnTo>
                  <a:lnTo>
                    <a:pt x="12864" y="15531"/>
                  </a:lnTo>
                  <a:lnTo>
                    <a:pt x="12412" y="15686"/>
                  </a:lnTo>
                  <a:lnTo>
                    <a:pt x="11990" y="15891"/>
                  </a:lnTo>
                  <a:lnTo>
                    <a:pt x="11478" y="16046"/>
                  </a:lnTo>
                  <a:lnTo>
                    <a:pt x="10966" y="16303"/>
                  </a:lnTo>
                  <a:lnTo>
                    <a:pt x="11116" y="15429"/>
                  </a:lnTo>
                  <a:lnTo>
                    <a:pt x="11267" y="14451"/>
                  </a:lnTo>
                  <a:lnTo>
                    <a:pt x="11478" y="13423"/>
                  </a:lnTo>
                  <a:lnTo>
                    <a:pt x="11568" y="13063"/>
                  </a:lnTo>
                  <a:lnTo>
                    <a:pt x="10544" y="13320"/>
                  </a:lnTo>
                  <a:lnTo>
                    <a:pt x="10122" y="13423"/>
                  </a:lnTo>
                  <a:lnTo>
                    <a:pt x="9670" y="13680"/>
                  </a:lnTo>
                  <a:lnTo>
                    <a:pt x="9249" y="13834"/>
                  </a:lnTo>
                  <a:lnTo>
                    <a:pt x="8736" y="14040"/>
                  </a:lnTo>
                  <a:lnTo>
                    <a:pt x="8224" y="14194"/>
                  </a:lnTo>
                  <a:lnTo>
                    <a:pt x="7712" y="14451"/>
                  </a:lnTo>
                  <a:lnTo>
                    <a:pt x="7230" y="14657"/>
                  </a:lnTo>
                  <a:lnTo>
                    <a:pt x="6778" y="14914"/>
                  </a:lnTo>
                  <a:lnTo>
                    <a:pt x="7079" y="13937"/>
                  </a:lnTo>
                  <a:lnTo>
                    <a:pt x="7441" y="12600"/>
                  </a:lnTo>
                  <a:lnTo>
                    <a:pt x="7953" y="10851"/>
                  </a:lnTo>
                  <a:lnTo>
                    <a:pt x="7712" y="10954"/>
                  </a:lnTo>
                  <a:lnTo>
                    <a:pt x="7079" y="11366"/>
                  </a:lnTo>
                  <a:lnTo>
                    <a:pt x="6146" y="11983"/>
                  </a:lnTo>
                  <a:lnTo>
                    <a:pt x="5061" y="12600"/>
                  </a:lnTo>
                  <a:lnTo>
                    <a:pt x="3826" y="13217"/>
                  </a:lnTo>
                  <a:lnTo>
                    <a:pt x="2741" y="13937"/>
                  </a:lnTo>
                  <a:lnTo>
                    <a:pt x="1808" y="14554"/>
                  </a:lnTo>
                  <a:lnTo>
                    <a:pt x="1085" y="14914"/>
                  </a:lnTo>
                  <a:lnTo>
                    <a:pt x="1356" y="13423"/>
                  </a:lnTo>
                  <a:lnTo>
                    <a:pt x="1808" y="12086"/>
                  </a:lnTo>
                  <a:lnTo>
                    <a:pt x="2169" y="10954"/>
                  </a:lnTo>
                  <a:lnTo>
                    <a:pt x="2531" y="10131"/>
                  </a:lnTo>
                  <a:lnTo>
                    <a:pt x="3886" y="7251"/>
                  </a:lnTo>
                  <a:lnTo>
                    <a:pt x="3736" y="7406"/>
                  </a:lnTo>
                  <a:lnTo>
                    <a:pt x="3374" y="7509"/>
                  </a:lnTo>
                  <a:lnTo>
                    <a:pt x="2892" y="7766"/>
                  </a:lnTo>
                  <a:lnTo>
                    <a:pt x="2290" y="8126"/>
                  </a:lnTo>
                  <a:lnTo>
                    <a:pt x="1657" y="8486"/>
                  </a:lnTo>
                  <a:lnTo>
                    <a:pt x="994" y="8897"/>
                  </a:lnTo>
                  <a:lnTo>
                    <a:pt x="422" y="9103"/>
                  </a:lnTo>
                  <a:lnTo>
                    <a:pt x="0" y="9360"/>
                  </a:lnTo>
                  <a:lnTo>
                    <a:pt x="60" y="9360"/>
                  </a:lnTo>
                  <a:lnTo>
                    <a:pt x="60" y="9257"/>
                  </a:lnTo>
                  <a:lnTo>
                    <a:pt x="572" y="8383"/>
                  </a:lnTo>
                  <a:lnTo>
                    <a:pt x="1145" y="7663"/>
                  </a:lnTo>
                  <a:lnTo>
                    <a:pt x="1717" y="7149"/>
                  </a:lnTo>
                  <a:lnTo>
                    <a:pt x="2229" y="6634"/>
                  </a:lnTo>
                  <a:lnTo>
                    <a:pt x="2741" y="6429"/>
                  </a:lnTo>
                  <a:lnTo>
                    <a:pt x="3103" y="6274"/>
                  </a:lnTo>
                  <a:lnTo>
                    <a:pt x="3314" y="6171"/>
                  </a:lnTo>
                  <a:lnTo>
                    <a:pt x="3464" y="6017"/>
                  </a:lnTo>
                  <a:lnTo>
                    <a:pt x="3525" y="3960"/>
                  </a:lnTo>
                  <a:lnTo>
                    <a:pt x="3254" y="3806"/>
                  </a:lnTo>
                  <a:lnTo>
                    <a:pt x="2952" y="3703"/>
                  </a:lnTo>
                  <a:lnTo>
                    <a:pt x="2651" y="3549"/>
                  </a:lnTo>
                  <a:lnTo>
                    <a:pt x="2290" y="3446"/>
                  </a:lnTo>
                  <a:lnTo>
                    <a:pt x="2018" y="3343"/>
                  </a:lnTo>
                  <a:lnTo>
                    <a:pt x="1717" y="3343"/>
                  </a:lnTo>
                  <a:lnTo>
                    <a:pt x="1356" y="3189"/>
                  </a:lnTo>
                  <a:lnTo>
                    <a:pt x="1085" y="3086"/>
                  </a:lnTo>
                  <a:lnTo>
                    <a:pt x="1868" y="2571"/>
                  </a:lnTo>
                  <a:lnTo>
                    <a:pt x="2802" y="2314"/>
                  </a:lnTo>
                  <a:lnTo>
                    <a:pt x="3736" y="2211"/>
                  </a:lnTo>
                  <a:lnTo>
                    <a:pt x="4700" y="2314"/>
                  </a:lnTo>
                  <a:lnTo>
                    <a:pt x="5633" y="2469"/>
                  </a:lnTo>
                  <a:lnTo>
                    <a:pt x="6417" y="2571"/>
                  </a:lnTo>
                  <a:lnTo>
                    <a:pt x="7230" y="2829"/>
                  </a:lnTo>
                  <a:lnTo>
                    <a:pt x="7803" y="3086"/>
                  </a:lnTo>
                  <a:lnTo>
                    <a:pt x="9761" y="3960"/>
                  </a:lnTo>
                  <a:lnTo>
                    <a:pt x="9459" y="3446"/>
                  </a:lnTo>
                  <a:lnTo>
                    <a:pt x="8797" y="2109"/>
                  </a:lnTo>
                  <a:lnTo>
                    <a:pt x="8164" y="874"/>
                  </a:lnTo>
                  <a:lnTo>
                    <a:pt x="7652" y="0"/>
                  </a:lnTo>
                  <a:lnTo>
                    <a:pt x="8586" y="103"/>
                  </a:lnTo>
                  <a:lnTo>
                    <a:pt x="9459" y="360"/>
                  </a:lnTo>
                  <a:lnTo>
                    <a:pt x="10243" y="720"/>
                  </a:lnTo>
                  <a:lnTo>
                    <a:pt x="10845" y="1080"/>
                  </a:lnTo>
                  <a:lnTo>
                    <a:pt x="11327" y="1491"/>
                  </a:lnTo>
                  <a:lnTo>
                    <a:pt x="11689" y="1851"/>
                  </a:lnTo>
                  <a:lnTo>
                    <a:pt x="11930" y="1954"/>
                  </a:lnTo>
                  <a:lnTo>
                    <a:pt x="11990" y="2109"/>
                  </a:lnTo>
                  <a:close/>
                </a:path>
              </a:pathLst>
            </a:custGeom>
            <a:solidFill>
              <a:srgbClr val="FF3F00"/>
            </a:solidFill>
            <a:ln w="12700" cap="flat">
              <a:noFill/>
              <a:miter lim="400000"/>
            </a:ln>
            <a:effectLst/>
          </p:spPr>
          <p:txBody>
            <a:bodyPr wrap="square" lIns="45719" tIns="45719" rIns="45719" bIns="45719" numCol="1" anchor="t">
              <a:noAutofit/>
            </a:bodyPr>
            <a:lstStyle/>
            <a:p>
              <a:endParaRPr/>
            </a:p>
          </p:txBody>
        </p:sp>
        <p:sp>
          <p:nvSpPr>
            <p:cNvPr id="2959" name="Freeform 81"/>
            <p:cNvSpPr/>
            <p:nvPr/>
          </p:nvSpPr>
          <p:spPr>
            <a:xfrm flipH="1">
              <a:off x="812794" y="1079204"/>
              <a:ext cx="79298" cy="915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815" y="14657"/>
                  </a:lnTo>
                  <a:lnTo>
                    <a:pt x="18065" y="18129"/>
                  </a:lnTo>
                  <a:lnTo>
                    <a:pt x="14924" y="20829"/>
                  </a:lnTo>
                  <a:lnTo>
                    <a:pt x="10604" y="21600"/>
                  </a:lnTo>
                  <a:lnTo>
                    <a:pt x="6676" y="20829"/>
                  </a:lnTo>
                  <a:lnTo>
                    <a:pt x="3142" y="18129"/>
                  </a:lnTo>
                  <a:lnTo>
                    <a:pt x="393" y="14657"/>
                  </a:lnTo>
                  <a:lnTo>
                    <a:pt x="0" y="10800"/>
                  </a:lnTo>
                  <a:lnTo>
                    <a:pt x="393" y="6943"/>
                  </a:lnTo>
                  <a:lnTo>
                    <a:pt x="3142" y="3471"/>
                  </a:lnTo>
                  <a:lnTo>
                    <a:pt x="6676" y="771"/>
                  </a:lnTo>
                  <a:lnTo>
                    <a:pt x="10604" y="0"/>
                  </a:lnTo>
                  <a:lnTo>
                    <a:pt x="14924" y="771"/>
                  </a:lnTo>
                  <a:lnTo>
                    <a:pt x="18065" y="3471"/>
                  </a:lnTo>
                  <a:lnTo>
                    <a:pt x="20815" y="6943"/>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grpSp>
        <p:nvGrpSpPr>
          <p:cNvPr id="2999" name="Group 82"/>
          <p:cNvGrpSpPr/>
          <p:nvPr/>
        </p:nvGrpSpPr>
        <p:grpSpPr>
          <a:xfrm>
            <a:off x="6172200" y="4087406"/>
            <a:ext cx="3061908" cy="2770595"/>
            <a:chOff x="0" y="0"/>
            <a:chExt cx="3061907" cy="2770593"/>
          </a:xfrm>
        </p:grpSpPr>
        <p:grpSp>
          <p:nvGrpSpPr>
            <p:cNvPr id="2973" name="Group 83"/>
            <p:cNvGrpSpPr/>
            <p:nvPr/>
          </p:nvGrpSpPr>
          <p:grpSpPr>
            <a:xfrm>
              <a:off x="1344961" y="0"/>
              <a:ext cx="1716947" cy="1797401"/>
              <a:chOff x="0" y="0"/>
              <a:chExt cx="1716945" cy="1797399"/>
            </a:xfrm>
          </p:grpSpPr>
          <p:sp>
            <p:nvSpPr>
              <p:cNvPr id="2961" name="Freeform 84"/>
              <p:cNvSpPr/>
              <p:nvPr/>
            </p:nvSpPr>
            <p:spPr>
              <a:xfrm rot="1803582" flipH="1">
                <a:off x="119180" y="920811"/>
                <a:ext cx="1214428" cy="613706"/>
              </a:xfrm>
              <a:custGeom>
                <a:avLst/>
                <a:gdLst/>
                <a:ahLst/>
                <a:cxnLst>
                  <a:cxn ang="0">
                    <a:pos x="wd2" y="hd2"/>
                  </a:cxn>
                  <a:cxn ang="5400000">
                    <a:pos x="wd2" y="hd2"/>
                  </a:cxn>
                  <a:cxn ang="10800000">
                    <a:pos x="wd2" y="hd2"/>
                  </a:cxn>
                  <a:cxn ang="16200000">
                    <a:pos x="wd2" y="hd2"/>
                  </a:cxn>
                </a:cxnLst>
                <a:rect l="0" t="0" r="r" b="b"/>
                <a:pathLst>
                  <a:path w="21600" h="21600" extrusionOk="0">
                    <a:moveTo>
                      <a:pt x="788" y="650"/>
                    </a:moveTo>
                    <a:lnTo>
                      <a:pt x="473" y="1156"/>
                    </a:lnTo>
                    <a:lnTo>
                      <a:pt x="315" y="1589"/>
                    </a:lnTo>
                    <a:lnTo>
                      <a:pt x="197" y="2239"/>
                    </a:lnTo>
                    <a:lnTo>
                      <a:pt x="118" y="2890"/>
                    </a:lnTo>
                    <a:lnTo>
                      <a:pt x="0" y="8669"/>
                    </a:lnTo>
                    <a:lnTo>
                      <a:pt x="236" y="12498"/>
                    </a:lnTo>
                    <a:lnTo>
                      <a:pt x="591" y="14593"/>
                    </a:lnTo>
                    <a:lnTo>
                      <a:pt x="788" y="15387"/>
                    </a:lnTo>
                    <a:lnTo>
                      <a:pt x="867" y="15460"/>
                    </a:lnTo>
                    <a:lnTo>
                      <a:pt x="907" y="15604"/>
                    </a:lnTo>
                    <a:lnTo>
                      <a:pt x="2720" y="17338"/>
                    </a:lnTo>
                    <a:lnTo>
                      <a:pt x="4493" y="18710"/>
                    </a:lnTo>
                    <a:lnTo>
                      <a:pt x="6070" y="19794"/>
                    </a:lnTo>
                    <a:lnTo>
                      <a:pt x="7568" y="20589"/>
                    </a:lnTo>
                    <a:lnTo>
                      <a:pt x="9026" y="21167"/>
                    </a:lnTo>
                    <a:lnTo>
                      <a:pt x="10327" y="21456"/>
                    </a:lnTo>
                    <a:lnTo>
                      <a:pt x="11470" y="21600"/>
                    </a:lnTo>
                    <a:lnTo>
                      <a:pt x="12534" y="21600"/>
                    </a:lnTo>
                    <a:lnTo>
                      <a:pt x="13480" y="21456"/>
                    </a:lnTo>
                    <a:lnTo>
                      <a:pt x="14308" y="21239"/>
                    </a:lnTo>
                    <a:lnTo>
                      <a:pt x="15057" y="20878"/>
                    </a:lnTo>
                    <a:lnTo>
                      <a:pt x="15648" y="20589"/>
                    </a:lnTo>
                    <a:lnTo>
                      <a:pt x="16121" y="20227"/>
                    </a:lnTo>
                    <a:lnTo>
                      <a:pt x="16436" y="20011"/>
                    </a:lnTo>
                    <a:lnTo>
                      <a:pt x="16673" y="19794"/>
                    </a:lnTo>
                    <a:lnTo>
                      <a:pt x="16791" y="19722"/>
                    </a:lnTo>
                    <a:lnTo>
                      <a:pt x="17028" y="19433"/>
                    </a:lnTo>
                    <a:lnTo>
                      <a:pt x="16988" y="18999"/>
                    </a:lnTo>
                    <a:lnTo>
                      <a:pt x="16909" y="18277"/>
                    </a:lnTo>
                    <a:lnTo>
                      <a:pt x="16870" y="17482"/>
                    </a:lnTo>
                    <a:lnTo>
                      <a:pt x="16791" y="16688"/>
                    </a:lnTo>
                    <a:lnTo>
                      <a:pt x="16791" y="16037"/>
                    </a:lnTo>
                    <a:lnTo>
                      <a:pt x="16909" y="13581"/>
                    </a:lnTo>
                    <a:lnTo>
                      <a:pt x="17343" y="11486"/>
                    </a:lnTo>
                    <a:lnTo>
                      <a:pt x="17895" y="9825"/>
                    </a:lnTo>
                    <a:lnTo>
                      <a:pt x="18486" y="8452"/>
                    </a:lnTo>
                    <a:lnTo>
                      <a:pt x="19156" y="7441"/>
                    </a:lnTo>
                    <a:lnTo>
                      <a:pt x="19787" y="6791"/>
                    </a:lnTo>
                    <a:lnTo>
                      <a:pt x="20181" y="6357"/>
                    </a:lnTo>
                    <a:lnTo>
                      <a:pt x="20378" y="6213"/>
                    </a:lnTo>
                    <a:lnTo>
                      <a:pt x="21600" y="5274"/>
                    </a:lnTo>
                    <a:lnTo>
                      <a:pt x="21403" y="5274"/>
                    </a:lnTo>
                    <a:lnTo>
                      <a:pt x="20812" y="4985"/>
                    </a:lnTo>
                    <a:lnTo>
                      <a:pt x="19945" y="4768"/>
                    </a:lnTo>
                    <a:lnTo>
                      <a:pt x="17461" y="4118"/>
                    </a:lnTo>
                    <a:lnTo>
                      <a:pt x="16003" y="3684"/>
                    </a:lnTo>
                    <a:lnTo>
                      <a:pt x="14426" y="3323"/>
                    </a:lnTo>
                    <a:lnTo>
                      <a:pt x="12731" y="2817"/>
                    </a:lnTo>
                    <a:lnTo>
                      <a:pt x="11115" y="2384"/>
                    </a:lnTo>
                    <a:lnTo>
                      <a:pt x="9539" y="2023"/>
                    </a:lnTo>
                    <a:lnTo>
                      <a:pt x="8001" y="1589"/>
                    </a:lnTo>
                    <a:lnTo>
                      <a:pt x="6661" y="1228"/>
                    </a:lnTo>
                    <a:lnTo>
                      <a:pt x="5518" y="939"/>
                    </a:lnTo>
                    <a:lnTo>
                      <a:pt x="4691" y="650"/>
                    </a:lnTo>
                    <a:lnTo>
                      <a:pt x="4060" y="433"/>
                    </a:lnTo>
                    <a:lnTo>
                      <a:pt x="3902" y="433"/>
                    </a:lnTo>
                    <a:lnTo>
                      <a:pt x="3705" y="361"/>
                    </a:lnTo>
                    <a:lnTo>
                      <a:pt x="3390" y="217"/>
                    </a:lnTo>
                    <a:lnTo>
                      <a:pt x="3035" y="144"/>
                    </a:lnTo>
                    <a:lnTo>
                      <a:pt x="2601" y="0"/>
                    </a:lnTo>
                    <a:lnTo>
                      <a:pt x="1695" y="0"/>
                    </a:lnTo>
                    <a:lnTo>
                      <a:pt x="1222" y="217"/>
                    </a:lnTo>
                    <a:lnTo>
                      <a:pt x="788" y="65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62" name="Freeform 85"/>
              <p:cNvSpPr/>
              <p:nvPr/>
            </p:nvSpPr>
            <p:spPr>
              <a:xfrm rot="1803582" flipH="1">
                <a:off x="250170" y="983675"/>
                <a:ext cx="1034923" cy="535710"/>
              </a:xfrm>
              <a:custGeom>
                <a:avLst/>
                <a:gdLst/>
                <a:ahLst/>
                <a:cxnLst>
                  <a:cxn ang="0">
                    <a:pos x="wd2" y="hd2"/>
                  </a:cxn>
                  <a:cxn ang="5400000">
                    <a:pos x="wd2" y="hd2"/>
                  </a:cxn>
                  <a:cxn ang="10800000">
                    <a:pos x="wd2" y="hd2"/>
                  </a:cxn>
                  <a:cxn ang="16200000">
                    <a:pos x="wd2" y="hd2"/>
                  </a:cxn>
                </a:cxnLst>
                <a:rect l="0" t="0" r="r" b="b"/>
                <a:pathLst>
                  <a:path w="21600" h="21600" extrusionOk="0">
                    <a:moveTo>
                      <a:pt x="0" y="6372"/>
                    </a:moveTo>
                    <a:lnTo>
                      <a:pt x="0" y="4303"/>
                    </a:lnTo>
                    <a:lnTo>
                      <a:pt x="46" y="3145"/>
                    </a:lnTo>
                    <a:lnTo>
                      <a:pt x="139" y="1986"/>
                    </a:lnTo>
                    <a:lnTo>
                      <a:pt x="139" y="1490"/>
                    </a:lnTo>
                    <a:lnTo>
                      <a:pt x="278" y="993"/>
                    </a:lnTo>
                    <a:lnTo>
                      <a:pt x="324" y="745"/>
                    </a:lnTo>
                    <a:lnTo>
                      <a:pt x="555" y="497"/>
                    </a:lnTo>
                    <a:lnTo>
                      <a:pt x="925" y="248"/>
                    </a:lnTo>
                    <a:lnTo>
                      <a:pt x="1249" y="0"/>
                    </a:lnTo>
                    <a:lnTo>
                      <a:pt x="2128" y="0"/>
                    </a:lnTo>
                    <a:lnTo>
                      <a:pt x="2451" y="83"/>
                    </a:lnTo>
                    <a:lnTo>
                      <a:pt x="2914" y="248"/>
                    </a:lnTo>
                    <a:lnTo>
                      <a:pt x="3191" y="331"/>
                    </a:lnTo>
                    <a:lnTo>
                      <a:pt x="3469" y="497"/>
                    </a:lnTo>
                    <a:lnTo>
                      <a:pt x="3700" y="497"/>
                    </a:lnTo>
                    <a:lnTo>
                      <a:pt x="4163" y="579"/>
                    </a:lnTo>
                    <a:lnTo>
                      <a:pt x="4949" y="828"/>
                    </a:lnTo>
                    <a:lnTo>
                      <a:pt x="5967" y="1159"/>
                    </a:lnTo>
                    <a:lnTo>
                      <a:pt x="7215" y="1490"/>
                    </a:lnTo>
                    <a:lnTo>
                      <a:pt x="8649" y="1903"/>
                    </a:lnTo>
                    <a:lnTo>
                      <a:pt x="10176" y="2234"/>
                    </a:lnTo>
                    <a:lnTo>
                      <a:pt x="11702" y="2648"/>
                    </a:lnTo>
                    <a:lnTo>
                      <a:pt x="13275" y="3062"/>
                    </a:lnTo>
                    <a:lnTo>
                      <a:pt x="14940" y="3559"/>
                    </a:lnTo>
                    <a:lnTo>
                      <a:pt x="16420" y="3890"/>
                    </a:lnTo>
                    <a:lnTo>
                      <a:pt x="17854" y="4303"/>
                    </a:lnTo>
                    <a:lnTo>
                      <a:pt x="19102" y="4552"/>
                    </a:lnTo>
                    <a:lnTo>
                      <a:pt x="20166" y="4800"/>
                    </a:lnTo>
                    <a:lnTo>
                      <a:pt x="21045" y="5048"/>
                    </a:lnTo>
                    <a:lnTo>
                      <a:pt x="21600" y="5214"/>
                    </a:lnTo>
                    <a:lnTo>
                      <a:pt x="21045" y="5959"/>
                    </a:lnTo>
                    <a:lnTo>
                      <a:pt x="20490" y="6869"/>
                    </a:lnTo>
                    <a:lnTo>
                      <a:pt x="19842" y="8028"/>
                    </a:lnTo>
                    <a:lnTo>
                      <a:pt x="19241" y="9269"/>
                    </a:lnTo>
                    <a:lnTo>
                      <a:pt x="18779" y="10759"/>
                    </a:lnTo>
                    <a:lnTo>
                      <a:pt x="18316" y="12579"/>
                    </a:lnTo>
                    <a:lnTo>
                      <a:pt x="18039" y="14648"/>
                    </a:lnTo>
                    <a:lnTo>
                      <a:pt x="17992" y="16800"/>
                    </a:lnTo>
                    <a:lnTo>
                      <a:pt x="17992" y="17545"/>
                    </a:lnTo>
                    <a:lnTo>
                      <a:pt x="18039" y="18290"/>
                    </a:lnTo>
                    <a:lnTo>
                      <a:pt x="18039" y="19034"/>
                    </a:lnTo>
                    <a:lnTo>
                      <a:pt x="18131" y="19862"/>
                    </a:lnTo>
                    <a:lnTo>
                      <a:pt x="17854" y="20110"/>
                    </a:lnTo>
                    <a:lnTo>
                      <a:pt x="17391" y="20359"/>
                    </a:lnTo>
                    <a:lnTo>
                      <a:pt x="16928" y="20690"/>
                    </a:lnTo>
                    <a:lnTo>
                      <a:pt x="16327" y="21021"/>
                    </a:lnTo>
                    <a:lnTo>
                      <a:pt x="14755" y="21517"/>
                    </a:lnTo>
                    <a:lnTo>
                      <a:pt x="13783" y="21600"/>
                    </a:lnTo>
                    <a:lnTo>
                      <a:pt x="12766" y="21600"/>
                    </a:lnTo>
                    <a:lnTo>
                      <a:pt x="11563" y="21517"/>
                    </a:lnTo>
                    <a:lnTo>
                      <a:pt x="10361" y="21269"/>
                    </a:lnTo>
                    <a:lnTo>
                      <a:pt x="9019" y="20855"/>
                    </a:lnTo>
                    <a:lnTo>
                      <a:pt x="7539" y="20193"/>
                    </a:lnTo>
                    <a:lnTo>
                      <a:pt x="5967" y="19366"/>
                    </a:lnTo>
                    <a:lnTo>
                      <a:pt x="4301" y="18207"/>
                    </a:lnTo>
                    <a:lnTo>
                      <a:pt x="2590" y="16800"/>
                    </a:lnTo>
                    <a:lnTo>
                      <a:pt x="740" y="14979"/>
                    </a:lnTo>
                    <a:lnTo>
                      <a:pt x="555" y="14234"/>
                    </a:lnTo>
                    <a:lnTo>
                      <a:pt x="278" y="12579"/>
                    </a:lnTo>
                    <a:lnTo>
                      <a:pt x="46" y="10014"/>
                    </a:lnTo>
                    <a:lnTo>
                      <a:pt x="0" y="6372"/>
                    </a:lnTo>
                    <a:close/>
                  </a:path>
                </a:pathLst>
              </a:custGeom>
              <a:solidFill>
                <a:srgbClr val="BA4F00"/>
              </a:solidFill>
              <a:ln w="12700" cap="flat">
                <a:noFill/>
                <a:miter lim="400000"/>
              </a:ln>
              <a:effectLst/>
            </p:spPr>
            <p:txBody>
              <a:bodyPr wrap="square" lIns="45719" tIns="45719" rIns="45719" bIns="45719" numCol="1" anchor="t">
                <a:noAutofit/>
              </a:bodyPr>
              <a:lstStyle/>
              <a:p>
                <a:endParaRPr/>
              </a:p>
            </p:txBody>
          </p:sp>
          <p:sp>
            <p:nvSpPr>
              <p:cNvPr id="2963" name="Freeform 86"/>
              <p:cNvSpPr/>
              <p:nvPr/>
            </p:nvSpPr>
            <p:spPr>
              <a:xfrm rot="1803582" flipH="1">
                <a:off x="92246" y="592737"/>
                <a:ext cx="1529115" cy="730700"/>
              </a:xfrm>
              <a:custGeom>
                <a:avLst/>
                <a:gdLst/>
                <a:ahLst/>
                <a:cxnLst>
                  <a:cxn ang="0">
                    <a:pos x="wd2" y="hd2"/>
                  </a:cxn>
                  <a:cxn ang="5400000">
                    <a:pos x="wd2" y="hd2"/>
                  </a:cxn>
                  <a:cxn ang="10800000">
                    <a:pos x="wd2" y="hd2"/>
                  </a:cxn>
                  <a:cxn ang="16200000">
                    <a:pos x="wd2" y="hd2"/>
                  </a:cxn>
                </a:cxnLst>
                <a:rect l="0" t="0" r="r" b="b"/>
                <a:pathLst>
                  <a:path w="21600" h="21600" extrusionOk="0">
                    <a:moveTo>
                      <a:pt x="4038" y="8130"/>
                    </a:moveTo>
                    <a:lnTo>
                      <a:pt x="3850" y="8130"/>
                    </a:lnTo>
                    <a:lnTo>
                      <a:pt x="3506" y="8070"/>
                    </a:lnTo>
                    <a:lnTo>
                      <a:pt x="2630" y="8070"/>
                    </a:lnTo>
                    <a:lnTo>
                      <a:pt x="2254" y="7948"/>
                    </a:lnTo>
                    <a:lnTo>
                      <a:pt x="1534" y="7948"/>
                    </a:lnTo>
                    <a:lnTo>
                      <a:pt x="1190" y="8070"/>
                    </a:lnTo>
                    <a:lnTo>
                      <a:pt x="845" y="8312"/>
                    </a:lnTo>
                    <a:lnTo>
                      <a:pt x="563" y="8616"/>
                    </a:lnTo>
                    <a:lnTo>
                      <a:pt x="313" y="8980"/>
                    </a:lnTo>
                    <a:lnTo>
                      <a:pt x="188" y="9344"/>
                    </a:lnTo>
                    <a:lnTo>
                      <a:pt x="94" y="9708"/>
                    </a:lnTo>
                    <a:lnTo>
                      <a:pt x="31" y="10193"/>
                    </a:lnTo>
                    <a:lnTo>
                      <a:pt x="0" y="10557"/>
                    </a:lnTo>
                    <a:lnTo>
                      <a:pt x="0" y="10861"/>
                    </a:lnTo>
                    <a:lnTo>
                      <a:pt x="31" y="11407"/>
                    </a:lnTo>
                    <a:lnTo>
                      <a:pt x="188" y="11892"/>
                    </a:lnTo>
                    <a:lnTo>
                      <a:pt x="376" y="12438"/>
                    </a:lnTo>
                    <a:lnTo>
                      <a:pt x="626" y="12802"/>
                    </a:lnTo>
                    <a:lnTo>
                      <a:pt x="845" y="13166"/>
                    </a:lnTo>
                    <a:lnTo>
                      <a:pt x="1190" y="13470"/>
                    </a:lnTo>
                    <a:lnTo>
                      <a:pt x="1534" y="13530"/>
                    </a:lnTo>
                    <a:lnTo>
                      <a:pt x="1878" y="13652"/>
                    </a:lnTo>
                    <a:lnTo>
                      <a:pt x="2536" y="13652"/>
                    </a:lnTo>
                    <a:lnTo>
                      <a:pt x="2974" y="13773"/>
                    </a:lnTo>
                    <a:lnTo>
                      <a:pt x="3788" y="13773"/>
                    </a:lnTo>
                    <a:lnTo>
                      <a:pt x="4132" y="13834"/>
                    </a:lnTo>
                    <a:lnTo>
                      <a:pt x="4383" y="13834"/>
                    </a:lnTo>
                    <a:lnTo>
                      <a:pt x="4946" y="14744"/>
                    </a:lnTo>
                    <a:lnTo>
                      <a:pt x="5510" y="15715"/>
                    </a:lnTo>
                    <a:lnTo>
                      <a:pt x="6136" y="16443"/>
                    </a:lnTo>
                    <a:lnTo>
                      <a:pt x="6730" y="17292"/>
                    </a:lnTo>
                    <a:lnTo>
                      <a:pt x="7357" y="17960"/>
                    </a:lnTo>
                    <a:lnTo>
                      <a:pt x="7920" y="18627"/>
                    </a:lnTo>
                    <a:lnTo>
                      <a:pt x="8546" y="19173"/>
                    </a:lnTo>
                    <a:lnTo>
                      <a:pt x="9172" y="19598"/>
                    </a:lnTo>
                    <a:lnTo>
                      <a:pt x="9798" y="20083"/>
                    </a:lnTo>
                    <a:lnTo>
                      <a:pt x="10487" y="20569"/>
                    </a:lnTo>
                    <a:lnTo>
                      <a:pt x="11113" y="20811"/>
                    </a:lnTo>
                    <a:lnTo>
                      <a:pt x="11770" y="21115"/>
                    </a:lnTo>
                    <a:lnTo>
                      <a:pt x="12459" y="21297"/>
                    </a:lnTo>
                    <a:lnTo>
                      <a:pt x="13117" y="21479"/>
                    </a:lnTo>
                    <a:lnTo>
                      <a:pt x="13805" y="21600"/>
                    </a:lnTo>
                    <a:lnTo>
                      <a:pt x="14525" y="21600"/>
                    </a:lnTo>
                    <a:lnTo>
                      <a:pt x="15496" y="21479"/>
                    </a:lnTo>
                    <a:lnTo>
                      <a:pt x="16403" y="21297"/>
                    </a:lnTo>
                    <a:lnTo>
                      <a:pt x="17280" y="20933"/>
                    </a:lnTo>
                    <a:lnTo>
                      <a:pt x="18094" y="20447"/>
                    </a:lnTo>
                    <a:lnTo>
                      <a:pt x="18877" y="19840"/>
                    </a:lnTo>
                    <a:lnTo>
                      <a:pt x="19534" y="19052"/>
                    </a:lnTo>
                    <a:lnTo>
                      <a:pt x="20160" y="18202"/>
                    </a:lnTo>
                    <a:lnTo>
                      <a:pt x="20630" y="17292"/>
                    </a:lnTo>
                    <a:lnTo>
                      <a:pt x="21130" y="16079"/>
                    </a:lnTo>
                    <a:lnTo>
                      <a:pt x="21412" y="14683"/>
                    </a:lnTo>
                    <a:lnTo>
                      <a:pt x="21600" y="13288"/>
                    </a:lnTo>
                    <a:lnTo>
                      <a:pt x="21600" y="11771"/>
                    </a:lnTo>
                    <a:lnTo>
                      <a:pt x="21506" y="10679"/>
                    </a:lnTo>
                    <a:lnTo>
                      <a:pt x="21318" y="9526"/>
                    </a:lnTo>
                    <a:lnTo>
                      <a:pt x="21037" y="8434"/>
                    </a:lnTo>
                    <a:lnTo>
                      <a:pt x="20692" y="7402"/>
                    </a:lnTo>
                    <a:lnTo>
                      <a:pt x="20317" y="6492"/>
                    </a:lnTo>
                    <a:lnTo>
                      <a:pt x="19816" y="5461"/>
                    </a:lnTo>
                    <a:lnTo>
                      <a:pt x="19283" y="4611"/>
                    </a:lnTo>
                    <a:lnTo>
                      <a:pt x="18720" y="3762"/>
                    </a:lnTo>
                    <a:lnTo>
                      <a:pt x="18094" y="3034"/>
                    </a:lnTo>
                    <a:lnTo>
                      <a:pt x="17405" y="2366"/>
                    </a:lnTo>
                    <a:lnTo>
                      <a:pt x="16685" y="1699"/>
                    </a:lnTo>
                    <a:lnTo>
                      <a:pt x="15934" y="1213"/>
                    </a:lnTo>
                    <a:lnTo>
                      <a:pt x="15120" y="789"/>
                    </a:lnTo>
                    <a:lnTo>
                      <a:pt x="14275" y="425"/>
                    </a:lnTo>
                    <a:lnTo>
                      <a:pt x="13430" y="243"/>
                    </a:lnTo>
                    <a:lnTo>
                      <a:pt x="12553" y="0"/>
                    </a:lnTo>
                    <a:lnTo>
                      <a:pt x="11019" y="0"/>
                    </a:lnTo>
                    <a:lnTo>
                      <a:pt x="10237" y="121"/>
                    </a:lnTo>
                    <a:lnTo>
                      <a:pt x="9517" y="425"/>
                    </a:lnTo>
                    <a:lnTo>
                      <a:pt x="8859" y="667"/>
                    </a:lnTo>
                    <a:lnTo>
                      <a:pt x="8233" y="1031"/>
                    </a:lnTo>
                    <a:lnTo>
                      <a:pt x="7607" y="1456"/>
                    </a:lnTo>
                    <a:lnTo>
                      <a:pt x="7012" y="2002"/>
                    </a:lnTo>
                    <a:lnTo>
                      <a:pt x="6449" y="2548"/>
                    </a:lnTo>
                    <a:lnTo>
                      <a:pt x="5948" y="3216"/>
                    </a:lnTo>
                    <a:lnTo>
                      <a:pt x="5478" y="3883"/>
                    </a:lnTo>
                    <a:lnTo>
                      <a:pt x="5103" y="4611"/>
                    </a:lnTo>
                    <a:lnTo>
                      <a:pt x="4758" y="5461"/>
                    </a:lnTo>
                    <a:lnTo>
                      <a:pt x="4477" y="6310"/>
                    </a:lnTo>
                    <a:lnTo>
                      <a:pt x="4226" y="7220"/>
                    </a:lnTo>
                    <a:lnTo>
                      <a:pt x="4038" y="813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64" name="Freeform 87"/>
              <p:cNvSpPr/>
              <p:nvPr/>
            </p:nvSpPr>
            <p:spPr>
              <a:xfrm rot="1803582" flipH="1">
                <a:off x="132136" y="631735"/>
                <a:ext cx="1449335" cy="652704"/>
              </a:xfrm>
              <a:custGeom>
                <a:avLst/>
                <a:gdLst/>
                <a:ahLst/>
                <a:cxnLst>
                  <a:cxn ang="0">
                    <a:pos x="wd2" y="hd2"/>
                  </a:cxn>
                  <a:cxn ang="5400000">
                    <a:pos x="wd2" y="hd2"/>
                  </a:cxn>
                  <a:cxn ang="10800000">
                    <a:pos x="wd2" y="hd2"/>
                  </a:cxn>
                  <a:cxn ang="16200000">
                    <a:pos x="wd2" y="hd2"/>
                  </a:cxn>
                </a:cxnLst>
                <a:rect l="0" t="0" r="r" b="b"/>
                <a:pathLst>
                  <a:path w="21600" h="21600" extrusionOk="0">
                    <a:moveTo>
                      <a:pt x="4161" y="8558"/>
                    </a:moveTo>
                    <a:lnTo>
                      <a:pt x="4327" y="7540"/>
                    </a:lnTo>
                    <a:lnTo>
                      <a:pt x="4525" y="6589"/>
                    </a:lnTo>
                    <a:lnTo>
                      <a:pt x="4789" y="5774"/>
                    </a:lnTo>
                    <a:lnTo>
                      <a:pt x="5119" y="4891"/>
                    </a:lnTo>
                    <a:lnTo>
                      <a:pt x="5549" y="4075"/>
                    </a:lnTo>
                    <a:lnTo>
                      <a:pt x="5945" y="3328"/>
                    </a:lnTo>
                    <a:lnTo>
                      <a:pt x="6440" y="2581"/>
                    </a:lnTo>
                    <a:lnTo>
                      <a:pt x="7002" y="2106"/>
                    </a:lnTo>
                    <a:lnTo>
                      <a:pt x="7563" y="1426"/>
                    </a:lnTo>
                    <a:lnTo>
                      <a:pt x="8191" y="1019"/>
                    </a:lnTo>
                    <a:lnTo>
                      <a:pt x="8851" y="611"/>
                    </a:lnTo>
                    <a:lnTo>
                      <a:pt x="9545" y="340"/>
                    </a:lnTo>
                    <a:lnTo>
                      <a:pt x="10272" y="68"/>
                    </a:lnTo>
                    <a:lnTo>
                      <a:pt x="11031" y="0"/>
                    </a:lnTo>
                    <a:lnTo>
                      <a:pt x="12583" y="0"/>
                    </a:lnTo>
                    <a:lnTo>
                      <a:pt x="13475" y="68"/>
                    </a:lnTo>
                    <a:lnTo>
                      <a:pt x="14268" y="408"/>
                    </a:lnTo>
                    <a:lnTo>
                      <a:pt x="15127" y="747"/>
                    </a:lnTo>
                    <a:lnTo>
                      <a:pt x="15886" y="1223"/>
                    </a:lnTo>
                    <a:lnTo>
                      <a:pt x="16679" y="1766"/>
                    </a:lnTo>
                    <a:lnTo>
                      <a:pt x="17372" y="2377"/>
                    </a:lnTo>
                    <a:lnTo>
                      <a:pt x="18099" y="3125"/>
                    </a:lnTo>
                    <a:lnTo>
                      <a:pt x="18694" y="3872"/>
                    </a:lnTo>
                    <a:lnTo>
                      <a:pt x="19255" y="4687"/>
                    </a:lnTo>
                    <a:lnTo>
                      <a:pt x="19817" y="5638"/>
                    </a:lnTo>
                    <a:lnTo>
                      <a:pt x="20279" y="6589"/>
                    </a:lnTo>
                    <a:lnTo>
                      <a:pt x="20675" y="7608"/>
                    </a:lnTo>
                    <a:lnTo>
                      <a:pt x="21039" y="8694"/>
                    </a:lnTo>
                    <a:lnTo>
                      <a:pt x="21303" y="9713"/>
                    </a:lnTo>
                    <a:lnTo>
                      <a:pt x="21501" y="10868"/>
                    </a:lnTo>
                    <a:lnTo>
                      <a:pt x="21600" y="12023"/>
                    </a:lnTo>
                    <a:lnTo>
                      <a:pt x="21600" y="13449"/>
                    </a:lnTo>
                    <a:lnTo>
                      <a:pt x="21435" y="14808"/>
                    </a:lnTo>
                    <a:lnTo>
                      <a:pt x="21138" y="16098"/>
                    </a:lnTo>
                    <a:lnTo>
                      <a:pt x="20741" y="17253"/>
                    </a:lnTo>
                    <a:lnTo>
                      <a:pt x="20213" y="18204"/>
                    </a:lnTo>
                    <a:lnTo>
                      <a:pt x="19651" y="19087"/>
                    </a:lnTo>
                    <a:lnTo>
                      <a:pt x="18991" y="19834"/>
                    </a:lnTo>
                    <a:lnTo>
                      <a:pt x="18231" y="20445"/>
                    </a:lnTo>
                    <a:lnTo>
                      <a:pt x="17439" y="20989"/>
                    </a:lnTo>
                    <a:lnTo>
                      <a:pt x="16547" y="21328"/>
                    </a:lnTo>
                    <a:lnTo>
                      <a:pt x="15655" y="21532"/>
                    </a:lnTo>
                    <a:lnTo>
                      <a:pt x="14730" y="21600"/>
                    </a:lnTo>
                    <a:lnTo>
                      <a:pt x="14037" y="21600"/>
                    </a:lnTo>
                    <a:lnTo>
                      <a:pt x="13310" y="21532"/>
                    </a:lnTo>
                    <a:lnTo>
                      <a:pt x="12583" y="21328"/>
                    </a:lnTo>
                    <a:lnTo>
                      <a:pt x="11923" y="21125"/>
                    </a:lnTo>
                    <a:lnTo>
                      <a:pt x="11229" y="20785"/>
                    </a:lnTo>
                    <a:lnTo>
                      <a:pt x="10569" y="20445"/>
                    </a:lnTo>
                    <a:lnTo>
                      <a:pt x="9908" y="19970"/>
                    </a:lnTo>
                    <a:lnTo>
                      <a:pt x="9248" y="19562"/>
                    </a:lnTo>
                    <a:lnTo>
                      <a:pt x="8653" y="18883"/>
                    </a:lnTo>
                    <a:lnTo>
                      <a:pt x="7993" y="18272"/>
                    </a:lnTo>
                    <a:lnTo>
                      <a:pt x="7365" y="17525"/>
                    </a:lnTo>
                    <a:lnTo>
                      <a:pt x="6771" y="16845"/>
                    </a:lnTo>
                    <a:lnTo>
                      <a:pt x="6110" y="15962"/>
                    </a:lnTo>
                    <a:lnTo>
                      <a:pt x="5483" y="15011"/>
                    </a:lnTo>
                    <a:lnTo>
                      <a:pt x="4921" y="14128"/>
                    </a:lnTo>
                    <a:lnTo>
                      <a:pt x="4327" y="13042"/>
                    </a:lnTo>
                    <a:lnTo>
                      <a:pt x="4261" y="12974"/>
                    </a:lnTo>
                    <a:lnTo>
                      <a:pt x="1387" y="12770"/>
                    </a:lnTo>
                    <a:lnTo>
                      <a:pt x="859" y="12498"/>
                    </a:lnTo>
                    <a:lnTo>
                      <a:pt x="462" y="12091"/>
                    </a:lnTo>
                    <a:lnTo>
                      <a:pt x="165" y="11479"/>
                    </a:lnTo>
                    <a:lnTo>
                      <a:pt x="0" y="10664"/>
                    </a:lnTo>
                    <a:lnTo>
                      <a:pt x="0" y="10460"/>
                    </a:lnTo>
                    <a:lnTo>
                      <a:pt x="66" y="10121"/>
                    </a:lnTo>
                    <a:lnTo>
                      <a:pt x="99" y="9849"/>
                    </a:lnTo>
                    <a:lnTo>
                      <a:pt x="198" y="9577"/>
                    </a:lnTo>
                    <a:lnTo>
                      <a:pt x="363" y="9306"/>
                    </a:lnTo>
                    <a:lnTo>
                      <a:pt x="561" y="9102"/>
                    </a:lnTo>
                    <a:lnTo>
                      <a:pt x="760" y="8966"/>
                    </a:lnTo>
                    <a:lnTo>
                      <a:pt x="1024" y="8898"/>
                    </a:lnTo>
                    <a:lnTo>
                      <a:pt x="4128" y="9102"/>
                    </a:lnTo>
                    <a:lnTo>
                      <a:pt x="4161" y="8558"/>
                    </a:lnTo>
                    <a:close/>
                  </a:path>
                </a:pathLst>
              </a:custGeom>
              <a:solidFill>
                <a:srgbClr val="F2BFB2"/>
              </a:solidFill>
              <a:ln w="12700" cap="flat">
                <a:noFill/>
                <a:miter lim="400000"/>
              </a:ln>
              <a:effectLst/>
            </p:spPr>
            <p:txBody>
              <a:bodyPr wrap="square" lIns="45719" tIns="45719" rIns="45719" bIns="45719" numCol="1" anchor="t">
                <a:noAutofit/>
              </a:bodyPr>
              <a:lstStyle/>
              <a:p>
                <a:endParaRPr/>
              </a:p>
            </p:txBody>
          </p:sp>
          <p:sp>
            <p:nvSpPr>
              <p:cNvPr id="2965" name="Freeform 88"/>
              <p:cNvSpPr/>
              <p:nvPr/>
            </p:nvSpPr>
            <p:spPr>
              <a:xfrm rot="1803582" flipH="1">
                <a:off x="1256981" y="1223852"/>
                <a:ext cx="190586" cy="65682"/>
              </a:xfrm>
              <a:custGeom>
                <a:avLst/>
                <a:gdLst/>
                <a:ahLst/>
                <a:cxnLst>
                  <a:cxn ang="0">
                    <a:pos x="wd2" y="hd2"/>
                  </a:cxn>
                  <a:cxn ang="5400000">
                    <a:pos x="wd2" y="hd2"/>
                  </a:cxn>
                  <a:cxn ang="10800000">
                    <a:pos x="wd2" y="hd2"/>
                  </a:cxn>
                  <a:cxn ang="16200000">
                    <a:pos x="wd2" y="hd2"/>
                  </a:cxn>
                </a:cxnLst>
                <a:rect l="0" t="0" r="r" b="b"/>
                <a:pathLst>
                  <a:path w="21600" h="21600" extrusionOk="0">
                    <a:moveTo>
                      <a:pt x="2260" y="0"/>
                    </a:moveTo>
                    <a:lnTo>
                      <a:pt x="1507" y="675"/>
                    </a:lnTo>
                    <a:lnTo>
                      <a:pt x="753" y="2025"/>
                    </a:lnTo>
                    <a:lnTo>
                      <a:pt x="502" y="4050"/>
                    </a:lnTo>
                    <a:lnTo>
                      <a:pt x="0" y="6075"/>
                    </a:lnTo>
                    <a:lnTo>
                      <a:pt x="753" y="10125"/>
                    </a:lnTo>
                    <a:lnTo>
                      <a:pt x="1507" y="12150"/>
                    </a:lnTo>
                    <a:lnTo>
                      <a:pt x="4772" y="12150"/>
                    </a:lnTo>
                    <a:lnTo>
                      <a:pt x="7284" y="13500"/>
                    </a:lnTo>
                    <a:lnTo>
                      <a:pt x="9795" y="13500"/>
                    </a:lnTo>
                    <a:lnTo>
                      <a:pt x="9795" y="17550"/>
                    </a:lnTo>
                    <a:lnTo>
                      <a:pt x="11302" y="21600"/>
                    </a:lnTo>
                    <a:lnTo>
                      <a:pt x="12809" y="21600"/>
                    </a:lnTo>
                    <a:lnTo>
                      <a:pt x="20595" y="12150"/>
                    </a:lnTo>
                    <a:lnTo>
                      <a:pt x="20847" y="10800"/>
                    </a:lnTo>
                    <a:lnTo>
                      <a:pt x="21600" y="8775"/>
                    </a:lnTo>
                    <a:lnTo>
                      <a:pt x="21600" y="4725"/>
                    </a:lnTo>
                    <a:lnTo>
                      <a:pt x="21349" y="4050"/>
                    </a:lnTo>
                    <a:lnTo>
                      <a:pt x="20847" y="2025"/>
                    </a:lnTo>
                    <a:lnTo>
                      <a:pt x="20093" y="675"/>
                    </a:lnTo>
                    <a:lnTo>
                      <a:pt x="19340" y="675"/>
                    </a:lnTo>
                    <a:lnTo>
                      <a:pt x="226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66" name="Freeform 89"/>
              <p:cNvSpPr/>
              <p:nvPr/>
            </p:nvSpPr>
            <p:spPr>
              <a:xfrm rot="1803582" flipH="1">
                <a:off x="91699" y="331765"/>
                <a:ext cx="1533547" cy="777908"/>
              </a:xfrm>
              <a:custGeom>
                <a:avLst/>
                <a:gdLst/>
                <a:ahLst/>
                <a:cxnLst>
                  <a:cxn ang="0">
                    <a:pos x="wd2" y="hd2"/>
                  </a:cxn>
                  <a:cxn ang="5400000">
                    <a:pos x="wd2" y="hd2"/>
                  </a:cxn>
                  <a:cxn ang="10800000">
                    <a:pos x="wd2" y="hd2"/>
                  </a:cxn>
                  <a:cxn ang="16200000">
                    <a:pos x="wd2" y="hd2"/>
                  </a:cxn>
                </a:cxnLst>
                <a:rect l="0" t="0" r="r" b="b"/>
                <a:pathLst>
                  <a:path w="21600" h="21600" extrusionOk="0">
                    <a:moveTo>
                      <a:pt x="7835" y="0"/>
                    </a:moveTo>
                    <a:lnTo>
                      <a:pt x="7242" y="114"/>
                    </a:lnTo>
                    <a:lnTo>
                      <a:pt x="6524" y="285"/>
                    </a:lnTo>
                    <a:lnTo>
                      <a:pt x="5712" y="513"/>
                    </a:lnTo>
                    <a:lnTo>
                      <a:pt x="4807" y="969"/>
                    </a:lnTo>
                    <a:lnTo>
                      <a:pt x="3871" y="1596"/>
                    </a:lnTo>
                    <a:lnTo>
                      <a:pt x="2965" y="2451"/>
                    </a:lnTo>
                    <a:lnTo>
                      <a:pt x="2123" y="3534"/>
                    </a:lnTo>
                    <a:lnTo>
                      <a:pt x="1342" y="4901"/>
                    </a:lnTo>
                    <a:lnTo>
                      <a:pt x="968" y="5813"/>
                    </a:lnTo>
                    <a:lnTo>
                      <a:pt x="624" y="6782"/>
                    </a:lnTo>
                    <a:lnTo>
                      <a:pt x="375" y="7808"/>
                    </a:lnTo>
                    <a:lnTo>
                      <a:pt x="187" y="8948"/>
                    </a:lnTo>
                    <a:lnTo>
                      <a:pt x="31" y="10088"/>
                    </a:lnTo>
                    <a:lnTo>
                      <a:pt x="0" y="11398"/>
                    </a:lnTo>
                    <a:lnTo>
                      <a:pt x="0" y="12709"/>
                    </a:lnTo>
                    <a:lnTo>
                      <a:pt x="31" y="14020"/>
                    </a:lnTo>
                    <a:lnTo>
                      <a:pt x="31" y="14476"/>
                    </a:lnTo>
                    <a:lnTo>
                      <a:pt x="2528" y="15103"/>
                    </a:lnTo>
                    <a:lnTo>
                      <a:pt x="3465" y="15103"/>
                    </a:lnTo>
                    <a:lnTo>
                      <a:pt x="4089" y="15160"/>
                    </a:lnTo>
                    <a:lnTo>
                      <a:pt x="4745" y="15160"/>
                    </a:lnTo>
                    <a:lnTo>
                      <a:pt x="5525" y="15103"/>
                    </a:lnTo>
                    <a:lnTo>
                      <a:pt x="6368" y="15103"/>
                    </a:lnTo>
                    <a:lnTo>
                      <a:pt x="7304" y="14989"/>
                    </a:lnTo>
                    <a:lnTo>
                      <a:pt x="8240" y="14932"/>
                    </a:lnTo>
                    <a:lnTo>
                      <a:pt x="9271" y="14761"/>
                    </a:lnTo>
                    <a:lnTo>
                      <a:pt x="10207" y="14590"/>
                    </a:lnTo>
                    <a:lnTo>
                      <a:pt x="12142" y="14020"/>
                    </a:lnTo>
                    <a:lnTo>
                      <a:pt x="13047" y="13621"/>
                    </a:lnTo>
                    <a:lnTo>
                      <a:pt x="13859" y="13165"/>
                    </a:lnTo>
                    <a:lnTo>
                      <a:pt x="14639" y="12652"/>
                    </a:lnTo>
                    <a:lnTo>
                      <a:pt x="15170" y="12880"/>
                    </a:lnTo>
                    <a:lnTo>
                      <a:pt x="15825" y="13336"/>
                    </a:lnTo>
                    <a:lnTo>
                      <a:pt x="17324" y="14590"/>
                    </a:lnTo>
                    <a:lnTo>
                      <a:pt x="18042" y="15331"/>
                    </a:lnTo>
                    <a:lnTo>
                      <a:pt x="18635" y="16243"/>
                    </a:lnTo>
                    <a:lnTo>
                      <a:pt x="19103" y="17212"/>
                    </a:lnTo>
                    <a:lnTo>
                      <a:pt x="19384" y="18180"/>
                    </a:lnTo>
                    <a:lnTo>
                      <a:pt x="19446" y="18351"/>
                    </a:lnTo>
                    <a:lnTo>
                      <a:pt x="19446" y="18864"/>
                    </a:lnTo>
                    <a:lnTo>
                      <a:pt x="19384" y="19320"/>
                    </a:lnTo>
                    <a:lnTo>
                      <a:pt x="19353" y="19833"/>
                    </a:lnTo>
                    <a:lnTo>
                      <a:pt x="19197" y="20346"/>
                    </a:lnTo>
                    <a:lnTo>
                      <a:pt x="18947" y="20859"/>
                    </a:lnTo>
                    <a:lnTo>
                      <a:pt x="19384" y="21600"/>
                    </a:lnTo>
                    <a:lnTo>
                      <a:pt x="19477" y="21372"/>
                    </a:lnTo>
                    <a:lnTo>
                      <a:pt x="19790" y="20973"/>
                    </a:lnTo>
                    <a:lnTo>
                      <a:pt x="20102" y="20346"/>
                    </a:lnTo>
                    <a:lnTo>
                      <a:pt x="20508" y="19491"/>
                    </a:lnTo>
                    <a:lnTo>
                      <a:pt x="20882" y="18408"/>
                    </a:lnTo>
                    <a:lnTo>
                      <a:pt x="21225" y="17212"/>
                    </a:lnTo>
                    <a:lnTo>
                      <a:pt x="21444" y="15901"/>
                    </a:lnTo>
                    <a:lnTo>
                      <a:pt x="21600" y="14362"/>
                    </a:lnTo>
                    <a:lnTo>
                      <a:pt x="21600" y="13621"/>
                    </a:lnTo>
                    <a:lnTo>
                      <a:pt x="21569" y="12709"/>
                    </a:lnTo>
                    <a:lnTo>
                      <a:pt x="21444" y="11911"/>
                    </a:lnTo>
                    <a:lnTo>
                      <a:pt x="21319" y="11170"/>
                    </a:lnTo>
                    <a:lnTo>
                      <a:pt x="21132" y="10430"/>
                    </a:lnTo>
                    <a:lnTo>
                      <a:pt x="20882" y="9632"/>
                    </a:lnTo>
                    <a:lnTo>
                      <a:pt x="20195" y="8150"/>
                    </a:lnTo>
                    <a:lnTo>
                      <a:pt x="19540" y="7010"/>
                    </a:lnTo>
                    <a:lnTo>
                      <a:pt x="18822" y="5984"/>
                    </a:lnTo>
                    <a:lnTo>
                      <a:pt x="18104" y="5015"/>
                    </a:lnTo>
                    <a:lnTo>
                      <a:pt x="17292" y="4103"/>
                    </a:lnTo>
                    <a:lnTo>
                      <a:pt x="16450" y="3363"/>
                    </a:lnTo>
                    <a:lnTo>
                      <a:pt x="15638" y="2622"/>
                    </a:lnTo>
                    <a:lnTo>
                      <a:pt x="14795" y="2052"/>
                    </a:lnTo>
                    <a:lnTo>
                      <a:pt x="13047" y="1140"/>
                    </a:lnTo>
                    <a:lnTo>
                      <a:pt x="11424" y="456"/>
                    </a:lnTo>
                    <a:lnTo>
                      <a:pt x="10613" y="285"/>
                    </a:lnTo>
                    <a:lnTo>
                      <a:pt x="9832" y="114"/>
                    </a:lnTo>
                    <a:lnTo>
                      <a:pt x="9114" y="0"/>
                    </a:lnTo>
                    <a:lnTo>
                      <a:pt x="7835"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67" name="Freeform 90"/>
              <p:cNvSpPr/>
              <p:nvPr/>
            </p:nvSpPr>
            <p:spPr>
              <a:xfrm rot="1803582" flipH="1">
                <a:off x="147376" y="375597"/>
                <a:ext cx="1455983" cy="636284"/>
              </a:xfrm>
              <a:custGeom>
                <a:avLst/>
                <a:gdLst/>
                <a:ahLst/>
                <a:cxnLst>
                  <a:cxn ang="0">
                    <a:pos x="wd2" y="hd2"/>
                  </a:cxn>
                  <a:cxn ang="5400000">
                    <a:pos x="wd2" y="hd2"/>
                  </a:cxn>
                  <a:cxn ang="10800000">
                    <a:pos x="wd2" y="hd2"/>
                  </a:cxn>
                  <a:cxn ang="16200000">
                    <a:pos x="wd2" y="hd2"/>
                  </a:cxn>
                </a:cxnLst>
                <a:rect l="0" t="0" r="r" b="b"/>
                <a:pathLst>
                  <a:path w="21600" h="21600" extrusionOk="0">
                    <a:moveTo>
                      <a:pt x="0" y="13587"/>
                    </a:moveTo>
                    <a:lnTo>
                      <a:pt x="99" y="11218"/>
                    </a:lnTo>
                    <a:lnTo>
                      <a:pt x="362" y="9058"/>
                    </a:lnTo>
                    <a:lnTo>
                      <a:pt x="756" y="7177"/>
                    </a:lnTo>
                    <a:lnTo>
                      <a:pt x="1315" y="5435"/>
                    </a:lnTo>
                    <a:lnTo>
                      <a:pt x="2071" y="3972"/>
                    </a:lnTo>
                    <a:lnTo>
                      <a:pt x="2926" y="2648"/>
                    </a:lnTo>
                    <a:lnTo>
                      <a:pt x="3847" y="1812"/>
                    </a:lnTo>
                    <a:lnTo>
                      <a:pt x="4734" y="1045"/>
                    </a:lnTo>
                    <a:lnTo>
                      <a:pt x="5622" y="627"/>
                    </a:lnTo>
                    <a:lnTo>
                      <a:pt x="6411" y="209"/>
                    </a:lnTo>
                    <a:lnTo>
                      <a:pt x="7167" y="70"/>
                    </a:lnTo>
                    <a:lnTo>
                      <a:pt x="7726" y="0"/>
                    </a:lnTo>
                    <a:lnTo>
                      <a:pt x="9041" y="0"/>
                    </a:lnTo>
                    <a:lnTo>
                      <a:pt x="9797" y="70"/>
                    </a:lnTo>
                    <a:lnTo>
                      <a:pt x="10553" y="279"/>
                    </a:lnTo>
                    <a:lnTo>
                      <a:pt x="11375" y="488"/>
                    </a:lnTo>
                    <a:lnTo>
                      <a:pt x="12164" y="836"/>
                    </a:lnTo>
                    <a:lnTo>
                      <a:pt x="13052" y="1254"/>
                    </a:lnTo>
                    <a:lnTo>
                      <a:pt x="13940" y="1812"/>
                    </a:lnTo>
                    <a:lnTo>
                      <a:pt x="14795" y="2439"/>
                    </a:lnTo>
                    <a:lnTo>
                      <a:pt x="15682" y="3205"/>
                    </a:lnTo>
                    <a:lnTo>
                      <a:pt x="16471" y="3972"/>
                    </a:lnTo>
                    <a:lnTo>
                      <a:pt x="17326" y="4877"/>
                    </a:lnTo>
                    <a:lnTo>
                      <a:pt x="18148" y="5853"/>
                    </a:lnTo>
                    <a:lnTo>
                      <a:pt x="18904" y="7037"/>
                    </a:lnTo>
                    <a:lnTo>
                      <a:pt x="19627" y="8222"/>
                    </a:lnTo>
                    <a:lnTo>
                      <a:pt x="20285" y="9615"/>
                    </a:lnTo>
                    <a:lnTo>
                      <a:pt x="20844" y="11148"/>
                    </a:lnTo>
                    <a:lnTo>
                      <a:pt x="21238" y="12612"/>
                    </a:lnTo>
                    <a:lnTo>
                      <a:pt x="21501" y="14145"/>
                    </a:lnTo>
                    <a:lnTo>
                      <a:pt x="21600" y="15747"/>
                    </a:lnTo>
                    <a:lnTo>
                      <a:pt x="21600" y="16235"/>
                    </a:lnTo>
                    <a:lnTo>
                      <a:pt x="21436" y="17768"/>
                    </a:lnTo>
                    <a:lnTo>
                      <a:pt x="21238" y="19231"/>
                    </a:lnTo>
                    <a:lnTo>
                      <a:pt x="20877" y="20555"/>
                    </a:lnTo>
                    <a:lnTo>
                      <a:pt x="20515" y="21600"/>
                    </a:lnTo>
                    <a:lnTo>
                      <a:pt x="20515" y="20764"/>
                    </a:lnTo>
                    <a:lnTo>
                      <a:pt x="20482" y="20415"/>
                    </a:lnTo>
                    <a:lnTo>
                      <a:pt x="20022" y="18743"/>
                    </a:lnTo>
                    <a:lnTo>
                      <a:pt x="19299" y="17210"/>
                    </a:lnTo>
                    <a:lnTo>
                      <a:pt x="18444" y="15956"/>
                    </a:lnTo>
                    <a:lnTo>
                      <a:pt x="17490" y="14841"/>
                    </a:lnTo>
                    <a:lnTo>
                      <a:pt x="16570" y="14005"/>
                    </a:lnTo>
                    <a:lnTo>
                      <a:pt x="15781" y="13378"/>
                    </a:lnTo>
                    <a:lnTo>
                      <a:pt x="15156" y="12960"/>
                    </a:lnTo>
                    <a:lnTo>
                      <a:pt x="14926" y="12751"/>
                    </a:lnTo>
                    <a:lnTo>
                      <a:pt x="14795" y="12751"/>
                    </a:lnTo>
                    <a:lnTo>
                      <a:pt x="14696" y="12821"/>
                    </a:lnTo>
                    <a:lnTo>
                      <a:pt x="13940" y="13448"/>
                    </a:lnTo>
                    <a:lnTo>
                      <a:pt x="13085" y="14005"/>
                    </a:lnTo>
                    <a:lnTo>
                      <a:pt x="12132" y="14563"/>
                    </a:lnTo>
                    <a:lnTo>
                      <a:pt x="11178" y="14841"/>
                    </a:lnTo>
                    <a:lnTo>
                      <a:pt x="10159" y="15190"/>
                    </a:lnTo>
                    <a:lnTo>
                      <a:pt x="9107" y="15399"/>
                    </a:lnTo>
                    <a:lnTo>
                      <a:pt x="8088" y="15608"/>
                    </a:lnTo>
                    <a:lnTo>
                      <a:pt x="7068" y="15747"/>
                    </a:lnTo>
                    <a:lnTo>
                      <a:pt x="6049" y="15817"/>
                    </a:lnTo>
                    <a:lnTo>
                      <a:pt x="5195" y="15817"/>
                    </a:lnTo>
                    <a:lnTo>
                      <a:pt x="4340" y="15956"/>
                    </a:lnTo>
                    <a:lnTo>
                      <a:pt x="3649" y="15956"/>
                    </a:lnTo>
                    <a:lnTo>
                      <a:pt x="3025" y="15817"/>
                    </a:lnTo>
                    <a:lnTo>
                      <a:pt x="2104" y="15817"/>
                    </a:lnTo>
                    <a:lnTo>
                      <a:pt x="1907" y="15747"/>
                    </a:lnTo>
                    <a:lnTo>
                      <a:pt x="1677" y="15747"/>
                    </a:lnTo>
                    <a:lnTo>
                      <a:pt x="1348" y="15608"/>
                    </a:lnTo>
                    <a:lnTo>
                      <a:pt x="1019" y="15538"/>
                    </a:lnTo>
                    <a:lnTo>
                      <a:pt x="658" y="15399"/>
                    </a:lnTo>
                    <a:lnTo>
                      <a:pt x="296" y="15329"/>
                    </a:lnTo>
                    <a:lnTo>
                      <a:pt x="33" y="15190"/>
                    </a:lnTo>
                    <a:lnTo>
                      <a:pt x="33" y="14354"/>
                    </a:lnTo>
                    <a:lnTo>
                      <a:pt x="0" y="14005"/>
                    </a:lnTo>
                    <a:lnTo>
                      <a:pt x="0" y="13587"/>
                    </a:lnTo>
                    <a:close/>
                  </a:path>
                </a:pathLst>
              </a:custGeom>
              <a:solidFill>
                <a:srgbClr val="BA4F00"/>
              </a:solidFill>
              <a:ln w="12700" cap="flat">
                <a:noFill/>
                <a:miter lim="400000"/>
              </a:ln>
              <a:effectLst/>
            </p:spPr>
            <p:txBody>
              <a:bodyPr wrap="square" lIns="45719" tIns="45719" rIns="45719" bIns="45719" numCol="1" anchor="t">
                <a:noAutofit/>
              </a:bodyPr>
              <a:lstStyle/>
              <a:p>
                <a:endParaRPr/>
              </a:p>
            </p:txBody>
          </p:sp>
          <p:sp>
            <p:nvSpPr>
              <p:cNvPr id="2968" name="Freeform 91"/>
              <p:cNvSpPr/>
              <p:nvPr/>
            </p:nvSpPr>
            <p:spPr>
              <a:xfrm rot="1803582" flipH="1">
                <a:off x="416270" y="833567"/>
                <a:ext cx="99726" cy="116995"/>
              </a:xfrm>
              <a:custGeom>
                <a:avLst/>
                <a:gdLst/>
                <a:ahLst/>
                <a:cxnLst>
                  <a:cxn ang="0">
                    <a:pos x="wd2" y="hd2"/>
                  </a:cxn>
                  <a:cxn ang="5400000">
                    <a:pos x="wd2" y="hd2"/>
                  </a:cxn>
                  <a:cxn ang="10800000">
                    <a:pos x="wd2" y="hd2"/>
                  </a:cxn>
                  <a:cxn ang="16200000">
                    <a:pos x="wd2" y="hd2"/>
                  </a:cxn>
                </a:cxnLst>
                <a:rect l="0" t="0" r="r" b="b"/>
                <a:pathLst>
                  <a:path w="21600" h="21600" extrusionOk="0">
                    <a:moveTo>
                      <a:pt x="9120" y="758"/>
                    </a:moveTo>
                    <a:lnTo>
                      <a:pt x="8160" y="1137"/>
                    </a:lnTo>
                    <a:lnTo>
                      <a:pt x="7680" y="1895"/>
                    </a:lnTo>
                    <a:lnTo>
                      <a:pt x="6720" y="3032"/>
                    </a:lnTo>
                    <a:lnTo>
                      <a:pt x="6720" y="5305"/>
                    </a:lnTo>
                    <a:lnTo>
                      <a:pt x="7680" y="6063"/>
                    </a:lnTo>
                    <a:lnTo>
                      <a:pt x="8160" y="7579"/>
                    </a:lnTo>
                    <a:lnTo>
                      <a:pt x="9600" y="9853"/>
                    </a:lnTo>
                    <a:lnTo>
                      <a:pt x="11040" y="12884"/>
                    </a:lnTo>
                    <a:lnTo>
                      <a:pt x="8160" y="13642"/>
                    </a:lnTo>
                    <a:lnTo>
                      <a:pt x="6240" y="14779"/>
                    </a:lnTo>
                    <a:lnTo>
                      <a:pt x="3840" y="15158"/>
                    </a:lnTo>
                    <a:lnTo>
                      <a:pt x="2880" y="15158"/>
                    </a:lnTo>
                    <a:lnTo>
                      <a:pt x="2400" y="15916"/>
                    </a:lnTo>
                    <a:lnTo>
                      <a:pt x="960" y="16295"/>
                    </a:lnTo>
                    <a:lnTo>
                      <a:pt x="0" y="17432"/>
                    </a:lnTo>
                    <a:lnTo>
                      <a:pt x="0" y="19326"/>
                    </a:lnTo>
                    <a:lnTo>
                      <a:pt x="960" y="19326"/>
                    </a:lnTo>
                    <a:lnTo>
                      <a:pt x="1440" y="20463"/>
                    </a:lnTo>
                    <a:lnTo>
                      <a:pt x="2880" y="21600"/>
                    </a:lnTo>
                    <a:lnTo>
                      <a:pt x="6240" y="21600"/>
                    </a:lnTo>
                    <a:lnTo>
                      <a:pt x="18720" y="18947"/>
                    </a:lnTo>
                    <a:lnTo>
                      <a:pt x="19200" y="18189"/>
                    </a:lnTo>
                    <a:lnTo>
                      <a:pt x="21600" y="16295"/>
                    </a:lnTo>
                    <a:lnTo>
                      <a:pt x="21600" y="14021"/>
                    </a:lnTo>
                    <a:lnTo>
                      <a:pt x="14880" y="2274"/>
                    </a:lnTo>
                    <a:lnTo>
                      <a:pt x="13920" y="1137"/>
                    </a:lnTo>
                    <a:lnTo>
                      <a:pt x="12480" y="758"/>
                    </a:lnTo>
                    <a:lnTo>
                      <a:pt x="10560" y="0"/>
                    </a:lnTo>
                    <a:lnTo>
                      <a:pt x="9120" y="758"/>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69" name="Freeform 92"/>
              <p:cNvSpPr/>
              <p:nvPr/>
            </p:nvSpPr>
            <p:spPr>
              <a:xfrm rot="1803582" flipH="1">
                <a:off x="713283" y="906994"/>
                <a:ext cx="75349" cy="6978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271" y="14612"/>
                    </a:lnTo>
                    <a:lnTo>
                      <a:pt x="3176" y="19059"/>
                    </a:lnTo>
                    <a:lnTo>
                      <a:pt x="6988" y="20965"/>
                    </a:lnTo>
                    <a:lnTo>
                      <a:pt x="10800" y="21600"/>
                    </a:lnTo>
                    <a:lnTo>
                      <a:pt x="14612" y="20965"/>
                    </a:lnTo>
                    <a:lnTo>
                      <a:pt x="19059" y="19059"/>
                    </a:lnTo>
                    <a:lnTo>
                      <a:pt x="20965" y="14612"/>
                    </a:lnTo>
                    <a:lnTo>
                      <a:pt x="21600" y="10800"/>
                    </a:lnTo>
                    <a:lnTo>
                      <a:pt x="20965" y="6988"/>
                    </a:lnTo>
                    <a:lnTo>
                      <a:pt x="19059" y="3176"/>
                    </a:lnTo>
                    <a:lnTo>
                      <a:pt x="14612" y="1271"/>
                    </a:lnTo>
                    <a:lnTo>
                      <a:pt x="10800" y="0"/>
                    </a:lnTo>
                    <a:lnTo>
                      <a:pt x="6988" y="1271"/>
                    </a:lnTo>
                    <a:lnTo>
                      <a:pt x="3176" y="3176"/>
                    </a:lnTo>
                    <a:lnTo>
                      <a:pt x="1271" y="6988"/>
                    </a:lnTo>
                    <a:lnTo>
                      <a:pt x="0" y="108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70" name="Freeform 93"/>
              <p:cNvSpPr/>
              <p:nvPr/>
            </p:nvSpPr>
            <p:spPr>
              <a:xfrm rot="1803582" flipH="1">
                <a:off x="312510" y="687068"/>
                <a:ext cx="75349" cy="71839"/>
              </a:xfrm>
              <a:custGeom>
                <a:avLst/>
                <a:gdLst/>
                <a:ahLst/>
                <a:cxnLst>
                  <a:cxn ang="0">
                    <a:pos x="wd2" y="hd2"/>
                  </a:cxn>
                  <a:cxn ang="5400000">
                    <a:pos x="wd2" y="hd2"/>
                  </a:cxn>
                  <a:cxn ang="10800000">
                    <a:pos x="wd2" y="hd2"/>
                  </a:cxn>
                  <a:cxn ang="16200000">
                    <a:pos x="wd2" y="hd2"/>
                  </a:cxn>
                </a:cxnLst>
                <a:rect l="0" t="0" r="r" b="b"/>
                <a:pathLst>
                  <a:path w="21600" h="21600" extrusionOk="0">
                    <a:moveTo>
                      <a:pt x="0" y="11109"/>
                    </a:moveTo>
                    <a:lnTo>
                      <a:pt x="1271" y="15429"/>
                    </a:lnTo>
                    <a:lnTo>
                      <a:pt x="3176" y="19131"/>
                    </a:lnTo>
                    <a:lnTo>
                      <a:pt x="6988" y="20983"/>
                    </a:lnTo>
                    <a:lnTo>
                      <a:pt x="10800" y="21600"/>
                    </a:lnTo>
                    <a:lnTo>
                      <a:pt x="15247" y="20983"/>
                    </a:lnTo>
                    <a:lnTo>
                      <a:pt x="19059" y="19131"/>
                    </a:lnTo>
                    <a:lnTo>
                      <a:pt x="20965" y="15429"/>
                    </a:lnTo>
                    <a:lnTo>
                      <a:pt x="21600" y="11109"/>
                    </a:lnTo>
                    <a:lnTo>
                      <a:pt x="20965" y="6789"/>
                    </a:lnTo>
                    <a:lnTo>
                      <a:pt x="19059" y="3086"/>
                    </a:lnTo>
                    <a:lnTo>
                      <a:pt x="15247" y="1234"/>
                    </a:lnTo>
                    <a:lnTo>
                      <a:pt x="10800" y="0"/>
                    </a:lnTo>
                    <a:lnTo>
                      <a:pt x="6988" y="1234"/>
                    </a:lnTo>
                    <a:lnTo>
                      <a:pt x="3176" y="3086"/>
                    </a:lnTo>
                    <a:lnTo>
                      <a:pt x="1271" y="6789"/>
                    </a:lnTo>
                    <a:lnTo>
                      <a:pt x="0" y="1110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71" name="Freeform 94"/>
              <p:cNvSpPr/>
              <p:nvPr/>
            </p:nvSpPr>
            <p:spPr>
              <a:xfrm rot="1803582" flipH="1">
                <a:off x="662228" y="299450"/>
                <a:ext cx="334633" cy="424874"/>
              </a:xfrm>
              <a:custGeom>
                <a:avLst/>
                <a:gdLst/>
                <a:ahLst/>
                <a:cxnLst>
                  <a:cxn ang="0">
                    <a:pos x="wd2" y="hd2"/>
                  </a:cxn>
                  <a:cxn ang="5400000">
                    <a:pos x="wd2" y="hd2"/>
                  </a:cxn>
                  <a:cxn ang="10800000">
                    <a:pos x="wd2" y="hd2"/>
                  </a:cxn>
                  <a:cxn ang="16200000">
                    <a:pos x="wd2" y="hd2"/>
                  </a:cxn>
                </a:cxnLst>
                <a:rect l="0" t="0" r="r" b="b"/>
                <a:pathLst>
                  <a:path w="21600" h="21600" extrusionOk="0">
                    <a:moveTo>
                      <a:pt x="0" y="1878"/>
                    </a:moveTo>
                    <a:lnTo>
                      <a:pt x="7009" y="3861"/>
                    </a:lnTo>
                    <a:lnTo>
                      <a:pt x="12302" y="6365"/>
                    </a:lnTo>
                    <a:lnTo>
                      <a:pt x="15592" y="9496"/>
                    </a:lnTo>
                    <a:lnTo>
                      <a:pt x="17595" y="12835"/>
                    </a:lnTo>
                    <a:lnTo>
                      <a:pt x="18739" y="15861"/>
                    </a:lnTo>
                    <a:lnTo>
                      <a:pt x="18882" y="18574"/>
                    </a:lnTo>
                    <a:lnTo>
                      <a:pt x="18882" y="20557"/>
                    </a:lnTo>
                    <a:lnTo>
                      <a:pt x="18739" y="21287"/>
                    </a:lnTo>
                    <a:lnTo>
                      <a:pt x="21314" y="21600"/>
                    </a:lnTo>
                    <a:lnTo>
                      <a:pt x="21600" y="20870"/>
                    </a:lnTo>
                    <a:lnTo>
                      <a:pt x="21600" y="18783"/>
                    </a:lnTo>
                    <a:lnTo>
                      <a:pt x="21314" y="15861"/>
                    </a:lnTo>
                    <a:lnTo>
                      <a:pt x="20313" y="12313"/>
                    </a:lnTo>
                    <a:lnTo>
                      <a:pt x="18024" y="8661"/>
                    </a:lnTo>
                    <a:lnTo>
                      <a:pt x="14305" y="5113"/>
                    </a:lnTo>
                    <a:lnTo>
                      <a:pt x="8583" y="2087"/>
                    </a:lnTo>
                    <a:lnTo>
                      <a:pt x="715" y="0"/>
                    </a:lnTo>
                    <a:lnTo>
                      <a:pt x="0" y="1878"/>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72" name="Freeform 95"/>
              <p:cNvSpPr/>
              <p:nvPr/>
            </p:nvSpPr>
            <p:spPr>
              <a:xfrm rot="1803582" flipH="1">
                <a:off x="188964" y="499231"/>
                <a:ext cx="1274263" cy="488502"/>
              </a:xfrm>
              <a:custGeom>
                <a:avLst/>
                <a:gdLst/>
                <a:ahLst/>
                <a:cxnLst>
                  <a:cxn ang="0">
                    <a:pos x="wd2" y="hd2"/>
                  </a:cxn>
                  <a:cxn ang="5400000">
                    <a:pos x="wd2" y="hd2"/>
                  </a:cxn>
                  <a:cxn ang="10800000">
                    <a:pos x="wd2" y="hd2"/>
                  </a:cxn>
                  <a:cxn ang="16200000">
                    <a:pos x="wd2" y="hd2"/>
                  </a:cxn>
                </a:cxnLst>
                <a:rect l="0" t="0" r="r" b="b"/>
                <a:pathLst>
                  <a:path w="21600" h="21600" extrusionOk="0">
                    <a:moveTo>
                      <a:pt x="0" y="14339"/>
                    </a:moveTo>
                    <a:lnTo>
                      <a:pt x="451" y="15519"/>
                    </a:lnTo>
                    <a:lnTo>
                      <a:pt x="1690" y="12797"/>
                    </a:lnTo>
                    <a:lnTo>
                      <a:pt x="2893" y="10437"/>
                    </a:lnTo>
                    <a:lnTo>
                      <a:pt x="4095" y="8531"/>
                    </a:lnTo>
                    <a:lnTo>
                      <a:pt x="5259" y="6807"/>
                    </a:lnTo>
                    <a:lnTo>
                      <a:pt x="6461" y="5445"/>
                    </a:lnTo>
                    <a:lnTo>
                      <a:pt x="7588" y="4356"/>
                    </a:lnTo>
                    <a:lnTo>
                      <a:pt x="8602" y="3449"/>
                    </a:lnTo>
                    <a:lnTo>
                      <a:pt x="9654" y="2813"/>
                    </a:lnTo>
                    <a:lnTo>
                      <a:pt x="11457" y="1906"/>
                    </a:lnTo>
                    <a:lnTo>
                      <a:pt x="12209" y="1815"/>
                    </a:lnTo>
                    <a:lnTo>
                      <a:pt x="12810" y="1634"/>
                    </a:lnTo>
                    <a:lnTo>
                      <a:pt x="14087" y="1634"/>
                    </a:lnTo>
                    <a:lnTo>
                      <a:pt x="14500" y="1906"/>
                    </a:lnTo>
                    <a:lnTo>
                      <a:pt x="15439" y="2632"/>
                    </a:lnTo>
                    <a:lnTo>
                      <a:pt x="16717" y="3903"/>
                    </a:lnTo>
                    <a:lnTo>
                      <a:pt x="18031" y="5718"/>
                    </a:lnTo>
                    <a:lnTo>
                      <a:pt x="19346" y="8350"/>
                    </a:lnTo>
                    <a:lnTo>
                      <a:pt x="20323" y="11708"/>
                    </a:lnTo>
                    <a:lnTo>
                      <a:pt x="20924" y="16064"/>
                    </a:lnTo>
                    <a:lnTo>
                      <a:pt x="20849" y="21328"/>
                    </a:lnTo>
                    <a:lnTo>
                      <a:pt x="21487" y="21600"/>
                    </a:lnTo>
                    <a:lnTo>
                      <a:pt x="21600" y="15792"/>
                    </a:lnTo>
                    <a:lnTo>
                      <a:pt x="20961" y="10982"/>
                    </a:lnTo>
                    <a:lnTo>
                      <a:pt x="19834" y="7261"/>
                    </a:lnTo>
                    <a:lnTo>
                      <a:pt x="18445" y="4447"/>
                    </a:lnTo>
                    <a:lnTo>
                      <a:pt x="16942" y="2360"/>
                    </a:lnTo>
                    <a:lnTo>
                      <a:pt x="15590" y="998"/>
                    </a:lnTo>
                    <a:lnTo>
                      <a:pt x="14613" y="272"/>
                    </a:lnTo>
                    <a:lnTo>
                      <a:pt x="14200" y="0"/>
                    </a:lnTo>
                    <a:lnTo>
                      <a:pt x="12772" y="0"/>
                    </a:lnTo>
                    <a:lnTo>
                      <a:pt x="12058" y="91"/>
                    </a:lnTo>
                    <a:lnTo>
                      <a:pt x="11307" y="272"/>
                    </a:lnTo>
                    <a:lnTo>
                      <a:pt x="10443" y="726"/>
                    </a:lnTo>
                    <a:lnTo>
                      <a:pt x="9466" y="1089"/>
                    </a:lnTo>
                    <a:lnTo>
                      <a:pt x="8452" y="1815"/>
                    </a:lnTo>
                    <a:lnTo>
                      <a:pt x="7325" y="2813"/>
                    </a:lnTo>
                    <a:lnTo>
                      <a:pt x="6198" y="3903"/>
                    </a:lnTo>
                    <a:lnTo>
                      <a:pt x="4959" y="5264"/>
                    </a:lnTo>
                    <a:lnTo>
                      <a:pt x="3757" y="7079"/>
                    </a:lnTo>
                    <a:lnTo>
                      <a:pt x="2479" y="9166"/>
                    </a:lnTo>
                    <a:lnTo>
                      <a:pt x="1277" y="11617"/>
                    </a:lnTo>
                    <a:lnTo>
                      <a:pt x="0" y="1433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974" name="Freeform 96"/>
            <p:cNvSpPr/>
            <p:nvPr/>
          </p:nvSpPr>
          <p:spPr>
            <a:xfrm flipH="1">
              <a:off x="1305287" y="1405663"/>
              <a:ext cx="972872" cy="1026264"/>
            </a:xfrm>
            <a:custGeom>
              <a:avLst/>
              <a:gdLst/>
              <a:ahLst/>
              <a:cxnLst>
                <a:cxn ang="0">
                  <a:pos x="wd2" y="hd2"/>
                </a:cxn>
                <a:cxn ang="5400000">
                  <a:pos x="wd2" y="hd2"/>
                </a:cxn>
                <a:cxn ang="10800000">
                  <a:pos x="wd2" y="hd2"/>
                </a:cxn>
                <a:cxn ang="16200000">
                  <a:pos x="wd2" y="hd2"/>
                </a:cxn>
              </a:cxnLst>
              <a:rect l="0" t="0" r="r" b="b"/>
              <a:pathLst>
                <a:path w="21600" h="21600" extrusionOk="0">
                  <a:moveTo>
                    <a:pt x="10628" y="0"/>
                  </a:moveTo>
                  <a:lnTo>
                    <a:pt x="492" y="518"/>
                  </a:lnTo>
                  <a:lnTo>
                    <a:pt x="394" y="518"/>
                  </a:lnTo>
                  <a:lnTo>
                    <a:pt x="246" y="605"/>
                  </a:lnTo>
                  <a:lnTo>
                    <a:pt x="0" y="821"/>
                  </a:lnTo>
                  <a:lnTo>
                    <a:pt x="0" y="1123"/>
                  </a:lnTo>
                  <a:lnTo>
                    <a:pt x="935" y="3413"/>
                  </a:lnTo>
                  <a:lnTo>
                    <a:pt x="1919" y="5530"/>
                  </a:lnTo>
                  <a:lnTo>
                    <a:pt x="2903" y="7517"/>
                  </a:lnTo>
                  <a:lnTo>
                    <a:pt x="3936" y="9461"/>
                  </a:lnTo>
                  <a:lnTo>
                    <a:pt x="5068" y="11232"/>
                  </a:lnTo>
                  <a:lnTo>
                    <a:pt x="6150" y="12917"/>
                  </a:lnTo>
                  <a:lnTo>
                    <a:pt x="7184" y="14429"/>
                  </a:lnTo>
                  <a:lnTo>
                    <a:pt x="8266" y="15811"/>
                  </a:lnTo>
                  <a:lnTo>
                    <a:pt x="9250" y="17064"/>
                  </a:lnTo>
                  <a:lnTo>
                    <a:pt x="10136" y="18230"/>
                  </a:lnTo>
                  <a:lnTo>
                    <a:pt x="10972" y="19138"/>
                  </a:lnTo>
                  <a:lnTo>
                    <a:pt x="11661" y="19958"/>
                  </a:lnTo>
                  <a:lnTo>
                    <a:pt x="12301" y="20606"/>
                  </a:lnTo>
                  <a:lnTo>
                    <a:pt x="12744" y="21082"/>
                  </a:lnTo>
                  <a:lnTo>
                    <a:pt x="13334" y="21600"/>
                  </a:lnTo>
                  <a:lnTo>
                    <a:pt x="13629" y="21600"/>
                  </a:lnTo>
                  <a:lnTo>
                    <a:pt x="13777" y="21514"/>
                  </a:lnTo>
                  <a:lnTo>
                    <a:pt x="21354" y="16805"/>
                  </a:lnTo>
                  <a:lnTo>
                    <a:pt x="21452" y="16675"/>
                  </a:lnTo>
                  <a:lnTo>
                    <a:pt x="21502" y="16632"/>
                  </a:lnTo>
                  <a:lnTo>
                    <a:pt x="21600" y="16502"/>
                  </a:lnTo>
                  <a:lnTo>
                    <a:pt x="21600" y="16330"/>
                  </a:lnTo>
                  <a:lnTo>
                    <a:pt x="21502" y="16200"/>
                  </a:lnTo>
                  <a:lnTo>
                    <a:pt x="21354" y="16070"/>
                  </a:lnTo>
                  <a:lnTo>
                    <a:pt x="20370" y="15336"/>
                  </a:lnTo>
                  <a:lnTo>
                    <a:pt x="19337" y="14429"/>
                  </a:lnTo>
                  <a:lnTo>
                    <a:pt x="18353" y="13219"/>
                  </a:lnTo>
                  <a:lnTo>
                    <a:pt x="17418" y="12053"/>
                  </a:lnTo>
                  <a:lnTo>
                    <a:pt x="16680" y="10757"/>
                  </a:lnTo>
                  <a:lnTo>
                    <a:pt x="15892" y="9720"/>
                  </a:lnTo>
                  <a:lnTo>
                    <a:pt x="15400" y="8770"/>
                  </a:lnTo>
                  <a:lnTo>
                    <a:pt x="15056" y="8165"/>
                  </a:lnTo>
                  <a:lnTo>
                    <a:pt x="15548" y="7387"/>
                  </a:lnTo>
                  <a:lnTo>
                    <a:pt x="15843" y="6566"/>
                  </a:lnTo>
                  <a:lnTo>
                    <a:pt x="15991" y="5918"/>
                  </a:lnTo>
                  <a:lnTo>
                    <a:pt x="16040" y="5573"/>
                  </a:lnTo>
                  <a:lnTo>
                    <a:pt x="16040" y="5400"/>
                  </a:lnTo>
                  <a:lnTo>
                    <a:pt x="15991" y="5270"/>
                  </a:lnTo>
                  <a:lnTo>
                    <a:pt x="15843" y="5184"/>
                  </a:lnTo>
                  <a:lnTo>
                    <a:pt x="15745" y="5141"/>
                  </a:lnTo>
                  <a:lnTo>
                    <a:pt x="14859" y="4666"/>
                  </a:lnTo>
                  <a:lnTo>
                    <a:pt x="14023" y="3974"/>
                  </a:lnTo>
                  <a:lnTo>
                    <a:pt x="13285" y="3197"/>
                  </a:lnTo>
                  <a:lnTo>
                    <a:pt x="12497" y="2419"/>
                  </a:lnTo>
                  <a:lnTo>
                    <a:pt x="11907" y="1598"/>
                  </a:lnTo>
                  <a:lnTo>
                    <a:pt x="11464" y="950"/>
                  </a:lnTo>
                  <a:lnTo>
                    <a:pt x="11120" y="475"/>
                  </a:lnTo>
                  <a:lnTo>
                    <a:pt x="11071" y="259"/>
                  </a:lnTo>
                  <a:lnTo>
                    <a:pt x="10972" y="216"/>
                  </a:lnTo>
                  <a:lnTo>
                    <a:pt x="10825" y="86"/>
                  </a:lnTo>
                  <a:lnTo>
                    <a:pt x="10775" y="0"/>
                  </a:lnTo>
                  <a:lnTo>
                    <a:pt x="10628"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75" name="Freeform 97"/>
            <p:cNvSpPr/>
            <p:nvPr/>
          </p:nvSpPr>
          <p:spPr>
            <a:xfrm flipH="1">
              <a:off x="1367338" y="1450819"/>
              <a:ext cx="855418" cy="933900"/>
            </a:xfrm>
            <a:custGeom>
              <a:avLst/>
              <a:gdLst/>
              <a:ahLst/>
              <a:cxnLst>
                <a:cxn ang="0">
                  <a:pos x="wd2" y="hd2"/>
                </a:cxn>
                <a:cxn ang="5400000">
                  <a:pos x="wd2" y="hd2"/>
                </a:cxn>
                <a:cxn ang="10800000">
                  <a:pos x="wd2" y="hd2"/>
                </a:cxn>
                <a:cxn ang="16200000">
                  <a:pos x="wd2" y="hd2"/>
                </a:cxn>
              </a:cxnLst>
              <a:rect l="0" t="0" r="r" b="b"/>
              <a:pathLst>
                <a:path w="21600" h="21600" extrusionOk="0">
                  <a:moveTo>
                    <a:pt x="10352" y="0"/>
                  </a:moveTo>
                  <a:lnTo>
                    <a:pt x="10688" y="427"/>
                  </a:lnTo>
                  <a:lnTo>
                    <a:pt x="11080" y="1092"/>
                  </a:lnTo>
                  <a:lnTo>
                    <a:pt x="11695" y="1804"/>
                  </a:lnTo>
                  <a:lnTo>
                    <a:pt x="12367" y="2516"/>
                  </a:lnTo>
                  <a:lnTo>
                    <a:pt x="13094" y="3323"/>
                  </a:lnTo>
                  <a:lnTo>
                    <a:pt x="13934" y="4083"/>
                  </a:lnTo>
                  <a:lnTo>
                    <a:pt x="14829" y="4747"/>
                  </a:lnTo>
                  <a:lnTo>
                    <a:pt x="15668" y="5222"/>
                  </a:lnTo>
                  <a:lnTo>
                    <a:pt x="15556" y="5839"/>
                  </a:lnTo>
                  <a:lnTo>
                    <a:pt x="15333" y="6504"/>
                  </a:lnTo>
                  <a:lnTo>
                    <a:pt x="15053" y="7073"/>
                  </a:lnTo>
                  <a:lnTo>
                    <a:pt x="14717" y="7596"/>
                  </a:lnTo>
                  <a:lnTo>
                    <a:pt x="14605" y="7643"/>
                  </a:lnTo>
                  <a:lnTo>
                    <a:pt x="14605" y="7738"/>
                  </a:lnTo>
                  <a:lnTo>
                    <a:pt x="14549" y="7880"/>
                  </a:lnTo>
                  <a:lnTo>
                    <a:pt x="14549" y="8070"/>
                  </a:lnTo>
                  <a:lnTo>
                    <a:pt x="14829" y="8545"/>
                  </a:lnTo>
                  <a:lnTo>
                    <a:pt x="15221" y="9352"/>
                  </a:lnTo>
                  <a:lnTo>
                    <a:pt x="16004" y="10491"/>
                  </a:lnTo>
                  <a:lnTo>
                    <a:pt x="16844" y="11821"/>
                  </a:lnTo>
                  <a:lnTo>
                    <a:pt x="17907" y="13292"/>
                  </a:lnTo>
                  <a:lnTo>
                    <a:pt x="19082" y="14669"/>
                  </a:lnTo>
                  <a:lnTo>
                    <a:pt x="20313" y="15998"/>
                  </a:lnTo>
                  <a:lnTo>
                    <a:pt x="21600" y="16995"/>
                  </a:lnTo>
                  <a:lnTo>
                    <a:pt x="20984" y="17375"/>
                  </a:lnTo>
                  <a:lnTo>
                    <a:pt x="20033" y="17945"/>
                  </a:lnTo>
                  <a:lnTo>
                    <a:pt x="18914" y="18609"/>
                  </a:lnTo>
                  <a:lnTo>
                    <a:pt x="17739" y="19416"/>
                  </a:lnTo>
                  <a:lnTo>
                    <a:pt x="16452" y="20128"/>
                  </a:lnTo>
                  <a:lnTo>
                    <a:pt x="15333" y="20793"/>
                  </a:lnTo>
                  <a:lnTo>
                    <a:pt x="14549" y="21315"/>
                  </a:lnTo>
                  <a:lnTo>
                    <a:pt x="14046" y="21600"/>
                  </a:lnTo>
                  <a:lnTo>
                    <a:pt x="13710" y="21220"/>
                  </a:lnTo>
                  <a:lnTo>
                    <a:pt x="13150" y="20698"/>
                  </a:lnTo>
                  <a:lnTo>
                    <a:pt x="12479" y="20081"/>
                  </a:lnTo>
                  <a:lnTo>
                    <a:pt x="11807" y="19274"/>
                  </a:lnTo>
                  <a:lnTo>
                    <a:pt x="10912" y="18324"/>
                  </a:lnTo>
                  <a:lnTo>
                    <a:pt x="10073" y="17280"/>
                  </a:lnTo>
                  <a:lnTo>
                    <a:pt x="9121" y="16046"/>
                  </a:lnTo>
                  <a:lnTo>
                    <a:pt x="8114" y="14716"/>
                  </a:lnTo>
                  <a:lnTo>
                    <a:pt x="7051" y="13340"/>
                  </a:lnTo>
                  <a:lnTo>
                    <a:pt x="6044" y="11821"/>
                  </a:lnTo>
                  <a:lnTo>
                    <a:pt x="4924" y="10207"/>
                  </a:lnTo>
                  <a:lnTo>
                    <a:pt x="3861" y="8450"/>
                  </a:lnTo>
                  <a:lnTo>
                    <a:pt x="2854" y="6551"/>
                  </a:lnTo>
                  <a:lnTo>
                    <a:pt x="1791" y="4652"/>
                  </a:lnTo>
                  <a:lnTo>
                    <a:pt x="839" y="2611"/>
                  </a:lnTo>
                  <a:lnTo>
                    <a:pt x="0" y="475"/>
                  </a:lnTo>
                  <a:lnTo>
                    <a:pt x="783" y="427"/>
                  </a:lnTo>
                  <a:lnTo>
                    <a:pt x="2070" y="332"/>
                  </a:lnTo>
                  <a:lnTo>
                    <a:pt x="3637" y="285"/>
                  </a:lnTo>
                  <a:lnTo>
                    <a:pt x="5428" y="190"/>
                  </a:lnTo>
                  <a:lnTo>
                    <a:pt x="7163" y="142"/>
                  </a:lnTo>
                  <a:lnTo>
                    <a:pt x="8618" y="47"/>
                  </a:lnTo>
                  <a:lnTo>
                    <a:pt x="9737" y="0"/>
                  </a:lnTo>
                  <a:lnTo>
                    <a:pt x="10352" y="0"/>
                  </a:lnTo>
                  <a:close/>
                </a:path>
              </a:pathLst>
            </a:cu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2976" name="Freeform 98"/>
            <p:cNvSpPr/>
            <p:nvPr/>
          </p:nvSpPr>
          <p:spPr>
            <a:xfrm flipH="1">
              <a:off x="0" y="2185623"/>
              <a:ext cx="749045" cy="470029"/>
            </a:xfrm>
            <a:custGeom>
              <a:avLst/>
              <a:gdLst/>
              <a:ahLst/>
              <a:cxnLst>
                <a:cxn ang="0">
                  <a:pos x="wd2" y="hd2"/>
                </a:cxn>
                <a:cxn ang="5400000">
                  <a:pos x="wd2" y="hd2"/>
                </a:cxn>
                <a:cxn ang="10800000">
                  <a:pos x="wd2" y="hd2"/>
                </a:cxn>
                <a:cxn ang="16200000">
                  <a:pos x="wd2" y="hd2"/>
                </a:cxn>
              </a:cxnLst>
              <a:rect l="0" t="0" r="r" b="b"/>
              <a:pathLst>
                <a:path w="21600" h="21600" extrusionOk="0">
                  <a:moveTo>
                    <a:pt x="0" y="10847"/>
                  </a:moveTo>
                  <a:lnTo>
                    <a:pt x="192" y="13017"/>
                  </a:lnTo>
                  <a:lnTo>
                    <a:pt x="831" y="14903"/>
                  </a:lnTo>
                  <a:lnTo>
                    <a:pt x="1853" y="16790"/>
                  </a:lnTo>
                  <a:lnTo>
                    <a:pt x="3195" y="18393"/>
                  </a:lnTo>
                  <a:lnTo>
                    <a:pt x="4793" y="19714"/>
                  </a:lnTo>
                  <a:lnTo>
                    <a:pt x="6646" y="20751"/>
                  </a:lnTo>
                  <a:lnTo>
                    <a:pt x="8691" y="21317"/>
                  </a:lnTo>
                  <a:lnTo>
                    <a:pt x="10864" y="21600"/>
                  </a:lnTo>
                  <a:lnTo>
                    <a:pt x="13037" y="21317"/>
                  </a:lnTo>
                  <a:lnTo>
                    <a:pt x="15018" y="20751"/>
                  </a:lnTo>
                  <a:lnTo>
                    <a:pt x="16871" y="19714"/>
                  </a:lnTo>
                  <a:lnTo>
                    <a:pt x="18469" y="18393"/>
                  </a:lnTo>
                  <a:lnTo>
                    <a:pt x="19747" y="16790"/>
                  </a:lnTo>
                  <a:lnTo>
                    <a:pt x="20705" y="14903"/>
                  </a:lnTo>
                  <a:lnTo>
                    <a:pt x="21408" y="13017"/>
                  </a:lnTo>
                  <a:lnTo>
                    <a:pt x="21600" y="10847"/>
                  </a:lnTo>
                  <a:lnTo>
                    <a:pt x="21408" y="8678"/>
                  </a:lnTo>
                  <a:lnTo>
                    <a:pt x="20705" y="6697"/>
                  </a:lnTo>
                  <a:lnTo>
                    <a:pt x="19747" y="4810"/>
                  </a:lnTo>
                  <a:lnTo>
                    <a:pt x="18469" y="3207"/>
                  </a:lnTo>
                  <a:lnTo>
                    <a:pt x="16871" y="1886"/>
                  </a:lnTo>
                  <a:lnTo>
                    <a:pt x="15018" y="849"/>
                  </a:lnTo>
                  <a:lnTo>
                    <a:pt x="13037" y="283"/>
                  </a:lnTo>
                  <a:lnTo>
                    <a:pt x="10864" y="0"/>
                  </a:lnTo>
                  <a:lnTo>
                    <a:pt x="8691" y="283"/>
                  </a:lnTo>
                  <a:lnTo>
                    <a:pt x="6646" y="849"/>
                  </a:lnTo>
                  <a:lnTo>
                    <a:pt x="4793" y="1886"/>
                  </a:lnTo>
                  <a:lnTo>
                    <a:pt x="3195" y="3207"/>
                  </a:lnTo>
                  <a:lnTo>
                    <a:pt x="1853" y="4810"/>
                  </a:lnTo>
                  <a:lnTo>
                    <a:pt x="831" y="6697"/>
                  </a:lnTo>
                  <a:lnTo>
                    <a:pt x="192" y="8678"/>
                  </a:lnTo>
                  <a:lnTo>
                    <a:pt x="0" y="10847"/>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77" name="Freeform 99"/>
            <p:cNvSpPr/>
            <p:nvPr/>
          </p:nvSpPr>
          <p:spPr>
            <a:xfrm flipH="1">
              <a:off x="44322" y="2230778"/>
              <a:ext cx="658185" cy="3817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8" y="8710"/>
                  </a:lnTo>
                  <a:lnTo>
                    <a:pt x="873" y="6503"/>
                  </a:lnTo>
                  <a:lnTo>
                    <a:pt x="1818" y="4761"/>
                  </a:lnTo>
                  <a:lnTo>
                    <a:pt x="3127" y="3135"/>
                  </a:lnTo>
                  <a:lnTo>
                    <a:pt x="4800" y="1742"/>
                  </a:lnTo>
                  <a:lnTo>
                    <a:pt x="6618" y="813"/>
                  </a:lnTo>
                  <a:lnTo>
                    <a:pt x="8582" y="116"/>
                  </a:lnTo>
                  <a:lnTo>
                    <a:pt x="10836" y="0"/>
                  </a:lnTo>
                  <a:lnTo>
                    <a:pt x="12945" y="116"/>
                  </a:lnTo>
                  <a:lnTo>
                    <a:pt x="14982" y="813"/>
                  </a:lnTo>
                  <a:lnTo>
                    <a:pt x="16873" y="1742"/>
                  </a:lnTo>
                  <a:lnTo>
                    <a:pt x="18473" y="3135"/>
                  </a:lnTo>
                  <a:lnTo>
                    <a:pt x="19782" y="4761"/>
                  </a:lnTo>
                  <a:lnTo>
                    <a:pt x="20727" y="6503"/>
                  </a:lnTo>
                  <a:lnTo>
                    <a:pt x="21382" y="8710"/>
                  </a:lnTo>
                  <a:lnTo>
                    <a:pt x="21600" y="10800"/>
                  </a:lnTo>
                  <a:lnTo>
                    <a:pt x="21382" y="13006"/>
                  </a:lnTo>
                  <a:lnTo>
                    <a:pt x="20727" y="14981"/>
                  </a:lnTo>
                  <a:lnTo>
                    <a:pt x="19782" y="16723"/>
                  </a:lnTo>
                  <a:lnTo>
                    <a:pt x="18473" y="18348"/>
                  </a:lnTo>
                  <a:lnTo>
                    <a:pt x="16873" y="19742"/>
                  </a:lnTo>
                  <a:lnTo>
                    <a:pt x="14982" y="20671"/>
                  </a:lnTo>
                  <a:lnTo>
                    <a:pt x="12945" y="21368"/>
                  </a:lnTo>
                  <a:lnTo>
                    <a:pt x="10836" y="21600"/>
                  </a:lnTo>
                  <a:lnTo>
                    <a:pt x="8582" y="21368"/>
                  </a:lnTo>
                  <a:lnTo>
                    <a:pt x="6618" y="20671"/>
                  </a:lnTo>
                  <a:lnTo>
                    <a:pt x="4800" y="19742"/>
                  </a:lnTo>
                  <a:lnTo>
                    <a:pt x="3127" y="18348"/>
                  </a:lnTo>
                  <a:lnTo>
                    <a:pt x="1818" y="16723"/>
                  </a:lnTo>
                  <a:lnTo>
                    <a:pt x="873" y="14981"/>
                  </a:lnTo>
                  <a:lnTo>
                    <a:pt x="218" y="13006"/>
                  </a:lnTo>
                  <a:lnTo>
                    <a:pt x="0" y="10800"/>
                  </a:lnTo>
                  <a:close/>
                </a:path>
              </a:pathLst>
            </a:custGeom>
            <a:solidFill>
              <a:srgbClr val="D6CCB2"/>
            </a:solidFill>
            <a:ln w="12700" cap="flat">
              <a:noFill/>
              <a:miter lim="400000"/>
            </a:ln>
            <a:effectLst/>
          </p:spPr>
          <p:txBody>
            <a:bodyPr wrap="square" lIns="45719" tIns="45719" rIns="45719" bIns="45719" numCol="1" anchor="t">
              <a:noAutofit/>
            </a:bodyPr>
            <a:lstStyle/>
            <a:p>
              <a:endParaRPr/>
            </a:p>
          </p:txBody>
        </p:sp>
        <p:sp>
          <p:nvSpPr>
            <p:cNvPr id="2978" name="Freeform 100"/>
            <p:cNvSpPr/>
            <p:nvPr/>
          </p:nvSpPr>
          <p:spPr>
            <a:xfrm flipH="1">
              <a:off x="68699" y="2185623"/>
              <a:ext cx="749045" cy="470029"/>
            </a:xfrm>
            <a:custGeom>
              <a:avLst/>
              <a:gdLst/>
              <a:ahLst/>
              <a:cxnLst>
                <a:cxn ang="0">
                  <a:pos x="wd2" y="hd2"/>
                </a:cxn>
                <a:cxn ang="5400000">
                  <a:pos x="wd2" y="hd2"/>
                </a:cxn>
                <a:cxn ang="10800000">
                  <a:pos x="wd2" y="hd2"/>
                </a:cxn>
                <a:cxn ang="16200000">
                  <a:pos x="wd2" y="hd2"/>
                </a:cxn>
              </a:cxnLst>
              <a:rect l="0" t="0" r="r" b="b"/>
              <a:pathLst>
                <a:path w="21600" h="21600" extrusionOk="0">
                  <a:moveTo>
                    <a:pt x="0" y="10847"/>
                  </a:moveTo>
                  <a:lnTo>
                    <a:pt x="192" y="13017"/>
                  </a:lnTo>
                  <a:lnTo>
                    <a:pt x="895" y="14903"/>
                  </a:lnTo>
                  <a:lnTo>
                    <a:pt x="1853" y="16790"/>
                  </a:lnTo>
                  <a:lnTo>
                    <a:pt x="3131" y="18393"/>
                  </a:lnTo>
                  <a:lnTo>
                    <a:pt x="4729" y="19714"/>
                  </a:lnTo>
                  <a:lnTo>
                    <a:pt x="6582" y="20751"/>
                  </a:lnTo>
                  <a:lnTo>
                    <a:pt x="8627" y="21317"/>
                  </a:lnTo>
                  <a:lnTo>
                    <a:pt x="10800" y="21600"/>
                  </a:lnTo>
                  <a:lnTo>
                    <a:pt x="12973" y="21317"/>
                  </a:lnTo>
                  <a:lnTo>
                    <a:pt x="15018" y="20751"/>
                  </a:lnTo>
                  <a:lnTo>
                    <a:pt x="16807" y="19714"/>
                  </a:lnTo>
                  <a:lnTo>
                    <a:pt x="18469" y="18393"/>
                  </a:lnTo>
                  <a:lnTo>
                    <a:pt x="19747" y="16790"/>
                  </a:lnTo>
                  <a:lnTo>
                    <a:pt x="20705" y="14903"/>
                  </a:lnTo>
                  <a:lnTo>
                    <a:pt x="21408" y="13017"/>
                  </a:lnTo>
                  <a:lnTo>
                    <a:pt x="21600" y="10847"/>
                  </a:lnTo>
                  <a:lnTo>
                    <a:pt x="21408" y="8678"/>
                  </a:lnTo>
                  <a:lnTo>
                    <a:pt x="20705" y="6697"/>
                  </a:lnTo>
                  <a:lnTo>
                    <a:pt x="19747" y="4810"/>
                  </a:lnTo>
                  <a:lnTo>
                    <a:pt x="18469" y="3207"/>
                  </a:lnTo>
                  <a:lnTo>
                    <a:pt x="16807" y="1886"/>
                  </a:lnTo>
                  <a:lnTo>
                    <a:pt x="15018" y="849"/>
                  </a:lnTo>
                  <a:lnTo>
                    <a:pt x="12973" y="283"/>
                  </a:lnTo>
                  <a:lnTo>
                    <a:pt x="10800" y="0"/>
                  </a:lnTo>
                  <a:lnTo>
                    <a:pt x="8627" y="283"/>
                  </a:lnTo>
                  <a:lnTo>
                    <a:pt x="6582" y="849"/>
                  </a:lnTo>
                  <a:lnTo>
                    <a:pt x="4729" y="1886"/>
                  </a:lnTo>
                  <a:lnTo>
                    <a:pt x="3131" y="3207"/>
                  </a:lnTo>
                  <a:lnTo>
                    <a:pt x="1853" y="4810"/>
                  </a:lnTo>
                  <a:lnTo>
                    <a:pt x="895" y="6697"/>
                  </a:lnTo>
                  <a:lnTo>
                    <a:pt x="192" y="8678"/>
                  </a:lnTo>
                  <a:lnTo>
                    <a:pt x="0" y="10847"/>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79" name="Freeform 101"/>
            <p:cNvSpPr/>
            <p:nvPr/>
          </p:nvSpPr>
          <p:spPr>
            <a:xfrm flipH="1">
              <a:off x="113021" y="2230778"/>
              <a:ext cx="660401" cy="3817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7" y="8710"/>
                  </a:lnTo>
                  <a:lnTo>
                    <a:pt x="870" y="6503"/>
                  </a:lnTo>
                  <a:lnTo>
                    <a:pt x="1740" y="4761"/>
                  </a:lnTo>
                  <a:lnTo>
                    <a:pt x="3117" y="3135"/>
                  </a:lnTo>
                  <a:lnTo>
                    <a:pt x="4784" y="1742"/>
                  </a:lnTo>
                  <a:lnTo>
                    <a:pt x="6596" y="813"/>
                  </a:lnTo>
                  <a:lnTo>
                    <a:pt x="8553" y="116"/>
                  </a:lnTo>
                  <a:lnTo>
                    <a:pt x="10800" y="0"/>
                  </a:lnTo>
                  <a:lnTo>
                    <a:pt x="12902" y="116"/>
                  </a:lnTo>
                  <a:lnTo>
                    <a:pt x="15004" y="813"/>
                  </a:lnTo>
                  <a:lnTo>
                    <a:pt x="16816" y="1742"/>
                  </a:lnTo>
                  <a:lnTo>
                    <a:pt x="18411" y="3135"/>
                  </a:lnTo>
                  <a:lnTo>
                    <a:pt x="19715" y="4761"/>
                  </a:lnTo>
                  <a:lnTo>
                    <a:pt x="20730" y="6503"/>
                  </a:lnTo>
                  <a:lnTo>
                    <a:pt x="21383" y="8710"/>
                  </a:lnTo>
                  <a:lnTo>
                    <a:pt x="21600" y="10800"/>
                  </a:lnTo>
                  <a:lnTo>
                    <a:pt x="21383" y="13006"/>
                  </a:lnTo>
                  <a:lnTo>
                    <a:pt x="20730" y="14981"/>
                  </a:lnTo>
                  <a:lnTo>
                    <a:pt x="19715" y="16723"/>
                  </a:lnTo>
                  <a:lnTo>
                    <a:pt x="18411" y="18348"/>
                  </a:lnTo>
                  <a:lnTo>
                    <a:pt x="16816" y="19742"/>
                  </a:lnTo>
                  <a:lnTo>
                    <a:pt x="15004" y="20671"/>
                  </a:lnTo>
                  <a:lnTo>
                    <a:pt x="12902" y="21368"/>
                  </a:lnTo>
                  <a:lnTo>
                    <a:pt x="10800" y="21600"/>
                  </a:lnTo>
                  <a:lnTo>
                    <a:pt x="8553" y="21368"/>
                  </a:lnTo>
                  <a:lnTo>
                    <a:pt x="6596" y="20671"/>
                  </a:lnTo>
                  <a:lnTo>
                    <a:pt x="4784" y="19742"/>
                  </a:lnTo>
                  <a:lnTo>
                    <a:pt x="3117" y="18348"/>
                  </a:lnTo>
                  <a:lnTo>
                    <a:pt x="1740" y="16723"/>
                  </a:lnTo>
                  <a:lnTo>
                    <a:pt x="870" y="14981"/>
                  </a:lnTo>
                  <a:lnTo>
                    <a:pt x="217" y="13006"/>
                  </a:lnTo>
                  <a:lnTo>
                    <a:pt x="0" y="10800"/>
                  </a:lnTo>
                  <a:close/>
                </a:path>
              </a:pathLst>
            </a:custGeom>
            <a:solidFill>
              <a:srgbClr val="0A3AFF"/>
            </a:solidFill>
            <a:ln w="12700" cap="flat">
              <a:noFill/>
              <a:miter lim="400000"/>
            </a:ln>
            <a:effectLst/>
          </p:spPr>
          <p:txBody>
            <a:bodyPr wrap="square" lIns="45719" tIns="45719" rIns="45719" bIns="45719" numCol="1" anchor="t">
              <a:noAutofit/>
            </a:bodyPr>
            <a:lstStyle/>
            <a:p>
              <a:endParaRPr/>
            </a:p>
          </p:txBody>
        </p:sp>
        <p:sp>
          <p:nvSpPr>
            <p:cNvPr id="2980" name="Freeform 102"/>
            <p:cNvSpPr/>
            <p:nvPr/>
          </p:nvSpPr>
          <p:spPr>
            <a:xfrm flipH="1">
              <a:off x="265932" y="2121995"/>
              <a:ext cx="1557925" cy="533657"/>
            </a:xfrm>
            <a:custGeom>
              <a:avLst/>
              <a:gdLst/>
              <a:ahLst/>
              <a:cxnLst>
                <a:cxn ang="0">
                  <a:pos x="wd2" y="hd2"/>
                </a:cxn>
                <a:cxn ang="5400000">
                  <a:pos x="wd2" y="hd2"/>
                </a:cxn>
                <a:cxn ang="10800000">
                  <a:pos x="wd2" y="hd2"/>
                </a:cxn>
                <a:cxn ang="16200000">
                  <a:pos x="wd2" y="hd2"/>
                </a:cxn>
              </a:cxnLst>
              <a:rect l="0" t="0" r="r" b="b"/>
              <a:pathLst>
                <a:path w="21600" h="21600" extrusionOk="0">
                  <a:moveTo>
                    <a:pt x="184" y="6563"/>
                  </a:moveTo>
                  <a:lnTo>
                    <a:pt x="92" y="6646"/>
                  </a:lnTo>
                  <a:lnTo>
                    <a:pt x="31" y="6812"/>
                  </a:lnTo>
                  <a:lnTo>
                    <a:pt x="0" y="7062"/>
                  </a:lnTo>
                  <a:lnTo>
                    <a:pt x="0" y="7809"/>
                  </a:lnTo>
                  <a:lnTo>
                    <a:pt x="31" y="8723"/>
                  </a:lnTo>
                  <a:lnTo>
                    <a:pt x="184" y="9886"/>
                  </a:lnTo>
                  <a:lnTo>
                    <a:pt x="369" y="11298"/>
                  </a:lnTo>
                  <a:lnTo>
                    <a:pt x="645" y="12711"/>
                  </a:lnTo>
                  <a:lnTo>
                    <a:pt x="1075" y="13957"/>
                  </a:lnTo>
                  <a:lnTo>
                    <a:pt x="1659" y="15120"/>
                  </a:lnTo>
                  <a:lnTo>
                    <a:pt x="2366" y="15702"/>
                  </a:lnTo>
                  <a:lnTo>
                    <a:pt x="2704" y="15868"/>
                  </a:lnTo>
                  <a:lnTo>
                    <a:pt x="3595" y="15868"/>
                  </a:lnTo>
                  <a:lnTo>
                    <a:pt x="4148" y="15702"/>
                  </a:lnTo>
                  <a:lnTo>
                    <a:pt x="4762" y="15618"/>
                  </a:lnTo>
                  <a:lnTo>
                    <a:pt x="5377" y="15452"/>
                  </a:lnTo>
                  <a:lnTo>
                    <a:pt x="6053" y="15203"/>
                  </a:lnTo>
                  <a:lnTo>
                    <a:pt x="6760" y="14954"/>
                  </a:lnTo>
                  <a:lnTo>
                    <a:pt x="7405" y="14705"/>
                  </a:lnTo>
                  <a:lnTo>
                    <a:pt x="8757" y="14206"/>
                  </a:lnTo>
                  <a:lnTo>
                    <a:pt x="9863" y="13708"/>
                  </a:lnTo>
                  <a:lnTo>
                    <a:pt x="10354" y="13542"/>
                  </a:lnTo>
                  <a:lnTo>
                    <a:pt x="10723" y="13292"/>
                  </a:lnTo>
                  <a:lnTo>
                    <a:pt x="11061" y="13209"/>
                  </a:lnTo>
                  <a:lnTo>
                    <a:pt x="11153" y="14372"/>
                  </a:lnTo>
                  <a:lnTo>
                    <a:pt x="11307" y="15868"/>
                  </a:lnTo>
                  <a:lnTo>
                    <a:pt x="11430" y="17280"/>
                  </a:lnTo>
                  <a:lnTo>
                    <a:pt x="11491" y="17778"/>
                  </a:lnTo>
                  <a:lnTo>
                    <a:pt x="11522" y="17945"/>
                  </a:lnTo>
                  <a:lnTo>
                    <a:pt x="11522" y="18028"/>
                  </a:lnTo>
                  <a:lnTo>
                    <a:pt x="11706" y="18692"/>
                  </a:lnTo>
                  <a:lnTo>
                    <a:pt x="11952" y="19357"/>
                  </a:lnTo>
                  <a:lnTo>
                    <a:pt x="12229" y="19855"/>
                  </a:lnTo>
                  <a:lnTo>
                    <a:pt x="12567" y="20354"/>
                  </a:lnTo>
                  <a:lnTo>
                    <a:pt x="12905" y="20686"/>
                  </a:lnTo>
                  <a:lnTo>
                    <a:pt x="13273" y="21018"/>
                  </a:lnTo>
                  <a:lnTo>
                    <a:pt x="13704" y="21351"/>
                  </a:lnTo>
                  <a:lnTo>
                    <a:pt x="14164" y="21517"/>
                  </a:lnTo>
                  <a:lnTo>
                    <a:pt x="15025" y="21600"/>
                  </a:lnTo>
                  <a:lnTo>
                    <a:pt x="15885" y="21600"/>
                  </a:lnTo>
                  <a:lnTo>
                    <a:pt x="16776" y="21351"/>
                  </a:lnTo>
                  <a:lnTo>
                    <a:pt x="17636" y="21018"/>
                  </a:lnTo>
                  <a:lnTo>
                    <a:pt x="18466" y="20437"/>
                  </a:lnTo>
                  <a:lnTo>
                    <a:pt x="19173" y="19855"/>
                  </a:lnTo>
                  <a:lnTo>
                    <a:pt x="19849" y="19025"/>
                  </a:lnTo>
                  <a:lnTo>
                    <a:pt x="20310" y="18194"/>
                  </a:lnTo>
                  <a:lnTo>
                    <a:pt x="20893" y="16532"/>
                  </a:lnTo>
                  <a:lnTo>
                    <a:pt x="21323" y="14954"/>
                  </a:lnTo>
                  <a:lnTo>
                    <a:pt x="21539" y="13458"/>
                  </a:lnTo>
                  <a:lnTo>
                    <a:pt x="21600" y="11880"/>
                  </a:lnTo>
                  <a:lnTo>
                    <a:pt x="21446" y="10135"/>
                  </a:lnTo>
                  <a:lnTo>
                    <a:pt x="21139" y="8806"/>
                  </a:lnTo>
                  <a:lnTo>
                    <a:pt x="20801" y="8058"/>
                  </a:lnTo>
                  <a:lnTo>
                    <a:pt x="20648" y="7809"/>
                  </a:lnTo>
                  <a:lnTo>
                    <a:pt x="20617" y="7726"/>
                  </a:lnTo>
                  <a:lnTo>
                    <a:pt x="19388" y="7726"/>
                  </a:lnTo>
                  <a:lnTo>
                    <a:pt x="18712" y="7394"/>
                  </a:lnTo>
                  <a:lnTo>
                    <a:pt x="17851" y="6895"/>
                  </a:lnTo>
                  <a:lnTo>
                    <a:pt x="17022" y="5898"/>
                  </a:lnTo>
                  <a:lnTo>
                    <a:pt x="16131" y="4486"/>
                  </a:lnTo>
                  <a:lnTo>
                    <a:pt x="15209" y="2575"/>
                  </a:lnTo>
                  <a:lnTo>
                    <a:pt x="14595" y="1412"/>
                  </a:lnTo>
                  <a:lnTo>
                    <a:pt x="13796" y="665"/>
                  </a:lnTo>
                  <a:lnTo>
                    <a:pt x="12843" y="166"/>
                  </a:lnTo>
                  <a:lnTo>
                    <a:pt x="11768" y="0"/>
                  </a:lnTo>
                  <a:lnTo>
                    <a:pt x="10631" y="166"/>
                  </a:lnTo>
                  <a:lnTo>
                    <a:pt x="9402" y="498"/>
                  </a:lnTo>
                  <a:lnTo>
                    <a:pt x="8142" y="1080"/>
                  </a:lnTo>
                  <a:lnTo>
                    <a:pt x="6852" y="1662"/>
                  </a:lnTo>
                  <a:lnTo>
                    <a:pt x="5623" y="2326"/>
                  </a:lnTo>
                  <a:lnTo>
                    <a:pt x="4455" y="3074"/>
                  </a:lnTo>
                  <a:lnTo>
                    <a:pt x="3349" y="3988"/>
                  </a:lnTo>
                  <a:lnTo>
                    <a:pt x="2366" y="4652"/>
                  </a:lnTo>
                  <a:lnTo>
                    <a:pt x="1506" y="5400"/>
                  </a:lnTo>
                  <a:lnTo>
                    <a:pt x="860" y="5898"/>
                  </a:lnTo>
                  <a:lnTo>
                    <a:pt x="430" y="6314"/>
                  </a:lnTo>
                  <a:lnTo>
                    <a:pt x="184" y="656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81" name="Freeform 103"/>
            <p:cNvSpPr/>
            <p:nvPr/>
          </p:nvSpPr>
          <p:spPr>
            <a:xfrm flipH="1">
              <a:off x="310255" y="2167150"/>
              <a:ext cx="1469280" cy="447452"/>
            </a:xfrm>
            <a:custGeom>
              <a:avLst/>
              <a:gdLst/>
              <a:ahLst/>
              <a:cxnLst>
                <a:cxn ang="0">
                  <a:pos x="wd2" y="hd2"/>
                </a:cxn>
                <a:cxn ang="5400000">
                  <a:pos x="wd2" y="hd2"/>
                </a:cxn>
                <a:cxn ang="10800000">
                  <a:pos x="wd2" y="hd2"/>
                </a:cxn>
                <a:cxn ang="16200000">
                  <a:pos x="wd2" y="hd2"/>
                </a:cxn>
              </a:cxnLst>
              <a:rect l="0" t="0" r="r" b="b"/>
              <a:pathLst>
                <a:path w="21600" h="21600" extrusionOk="0">
                  <a:moveTo>
                    <a:pt x="15019" y="2378"/>
                  </a:moveTo>
                  <a:lnTo>
                    <a:pt x="15996" y="4657"/>
                  </a:lnTo>
                  <a:lnTo>
                    <a:pt x="16941" y="6539"/>
                  </a:lnTo>
                  <a:lnTo>
                    <a:pt x="17853" y="7728"/>
                  </a:lnTo>
                  <a:lnTo>
                    <a:pt x="18700" y="8323"/>
                  </a:lnTo>
                  <a:lnTo>
                    <a:pt x="19482" y="8818"/>
                  </a:lnTo>
                  <a:lnTo>
                    <a:pt x="20134" y="9017"/>
                  </a:lnTo>
                  <a:lnTo>
                    <a:pt x="20981" y="9017"/>
                  </a:lnTo>
                  <a:lnTo>
                    <a:pt x="21144" y="9413"/>
                  </a:lnTo>
                  <a:lnTo>
                    <a:pt x="21339" y="10007"/>
                  </a:lnTo>
                  <a:lnTo>
                    <a:pt x="21502" y="10998"/>
                  </a:lnTo>
                  <a:lnTo>
                    <a:pt x="21600" y="12187"/>
                  </a:lnTo>
                  <a:lnTo>
                    <a:pt x="21600" y="12484"/>
                  </a:lnTo>
                  <a:lnTo>
                    <a:pt x="21535" y="13673"/>
                  </a:lnTo>
                  <a:lnTo>
                    <a:pt x="21307" y="15061"/>
                  </a:lnTo>
                  <a:lnTo>
                    <a:pt x="20948" y="16448"/>
                  </a:lnTo>
                  <a:lnTo>
                    <a:pt x="20460" y="17934"/>
                  </a:lnTo>
                  <a:lnTo>
                    <a:pt x="20036" y="18925"/>
                  </a:lnTo>
                  <a:lnTo>
                    <a:pt x="19450" y="19618"/>
                  </a:lnTo>
                  <a:lnTo>
                    <a:pt x="18733" y="20213"/>
                  </a:lnTo>
                  <a:lnTo>
                    <a:pt x="17984" y="20906"/>
                  </a:lnTo>
                  <a:lnTo>
                    <a:pt x="17137" y="21303"/>
                  </a:lnTo>
                  <a:lnTo>
                    <a:pt x="16224" y="21600"/>
                  </a:lnTo>
                  <a:lnTo>
                    <a:pt x="15345" y="21600"/>
                  </a:lnTo>
                  <a:lnTo>
                    <a:pt x="14498" y="21501"/>
                  </a:lnTo>
                  <a:lnTo>
                    <a:pt x="14074" y="21303"/>
                  </a:lnTo>
                  <a:lnTo>
                    <a:pt x="13683" y="21006"/>
                  </a:lnTo>
                  <a:lnTo>
                    <a:pt x="13325" y="20708"/>
                  </a:lnTo>
                  <a:lnTo>
                    <a:pt x="13032" y="20213"/>
                  </a:lnTo>
                  <a:lnTo>
                    <a:pt x="12771" y="19916"/>
                  </a:lnTo>
                  <a:lnTo>
                    <a:pt x="12543" y="19321"/>
                  </a:lnTo>
                  <a:lnTo>
                    <a:pt x="12315" y="18925"/>
                  </a:lnTo>
                  <a:lnTo>
                    <a:pt x="12185" y="18231"/>
                  </a:lnTo>
                  <a:lnTo>
                    <a:pt x="12087" y="17042"/>
                  </a:lnTo>
                  <a:lnTo>
                    <a:pt x="11891" y="15061"/>
                  </a:lnTo>
                  <a:lnTo>
                    <a:pt x="11729" y="13079"/>
                  </a:lnTo>
                  <a:lnTo>
                    <a:pt x="11631" y="12187"/>
                  </a:lnTo>
                  <a:lnTo>
                    <a:pt x="11566" y="11890"/>
                  </a:lnTo>
                  <a:lnTo>
                    <a:pt x="11468" y="11593"/>
                  </a:lnTo>
                  <a:lnTo>
                    <a:pt x="11370" y="11394"/>
                  </a:lnTo>
                  <a:lnTo>
                    <a:pt x="11272" y="11394"/>
                  </a:lnTo>
                  <a:lnTo>
                    <a:pt x="10816" y="11593"/>
                  </a:lnTo>
                  <a:lnTo>
                    <a:pt x="10328" y="11890"/>
                  </a:lnTo>
                  <a:lnTo>
                    <a:pt x="9709" y="12187"/>
                  </a:lnTo>
                  <a:lnTo>
                    <a:pt x="9122" y="12484"/>
                  </a:lnTo>
                  <a:lnTo>
                    <a:pt x="8405" y="12782"/>
                  </a:lnTo>
                  <a:lnTo>
                    <a:pt x="7721" y="13079"/>
                  </a:lnTo>
                  <a:lnTo>
                    <a:pt x="7005" y="13376"/>
                  </a:lnTo>
                  <a:lnTo>
                    <a:pt x="6320" y="13673"/>
                  </a:lnTo>
                  <a:lnTo>
                    <a:pt x="5604" y="13971"/>
                  </a:lnTo>
                  <a:lnTo>
                    <a:pt x="4952" y="14169"/>
                  </a:lnTo>
                  <a:lnTo>
                    <a:pt x="4300" y="14466"/>
                  </a:lnTo>
                  <a:lnTo>
                    <a:pt x="3714" y="14565"/>
                  </a:lnTo>
                  <a:lnTo>
                    <a:pt x="3160" y="14763"/>
                  </a:lnTo>
                  <a:lnTo>
                    <a:pt x="2313" y="14763"/>
                  </a:lnTo>
                  <a:lnTo>
                    <a:pt x="1987" y="14565"/>
                  </a:lnTo>
                  <a:lnTo>
                    <a:pt x="1499" y="14169"/>
                  </a:lnTo>
                  <a:lnTo>
                    <a:pt x="1043" y="13376"/>
                  </a:lnTo>
                  <a:lnTo>
                    <a:pt x="749" y="12286"/>
                  </a:lnTo>
                  <a:lnTo>
                    <a:pt x="489" y="11295"/>
                  </a:lnTo>
                  <a:lnTo>
                    <a:pt x="293" y="10007"/>
                  </a:lnTo>
                  <a:lnTo>
                    <a:pt x="33" y="8026"/>
                  </a:lnTo>
                  <a:lnTo>
                    <a:pt x="0" y="7332"/>
                  </a:lnTo>
                  <a:lnTo>
                    <a:pt x="749" y="6539"/>
                  </a:lnTo>
                  <a:lnTo>
                    <a:pt x="1596" y="5747"/>
                  </a:lnTo>
                  <a:lnTo>
                    <a:pt x="2606" y="4855"/>
                  </a:lnTo>
                  <a:lnTo>
                    <a:pt x="3616" y="4062"/>
                  </a:lnTo>
                  <a:lnTo>
                    <a:pt x="4724" y="3171"/>
                  </a:lnTo>
                  <a:lnTo>
                    <a:pt x="5799" y="2378"/>
                  </a:lnTo>
                  <a:lnTo>
                    <a:pt x="6972" y="1684"/>
                  </a:lnTo>
                  <a:lnTo>
                    <a:pt x="8112" y="1090"/>
                  </a:lnTo>
                  <a:lnTo>
                    <a:pt x="9220" y="396"/>
                  </a:lnTo>
                  <a:lnTo>
                    <a:pt x="10328" y="99"/>
                  </a:lnTo>
                  <a:lnTo>
                    <a:pt x="11370" y="0"/>
                  </a:lnTo>
                  <a:lnTo>
                    <a:pt x="12315" y="0"/>
                  </a:lnTo>
                  <a:lnTo>
                    <a:pt x="13195" y="99"/>
                  </a:lnTo>
                  <a:lnTo>
                    <a:pt x="13944" y="594"/>
                  </a:lnTo>
                  <a:lnTo>
                    <a:pt x="14595" y="1387"/>
                  </a:lnTo>
                  <a:lnTo>
                    <a:pt x="15019" y="2378"/>
                  </a:lnTo>
                  <a:close/>
                </a:path>
              </a:pathLst>
            </a:custGeom>
            <a:solidFill>
              <a:srgbClr val="44A8B5"/>
            </a:solidFill>
            <a:ln w="12700" cap="flat">
              <a:noFill/>
              <a:miter lim="400000"/>
            </a:ln>
            <a:effectLst/>
          </p:spPr>
          <p:txBody>
            <a:bodyPr wrap="square" lIns="45719" tIns="45719" rIns="45719" bIns="45719" numCol="1" anchor="t">
              <a:noAutofit/>
            </a:bodyPr>
            <a:lstStyle/>
            <a:p>
              <a:endParaRPr/>
            </a:p>
          </p:txBody>
        </p:sp>
        <p:sp>
          <p:nvSpPr>
            <p:cNvPr id="2982" name="Freeform 104"/>
            <p:cNvSpPr/>
            <p:nvPr/>
          </p:nvSpPr>
          <p:spPr>
            <a:xfrm flipH="1">
              <a:off x="771205" y="2292354"/>
              <a:ext cx="755694" cy="478240"/>
            </a:xfrm>
            <a:custGeom>
              <a:avLst/>
              <a:gdLst/>
              <a:ahLst/>
              <a:cxnLst>
                <a:cxn ang="0">
                  <a:pos x="wd2" y="hd2"/>
                </a:cxn>
                <a:cxn ang="5400000">
                  <a:pos x="wd2" y="hd2"/>
                </a:cxn>
                <a:cxn ang="10800000">
                  <a:pos x="wd2" y="hd2"/>
                </a:cxn>
                <a:cxn ang="16200000">
                  <a:pos x="wd2" y="hd2"/>
                </a:cxn>
              </a:cxnLst>
              <a:rect l="0" t="0" r="r" b="b"/>
              <a:pathLst>
                <a:path w="21600" h="21600" extrusionOk="0">
                  <a:moveTo>
                    <a:pt x="0" y="10846"/>
                  </a:moveTo>
                  <a:lnTo>
                    <a:pt x="190" y="12979"/>
                  </a:lnTo>
                  <a:lnTo>
                    <a:pt x="887" y="15018"/>
                  </a:lnTo>
                  <a:lnTo>
                    <a:pt x="1837" y="16872"/>
                  </a:lnTo>
                  <a:lnTo>
                    <a:pt x="3230" y="18448"/>
                  </a:lnTo>
                  <a:lnTo>
                    <a:pt x="4751" y="19746"/>
                  </a:lnTo>
                  <a:lnTo>
                    <a:pt x="6588" y="20673"/>
                  </a:lnTo>
                  <a:lnTo>
                    <a:pt x="8678" y="21229"/>
                  </a:lnTo>
                  <a:lnTo>
                    <a:pt x="10832" y="21600"/>
                  </a:lnTo>
                  <a:lnTo>
                    <a:pt x="12922" y="21229"/>
                  </a:lnTo>
                  <a:lnTo>
                    <a:pt x="15012" y="20673"/>
                  </a:lnTo>
                  <a:lnTo>
                    <a:pt x="16849" y="19746"/>
                  </a:lnTo>
                  <a:lnTo>
                    <a:pt x="18433" y="18448"/>
                  </a:lnTo>
                  <a:lnTo>
                    <a:pt x="19763" y="16872"/>
                  </a:lnTo>
                  <a:lnTo>
                    <a:pt x="20713" y="15018"/>
                  </a:lnTo>
                  <a:lnTo>
                    <a:pt x="21410" y="12979"/>
                  </a:lnTo>
                  <a:lnTo>
                    <a:pt x="21600" y="10846"/>
                  </a:lnTo>
                  <a:lnTo>
                    <a:pt x="21410" y="8714"/>
                  </a:lnTo>
                  <a:lnTo>
                    <a:pt x="20713" y="6582"/>
                  </a:lnTo>
                  <a:lnTo>
                    <a:pt x="19763" y="4728"/>
                  </a:lnTo>
                  <a:lnTo>
                    <a:pt x="18433" y="3152"/>
                  </a:lnTo>
                  <a:lnTo>
                    <a:pt x="16849" y="1854"/>
                  </a:lnTo>
                  <a:lnTo>
                    <a:pt x="15012" y="927"/>
                  </a:lnTo>
                  <a:lnTo>
                    <a:pt x="12922" y="278"/>
                  </a:lnTo>
                  <a:lnTo>
                    <a:pt x="10832" y="0"/>
                  </a:lnTo>
                  <a:lnTo>
                    <a:pt x="8678" y="278"/>
                  </a:lnTo>
                  <a:lnTo>
                    <a:pt x="6588" y="927"/>
                  </a:lnTo>
                  <a:lnTo>
                    <a:pt x="4751" y="1854"/>
                  </a:lnTo>
                  <a:lnTo>
                    <a:pt x="3230" y="3152"/>
                  </a:lnTo>
                  <a:lnTo>
                    <a:pt x="1837" y="4728"/>
                  </a:lnTo>
                  <a:lnTo>
                    <a:pt x="887" y="6582"/>
                  </a:lnTo>
                  <a:lnTo>
                    <a:pt x="190" y="8714"/>
                  </a:lnTo>
                  <a:lnTo>
                    <a:pt x="0" y="10846"/>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83" name="Freeform 105"/>
            <p:cNvSpPr/>
            <p:nvPr/>
          </p:nvSpPr>
          <p:spPr>
            <a:xfrm flipH="1">
              <a:off x="815527" y="2333405"/>
              <a:ext cx="667049" cy="3981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5" y="8573"/>
                  </a:lnTo>
                  <a:lnTo>
                    <a:pt x="861" y="6569"/>
                  </a:lnTo>
                  <a:lnTo>
                    <a:pt x="1866" y="4788"/>
                  </a:lnTo>
                  <a:lnTo>
                    <a:pt x="3157" y="3118"/>
                  </a:lnTo>
                  <a:lnTo>
                    <a:pt x="4736" y="1893"/>
                  </a:lnTo>
                  <a:lnTo>
                    <a:pt x="6602" y="891"/>
                  </a:lnTo>
                  <a:lnTo>
                    <a:pt x="8611" y="223"/>
                  </a:lnTo>
                  <a:lnTo>
                    <a:pt x="10836" y="0"/>
                  </a:lnTo>
                  <a:lnTo>
                    <a:pt x="12989" y="223"/>
                  </a:lnTo>
                  <a:lnTo>
                    <a:pt x="14998" y="891"/>
                  </a:lnTo>
                  <a:lnTo>
                    <a:pt x="16864" y="1893"/>
                  </a:lnTo>
                  <a:lnTo>
                    <a:pt x="18443" y="3118"/>
                  </a:lnTo>
                  <a:lnTo>
                    <a:pt x="19734" y="4788"/>
                  </a:lnTo>
                  <a:lnTo>
                    <a:pt x="20739" y="6569"/>
                  </a:lnTo>
                  <a:lnTo>
                    <a:pt x="21385" y="8573"/>
                  </a:lnTo>
                  <a:lnTo>
                    <a:pt x="21600" y="10800"/>
                  </a:lnTo>
                  <a:lnTo>
                    <a:pt x="21385" y="12915"/>
                  </a:lnTo>
                  <a:lnTo>
                    <a:pt x="20739" y="14920"/>
                  </a:lnTo>
                  <a:lnTo>
                    <a:pt x="19734" y="16812"/>
                  </a:lnTo>
                  <a:lnTo>
                    <a:pt x="18443" y="18371"/>
                  </a:lnTo>
                  <a:lnTo>
                    <a:pt x="16864" y="19707"/>
                  </a:lnTo>
                  <a:lnTo>
                    <a:pt x="14998" y="20709"/>
                  </a:lnTo>
                  <a:lnTo>
                    <a:pt x="12989" y="21489"/>
                  </a:lnTo>
                  <a:lnTo>
                    <a:pt x="10836" y="21600"/>
                  </a:lnTo>
                  <a:lnTo>
                    <a:pt x="8611" y="21489"/>
                  </a:lnTo>
                  <a:lnTo>
                    <a:pt x="6602" y="20709"/>
                  </a:lnTo>
                  <a:lnTo>
                    <a:pt x="4736" y="19707"/>
                  </a:lnTo>
                  <a:lnTo>
                    <a:pt x="3157" y="18371"/>
                  </a:lnTo>
                  <a:lnTo>
                    <a:pt x="1866" y="16812"/>
                  </a:lnTo>
                  <a:lnTo>
                    <a:pt x="861" y="14920"/>
                  </a:lnTo>
                  <a:lnTo>
                    <a:pt x="215" y="12915"/>
                  </a:lnTo>
                  <a:lnTo>
                    <a:pt x="0" y="10800"/>
                  </a:lnTo>
                  <a:close/>
                </a:path>
              </a:pathLst>
            </a:custGeom>
            <a:solidFill>
              <a:srgbClr val="D6CCB2"/>
            </a:solidFill>
            <a:ln w="12700" cap="flat">
              <a:noFill/>
              <a:miter lim="400000"/>
            </a:ln>
            <a:effectLst/>
          </p:spPr>
          <p:txBody>
            <a:bodyPr wrap="square" lIns="45719" tIns="45719" rIns="45719" bIns="45719" numCol="1" anchor="t">
              <a:noAutofit/>
            </a:bodyPr>
            <a:lstStyle/>
            <a:p>
              <a:endParaRPr/>
            </a:p>
          </p:txBody>
        </p:sp>
        <p:sp>
          <p:nvSpPr>
            <p:cNvPr id="2984" name="Freeform 106"/>
            <p:cNvSpPr/>
            <p:nvPr/>
          </p:nvSpPr>
          <p:spPr>
            <a:xfrm flipH="1">
              <a:off x="866498" y="2368298"/>
              <a:ext cx="565108" cy="326352"/>
            </a:xfrm>
            <a:custGeom>
              <a:avLst/>
              <a:gdLst/>
              <a:ahLst/>
              <a:cxnLst>
                <a:cxn ang="0">
                  <a:pos x="wd2" y="hd2"/>
                </a:cxn>
                <a:cxn ang="5400000">
                  <a:pos x="wd2" y="hd2"/>
                </a:cxn>
                <a:cxn ang="10800000">
                  <a:pos x="wd2" y="hd2"/>
                </a:cxn>
                <a:cxn ang="16200000">
                  <a:pos x="wd2" y="hd2"/>
                </a:cxn>
              </a:cxnLst>
              <a:rect l="0" t="0" r="r" b="b"/>
              <a:pathLst>
                <a:path w="21600" h="21600" extrusionOk="0">
                  <a:moveTo>
                    <a:pt x="0" y="10868"/>
                  </a:moveTo>
                  <a:lnTo>
                    <a:pt x="254" y="13042"/>
                  </a:lnTo>
                  <a:lnTo>
                    <a:pt x="932" y="15079"/>
                  </a:lnTo>
                  <a:lnTo>
                    <a:pt x="1779" y="16709"/>
                  </a:lnTo>
                  <a:lnTo>
                    <a:pt x="3134" y="18475"/>
                  </a:lnTo>
                  <a:lnTo>
                    <a:pt x="4828" y="19698"/>
                  </a:lnTo>
                  <a:lnTo>
                    <a:pt x="6607" y="20785"/>
                  </a:lnTo>
                  <a:lnTo>
                    <a:pt x="8555" y="21328"/>
                  </a:lnTo>
                  <a:lnTo>
                    <a:pt x="10842" y="21600"/>
                  </a:lnTo>
                  <a:lnTo>
                    <a:pt x="13045" y="21328"/>
                  </a:lnTo>
                  <a:lnTo>
                    <a:pt x="14993" y="20785"/>
                  </a:lnTo>
                  <a:lnTo>
                    <a:pt x="16772" y="19698"/>
                  </a:lnTo>
                  <a:lnTo>
                    <a:pt x="18466" y="18475"/>
                  </a:lnTo>
                  <a:lnTo>
                    <a:pt x="19821" y="16709"/>
                  </a:lnTo>
                  <a:lnTo>
                    <a:pt x="20838" y="15079"/>
                  </a:lnTo>
                  <a:lnTo>
                    <a:pt x="21346" y="13042"/>
                  </a:lnTo>
                  <a:lnTo>
                    <a:pt x="21600" y="10868"/>
                  </a:lnTo>
                  <a:lnTo>
                    <a:pt x="21346" y="8558"/>
                  </a:lnTo>
                  <a:lnTo>
                    <a:pt x="20838" y="6657"/>
                  </a:lnTo>
                  <a:lnTo>
                    <a:pt x="19821" y="4891"/>
                  </a:lnTo>
                  <a:lnTo>
                    <a:pt x="18466" y="3125"/>
                  </a:lnTo>
                  <a:lnTo>
                    <a:pt x="16772" y="1902"/>
                  </a:lnTo>
                  <a:lnTo>
                    <a:pt x="14993" y="815"/>
                  </a:lnTo>
                  <a:lnTo>
                    <a:pt x="13045" y="272"/>
                  </a:lnTo>
                  <a:lnTo>
                    <a:pt x="10842" y="0"/>
                  </a:lnTo>
                  <a:lnTo>
                    <a:pt x="8555" y="272"/>
                  </a:lnTo>
                  <a:lnTo>
                    <a:pt x="6607" y="815"/>
                  </a:lnTo>
                  <a:lnTo>
                    <a:pt x="4828" y="1902"/>
                  </a:lnTo>
                  <a:lnTo>
                    <a:pt x="3134" y="3125"/>
                  </a:lnTo>
                  <a:lnTo>
                    <a:pt x="1779" y="4891"/>
                  </a:lnTo>
                  <a:lnTo>
                    <a:pt x="932" y="6657"/>
                  </a:lnTo>
                  <a:lnTo>
                    <a:pt x="254" y="8558"/>
                  </a:lnTo>
                  <a:lnTo>
                    <a:pt x="0" y="10868"/>
                  </a:lnTo>
                  <a:close/>
                </a:path>
              </a:pathLst>
            </a:custGeom>
            <a:solidFill>
              <a:srgbClr val="FCF2D8"/>
            </a:solidFill>
            <a:ln w="12700" cap="flat">
              <a:noFill/>
              <a:miter lim="400000"/>
            </a:ln>
            <a:effectLst/>
          </p:spPr>
          <p:txBody>
            <a:bodyPr wrap="square" lIns="45719" tIns="45719" rIns="45719" bIns="45719" numCol="1" anchor="t">
              <a:noAutofit/>
            </a:bodyPr>
            <a:lstStyle/>
            <a:p>
              <a:endParaRPr/>
            </a:p>
          </p:txBody>
        </p:sp>
        <p:sp>
          <p:nvSpPr>
            <p:cNvPr id="2985" name="Freeform 107"/>
            <p:cNvSpPr/>
            <p:nvPr/>
          </p:nvSpPr>
          <p:spPr>
            <a:xfrm flipH="1">
              <a:off x="412195" y="2115837"/>
              <a:ext cx="392252" cy="199096"/>
            </a:xfrm>
            <a:custGeom>
              <a:avLst/>
              <a:gdLst/>
              <a:ahLst/>
              <a:cxnLst>
                <a:cxn ang="0">
                  <a:pos x="wd2" y="hd2"/>
                </a:cxn>
                <a:cxn ang="5400000">
                  <a:pos x="wd2" y="hd2"/>
                </a:cxn>
                <a:cxn ang="10800000">
                  <a:pos x="wd2" y="hd2"/>
                </a:cxn>
                <a:cxn ang="16200000">
                  <a:pos x="wd2" y="hd2"/>
                </a:cxn>
              </a:cxnLst>
              <a:rect l="0" t="0" r="r" b="b"/>
              <a:pathLst>
                <a:path w="21600" h="21600" extrusionOk="0">
                  <a:moveTo>
                    <a:pt x="610" y="4899"/>
                  </a:moveTo>
                  <a:lnTo>
                    <a:pt x="122" y="5122"/>
                  </a:lnTo>
                  <a:lnTo>
                    <a:pt x="0" y="5567"/>
                  </a:lnTo>
                  <a:lnTo>
                    <a:pt x="366" y="6235"/>
                  </a:lnTo>
                  <a:lnTo>
                    <a:pt x="1098" y="8239"/>
                  </a:lnTo>
                  <a:lnTo>
                    <a:pt x="3173" y="10689"/>
                  </a:lnTo>
                  <a:lnTo>
                    <a:pt x="5980" y="13138"/>
                  </a:lnTo>
                  <a:lnTo>
                    <a:pt x="9153" y="15810"/>
                  </a:lnTo>
                  <a:lnTo>
                    <a:pt x="12325" y="17814"/>
                  </a:lnTo>
                  <a:lnTo>
                    <a:pt x="15376" y="19819"/>
                  </a:lnTo>
                  <a:lnTo>
                    <a:pt x="17573" y="21377"/>
                  </a:lnTo>
                  <a:lnTo>
                    <a:pt x="18915" y="21600"/>
                  </a:lnTo>
                  <a:lnTo>
                    <a:pt x="19159" y="21600"/>
                  </a:lnTo>
                  <a:lnTo>
                    <a:pt x="19525" y="21377"/>
                  </a:lnTo>
                  <a:lnTo>
                    <a:pt x="19647" y="20932"/>
                  </a:lnTo>
                  <a:lnTo>
                    <a:pt x="19892" y="20487"/>
                  </a:lnTo>
                  <a:lnTo>
                    <a:pt x="20502" y="18928"/>
                  </a:lnTo>
                  <a:lnTo>
                    <a:pt x="21234" y="15142"/>
                  </a:lnTo>
                  <a:lnTo>
                    <a:pt x="21600" y="10689"/>
                  </a:lnTo>
                  <a:lnTo>
                    <a:pt x="20990" y="5790"/>
                  </a:lnTo>
                  <a:lnTo>
                    <a:pt x="20258" y="3786"/>
                  </a:lnTo>
                  <a:lnTo>
                    <a:pt x="19281" y="2449"/>
                  </a:lnTo>
                  <a:lnTo>
                    <a:pt x="17817" y="1113"/>
                  </a:lnTo>
                  <a:lnTo>
                    <a:pt x="16353" y="445"/>
                  </a:lnTo>
                  <a:lnTo>
                    <a:pt x="14400" y="0"/>
                  </a:lnTo>
                  <a:lnTo>
                    <a:pt x="10861" y="0"/>
                  </a:lnTo>
                  <a:lnTo>
                    <a:pt x="8786" y="445"/>
                  </a:lnTo>
                  <a:lnTo>
                    <a:pt x="6956" y="1336"/>
                  </a:lnTo>
                  <a:lnTo>
                    <a:pt x="4881" y="2004"/>
                  </a:lnTo>
                  <a:lnTo>
                    <a:pt x="2563" y="3563"/>
                  </a:lnTo>
                  <a:lnTo>
                    <a:pt x="610" y="489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86" name="Freeform 108"/>
            <p:cNvSpPr/>
            <p:nvPr/>
          </p:nvSpPr>
          <p:spPr>
            <a:xfrm flipH="1">
              <a:off x="456518" y="2156888"/>
              <a:ext cx="279230" cy="114942"/>
            </a:xfrm>
            <a:custGeom>
              <a:avLst/>
              <a:gdLst/>
              <a:ahLst/>
              <a:cxnLst>
                <a:cxn ang="0">
                  <a:pos x="wd2" y="hd2"/>
                </a:cxn>
                <a:cxn ang="5400000">
                  <a:pos x="wd2" y="hd2"/>
                </a:cxn>
                <a:cxn ang="10800000">
                  <a:pos x="wd2" y="hd2"/>
                </a:cxn>
                <a:cxn ang="16200000">
                  <a:pos x="wd2" y="hd2"/>
                </a:cxn>
              </a:cxnLst>
              <a:rect l="0" t="0" r="r" b="b"/>
              <a:pathLst>
                <a:path w="21600" h="21600" extrusionOk="0">
                  <a:moveTo>
                    <a:pt x="17143" y="771"/>
                  </a:moveTo>
                  <a:lnTo>
                    <a:pt x="18343" y="1929"/>
                  </a:lnTo>
                  <a:lnTo>
                    <a:pt x="19714" y="2314"/>
                  </a:lnTo>
                  <a:lnTo>
                    <a:pt x="20571" y="4243"/>
                  </a:lnTo>
                  <a:lnTo>
                    <a:pt x="21086" y="6171"/>
                  </a:lnTo>
                  <a:lnTo>
                    <a:pt x="21257" y="7329"/>
                  </a:lnTo>
                  <a:lnTo>
                    <a:pt x="21257" y="7714"/>
                  </a:lnTo>
                  <a:lnTo>
                    <a:pt x="21600" y="8871"/>
                  </a:lnTo>
                  <a:lnTo>
                    <a:pt x="21600" y="13114"/>
                  </a:lnTo>
                  <a:lnTo>
                    <a:pt x="21086" y="16200"/>
                  </a:lnTo>
                  <a:lnTo>
                    <a:pt x="20743" y="18900"/>
                  </a:lnTo>
                  <a:lnTo>
                    <a:pt x="20229" y="21600"/>
                  </a:lnTo>
                  <a:lnTo>
                    <a:pt x="18343" y="20829"/>
                  </a:lnTo>
                  <a:lnTo>
                    <a:pt x="15943" y="18900"/>
                  </a:lnTo>
                  <a:lnTo>
                    <a:pt x="13200" y="17357"/>
                  </a:lnTo>
                  <a:lnTo>
                    <a:pt x="10457" y="15043"/>
                  </a:lnTo>
                  <a:lnTo>
                    <a:pt x="7543" y="12343"/>
                  </a:lnTo>
                  <a:lnTo>
                    <a:pt x="4629" y="10029"/>
                  </a:lnTo>
                  <a:lnTo>
                    <a:pt x="2057" y="7714"/>
                  </a:lnTo>
                  <a:lnTo>
                    <a:pt x="0" y="5400"/>
                  </a:lnTo>
                  <a:lnTo>
                    <a:pt x="2400" y="4243"/>
                  </a:lnTo>
                  <a:lnTo>
                    <a:pt x="6857" y="1929"/>
                  </a:lnTo>
                  <a:lnTo>
                    <a:pt x="8914" y="1157"/>
                  </a:lnTo>
                  <a:lnTo>
                    <a:pt x="10971" y="771"/>
                  </a:lnTo>
                  <a:lnTo>
                    <a:pt x="13200" y="0"/>
                  </a:lnTo>
                  <a:lnTo>
                    <a:pt x="15257" y="0"/>
                  </a:lnTo>
                  <a:lnTo>
                    <a:pt x="17143" y="771"/>
                  </a:lnTo>
                  <a:close/>
                </a:path>
              </a:pathLst>
            </a:custGeom>
            <a:solidFill>
              <a:srgbClr val="44A8B5"/>
            </a:solidFill>
            <a:ln w="12700" cap="flat">
              <a:noFill/>
              <a:miter lim="400000"/>
            </a:ln>
            <a:effectLst/>
          </p:spPr>
          <p:txBody>
            <a:bodyPr wrap="square" lIns="45719" tIns="45719" rIns="45719" bIns="45719" numCol="1" anchor="t">
              <a:noAutofit/>
            </a:bodyPr>
            <a:lstStyle/>
            <a:p>
              <a:endParaRPr/>
            </a:p>
          </p:txBody>
        </p:sp>
        <p:sp>
          <p:nvSpPr>
            <p:cNvPr id="2987" name="Freeform 109"/>
            <p:cNvSpPr/>
            <p:nvPr/>
          </p:nvSpPr>
          <p:spPr>
            <a:xfrm flipH="1">
              <a:off x="948493" y="2368298"/>
              <a:ext cx="97510" cy="338667"/>
            </a:xfrm>
            <a:custGeom>
              <a:avLst/>
              <a:gdLst/>
              <a:ahLst/>
              <a:cxnLst>
                <a:cxn ang="0">
                  <a:pos x="wd2" y="hd2"/>
                </a:cxn>
                <a:cxn ang="5400000">
                  <a:pos x="wd2" y="hd2"/>
                </a:cxn>
                <a:cxn ang="10800000">
                  <a:pos x="wd2" y="hd2"/>
                </a:cxn>
                <a:cxn ang="16200000">
                  <a:pos x="wd2" y="hd2"/>
                </a:cxn>
              </a:cxnLst>
              <a:rect l="0" t="0" r="r" b="b"/>
              <a:pathLst>
                <a:path w="21600" h="21600" extrusionOk="0">
                  <a:moveTo>
                    <a:pt x="5891" y="655"/>
                  </a:moveTo>
                  <a:lnTo>
                    <a:pt x="7364" y="1178"/>
                  </a:lnTo>
                  <a:lnTo>
                    <a:pt x="10309" y="2880"/>
                  </a:lnTo>
                  <a:lnTo>
                    <a:pt x="13255" y="4451"/>
                  </a:lnTo>
                  <a:lnTo>
                    <a:pt x="14727" y="5498"/>
                  </a:lnTo>
                  <a:lnTo>
                    <a:pt x="12764" y="6284"/>
                  </a:lnTo>
                  <a:lnTo>
                    <a:pt x="8345" y="7724"/>
                  </a:lnTo>
                  <a:lnTo>
                    <a:pt x="4418" y="8902"/>
                  </a:lnTo>
                  <a:lnTo>
                    <a:pt x="2945" y="9556"/>
                  </a:lnTo>
                  <a:lnTo>
                    <a:pt x="4418" y="10080"/>
                  </a:lnTo>
                  <a:lnTo>
                    <a:pt x="8345" y="11127"/>
                  </a:lnTo>
                  <a:lnTo>
                    <a:pt x="11782" y="12567"/>
                  </a:lnTo>
                  <a:lnTo>
                    <a:pt x="14727" y="13484"/>
                  </a:lnTo>
                  <a:lnTo>
                    <a:pt x="11291" y="14269"/>
                  </a:lnTo>
                  <a:lnTo>
                    <a:pt x="6873" y="15316"/>
                  </a:lnTo>
                  <a:lnTo>
                    <a:pt x="1964" y="16364"/>
                  </a:lnTo>
                  <a:lnTo>
                    <a:pt x="0" y="16756"/>
                  </a:lnTo>
                  <a:lnTo>
                    <a:pt x="9818" y="21600"/>
                  </a:lnTo>
                  <a:lnTo>
                    <a:pt x="13255" y="20945"/>
                  </a:lnTo>
                  <a:lnTo>
                    <a:pt x="12764" y="20553"/>
                  </a:lnTo>
                  <a:lnTo>
                    <a:pt x="10309" y="19375"/>
                  </a:lnTo>
                  <a:lnTo>
                    <a:pt x="7364" y="18196"/>
                  </a:lnTo>
                  <a:lnTo>
                    <a:pt x="5891" y="17149"/>
                  </a:lnTo>
                  <a:lnTo>
                    <a:pt x="9818" y="16364"/>
                  </a:lnTo>
                  <a:lnTo>
                    <a:pt x="14727" y="15185"/>
                  </a:lnTo>
                  <a:lnTo>
                    <a:pt x="19636" y="14138"/>
                  </a:lnTo>
                  <a:lnTo>
                    <a:pt x="21600" y="13745"/>
                  </a:lnTo>
                  <a:lnTo>
                    <a:pt x="20127" y="13091"/>
                  </a:lnTo>
                  <a:lnTo>
                    <a:pt x="16691" y="11913"/>
                  </a:lnTo>
                  <a:lnTo>
                    <a:pt x="11782" y="10473"/>
                  </a:lnTo>
                  <a:lnTo>
                    <a:pt x="8836" y="9556"/>
                  </a:lnTo>
                  <a:lnTo>
                    <a:pt x="11782" y="8640"/>
                  </a:lnTo>
                  <a:lnTo>
                    <a:pt x="15709" y="7331"/>
                  </a:lnTo>
                  <a:lnTo>
                    <a:pt x="19636" y="6284"/>
                  </a:lnTo>
                  <a:lnTo>
                    <a:pt x="21109" y="5629"/>
                  </a:lnTo>
                  <a:lnTo>
                    <a:pt x="10309" y="0"/>
                  </a:lnTo>
                  <a:lnTo>
                    <a:pt x="5891" y="655"/>
                  </a:lnTo>
                  <a:close/>
                </a:path>
              </a:pathLst>
            </a:custGeom>
            <a:solidFill>
              <a:srgbClr val="D6CCB2"/>
            </a:solidFill>
            <a:ln w="12700" cap="flat">
              <a:noFill/>
              <a:miter lim="400000"/>
            </a:ln>
            <a:effectLst/>
          </p:spPr>
          <p:txBody>
            <a:bodyPr wrap="square" lIns="45719" tIns="45719" rIns="45719" bIns="45719" numCol="1" anchor="t">
              <a:noAutofit/>
            </a:bodyPr>
            <a:lstStyle/>
            <a:p>
              <a:endParaRPr/>
            </a:p>
          </p:txBody>
        </p:sp>
        <p:sp>
          <p:nvSpPr>
            <p:cNvPr id="2988" name="Freeform 110"/>
            <p:cNvSpPr/>
            <p:nvPr/>
          </p:nvSpPr>
          <p:spPr>
            <a:xfrm flipH="1">
              <a:off x="1046002" y="2368298"/>
              <a:ext cx="101942" cy="338667"/>
            </a:xfrm>
            <a:custGeom>
              <a:avLst/>
              <a:gdLst/>
              <a:ahLst/>
              <a:cxnLst>
                <a:cxn ang="0">
                  <a:pos x="wd2" y="hd2"/>
                </a:cxn>
                <a:cxn ang="5400000">
                  <a:pos x="wd2" y="hd2"/>
                </a:cxn>
                <a:cxn ang="10800000">
                  <a:pos x="wd2" y="hd2"/>
                </a:cxn>
                <a:cxn ang="16200000">
                  <a:pos x="wd2" y="hd2"/>
                </a:cxn>
              </a:cxnLst>
              <a:rect l="0" t="0" r="r" b="b"/>
              <a:pathLst>
                <a:path w="21600" h="21600" extrusionOk="0">
                  <a:moveTo>
                    <a:pt x="6104" y="655"/>
                  </a:moveTo>
                  <a:lnTo>
                    <a:pt x="7513" y="1178"/>
                  </a:lnTo>
                  <a:lnTo>
                    <a:pt x="9861" y="2880"/>
                  </a:lnTo>
                  <a:lnTo>
                    <a:pt x="12678" y="4451"/>
                  </a:lnTo>
                  <a:lnTo>
                    <a:pt x="15026" y="5498"/>
                  </a:lnTo>
                  <a:lnTo>
                    <a:pt x="12678" y="6284"/>
                  </a:lnTo>
                  <a:lnTo>
                    <a:pt x="8452" y="7724"/>
                  </a:lnTo>
                  <a:lnTo>
                    <a:pt x="4226" y="8902"/>
                  </a:lnTo>
                  <a:lnTo>
                    <a:pt x="2817" y="9556"/>
                  </a:lnTo>
                  <a:lnTo>
                    <a:pt x="4226" y="10080"/>
                  </a:lnTo>
                  <a:lnTo>
                    <a:pt x="7513" y="11127"/>
                  </a:lnTo>
                  <a:lnTo>
                    <a:pt x="11270" y="12567"/>
                  </a:lnTo>
                  <a:lnTo>
                    <a:pt x="14087" y="13484"/>
                  </a:lnTo>
                  <a:lnTo>
                    <a:pt x="10800" y="14269"/>
                  </a:lnTo>
                  <a:lnTo>
                    <a:pt x="6104" y="15316"/>
                  </a:lnTo>
                  <a:lnTo>
                    <a:pt x="1878" y="16364"/>
                  </a:lnTo>
                  <a:lnTo>
                    <a:pt x="0" y="16756"/>
                  </a:lnTo>
                  <a:lnTo>
                    <a:pt x="9391" y="21600"/>
                  </a:lnTo>
                  <a:lnTo>
                    <a:pt x="13617" y="20945"/>
                  </a:lnTo>
                  <a:lnTo>
                    <a:pt x="12678" y="20553"/>
                  </a:lnTo>
                  <a:lnTo>
                    <a:pt x="10800" y="19375"/>
                  </a:lnTo>
                  <a:lnTo>
                    <a:pt x="7513" y="18196"/>
                  </a:lnTo>
                  <a:lnTo>
                    <a:pt x="6104" y="17149"/>
                  </a:lnTo>
                  <a:lnTo>
                    <a:pt x="9861" y="16364"/>
                  </a:lnTo>
                  <a:lnTo>
                    <a:pt x="15026" y="15185"/>
                  </a:lnTo>
                  <a:lnTo>
                    <a:pt x="19252" y="14138"/>
                  </a:lnTo>
                  <a:lnTo>
                    <a:pt x="21600" y="13745"/>
                  </a:lnTo>
                  <a:lnTo>
                    <a:pt x="20191" y="13091"/>
                  </a:lnTo>
                  <a:lnTo>
                    <a:pt x="16435" y="11913"/>
                  </a:lnTo>
                  <a:lnTo>
                    <a:pt x="12209" y="10473"/>
                  </a:lnTo>
                  <a:lnTo>
                    <a:pt x="9391" y="9556"/>
                  </a:lnTo>
                  <a:lnTo>
                    <a:pt x="12209" y="8640"/>
                  </a:lnTo>
                  <a:lnTo>
                    <a:pt x="15496" y="7331"/>
                  </a:lnTo>
                  <a:lnTo>
                    <a:pt x="19252" y="6284"/>
                  </a:lnTo>
                  <a:lnTo>
                    <a:pt x="20661" y="5629"/>
                  </a:lnTo>
                  <a:lnTo>
                    <a:pt x="10800" y="0"/>
                  </a:lnTo>
                  <a:lnTo>
                    <a:pt x="6104" y="655"/>
                  </a:lnTo>
                  <a:close/>
                </a:path>
              </a:pathLst>
            </a:custGeom>
            <a:solidFill>
              <a:srgbClr val="D6CCB2"/>
            </a:solidFill>
            <a:ln w="12700" cap="flat">
              <a:noFill/>
              <a:miter lim="400000"/>
            </a:ln>
            <a:effectLst/>
          </p:spPr>
          <p:txBody>
            <a:bodyPr wrap="square" lIns="45719" tIns="45719" rIns="45719" bIns="45719" numCol="1" anchor="t">
              <a:noAutofit/>
            </a:bodyPr>
            <a:lstStyle/>
            <a:p>
              <a:endParaRPr/>
            </a:p>
          </p:txBody>
        </p:sp>
        <p:sp>
          <p:nvSpPr>
            <p:cNvPr id="2989" name="Freeform 111"/>
            <p:cNvSpPr/>
            <p:nvPr/>
          </p:nvSpPr>
          <p:spPr>
            <a:xfrm flipH="1">
              <a:off x="1147943" y="2368298"/>
              <a:ext cx="99726" cy="338667"/>
            </a:xfrm>
            <a:custGeom>
              <a:avLst/>
              <a:gdLst/>
              <a:ahLst/>
              <a:cxnLst>
                <a:cxn ang="0">
                  <a:pos x="wd2" y="hd2"/>
                </a:cxn>
                <a:cxn ang="5400000">
                  <a:pos x="wd2" y="hd2"/>
                </a:cxn>
                <a:cxn ang="10800000">
                  <a:pos x="wd2" y="hd2"/>
                </a:cxn>
                <a:cxn ang="16200000">
                  <a:pos x="wd2" y="hd2"/>
                </a:cxn>
              </a:cxnLst>
              <a:rect l="0" t="0" r="r" b="b"/>
              <a:pathLst>
                <a:path w="21600" h="21600" extrusionOk="0">
                  <a:moveTo>
                    <a:pt x="5760" y="655"/>
                  </a:moveTo>
                  <a:lnTo>
                    <a:pt x="7200" y="1178"/>
                  </a:lnTo>
                  <a:lnTo>
                    <a:pt x="10080" y="2880"/>
                  </a:lnTo>
                  <a:lnTo>
                    <a:pt x="13440" y="4451"/>
                  </a:lnTo>
                  <a:lnTo>
                    <a:pt x="15360" y="5498"/>
                  </a:lnTo>
                  <a:lnTo>
                    <a:pt x="12480" y="6284"/>
                  </a:lnTo>
                  <a:lnTo>
                    <a:pt x="8160" y="7724"/>
                  </a:lnTo>
                  <a:lnTo>
                    <a:pt x="4320" y="8902"/>
                  </a:lnTo>
                  <a:lnTo>
                    <a:pt x="2880" y="9556"/>
                  </a:lnTo>
                  <a:lnTo>
                    <a:pt x="4320" y="10080"/>
                  </a:lnTo>
                  <a:lnTo>
                    <a:pt x="8160" y="11127"/>
                  </a:lnTo>
                  <a:lnTo>
                    <a:pt x="12000" y="12567"/>
                  </a:lnTo>
                  <a:lnTo>
                    <a:pt x="14880" y="13484"/>
                  </a:lnTo>
                  <a:lnTo>
                    <a:pt x="11040" y="14269"/>
                  </a:lnTo>
                  <a:lnTo>
                    <a:pt x="2400" y="16364"/>
                  </a:lnTo>
                  <a:lnTo>
                    <a:pt x="0" y="16756"/>
                  </a:lnTo>
                  <a:lnTo>
                    <a:pt x="9600" y="21600"/>
                  </a:lnTo>
                  <a:lnTo>
                    <a:pt x="13920" y="20945"/>
                  </a:lnTo>
                  <a:lnTo>
                    <a:pt x="13440" y="20553"/>
                  </a:lnTo>
                  <a:lnTo>
                    <a:pt x="10080" y="19375"/>
                  </a:lnTo>
                  <a:lnTo>
                    <a:pt x="8160" y="18196"/>
                  </a:lnTo>
                  <a:lnTo>
                    <a:pt x="5760" y="17149"/>
                  </a:lnTo>
                  <a:lnTo>
                    <a:pt x="9600" y="16364"/>
                  </a:lnTo>
                  <a:lnTo>
                    <a:pt x="14880" y="15185"/>
                  </a:lnTo>
                  <a:lnTo>
                    <a:pt x="19200" y="14138"/>
                  </a:lnTo>
                  <a:lnTo>
                    <a:pt x="21600" y="13745"/>
                  </a:lnTo>
                  <a:lnTo>
                    <a:pt x="19680" y="13091"/>
                  </a:lnTo>
                  <a:lnTo>
                    <a:pt x="16320" y="11913"/>
                  </a:lnTo>
                  <a:lnTo>
                    <a:pt x="12000" y="10473"/>
                  </a:lnTo>
                  <a:lnTo>
                    <a:pt x="9600" y="9556"/>
                  </a:lnTo>
                  <a:lnTo>
                    <a:pt x="12000" y="8640"/>
                  </a:lnTo>
                  <a:lnTo>
                    <a:pt x="15360" y="7331"/>
                  </a:lnTo>
                  <a:lnTo>
                    <a:pt x="19200" y="6284"/>
                  </a:lnTo>
                  <a:lnTo>
                    <a:pt x="20640" y="5629"/>
                  </a:lnTo>
                  <a:lnTo>
                    <a:pt x="10080" y="0"/>
                  </a:lnTo>
                  <a:lnTo>
                    <a:pt x="5760" y="655"/>
                  </a:lnTo>
                  <a:close/>
                </a:path>
              </a:pathLst>
            </a:custGeom>
            <a:solidFill>
              <a:srgbClr val="D6CCB2"/>
            </a:solidFill>
            <a:ln w="12700" cap="flat">
              <a:noFill/>
              <a:miter lim="400000"/>
            </a:ln>
            <a:effectLst/>
          </p:spPr>
          <p:txBody>
            <a:bodyPr wrap="square" lIns="45719" tIns="45719" rIns="45719" bIns="45719" numCol="1" anchor="t">
              <a:noAutofit/>
            </a:bodyPr>
            <a:lstStyle/>
            <a:p>
              <a:endParaRPr/>
            </a:p>
          </p:txBody>
        </p:sp>
        <p:sp>
          <p:nvSpPr>
            <p:cNvPr id="2990" name="Freeform 112"/>
            <p:cNvSpPr/>
            <p:nvPr/>
          </p:nvSpPr>
          <p:spPr>
            <a:xfrm flipH="1">
              <a:off x="1247668" y="2368298"/>
              <a:ext cx="101942" cy="338667"/>
            </a:xfrm>
            <a:custGeom>
              <a:avLst/>
              <a:gdLst/>
              <a:ahLst/>
              <a:cxnLst>
                <a:cxn ang="0">
                  <a:pos x="wd2" y="hd2"/>
                </a:cxn>
                <a:cxn ang="5400000">
                  <a:pos x="wd2" y="hd2"/>
                </a:cxn>
                <a:cxn ang="10800000">
                  <a:pos x="wd2" y="hd2"/>
                </a:cxn>
                <a:cxn ang="16200000">
                  <a:pos x="wd2" y="hd2"/>
                </a:cxn>
              </a:cxnLst>
              <a:rect l="0" t="0" r="r" b="b"/>
              <a:pathLst>
                <a:path w="21600" h="21600" extrusionOk="0">
                  <a:moveTo>
                    <a:pt x="6574" y="655"/>
                  </a:moveTo>
                  <a:lnTo>
                    <a:pt x="7983" y="1178"/>
                  </a:lnTo>
                  <a:lnTo>
                    <a:pt x="9861" y="2880"/>
                  </a:lnTo>
                  <a:lnTo>
                    <a:pt x="12678" y="4451"/>
                  </a:lnTo>
                  <a:lnTo>
                    <a:pt x="15026" y="5498"/>
                  </a:lnTo>
                  <a:lnTo>
                    <a:pt x="12678" y="6284"/>
                  </a:lnTo>
                  <a:lnTo>
                    <a:pt x="8452" y="7724"/>
                  </a:lnTo>
                  <a:lnTo>
                    <a:pt x="5165" y="8902"/>
                  </a:lnTo>
                  <a:lnTo>
                    <a:pt x="3287" y="9556"/>
                  </a:lnTo>
                  <a:lnTo>
                    <a:pt x="5165" y="10080"/>
                  </a:lnTo>
                  <a:lnTo>
                    <a:pt x="7983" y="11127"/>
                  </a:lnTo>
                  <a:lnTo>
                    <a:pt x="11270" y="12567"/>
                  </a:lnTo>
                  <a:lnTo>
                    <a:pt x="14557" y="13484"/>
                  </a:lnTo>
                  <a:lnTo>
                    <a:pt x="10800" y="14269"/>
                  </a:lnTo>
                  <a:lnTo>
                    <a:pt x="6574" y="15316"/>
                  </a:lnTo>
                  <a:lnTo>
                    <a:pt x="1878" y="16364"/>
                  </a:lnTo>
                  <a:lnTo>
                    <a:pt x="0" y="16756"/>
                  </a:lnTo>
                  <a:lnTo>
                    <a:pt x="9391" y="21600"/>
                  </a:lnTo>
                  <a:lnTo>
                    <a:pt x="13617" y="20945"/>
                  </a:lnTo>
                  <a:lnTo>
                    <a:pt x="12678" y="20553"/>
                  </a:lnTo>
                  <a:lnTo>
                    <a:pt x="10800" y="19375"/>
                  </a:lnTo>
                  <a:lnTo>
                    <a:pt x="7983" y="18196"/>
                  </a:lnTo>
                  <a:lnTo>
                    <a:pt x="6574" y="17149"/>
                  </a:lnTo>
                  <a:lnTo>
                    <a:pt x="9861" y="16364"/>
                  </a:lnTo>
                  <a:lnTo>
                    <a:pt x="15026" y="15185"/>
                  </a:lnTo>
                  <a:lnTo>
                    <a:pt x="19252" y="14138"/>
                  </a:lnTo>
                  <a:lnTo>
                    <a:pt x="21600" y="13745"/>
                  </a:lnTo>
                  <a:lnTo>
                    <a:pt x="20191" y="13091"/>
                  </a:lnTo>
                  <a:lnTo>
                    <a:pt x="16435" y="11913"/>
                  </a:lnTo>
                  <a:lnTo>
                    <a:pt x="12209" y="10473"/>
                  </a:lnTo>
                  <a:lnTo>
                    <a:pt x="9391" y="9556"/>
                  </a:lnTo>
                  <a:lnTo>
                    <a:pt x="12209" y="8640"/>
                  </a:lnTo>
                  <a:lnTo>
                    <a:pt x="15965" y="7331"/>
                  </a:lnTo>
                  <a:lnTo>
                    <a:pt x="19252" y="6284"/>
                  </a:lnTo>
                  <a:lnTo>
                    <a:pt x="20661" y="5629"/>
                  </a:lnTo>
                  <a:lnTo>
                    <a:pt x="10800" y="0"/>
                  </a:lnTo>
                  <a:lnTo>
                    <a:pt x="6574" y="655"/>
                  </a:lnTo>
                  <a:close/>
                </a:path>
              </a:pathLst>
            </a:custGeom>
            <a:solidFill>
              <a:srgbClr val="D6CCB2"/>
            </a:solidFill>
            <a:ln w="12700" cap="flat">
              <a:noFill/>
              <a:miter lim="400000"/>
            </a:ln>
            <a:effectLst/>
          </p:spPr>
          <p:txBody>
            <a:bodyPr wrap="square" lIns="45719" tIns="45719" rIns="45719" bIns="45719" numCol="1" anchor="t">
              <a:noAutofit/>
            </a:bodyPr>
            <a:lstStyle/>
            <a:p>
              <a:endParaRPr/>
            </a:p>
          </p:txBody>
        </p:sp>
        <p:sp>
          <p:nvSpPr>
            <p:cNvPr id="2991" name="Freeform 113"/>
            <p:cNvSpPr/>
            <p:nvPr/>
          </p:nvSpPr>
          <p:spPr>
            <a:xfrm flipH="1">
              <a:off x="2222755" y="1452871"/>
              <a:ext cx="454303" cy="1112470"/>
            </a:xfrm>
            <a:custGeom>
              <a:avLst/>
              <a:gdLst/>
              <a:ahLst/>
              <a:cxnLst>
                <a:cxn ang="0">
                  <a:pos x="wd2" y="hd2"/>
                </a:cxn>
                <a:cxn ang="5400000">
                  <a:pos x="wd2" y="hd2"/>
                </a:cxn>
                <a:cxn ang="10800000">
                  <a:pos x="wd2" y="hd2"/>
                </a:cxn>
                <a:cxn ang="16200000">
                  <a:pos x="wd2" y="hd2"/>
                </a:cxn>
              </a:cxnLst>
              <a:rect l="0" t="0" r="r" b="b"/>
              <a:pathLst>
                <a:path w="21600" h="21600" extrusionOk="0">
                  <a:moveTo>
                    <a:pt x="19493" y="319"/>
                  </a:moveTo>
                  <a:lnTo>
                    <a:pt x="18966" y="1036"/>
                  </a:lnTo>
                  <a:lnTo>
                    <a:pt x="17596" y="2949"/>
                  </a:lnTo>
                  <a:lnTo>
                    <a:pt x="15594" y="5659"/>
                  </a:lnTo>
                  <a:lnTo>
                    <a:pt x="12960" y="8887"/>
                  </a:lnTo>
                  <a:lnTo>
                    <a:pt x="9904" y="12394"/>
                  </a:lnTo>
                  <a:lnTo>
                    <a:pt x="6638" y="15742"/>
                  </a:lnTo>
                  <a:lnTo>
                    <a:pt x="3477" y="18691"/>
                  </a:lnTo>
                  <a:lnTo>
                    <a:pt x="211" y="20962"/>
                  </a:lnTo>
                  <a:lnTo>
                    <a:pt x="0" y="21082"/>
                  </a:lnTo>
                  <a:lnTo>
                    <a:pt x="0" y="21281"/>
                  </a:lnTo>
                  <a:lnTo>
                    <a:pt x="211" y="21401"/>
                  </a:lnTo>
                  <a:lnTo>
                    <a:pt x="527" y="21520"/>
                  </a:lnTo>
                  <a:lnTo>
                    <a:pt x="843" y="21600"/>
                  </a:lnTo>
                  <a:lnTo>
                    <a:pt x="1370" y="21600"/>
                  </a:lnTo>
                  <a:lnTo>
                    <a:pt x="1686" y="21520"/>
                  </a:lnTo>
                  <a:lnTo>
                    <a:pt x="2002" y="21401"/>
                  </a:lnTo>
                  <a:lnTo>
                    <a:pt x="5374" y="19129"/>
                  </a:lnTo>
                  <a:lnTo>
                    <a:pt x="8640" y="16140"/>
                  </a:lnTo>
                  <a:lnTo>
                    <a:pt x="11906" y="12832"/>
                  </a:lnTo>
                  <a:lnTo>
                    <a:pt x="14962" y="9325"/>
                  </a:lnTo>
                  <a:lnTo>
                    <a:pt x="17596" y="6058"/>
                  </a:lnTo>
                  <a:lnTo>
                    <a:pt x="19493" y="3308"/>
                  </a:lnTo>
                  <a:lnTo>
                    <a:pt x="21600" y="518"/>
                  </a:lnTo>
                  <a:lnTo>
                    <a:pt x="21600" y="359"/>
                  </a:lnTo>
                  <a:lnTo>
                    <a:pt x="21389" y="199"/>
                  </a:lnTo>
                  <a:lnTo>
                    <a:pt x="21284" y="80"/>
                  </a:lnTo>
                  <a:lnTo>
                    <a:pt x="20757" y="0"/>
                  </a:lnTo>
                  <a:lnTo>
                    <a:pt x="20441" y="0"/>
                  </a:lnTo>
                  <a:lnTo>
                    <a:pt x="20020" y="80"/>
                  </a:lnTo>
                  <a:lnTo>
                    <a:pt x="19703" y="120"/>
                  </a:lnTo>
                  <a:lnTo>
                    <a:pt x="19493" y="31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92" name="Freeform 114"/>
            <p:cNvSpPr/>
            <p:nvPr/>
          </p:nvSpPr>
          <p:spPr>
            <a:xfrm flipH="1">
              <a:off x="1916932" y="2072734"/>
              <a:ext cx="53188" cy="383823"/>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lnTo>
                    <a:pt x="9900" y="116"/>
                  </a:lnTo>
                  <a:lnTo>
                    <a:pt x="6300" y="347"/>
                  </a:lnTo>
                  <a:lnTo>
                    <a:pt x="5400" y="693"/>
                  </a:lnTo>
                  <a:lnTo>
                    <a:pt x="3600" y="1040"/>
                  </a:lnTo>
                  <a:lnTo>
                    <a:pt x="3600" y="6699"/>
                  </a:lnTo>
                  <a:lnTo>
                    <a:pt x="2700" y="12590"/>
                  </a:lnTo>
                  <a:lnTo>
                    <a:pt x="900" y="17557"/>
                  </a:lnTo>
                  <a:lnTo>
                    <a:pt x="0" y="20214"/>
                  </a:lnTo>
                  <a:lnTo>
                    <a:pt x="0" y="20560"/>
                  </a:lnTo>
                  <a:lnTo>
                    <a:pt x="900" y="21138"/>
                  </a:lnTo>
                  <a:lnTo>
                    <a:pt x="2700" y="21484"/>
                  </a:lnTo>
                  <a:lnTo>
                    <a:pt x="6300" y="21600"/>
                  </a:lnTo>
                  <a:lnTo>
                    <a:pt x="9900" y="21600"/>
                  </a:lnTo>
                  <a:lnTo>
                    <a:pt x="13500" y="21484"/>
                  </a:lnTo>
                  <a:lnTo>
                    <a:pt x="16200" y="21253"/>
                  </a:lnTo>
                  <a:lnTo>
                    <a:pt x="18000" y="20791"/>
                  </a:lnTo>
                  <a:lnTo>
                    <a:pt x="20700" y="16980"/>
                  </a:lnTo>
                  <a:lnTo>
                    <a:pt x="21600" y="10627"/>
                  </a:lnTo>
                  <a:lnTo>
                    <a:pt x="21600" y="1040"/>
                  </a:lnTo>
                  <a:lnTo>
                    <a:pt x="20700" y="693"/>
                  </a:lnTo>
                  <a:lnTo>
                    <a:pt x="18900" y="347"/>
                  </a:lnTo>
                  <a:lnTo>
                    <a:pt x="16200" y="116"/>
                  </a:lnTo>
                  <a:lnTo>
                    <a:pt x="12600" y="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93" name="Freeform 115"/>
            <p:cNvSpPr/>
            <p:nvPr/>
          </p:nvSpPr>
          <p:spPr>
            <a:xfrm flipH="1">
              <a:off x="2577332" y="2472976"/>
              <a:ext cx="272583" cy="15188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76" y="13135"/>
                  </a:lnTo>
                  <a:lnTo>
                    <a:pt x="878" y="15178"/>
                  </a:lnTo>
                  <a:lnTo>
                    <a:pt x="1932" y="16930"/>
                  </a:lnTo>
                  <a:lnTo>
                    <a:pt x="2985" y="18389"/>
                  </a:lnTo>
                  <a:lnTo>
                    <a:pt x="4566" y="19849"/>
                  </a:lnTo>
                  <a:lnTo>
                    <a:pt x="6498" y="20724"/>
                  </a:lnTo>
                  <a:lnTo>
                    <a:pt x="8605" y="21600"/>
                  </a:lnTo>
                  <a:lnTo>
                    <a:pt x="12995" y="21600"/>
                  </a:lnTo>
                  <a:lnTo>
                    <a:pt x="15102" y="20724"/>
                  </a:lnTo>
                  <a:lnTo>
                    <a:pt x="16683" y="19849"/>
                  </a:lnTo>
                  <a:lnTo>
                    <a:pt x="18439" y="18389"/>
                  </a:lnTo>
                  <a:lnTo>
                    <a:pt x="19668" y="16930"/>
                  </a:lnTo>
                  <a:lnTo>
                    <a:pt x="20722" y="15178"/>
                  </a:lnTo>
                  <a:lnTo>
                    <a:pt x="21249" y="13135"/>
                  </a:lnTo>
                  <a:lnTo>
                    <a:pt x="21600" y="10800"/>
                  </a:lnTo>
                  <a:lnTo>
                    <a:pt x="21249" y="8465"/>
                  </a:lnTo>
                  <a:lnTo>
                    <a:pt x="20722" y="6422"/>
                  </a:lnTo>
                  <a:lnTo>
                    <a:pt x="19668" y="4378"/>
                  </a:lnTo>
                  <a:lnTo>
                    <a:pt x="18439" y="3211"/>
                  </a:lnTo>
                  <a:lnTo>
                    <a:pt x="16683" y="1751"/>
                  </a:lnTo>
                  <a:lnTo>
                    <a:pt x="15102" y="876"/>
                  </a:lnTo>
                  <a:lnTo>
                    <a:pt x="12995" y="0"/>
                  </a:lnTo>
                  <a:lnTo>
                    <a:pt x="8605" y="0"/>
                  </a:lnTo>
                  <a:lnTo>
                    <a:pt x="6498" y="876"/>
                  </a:lnTo>
                  <a:lnTo>
                    <a:pt x="4566" y="1751"/>
                  </a:lnTo>
                  <a:lnTo>
                    <a:pt x="2985" y="3211"/>
                  </a:lnTo>
                  <a:lnTo>
                    <a:pt x="1932" y="4378"/>
                  </a:lnTo>
                  <a:lnTo>
                    <a:pt x="878" y="6422"/>
                  </a:lnTo>
                  <a:lnTo>
                    <a:pt x="176" y="8465"/>
                  </a:lnTo>
                  <a:lnTo>
                    <a:pt x="0" y="108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94" name="Freeform 116"/>
            <p:cNvSpPr/>
            <p:nvPr/>
          </p:nvSpPr>
          <p:spPr>
            <a:xfrm flipH="1">
              <a:off x="2617222" y="2507869"/>
              <a:ext cx="192803" cy="77997"/>
            </a:xfrm>
            <a:custGeom>
              <a:avLst/>
              <a:gdLst/>
              <a:ahLst/>
              <a:cxnLst>
                <a:cxn ang="0">
                  <a:pos x="wd2" y="hd2"/>
                </a:cxn>
                <a:cxn ang="5400000">
                  <a:pos x="wd2" y="hd2"/>
                </a:cxn>
                <a:cxn ang="10800000">
                  <a:pos x="wd2" y="hd2"/>
                </a:cxn>
                <a:cxn ang="16200000">
                  <a:pos x="wd2" y="hd2"/>
                </a:cxn>
              </a:cxnLst>
              <a:rect l="0" t="0" r="r" b="b"/>
              <a:pathLst>
                <a:path w="21600" h="21600" extrusionOk="0">
                  <a:moveTo>
                    <a:pt x="0" y="11368"/>
                  </a:moveTo>
                  <a:lnTo>
                    <a:pt x="745" y="7958"/>
                  </a:lnTo>
                  <a:lnTo>
                    <a:pt x="2731" y="4547"/>
                  </a:lnTo>
                  <a:lnTo>
                    <a:pt x="6207" y="568"/>
                  </a:lnTo>
                  <a:lnTo>
                    <a:pt x="10676" y="0"/>
                  </a:lnTo>
                  <a:lnTo>
                    <a:pt x="15393" y="568"/>
                  </a:lnTo>
                  <a:lnTo>
                    <a:pt x="18372" y="4547"/>
                  </a:lnTo>
                  <a:lnTo>
                    <a:pt x="20607" y="7958"/>
                  </a:lnTo>
                  <a:lnTo>
                    <a:pt x="21600" y="11368"/>
                  </a:lnTo>
                  <a:lnTo>
                    <a:pt x="20607" y="14779"/>
                  </a:lnTo>
                  <a:lnTo>
                    <a:pt x="18372" y="18189"/>
                  </a:lnTo>
                  <a:lnTo>
                    <a:pt x="14897" y="21032"/>
                  </a:lnTo>
                  <a:lnTo>
                    <a:pt x="10676" y="21600"/>
                  </a:lnTo>
                  <a:lnTo>
                    <a:pt x="6703" y="21032"/>
                  </a:lnTo>
                  <a:lnTo>
                    <a:pt x="3228" y="18189"/>
                  </a:lnTo>
                  <a:lnTo>
                    <a:pt x="745" y="14779"/>
                  </a:lnTo>
                  <a:lnTo>
                    <a:pt x="0" y="11368"/>
                  </a:lnTo>
                  <a:close/>
                </a:path>
              </a:pathLst>
            </a:custGeom>
            <a:solidFill>
              <a:srgbClr val="F2BFB2"/>
            </a:solidFill>
            <a:ln w="12700" cap="flat">
              <a:noFill/>
              <a:miter lim="400000"/>
            </a:ln>
            <a:effectLst/>
          </p:spPr>
          <p:txBody>
            <a:bodyPr wrap="square" lIns="45719" tIns="45719" rIns="45719" bIns="45719" numCol="1" anchor="t">
              <a:noAutofit/>
            </a:bodyPr>
            <a:lstStyle/>
            <a:p>
              <a:endParaRPr/>
            </a:p>
          </p:txBody>
        </p:sp>
        <p:sp>
          <p:nvSpPr>
            <p:cNvPr id="2995" name="Freeform 117"/>
            <p:cNvSpPr/>
            <p:nvPr/>
          </p:nvSpPr>
          <p:spPr>
            <a:xfrm flipH="1">
              <a:off x="1837153" y="2386770"/>
              <a:ext cx="221611" cy="143678"/>
            </a:xfrm>
            <a:custGeom>
              <a:avLst/>
              <a:gdLst/>
              <a:ahLst/>
              <a:cxnLst>
                <a:cxn ang="0">
                  <a:pos x="wd2" y="hd2"/>
                </a:cxn>
                <a:cxn ang="5400000">
                  <a:pos x="wd2" y="hd2"/>
                </a:cxn>
                <a:cxn ang="10800000">
                  <a:pos x="wd2" y="hd2"/>
                </a:cxn>
                <a:cxn ang="16200000">
                  <a:pos x="wd2" y="hd2"/>
                </a:cxn>
              </a:cxnLst>
              <a:rect l="0" t="0" r="r" b="b"/>
              <a:pathLst>
                <a:path w="21600" h="21600" extrusionOk="0">
                  <a:moveTo>
                    <a:pt x="0" y="10491"/>
                  </a:moveTo>
                  <a:lnTo>
                    <a:pt x="216" y="12960"/>
                  </a:lnTo>
                  <a:lnTo>
                    <a:pt x="648" y="14811"/>
                  </a:lnTo>
                  <a:lnTo>
                    <a:pt x="1512" y="16663"/>
                  </a:lnTo>
                  <a:lnTo>
                    <a:pt x="4536" y="19749"/>
                  </a:lnTo>
                  <a:lnTo>
                    <a:pt x="6264" y="20674"/>
                  </a:lnTo>
                  <a:lnTo>
                    <a:pt x="8208" y="21600"/>
                  </a:lnTo>
                  <a:lnTo>
                    <a:pt x="12960" y="21600"/>
                  </a:lnTo>
                  <a:lnTo>
                    <a:pt x="14904" y="20674"/>
                  </a:lnTo>
                  <a:lnTo>
                    <a:pt x="16632" y="19749"/>
                  </a:lnTo>
                  <a:lnTo>
                    <a:pt x="19656" y="16663"/>
                  </a:lnTo>
                  <a:lnTo>
                    <a:pt x="20520" y="14811"/>
                  </a:lnTo>
                  <a:lnTo>
                    <a:pt x="21168" y="12960"/>
                  </a:lnTo>
                  <a:lnTo>
                    <a:pt x="21600" y="10491"/>
                  </a:lnTo>
                  <a:lnTo>
                    <a:pt x="21168" y="8640"/>
                  </a:lnTo>
                  <a:lnTo>
                    <a:pt x="20520" y="6171"/>
                  </a:lnTo>
                  <a:lnTo>
                    <a:pt x="19656" y="4937"/>
                  </a:lnTo>
                  <a:lnTo>
                    <a:pt x="18144" y="3086"/>
                  </a:lnTo>
                  <a:lnTo>
                    <a:pt x="16632" y="2160"/>
                  </a:lnTo>
                  <a:lnTo>
                    <a:pt x="14904" y="1234"/>
                  </a:lnTo>
                  <a:lnTo>
                    <a:pt x="12960" y="0"/>
                  </a:lnTo>
                  <a:lnTo>
                    <a:pt x="8208" y="0"/>
                  </a:lnTo>
                  <a:lnTo>
                    <a:pt x="6264" y="1234"/>
                  </a:lnTo>
                  <a:lnTo>
                    <a:pt x="4536" y="2160"/>
                  </a:lnTo>
                  <a:lnTo>
                    <a:pt x="3024" y="3086"/>
                  </a:lnTo>
                  <a:lnTo>
                    <a:pt x="1512" y="4937"/>
                  </a:lnTo>
                  <a:lnTo>
                    <a:pt x="648" y="6171"/>
                  </a:lnTo>
                  <a:lnTo>
                    <a:pt x="216" y="8640"/>
                  </a:lnTo>
                  <a:lnTo>
                    <a:pt x="0" y="10491"/>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96" name="Freeform 118"/>
            <p:cNvSpPr/>
            <p:nvPr/>
          </p:nvSpPr>
          <p:spPr>
            <a:xfrm flipH="1">
              <a:off x="1879259" y="2425768"/>
              <a:ext cx="139615" cy="65682"/>
            </a:xfrm>
            <a:custGeom>
              <a:avLst/>
              <a:gdLst/>
              <a:ahLst/>
              <a:cxnLst>
                <a:cxn ang="0">
                  <a:pos x="wd2" y="hd2"/>
                </a:cxn>
                <a:cxn ang="5400000">
                  <a:pos x="wd2" y="hd2"/>
                </a:cxn>
                <a:cxn ang="10800000">
                  <a:pos x="wd2" y="hd2"/>
                </a:cxn>
                <a:cxn ang="16200000">
                  <a:pos x="wd2" y="hd2"/>
                </a:cxn>
              </a:cxnLst>
              <a:rect l="0" t="0" r="r" b="b"/>
              <a:pathLst>
                <a:path w="21600" h="21600" extrusionOk="0">
                  <a:moveTo>
                    <a:pt x="0" y="10125"/>
                  </a:moveTo>
                  <a:lnTo>
                    <a:pt x="686" y="6075"/>
                  </a:lnTo>
                  <a:lnTo>
                    <a:pt x="3086" y="3375"/>
                  </a:lnTo>
                  <a:lnTo>
                    <a:pt x="6514" y="675"/>
                  </a:lnTo>
                  <a:lnTo>
                    <a:pt x="10629" y="0"/>
                  </a:lnTo>
                  <a:lnTo>
                    <a:pt x="14743" y="675"/>
                  </a:lnTo>
                  <a:lnTo>
                    <a:pt x="18514" y="3375"/>
                  </a:lnTo>
                  <a:lnTo>
                    <a:pt x="20571" y="6075"/>
                  </a:lnTo>
                  <a:lnTo>
                    <a:pt x="21600" y="10125"/>
                  </a:lnTo>
                  <a:lnTo>
                    <a:pt x="20571" y="14175"/>
                  </a:lnTo>
                  <a:lnTo>
                    <a:pt x="18514" y="17550"/>
                  </a:lnTo>
                  <a:lnTo>
                    <a:pt x="14743" y="20925"/>
                  </a:lnTo>
                  <a:lnTo>
                    <a:pt x="10629" y="21600"/>
                  </a:lnTo>
                  <a:lnTo>
                    <a:pt x="6514" y="20925"/>
                  </a:lnTo>
                  <a:lnTo>
                    <a:pt x="3086" y="17550"/>
                  </a:lnTo>
                  <a:lnTo>
                    <a:pt x="686" y="14175"/>
                  </a:lnTo>
                  <a:lnTo>
                    <a:pt x="0" y="10125"/>
                  </a:lnTo>
                  <a:close/>
                </a:path>
              </a:pathLst>
            </a:custGeom>
            <a:solidFill>
              <a:srgbClr val="F2BFB2"/>
            </a:solidFill>
            <a:ln w="12700" cap="flat">
              <a:noFill/>
              <a:miter lim="400000"/>
            </a:ln>
            <a:effectLst/>
          </p:spPr>
          <p:txBody>
            <a:bodyPr wrap="square" lIns="45719" tIns="45719" rIns="45719" bIns="45719" numCol="1" anchor="t">
              <a:noAutofit/>
            </a:bodyPr>
            <a:lstStyle/>
            <a:p>
              <a:endParaRPr/>
            </a:p>
          </p:txBody>
        </p:sp>
        <p:sp>
          <p:nvSpPr>
            <p:cNvPr id="2997" name="Freeform 119"/>
            <p:cNvSpPr/>
            <p:nvPr/>
          </p:nvSpPr>
          <p:spPr>
            <a:xfrm flipH="1">
              <a:off x="2027738" y="1264039"/>
              <a:ext cx="119671" cy="182676"/>
            </a:xfrm>
            <a:custGeom>
              <a:avLst/>
              <a:gdLst/>
              <a:ahLst/>
              <a:cxnLst>
                <a:cxn ang="0">
                  <a:pos x="wd2" y="hd2"/>
                </a:cxn>
                <a:cxn ang="5400000">
                  <a:pos x="wd2" y="hd2"/>
                </a:cxn>
                <a:cxn ang="10800000">
                  <a:pos x="wd2" y="hd2"/>
                </a:cxn>
                <a:cxn ang="16200000">
                  <a:pos x="wd2" y="hd2"/>
                </a:cxn>
              </a:cxnLst>
              <a:rect l="0" t="0" r="r" b="b"/>
              <a:pathLst>
                <a:path w="21600" h="21600" extrusionOk="0">
                  <a:moveTo>
                    <a:pt x="0" y="1213"/>
                  </a:moveTo>
                  <a:lnTo>
                    <a:pt x="400" y="3398"/>
                  </a:lnTo>
                  <a:lnTo>
                    <a:pt x="3600" y="8252"/>
                  </a:lnTo>
                  <a:lnTo>
                    <a:pt x="8400" y="14562"/>
                  </a:lnTo>
                  <a:lnTo>
                    <a:pt x="15200" y="21600"/>
                  </a:lnTo>
                  <a:lnTo>
                    <a:pt x="21600" y="18930"/>
                  </a:lnTo>
                  <a:lnTo>
                    <a:pt x="14800" y="12620"/>
                  </a:lnTo>
                  <a:lnTo>
                    <a:pt x="10400" y="6796"/>
                  </a:lnTo>
                  <a:lnTo>
                    <a:pt x="8000" y="1942"/>
                  </a:lnTo>
                  <a:lnTo>
                    <a:pt x="7200" y="0"/>
                  </a:lnTo>
                  <a:lnTo>
                    <a:pt x="0" y="121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998" name="Freeform 120"/>
            <p:cNvSpPr/>
            <p:nvPr/>
          </p:nvSpPr>
          <p:spPr>
            <a:xfrm flipH="1">
              <a:off x="1746292" y="1522657"/>
              <a:ext cx="217180" cy="205254"/>
            </a:xfrm>
            <a:custGeom>
              <a:avLst/>
              <a:gdLst/>
              <a:ahLst/>
              <a:cxnLst>
                <a:cxn ang="0">
                  <a:pos x="wd2" y="hd2"/>
                </a:cxn>
                <a:cxn ang="5400000">
                  <a:pos x="wd2" y="hd2"/>
                </a:cxn>
                <a:cxn ang="10800000">
                  <a:pos x="wd2" y="hd2"/>
                </a:cxn>
                <a:cxn ang="16200000">
                  <a:pos x="wd2" y="hd2"/>
                </a:cxn>
              </a:cxnLst>
              <a:rect l="0" t="0" r="r" b="b"/>
              <a:pathLst>
                <a:path w="21600" h="21600" extrusionOk="0">
                  <a:moveTo>
                    <a:pt x="19616" y="19224"/>
                  </a:moveTo>
                  <a:lnTo>
                    <a:pt x="12122" y="16848"/>
                  </a:lnTo>
                  <a:lnTo>
                    <a:pt x="6171" y="21600"/>
                  </a:lnTo>
                  <a:lnTo>
                    <a:pt x="6171" y="14040"/>
                  </a:lnTo>
                  <a:lnTo>
                    <a:pt x="0" y="9720"/>
                  </a:lnTo>
                  <a:lnTo>
                    <a:pt x="7053" y="7344"/>
                  </a:lnTo>
                  <a:lnTo>
                    <a:pt x="9478" y="0"/>
                  </a:lnTo>
                  <a:lnTo>
                    <a:pt x="13886" y="6264"/>
                  </a:lnTo>
                  <a:lnTo>
                    <a:pt x="21600" y="6048"/>
                  </a:lnTo>
                  <a:lnTo>
                    <a:pt x="16971" y="12312"/>
                  </a:lnTo>
                  <a:lnTo>
                    <a:pt x="19616" y="19224"/>
                  </a:lnTo>
                  <a:close/>
                </a:path>
              </a:pathLst>
            </a:custGeom>
            <a:solidFill>
              <a:srgbClr val="0A3AFF"/>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877"/>
                                        </p:tgtEl>
                                        <p:attrNameLst>
                                          <p:attrName>style.visibility</p:attrName>
                                        </p:attrNameLst>
                                      </p:cBhvr>
                                      <p:to>
                                        <p:strVal val="visible"/>
                                      </p:to>
                                    </p:set>
                                    <p:animEffect transition="in" filter="wipe(left)">
                                      <p:cBhvr>
                                        <p:cTn id="7" dur="500"/>
                                        <p:tgtEl>
                                          <p:spTgt spid="2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 name="Rectangle 2"/>
          <p:cNvSpPr txBox="1">
            <a:spLocks noGrp="1"/>
          </p:cNvSpPr>
          <p:nvPr>
            <p:ph type="title"/>
          </p:nvPr>
        </p:nvSpPr>
        <p:spPr>
          <a:xfrm>
            <a:off x="2819400" y="1981200"/>
            <a:ext cx="6324600" cy="3276600"/>
          </a:xfrm>
          <a:prstGeom prst="rect">
            <a:avLst/>
          </a:prstGeom>
          <a:effectLst>
            <a:outerShdw blurRad="63500" dist="107762" dir="8100000" rotWithShape="0">
              <a:srgbClr val="000000">
                <a:alpha val="74998"/>
              </a:srgbClr>
            </a:outerShdw>
          </a:effectLst>
        </p:spPr>
        <p:txBody>
          <a:bodyPr/>
          <a:lstStyle/>
          <a:p>
            <a:pPr>
              <a:defRPr sz="4800" b="1"/>
            </a:pPr>
            <a:r>
              <a:rPr lang="ar-JO" dirty="0">
                <a:latin typeface="Arial" panose="020B0604020202020204" pitchFamily="34" charset="0"/>
                <a:cs typeface="Arial" panose="020B0604020202020204" pitchFamily="34" charset="0"/>
              </a:rPr>
              <a:t>هل هي طريقة مناسبة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لعرض سمة الوحش</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(رؤيا 13: 16- 18)؟</a:t>
            </a:r>
            <a:endParaRPr dirty="0">
              <a:latin typeface="Arial" panose="020B0604020202020204" pitchFamily="34" charset="0"/>
              <a:cs typeface="Arial" panose="020B0604020202020204" pitchFamily="34" charset="0"/>
            </a:endParaRPr>
          </a:p>
        </p:txBody>
      </p:sp>
      <p:pic>
        <p:nvPicPr>
          <p:cNvPr id="3002" name="Picture 3" descr="Picture 3"/>
          <p:cNvPicPr>
            <a:picLocks noChangeAspect="1"/>
          </p:cNvPicPr>
          <p:nvPr/>
        </p:nvPicPr>
        <p:blipFill>
          <a:blip r:embed="rId2"/>
          <a:stretch>
            <a:fillRect/>
          </a:stretch>
        </p:blipFill>
        <p:spPr>
          <a:xfrm>
            <a:off x="0" y="0"/>
            <a:ext cx="2632075" cy="16687800"/>
          </a:xfrm>
          <a:prstGeom prst="rect">
            <a:avLst/>
          </a:prstGeom>
          <a:ln w="12700">
            <a:miter lim="400000"/>
          </a:ln>
        </p:spPr>
      </p:pic>
      <p:sp>
        <p:nvSpPr>
          <p:cNvPr id="3003" name="Text Box 4"/>
          <p:cNvSpPr txBox="1"/>
          <p:nvPr/>
        </p:nvSpPr>
        <p:spPr>
          <a:xfrm>
            <a:off x="8558340" y="91480"/>
            <a:ext cx="44317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32</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5" name="Picture 2" descr="Picture 2"/>
          <p:cNvPicPr>
            <a:picLocks noChangeAspect="1"/>
          </p:cNvPicPr>
          <p:nvPr/>
        </p:nvPicPr>
        <p:blipFill>
          <a:blip r:embed="rId3"/>
          <a:stretch>
            <a:fillRect/>
          </a:stretch>
        </p:blipFill>
        <p:spPr>
          <a:xfrm>
            <a:off x="0" y="0"/>
            <a:ext cx="9423400" cy="6858000"/>
          </a:xfrm>
          <a:prstGeom prst="rect">
            <a:avLst/>
          </a:prstGeom>
          <a:ln w="12700">
            <a:miter lim="400000"/>
          </a:ln>
        </p:spPr>
      </p:pic>
      <p:sp>
        <p:nvSpPr>
          <p:cNvPr id="3006" name="Rectangle 3"/>
          <p:cNvSpPr txBox="1">
            <a:spLocks noGrp="1"/>
          </p:cNvSpPr>
          <p:nvPr>
            <p:ph type="title"/>
          </p:nvPr>
        </p:nvSpPr>
        <p:spPr>
          <a:xfrm>
            <a:off x="457200" y="2060575"/>
            <a:ext cx="8305800" cy="1673225"/>
          </a:xfrm>
          <a:prstGeom prst="rect">
            <a:avLst/>
          </a:prstGeom>
          <a:solidFill>
            <a:srgbClr val="000000"/>
          </a:solidFill>
          <a:effectLst>
            <a:outerShdw blurRad="63500" dist="35921" dir="2700000" rotWithShape="0">
              <a:srgbClr val="000000">
                <a:alpha val="74998"/>
              </a:srgbClr>
            </a:outerShdw>
          </a:effectLst>
        </p:spPr>
        <p:txBody>
          <a:bodyPr/>
          <a:lstStyle>
            <a:lvl1pPr rtl="1">
              <a:defRPr sz="6000">
                <a:latin typeface="ＭＳ Ｐゴシック"/>
                <a:ea typeface="ＭＳ Ｐゴシック"/>
                <a:cs typeface="ＭＳ Ｐゴシック"/>
                <a:sym typeface="ＭＳ Ｐゴシック"/>
              </a:defRPr>
            </a:lvl1pPr>
          </a:lstStyle>
          <a:p>
            <a:pPr>
              <a:defRPr b="1">
                <a:latin typeface="+mn-lt"/>
                <a:ea typeface="+mn-ea"/>
                <a:cs typeface="+mn-cs"/>
                <a:sym typeface="Arial"/>
              </a:defRPr>
            </a:pPr>
            <a:r>
              <a:rPr b="0">
                <a:latin typeface="ＭＳ Ｐゴシック"/>
                <a:ea typeface="ＭＳ Ｐゴシック"/>
                <a:cs typeface="ＭＳ Ｐゴシック"/>
                <a:sym typeface="ＭＳ Ｐゴシック"/>
              </a:rPr>
              <a:t>متى هي علامات عودة المسيح ؟</a:t>
            </a:r>
          </a:p>
        </p:txBody>
      </p:sp>
      <p:sp>
        <p:nvSpPr>
          <p:cNvPr id="3007" name="Rectangle 4"/>
          <p:cNvSpPr txBox="1">
            <a:spLocks noGrp="1"/>
          </p:cNvSpPr>
          <p:nvPr>
            <p:ph type="body" sz="quarter" idx="1"/>
          </p:nvPr>
        </p:nvSpPr>
        <p:spPr>
          <a:xfrm>
            <a:off x="381000" y="5867400"/>
            <a:ext cx="8534400" cy="762000"/>
          </a:xfrm>
          <a:prstGeom prst="rect">
            <a:avLst/>
          </a:prstGeom>
          <a:solidFill>
            <a:srgbClr val="000000"/>
          </a:solidFill>
          <a:ln w="9525">
            <a:solidFill>
              <a:schemeClr val="accent3">
                <a:lumOff val="44000"/>
              </a:schemeClr>
            </a:solidFill>
            <a:miter lim="800000"/>
          </a:ln>
        </p:spPr>
        <p:txBody>
          <a:bodyPr/>
          <a:lstStyle>
            <a:lvl1pPr rtl="1">
              <a:spcBef>
                <a:spcPts val="800"/>
              </a:spcBef>
              <a:defRPr sz="3600">
                <a:solidFill>
                  <a:schemeClr val="accent3">
                    <a:lumOff val="44000"/>
                  </a:schemeClr>
                </a:solidFill>
                <a:latin typeface="ＭＳ Ｐゴシック"/>
                <a:ea typeface="ＭＳ Ｐゴシック"/>
                <a:cs typeface="ＭＳ Ｐゴシック"/>
                <a:sym typeface="ＭＳ Ｐゴシック"/>
              </a:defRPr>
            </a:lvl1pPr>
          </a:lstStyle>
          <a:p>
            <a:pPr>
              <a:defRPr b="1" i="1">
                <a:latin typeface="+mn-lt"/>
                <a:ea typeface="+mn-ea"/>
                <a:cs typeface="+mn-cs"/>
                <a:sym typeface="Arial"/>
              </a:defRPr>
            </a:pPr>
            <a:r>
              <a:rPr b="0" i="0">
                <a:latin typeface="ＭＳ Ｐゴシック"/>
                <a:ea typeface="ＭＳ Ｐゴシック"/>
                <a:cs typeface="ＭＳ Ｐゴシック"/>
                <a:sym typeface="ＭＳ Ｐゴシック"/>
              </a:rPr>
              <a:t>سوف تتم في الضيقة</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1"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012" name="Rectangle 3"/>
          <p:cNvSpPr txBox="1">
            <a:spLocks noGrp="1"/>
          </p:cNvSpPr>
          <p:nvPr>
            <p:ph type="title"/>
          </p:nvPr>
        </p:nvSpPr>
        <p:spPr>
          <a:xfrm>
            <a:off x="0" y="5334000"/>
            <a:ext cx="6248400" cy="1524000"/>
          </a:xfrm>
          <a:prstGeom prst="rect">
            <a:avLst/>
          </a:prstGeom>
          <a:gradFill>
            <a:gsLst>
              <a:gs pos="0">
                <a:srgbClr val="800080"/>
              </a:gs>
              <a:gs pos="100000">
                <a:srgbClr val="3B003B"/>
              </a:gs>
            </a:gsLst>
            <a:path path="circle">
              <a:fillToRect l="37721" t="-19636" r="62278" b="119636"/>
            </a:path>
          </a:gradFill>
          <a:effectLst>
            <a:outerShdw blurRad="63500" dist="35921" dir="2700000" rotWithShape="0">
              <a:schemeClr val="accent3">
                <a:lumOff val="44000"/>
                <a:alpha val="74998"/>
              </a:schemeClr>
            </a:outerShdw>
          </a:effectLst>
        </p:spPr>
        <p:txBody>
          <a:bodyPr/>
          <a:lstStyle/>
          <a:p>
            <a:pPr defTabSz="905255" rtl="1">
              <a:defRPr sz="4356" b="1">
                <a:latin typeface="Burtinomatic-DemiBold"/>
                <a:ea typeface="Burtinomatic-DemiBold"/>
                <a:cs typeface="Burtinomatic-DemiBold"/>
                <a:sym typeface="Burtinomatic-DemiBold"/>
              </a:defRPr>
            </a:pPr>
            <a:r>
              <a:rPr b="0">
                <a:latin typeface="ＭＳ Ｐゴシック"/>
                <a:ea typeface="ＭＳ Ｐゴシック"/>
                <a:cs typeface="ＭＳ Ｐゴシック"/>
                <a:sym typeface="ＭＳ Ｐゴシック"/>
              </a:rPr>
              <a:t>هل يستطيع الله </a:t>
            </a:r>
            <a:br>
              <a:rPr b="0">
                <a:latin typeface="ＭＳ Ｐゴシック"/>
                <a:ea typeface="ＭＳ Ｐゴシック"/>
                <a:cs typeface="ＭＳ Ｐゴシック"/>
                <a:sym typeface="ＭＳ Ｐゴシック"/>
              </a:rPr>
            </a:br>
            <a:r>
              <a:rPr b="0">
                <a:latin typeface="ＭＳ Ｐゴシック"/>
                <a:ea typeface="ＭＳ Ｐゴシック"/>
                <a:cs typeface="ＭＳ Ｐゴシック"/>
                <a:sym typeface="ＭＳ Ｐゴシック"/>
              </a:rPr>
              <a:t>استرداد إسرائيل كأمة ؟</a:t>
            </a:r>
          </a:p>
        </p:txBody>
      </p:sp>
      <p:sp>
        <p:nvSpPr>
          <p:cNvPr id="3013" name="Text Box 4"/>
          <p:cNvSpPr txBox="1"/>
          <p:nvPr/>
        </p:nvSpPr>
        <p:spPr>
          <a:xfrm>
            <a:off x="8362633" y="76200"/>
            <a:ext cx="612686"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508</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1"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592" name="Rectangle 3"/>
          <p:cNvSpPr txBox="1">
            <a:spLocks noGrp="1"/>
          </p:cNvSpPr>
          <p:nvPr>
            <p:ph type="title"/>
          </p:nvPr>
        </p:nvSpPr>
        <p:spPr>
          <a:xfrm>
            <a:off x="0" y="685800"/>
            <a:ext cx="9144000" cy="1143000"/>
          </a:xfrm>
          <a:prstGeom prst="rect">
            <a:avLst/>
          </a:prstGeom>
          <a:effectLst>
            <a:outerShdw blurRad="63500" dist="107762" dir="2700000" rotWithShape="0">
              <a:srgbClr val="000000">
                <a:alpha val="50000"/>
              </a:srgbClr>
            </a:outerShdw>
          </a:effectLst>
        </p:spPr>
        <p:txBody>
          <a:bodyPr/>
          <a:lstStyle>
            <a:lvl1pPr>
              <a:defRPr sz="4800" b="1"/>
            </a:lvl1pPr>
          </a:lstStyle>
          <a:p>
            <a:r>
              <a:rPr lang="ar-JO" dirty="0"/>
              <a:t>الأمور التي يتفق عليها الإنجيليون</a:t>
            </a:r>
            <a:endParaRPr dirty="0"/>
          </a:p>
        </p:txBody>
      </p:sp>
      <p:sp>
        <p:nvSpPr>
          <p:cNvPr id="2593" name="Rectangle 4"/>
          <p:cNvSpPr txBox="1">
            <a:spLocks noGrp="1"/>
          </p:cNvSpPr>
          <p:nvPr>
            <p:ph type="body" idx="1"/>
          </p:nvPr>
        </p:nvSpPr>
        <p:spPr>
          <a:xfrm>
            <a:off x="684212" y="1981200"/>
            <a:ext cx="8305801" cy="4495800"/>
          </a:xfrm>
          <a:prstGeom prst="rect">
            <a:avLst/>
          </a:prstGeom>
        </p:spPr>
        <p:txBody>
          <a:bodyPr/>
          <a:lstStyle/>
          <a:p>
            <a:pPr marL="241300" indent="-241300" algn="r" rtl="1">
              <a:buSzPct val="100000"/>
              <a:buChar char="•"/>
              <a:defRPr b="1"/>
            </a:pPr>
            <a:r>
              <a:rPr lang="ar-JO" dirty="0"/>
              <a:t>النبوات المتحققة عن يسوع المسيح</a:t>
            </a:r>
            <a:endParaRPr dirty="0"/>
          </a:p>
          <a:p>
            <a:pPr marL="241300" indent="-241300" algn="r" rtl="1">
              <a:buSzPct val="100000"/>
              <a:buChar char="•"/>
              <a:defRPr b="1"/>
            </a:pPr>
            <a:r>
              <a:rPr lang="ar-JO" dirty="0"/>
              <a:t>الحالة المتوسطة</a:t>
            </a:r>
            <a:endParaRPr dirty="0"/>
          </a:p>
          <a:p>
            <a:pPr marL="241300" indent="-241300" algn="r" rtl="1">
              <a:buSzPct val="100000"/>
              <a:buChar char="•"/>
              <a:defRPr b="1"/>
            </a:pPr>
            <a:r>
              <a:rPr lang="ar-JO" dirty="0"/>
              <a:t>القيامة بالجسد في المستقبل</a:t>
            </a:r>
            <a:endParaRPr dirty="0"/>
          </a:p>
          <a:p>
            <a:pPr marL="241300" indent="-241300" algn="r" rtl="1">
              <a:buSzPct val="100000"/>
              <a:buChar char="•"/>
              <a:defRPr b="1"/>
            </a:pPr>
            <a:r>
              <a:rPr lang="ar-JO" dirty="0"/>
              <a:t>الدينونة الإلهية في المستقبل</a:t>
            </a:r>
            <a:endParaRPr dirty="0"/>
          </a:p>
          <a:p>
            <a:pPr marL="241300" indent="-241300" algn="r" rtl="1">
              <a:buSzPct val="100000"/>
              <a:buChar char="•"/>
              <a:defRPr b="1"/>
            </a:pPr>
            <a:r>
              <a:rPr lang="ar-JO" dirty="0"/>
              <a:t>عودة المسيح المستقبلية في الجسد</a:t>
            </a:r>
            <a:endParaRPr dirty="0"/>
          </a:p>
          <a:p>
            <a:pPr marL="241300" indent="-241300" algn="r" rtl="1">
              <a:buSzPct val="100000"/>
              <a:buChar char="•"/>
              <a:defRPr b="1"/>
            </a:pPr>
            <a:r>
              <a:rPr lang="ar-JO" dirty="0"/>
              <a:t>الحالة الأبدية</a:t>
            </a:r>
            <a:endParaRPr dirty="0"/>
          </a:p>
          <a:p>
            <a:pPr marL="241300" indent="-241300" algn="r" rtl="1">
              <a:buSzPct val="100000"/>
              <a:buChar char="•"/>
              <a:defRPr b="1"/>
            </a:pPr>
            <a:r>
              <a:rPr lang="ar-JO" dirty="0"/>
              <a:t>خلود النفس؟</a:t>
            </a:r>
            <a:endParaRPr dirty="0"/>
          </a:p>
        </p:txBody>
      </p:sp>
      <p:sp>
        <p:nvSpPr>
          <p:cNvPr id="2594" name="Text Box 5"/>
          <p:cNvSpPr txBox="1"/>
          <p:nvPr/>
        </p:nvSpPr>
        <p:spPr>
          <a:xfrm>
            <a:off x="8580119" y="165100"/>
            <a:ext cx="44317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31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593">
                                            <p:bg/>
                                          </p:spTgt>
                                        </p:tgtEl>
                                        <p:attrNameLst>
                                          <p:attrName>style.visibility</p:attrName>
                                        </p:attrNameLst>
                                      </p:cBhvr>
                                      <p:to>
                                        <p:strVal val="visible"/>
                                      </p:to>
                                    </p:set>
                                    <p:animEffect transition="in" filter="fade">
                                      <p:cBhvr>
                                        <p:cTn id="7" dur="500"/>
                                        <p:tgtEl>
                                          <p:spTgt spid="2593">
                                            <p:bg/>
                                          </p:spTgt>
                                        </p:tgtEl>
                                      </p:cBhvr>
                                    </p:animEffect>
                                  </p:childTnLst>
                                </p:cTn>
                              </p:par>
                              <p:par>
                                <p:cTn id="8" presetID="10" presetClass="entr" presetSubtype="0" fill="hold" grpId="0" nodeType="withEffect">
                                  <p:stCondLst>
                                    <p:cond delay="0"/>
                                  </p:stCondLst>
                                  <p:iterate>
                                    <p:tmAbs val="0"/>
                                  </p:iterate>
                                  <p:childTnLst>
                                    <p:set>
                                      <p:cBhvr>
                                        <p:cTn id="9" fill="hold"/>
                                        <p:tgtEl>
                                          <p:spTgt spid="2593">
                                            <p:txEl>
                                              <p:pRg st="0" end="0"/>
                                            </p:txEl>
                                          </p:spTgt>
                                        </p:tgtEl>
                                        <p:attrNameLst>
                                          <p:attrName>style.visibility</p:attrName>
                                        </p:attrNameLst>
                                      </p:cBhvr>
                                      <p:to>
                                        <p:strVal val="visible"/>
                                      </p:to>
                                    </p:set>
                                    <p:animEffect transition="in" filter="fade">
                                      <p:cBhvr>
                                        <p:cTn id="10" dur="500"/>
                                        <p:tgtEl>
                                          <p:spTgt spid="25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2593">
                                            <p:txEl>
                                              <p:pRg st="1" end="1"/>
                                            </p:txEl>
                                          </p:spTgt>
                                        </p:tgtEl>
                                        <p:attrNameLst>
                                          <p:attrName>style.visibility</p:attrName>
                                        </p:attrNameLst>
                                      </p:cBhvr>
                                      <p:to>
                                        <p:strVal val="visible"/>
                                      </p:to>
                                    </p:set>
                                    <p:animEffect transition="in" filter="fade">
                                      <p:cBhvr>
                                        <p:cTn id="15" dur="500"/>
                                        <p:tgtEl>
                                          <p:spTgt spid="259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2593">
                                            <p:txEl>
                                              <p:pRg st="2" end="2"/>
                                            </p:txEl>
                                          </p:spTgt>
                                        </p:tgtEl>
                                        <p:attrNameLst>
                                          <p:attrName>style.visibility</p:attrName>
                                        </p:attrNameLst>
                                      </p:cBhvr>
                                      <p:to>
                                        <p:strVal val="visible"/>
                                      </p:to>
                                    </p:set>
                                    <p:animEffect transition="in" filter="fade">
                                      <p:cBhvr>
                                        <p:cTn id="20" dur="500"/>
                                        <p:tgtEl>
                                          <p:spTgt spid="259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2593">
                                            <p:txEl>
                                              <p:pRg st="3" end="3"/>
                                            </p:txEl>
                                          </p:spTgt>
                                        </p:tgtEl>
                                        <p:attrNameLst>
                                          <p:attrName>style.visibility</p:attrName>
                                        </p:attrNameLst>
                                      </p:cBhvr>
                                      <p:to>
                                        <p:strVal val="visible"/>
                                      </p:to>
                                    </p:set>
                                    <p:animEffect transition="in" filter="fade">
                                      <p:cBhvr>
                                        <p:cTn id="25" dur="500"/>
                                        <p:tgtEl>
                                          <p:spTgt spid="259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0" nodeType="clickEffect">
                                  <p:stCondLst>
                                    <p:cond delay="0"/>
                                  </p:stCondLst>
                                  <p:iterate>
                                    <p:tmAbs val="0"/>
                                  </p:iterate>
                                  <p:childTnLst>
                                    <p:set>
                                      <p:cBhvr>
                                        <p:cTn id="29" fill="hold"/>
                                        <p:tgtEl>
                                          <p:spTgt spid="2593">
                                            <p:txEl>
                                              <p:pRg st="4" end="4"/>
                                            </p:txEl>
                                          </p:spTgt>
                                        </p:tgtEl>
                                        <p:attrNameLst>
                                          <p:attrName>style.visibility</p:attrName>
                                        </p:attrNameLst>
                                      </p:cBhvr>
                                      <p:to>
                                        <p:strVal val="visible"/>
                                      </p:to>
                                    </p:set>
                                    <p:animEffect transition="in" filter="fade">
                                      <p:cBhvr>
                                        <p:cTn id="30" dur="500"/>
                                        <p:tgtEl>
                                          <p:spTgt spid="259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iterate>
                                    <p:tmAbs val="0"/>
                                  </p:iterate>
                                  <p:childTnLst>
                                    <p:set>
                                      <p:cBhvr>
                                        <p:cTn id="34" fill="hold"/>
                                        <p:tgtEl>
                                          <p:spTgt spid="2593">
                                            <p:txEl>
                                              <p:pRg st="5" end="5"/>
                                            </p:txEl>
                                          </p:spTgt>
                                        </p:tgtEl>
                                        <p:attrNameLst>
                                          <p:attrName>style.visibility</p:attrName>
                                        </p:attrNameLst>
                                      </p:cBhvr>
                                      <p:to>
                                        <p:strVal val="visible"/>
                                      </p:to>
                                    </p:set>
                                    <p:animEffect transition="in" filter="fade">
                                      <p:cBhvr>
                                        <p:cTn id="35" dur="500"/>
                                        <p:tgtEl>
                                          <p:spTgt spid="259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593">
                                            <p:txEl>
                                              <p:pRg st="6" end="6"/>
                                            </p:txEl>
                                          </p:spTgt>
                                        </p:tgtEl>
                                        <p:attrNameLst>
                                          <p:attrName>style.visibility</p:attrName>
                                        </p:attrNameLst>
                                      </p:cBhvr>
                                      <p:to>
                                        <p:strVal val="visible"/>
                                      </p:to>
                                    </p:set>
                                    <p:animEffect transition="in" filter="fade">
                                      <p:cBhvr>
                                        <p:cTn id="40" dur="500"/>
                                        <p:tgtEl>
                                          <p:spTgt spid="25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3" grpId="0" build="p"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5" name="Picture 3" descr="Picture 3"/>
          <p:cNvPicPr>
            <a:picLocks noChangeAspect="1"/>
          </p:cNvPicPr>
          <p:nvPr/>
        </p:nvPicPr>
        <p:blipFill>
          <a:blip r:embed="rId3"/>
          <a:stretch>
            <a:fillRect/>
          </a:stretch>
        </p:blipFill>
        <p:spPr>
          <a:xfrm>
            <a:off x="3495675" y="0"/>
            <a:ext cx="5643563" cy="6858000"/>
          </a:xfrm>
          <a:prstGeom prst="rect">
            <a:avLst/>
          </a:prstGeom>
          <a:ln w="12700">
            <a:miter lim="400000"/>
          </a:ln>
        </p:spPr>
      </p:pic>
      <p:sp>
        <p:nvSpPr>
          <p:cNvPr id="3016" name="Title 1"/>
          <p:cNvSpPr txBox="1">
            <a:spLocks noGrp="1"/>
          </p:cNvSpPr>
          <p:nvPr>
            <p:ph type="title"/>
          </p:nvPr>
        </p:nvSpPr>
        <p:spPr>
          <a:xfrm>
            <a:off x="-1" y="1"/>
            <a:ext cx="4788026" cy="2420887"/>
          </a:xfrm>
          <a:prstGeom prst="rect">
            <a:avLst/>
          </a:prstGeom>
        </p:spPr>
        <p:txBody>
          <a:bodyPr/>
          <a:lstStyle/>
          <a:p>
            <a:pPr rtl="1">
              <a:defRPr sz="3600" b="1"/>
            </a:pPr>
            <a:br/>
            <a:r>
              <a:t>شجع هتلر اليهود </a:t>
            </a:r>
            <a:br/>
            <a:r>
              <a:t>للعودة إلى ديارهم</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20" name="Rectangle 2"/>
          <p:cNvSpPr txBox="1">
            <a:spLocks noGrp="1"/>
          </p:cNvSpPr>
          <p:nvPr>
            <p:ph type="title"/>
          </p:nvPr>
        </p:nvSpPr>
        <p:spPr>
          <a:xfrm>
            <a:off x="685800" y="152400"/>
            <a:ext cx="7772400" cy="1143000"/>
          </a:xfrm>
          <a:prstGeom prst="rect">
            <a:avLst/>
          </a:prstGeom>
        </p:spPr>
        <p:txBody>
          <a:bodyPr/>
          <a:lstStyle/>
          <a:p>
            <a:pPr rtl="1">
              <a:defRPr b="1"/>
            </a:pPr>
            <a:r>
              <a:rPr b="0">
                <a:latin typeface="ＭＳ Ｐゴシック"/>
                <a:ea typeface="ＭＳ Ｐゴシック"/>
                <a:cs typeface="ＭＳ Ｐゴシック"/>
                <a:sym typeface="ＭＳ Ｐゴシック"/>
              </a:rPr>
              <a:t>العظام اليابسة في حزقيال </a:t>
            </a:r>
            <a:r>
              <a:t>37</a:t>
            </a:r>
          </a:p>
        </p:txBody>
      </p:sp>
      <p:sp>
        <p:nvSpPr>
          <p:cNvPr id="3021" name="Rectangle 3"/>
          <p:cNvSpPr txBox="1">
            <a:spLocks noGrp="1"/>
          </p:cNvSpPr>
          <p:nvPr>
            <p:ph type="body" sz="half" idx="1"/>
          </p:nvPr>
        </p:nvSpPr>
        <p:spPr>
          <a:xfrm>
            <a:off x="381000" y="4800600"/>
            <a:ext cx="8229600" cy="1524000"/>
          </a:xfrm>
          <a:prstGeom prst="rect">
            <a:avLst/>
          </a:prstGeom>
        </p:spPr>
        <p:txBody>
          <a:bodyPr/>
          <a:lstStyle/>
          <a:p>
            <a:pPr algn="ctr" rtl="1">
              <a:spcBef>
                <a:spcPts val="800"/>
              </a:spcBef>
              <a:defRPr sz="3600" b="1"/>
            </a:pPr>
            <a:r>
              <a:rPr b="0">
                <a:latin typeface="ＭＳ Ｐゴシック"/>
                <a:ea typeface="ＭＳ Ｐゴシック"/>
                <a:cs typeface="ＭＳ Ｐゴシック"/>
                <a:sym typeface="ＭＳ Ｐゴシック"/>
              </a:rPr>
              <a:t>ماذا تعني ؟</a:t>
            </a:r>
          </a:p>
          <a:p>
            <a:pPr algn="ctr" rtl="1">
              <a:spcBef>
                <a:spcPts val="800"/>
              </a:spcBef>
              <a:defRPr sz="3600" b="1"/>
            </a:pPr>
            <a:r>
              <a:rPr b="0">
                <a:latin typeface="ＭＳ Ｐゴシック"/>
                <a:ea typeface="ＭＳ Ｐゴシック"/>
                <a:cs typeface="ＭＳ Ｐゴシック"/>
                <a:sym typeface="ＭＳ Ｐゴシック"/>
              </a:rPr>
              <a:t>متى سيكون التتميم ؟</a:t>
            </a:r>
          </a:p>
        </p:txBody>
      </p:sp>
      <p:pic>
        <p:nvPicPr>
          <p:cNvPr id="3022" name="Picture 4" descr="Picture 4"/>
          <p:cNvPicPr>
            <a:picLocks noChangeAspect="1"/>
          </p:cNvPicPr>
          <p:nvPr/>
        </p:nvPicPr>
        <p:blipFill>
          <a:blip r:embed="rId4"/>
          <a:stretch>
            <a:fillRect/>
          </a:stretch>
        </p:blipFill>
        <p:spPr>
          <a:xfrm>
            <a:off x="1447800" y="1274762"/>
            <a:ext cx="6172200" cy="3548064"/>
          </a:xfrm>
          <a:prstGeom prst="rect">
            <a:avLst/>
          </a:prstGeom>
          <a:ln w="12700">
            <a:miter lim="400000"/>
          </a:ln>
        </p:spPr>
      </p:pic>
      <p:sp>
        <p:nvSpPr>
          <p:cNvPr id="3023" name="Text Box 5"/>
          <p:cNvSpPr txBox="1"/>
          <p:nvPr/>
        </p:nvSpPr>
        <p:spPr>
          <a:xfrm>
            <a:off x="8434069" y="4445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508</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7" name="Title 1"/>
          <p:cNvSpPr txBox="1">
            <a:spLocks noGrp="1"/>
          </p:cNvSpPr>
          <p:nvPr>
            <p:ph type="title"/>
          </p:nvPr>
        </p:nvSpPr>
        <p:spPr>
          <a:xfrm>
            <a:off x="0" y="0"/>
            <a:ext cx="9144000" cy="838200"/>
          </a:xfrm>
          <a:prstGeom prst="rect">
            <a:avLst/>
          </a:prstGeom>
        </p:spPr>
        <p:txBody>
          <a:bodyPr/>
          <a:lstStyle>
            <a:lvl1pPr algn="ctr" rtl="1">
              <a:defRPr/>
            </a:lvl1pPr>
          </a:lstStyle>
          <a:p>
            <a:r>
              <a:t>وادي العظام اليابسة (حز 37)</a:t>
            </a:r>
          </a:p>
        </p:txBody>
      </p:sp>
      <p:pic>
        <p:nvPicPr>
          <p:cNvPr id="3028" name="Picture 3" descr="Picture 3"/>
          <p:cNvPicPr>
            <a:picLocks noChangeAspect="1"/>
          </p:cNvPicPr>
          <p:nvPr/>
        </p:nvPicPr>
        <p:blipFill>
          <a:blip r:embed="rId3"/>
          <a:stretch>
            <a:fillRect/>
          </a:stretch>
        </p:blipFill>
        <p:spPr>
          <a:xfrm>
            <a:off x="0" y="990600"/>
            <a:ext cx="9144000" cy="5330825"/>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2" name="Picture 3" descr="Picture 3"/>
          <p:cNvPicPr>
            <a:picLocks noChangeAspect="1"/>
          </p:cNvPicPr>
          <p:nvPr/>
        </p:nvPicPr>
        <p:blipFill>
          <a:blip r:embed="rId3"/>
          <a:stretch>
            <a:fillRect/>
          </a:stretch>
        </p:blipFill>
        <p:spPr>
          <a:xfrm>
            <a:off x="0" y="0"/>
            <a:ext cx="9144000" cy="6867525"/>
          </a:xfrm>
          <a:prstGeom prst="rect">
            <a:avLst/>
          </a:prstGeom>
          <a:ln w="12700">
            <a:miter lim="400000"/>
          </a:ln>
        </p:spPr>
      </p:pic>
      <p:sp>
        <p:nvSpPr>
          <p:cNvPr id="3033" name="Title 1"/>
          <p:cNvSpPr txBox="1">
            <a:spLocks noGrp="1"/>
          </p:cNvSpPr>
          <p:nvPr>
            <p:ph type="title"/>
          </p:nvPr>
        </p:nvSpPr>
        <p:spPr>
          <a:xfrm>
            <a:off x="0" y="0"/>
            <a:ext cx="9144000" cy="838200"/>
          </a:xfrm>
          <a:prstGeom prst="rect">
            <a:avLst/>
          </a:prstGeom>
        </p:spPr>
        <p:txBody>
          <a:bodyPr/>
          <a:lstStyle>
            <a:lvl1pPr algn="ctr" rtl="1">
              <a:defRPr/>
            </a:lvl1pPr>
          </a:lstStyle>
          <a:p>
            <a:r>
              <a:t>وادي العظام اليابسة (حز 37)</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7" name="Picture 3" descr="Picture 3"/>
          <p:cNvPicPr>
            <a:picLocks noChangeAspect="1"/>
          </p:cNvPicPr>
          <p:nvPr/>
        </p:nvPicPr>
        <p:blipFill>
          <a:blip r:embed="rId3"/>
          <a:stretch>
            <a:fillRect/>
          </a:stretch>
        </p:blipFill>
        <p:spPr>
          <a:xfrm>
            <a:off x="0" y="0"/>
            <a:ext cx="9144000" cy="6867525"/>
          </a:xfrm>
          <a:prstGeom prst="rect">
            <a:avLst/>
          </a:prstGeom>
          <a:ln w="12700">
            <a:miter lim="400000"/>
          </a:ln>
        </p:spPr>
      </p:pic>
      <p:sp>
        <p:nvSpPr>
          <p:cNvPr id="3038" name="Title 1"/>
          <p:cNvSpPr txBox="1">
            <a:spLocks noGrp="1"/>
          </p:cNvSpPr>
          <p:nvPr>
            <p:ph type="title"/>
          </p:nvPr>
        </p:nvSpPr>
        <p:spPr>
          <a:xfrm>
            <a:off x="0" y="0"/>
            <a:ext cx="9144000" cy="838200"/>
          </a:xfrm>
          <a:prstGeom prst="rect">
            <a:avLst/>
          </a:prstGeom>
        </p:spPr>
        <p:txBody>
          <a:bodyPr/>
          <a:lstStyle>
            <a:lvl1pPr algn="ctr" rtl="1">
              <a:defRPr/>
            </a:lvl1pPr>
          </a:lstStyle>
          <a:p>
            <a:r>
              <a:t>وادي العظام اليابسة (حز 37)</a:t>
            </a:r>
          </a:p>
        </p:txBody>
      </p:sp>
      <p:pic>
        <p:nvPicPr>
          <p:cNvPr id="3039" name="Picture 4" descr="Picture 4"/>
          <p:cNvPicPr>
            <a:picLocks noChangeAspect="1"/>
          </p:cNvPicPr>
          <p:nvPr/>
        </p:nvPicPr>
        <p:blipFill>
          <a:blip r:embed="rId4"/>
          <a:stretch>
            <a:fillRect/>
          </a:stretch>
        </p:blipFill>
        <p:spPr>
          <a:xfrm>
            <a:off x="0" y="1143000"/>
            <a:ext cx="4648200" cy="6286500"/>
          </a:xfrm>
          <a:prstGeom prst="rect">
            <a:avLst/>
          </a:prstGeom>
          <a:ln w="12700">
            <a:miter lim="400000"/>
          </a:ln>
        </p:spPr>
      </p:pic>
      <p:sp>
        <p:nvSpPr>
          <p:cNvPr id="3040" name="Title 1"/>
          <p:cNvSpPr txBox="1"/>
          <p:nvPr/>
        </p:nvSpPr>
        <p:spPr>
          <a:xfrm>
            <a:off x="122237" y="1161069"/>
            <a:ext cx="2803526" cy="2080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b">
            <a:spAutoFit/>
          </a:bodyPr>
          <a:lstStyle/>
          <a:p>
            <a:pPr rtl="1">
              <a:defRPr sz="4000" b="1" i="1">
                <a:solidFill>
                  <a:schemeClr val="accent3">
                    <a:lumOff val="44000"/>
                  </a:schemeClr>
                </a:solidFill>
              </a:defRPr>
            </a:pPr>
            <a:r>
              <a:t>المرحلة 1</a:t>
            </a:r>
            <a:endParaRPr>
              <a:solidFill>
                <a:srgbClr val="FFFFCC"/>
              </a:solidFill>
            </a:endParaRPr>
          </a:p>
          <a:p>
            <a:pPr algn="r" rtl="1">
              <a:defRPr sz="4000" b="1" i="1">
                <a:solidFill>
                  <a:schemeClr val="accent3">
                    <a:lumOff val="44000"/>
                  </a:schemeClr>
                </a:solidFill>
              </a:defRPr>
            </a:pPr>
            <a:r>
              <a:t>العودة في عدم الإيمان</a:t>
            </a:r>
          </a:p>
        </p:txBody>
      </p:sp>
      <p:grpSp>
        <p:nvGrpSpPr>
          <p:cNvPr id="3044" name="Group 12"/>
          <p:cNvGrpSpPr/>
          <p:nvPr/>
        </p:nvGrpSpPr>
        <p:grpSpPr>
          <a:xfrm>
            <a:off x="4343399" y="1142999"/>
            <a:ext cx="4800601" cy="5715001"/>
            <a:chOff x="0" y="0"/>
            <a:chExt cx="4800600" cy="5715000"/>
          </a:xfrm>
        </p:grpSpPr>
        <p:pic>
          <p:nvPicPr>
            <p:cNvPr id="3041" name="Picture 6" descr="Picture 6"/>
            <p:cNvPicPr>
              <a:picLocks noChangeAspect="1"/>
            </p:cNvPicPr>
            <p:nvPr/>
          </p:nvPicPr>
          <p:blipFill>
            <a:blip r:embed="rId5"/>
            <a:stretch>
              <a:fillRect/>
            </a:stretch>
          </p:blipFill>
          <p:spPr>
            <a:xfrm>
              <a:off x="13676" y="1981200"/>
              <a:ext cx="4786923" cy="3733801"/>
            </a:xfrm>
            <a:prstGeom prst="rect">
              <a:avLst/>
            </a:prstGeom>
            <a:ln w="12700" cap="flat">
              <a:noFill/>
              <a:miter lim="400000"/>
            </a:ln>
            <a:effectLst/>
          </p:spPr>
        </p:pic>
        <p:pic>
          <p:nvPicPr>
            <p:cNvPr id="3042" name="Picture 8" descr="Picture 8"/>
            <p:cNvPicPr>
              <a:picLocks noChangeAspect="1"/>
            </p:cNvPicPr>
            <p:nvPr/>
          </p:nvPicPr>
          <p:blipFill>
            <a:blip r:embed="rId6"/>
            <a:stretch>
              <a:fillRect/>
            </a:stretch>
          </p:blipFill>
          <p:spPr>
            <a:xfrm>
              <a:off x="-1" y="-1"/>
              <a:ext cx="2286001" cy="2523228"/>
            </a:xfrm>
            <a:prstGeom prst="rect">
              <a:avLst/>
            </a:prstGeom>
            <a:ln w="12700" cap="flat">
              <a:noFill/>
              <a:miter lim="400000"/>
            </a:ln>
            <a:effectLst/>
          </p:spPr>
        </p:pic>
        <p:pic>
          <p:nvPicPr>
            <p:cNvPr id="3043" name="Picture 9" descr="Picture 9"/>
            <p:cNvPicPr>
              <a:picLocks noChangeAspect="1"/>
            </p:cNvPicPr>
            <p:nvPr/>
          </p:nvPicPr>
          <p:blipFill>
            <a:blip r:embed="rId7"/>
            <a:stretch>
              <a:fillRect/>
            </a:stretch>
          </p:blipFill>
          <p:spPr>
            <a:xfrm>
              <a:off x="2351926" y="-1"/>
              <a:ext cx="2448675" cy="2514601"/>
            </a:xfrm>
            <a:prstGeom prst="rect">
              <a:avLst/>
            </a:prstGeom>
            <a:ln w="12700" cap="flat">
              <a:noFill/>
              <a:miter lim="400000"/>
            </a:ln>
            <a:effectLst/>
          </p:spPr>
        </p:pic>
      </p:grpSp>
      <p:sp>
        <p:nvSpPr>
          <p:cNvPr id="3045" name="Title 1"/>
          <p:cNvSpPr txBox="1"/>
          <p:nvPr/>
        </p:nvSpPr>
        <p:spPr>
          <a:xfrm>
            <a:off x="4465637" y="1161069"/>
            <a:ext cx="2803526" cy="2080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037" tIns="46037" rIns="46037" bIns="46037" anchor="b">
            <a:spAutoFit/>
          </a:bodyPr>
          <a:lstStyle/>
          <a:p>
            <a:pPr rtl="1">
              <a:defRPr sz="4000" b="1" i="1">
                <a:solidFill>
                  <a:schemeClr val="accent3">
                    <a:lumOff val="44000"/>
                  </a:schemeClr>
                </a:solidFill>
              </a:defRPr>
            </a:pPr>
            <a:r>
              <a:t>المرحلة 2</a:t>
            </a:r>
            <a:endParaRPr>
              <a:solidFill>
                <a:srgbClr val="FFFFCC"/>
              </a:solidFill>
            </a:endParaRPr>
          </a:p>
          <a:p>
            <a:pPr rtl="1">
              <a:defRPr sz="4000" b="1" i="1">
                <a:solidFill>
                  <a:schemeClr val="accent3">
                    <a:lumOff val="44000"/>
                  </a:schemeClr>
                </a:solidFill>
              </a:defRPr>
            </a:pPr>
            <a:r>
              <a:t>الثقة في المسيا</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9" grpId="0" animBg="1" advAuto="0"/>
      <p:bldP spid="3040" grpId="0" animBg="1" advAuto="0"/>
      <p:bldP spid="3044" grpId="0" animBg="1" advAuto="0"/>
      <p:bldP spid="3045"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9" name="Picture 3" descr="Picture 3"/>
          <p:cNvPicPr>
            <a:picLocks noChangeAspect="1"/>
          </p:cNvPicPr>
          <p:nvPr/>
        </p:nvPicPr>
        <p:blipFill>
          <a:blip r:embed="rId3"/>
          <a:stretch>
            <a:fillRect/>
          </a:stretch>
        </p:blipFill>
        <p:spPr>
          <a:xfrm>
            <a:off x="0" y="0"/>
            <a:ext cx="9144000" cy="6867525"/>
          </a:xfrm>
          <a:prstGeom prst="rect">
            <a:avLst/>
          </a:prstGeom>
          <a:ln w="12700">
            <a:miter lim="400000"/>
          </a:ln>
        </p:spPr>
      </p:pic>
      <p:sp>
        <p:nvSpPr>
          <p:cNvPr id="3050" name="Title 1"/>
          <p:cNvSpPr txBox="1">
            <a:spLocks noGrp="1"/>
          </p:cNvSpPr>
          <p:nvPr>
            <p:ph type="title"/>
          </p:nvPr>
        </p:nvSpPr>
        <p:spPr>
          <a:xfrm>
            <a:off x="1219200" y="152400"/>
            <a:ext cx="7696200" cy="838200"/>
          </a:xfrm>
          <a:prstGeom prst="rect">
            <a:avLst/>
          </a:prstGeom>
        </p:spPr>
        <p:txBody>
          <a:bodyPr/>
          <a:lstStyle>
            <a:lvl1pPr rtl="1">
              <a:defRPr b="1"/>
            </a:lvl1pPr>
          </a:lstStyle>
          <a:p>
            <a:r>
              <a:t>اللعب بالكلمات العبرية</a:t>
            </a:r>
          </a:p>
        </p:txBody>
      </p:sp>
      <p:sp>
        <p:nvSpPr>
          <p:cNvPr id="3051" name="TextBox 3"/>
          <p:cNvSpPr txBox="1"/>
          <p:nvPr/>
        </p:nvSpPr>
        <p:spPr>
          <a:xfrm>
            <a:off x="633435" y="1523999"/>
            <a:ext cx="3605173" cy="54804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rtl="1">
              <a:defRPr sz="3200" b="1">
                <a:solidFill>
                  <a:srgbClr val="FFFFCC"/>
                </a:solidFill>
              </a:defRPr>
            </a:pPr>
            <a:r>
              <a:t>"تنبأ </a:t>
            </a:r>
            <a:r>
              <a:rPr>
                <a:solidFill>
                  <a:srgbClr val="FFFF00"/>
                </a:solidFill>
              </a:rPr>
              <a:t>للنَفَس</a:t>
            </a:r>
            <a:r>
              <a:t>" (37: 5، 9)</a:t>
            </a:r>
          </a:p>
        </p:txBody>
      </p:sp>
      <p:sp>
        <p:nvSpPr>
          <p:cNvPr id="3052" name="TextBox 4"/>
          <p:cNvSpPr txBox="1"/>
          <p:nvPr/>
        </p:nvSpPr>
        <p:spPr>
          <a:xfrm>
            <a:off x="5194476" y="1523999"/>
            <a:ext cx="3348793" cy="54804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rtl="1">
              <a:defRPr sz="3200" b="1">
                <a:solidFill>
                  <a:srgbClr val="FFFFCC"/>
                </a:solidFill>
              </a:defRPr>
            </a:pPr>
            <a:r>
              <a:t>"تنبأ </a:t>
            </a:r>
            <a:r>
              <a:rPr>
                <a:solidFill>
                  <a:srgbClr val="FFFF00"/>
                </a:solidFill>
              </a:rPr>
              <a:t>للروح</a:t>
            </a:r>
            <a:r>
              <a:t>" (37: 14)</a:t>
            </a:r>
          </a:p>
        </p:txBody>
      </p:sp>
      <p:sp>
        <p:nvSpPr>
          <p:cNvPr id="3053" name="TextBox 5"/>
          <p:cNvSpPr txBox="1"/>
          <p:nvPr/>
        </p:nvSpPr>
        <p:spPr>
          <a:xfrm>
            <a:off x="4549372" y="1556791"/>
            <a:ext cx="341472" cy="54804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3200" b="1">
                <a:solidFill>
                  <a:srgbClr val="FFFFCC"/>
                </a:solidFill>
              </a:defRPr>
            </a:lvl1pPr>
          </a:lstStyle>
          <a:p>
            <a:r>
              <a:t>=</a:t>
            </a:r>
          </a:p>
        </p:txBody>
      </p:sp>
      <p:sp>
        <p:nvSpPr>
          <p:cNvPr id="3054" name="TextBox 7"/>
          <p:cNvSpPr txBox="1"/>
          <p:nvPr/>
        </p:nvSpPr>
        <p:spPr>
          <a:xfrm>
            <a:off x="-85316" y="2971800"/>
            <a:ext cx="4378578" cy="148784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sz="3200" b="1">
                <a:solidFill>
                  <a:srgbClr val="FFFFCC"/>
                </a:solidFill>
              </a:defRPr>
            </a:pPr>
            <a:r>
              <a:t>عبري</a:t>
            </a:r>
            <a:r>
              <a:rPr i="1">
                <a:solidFill>
                  <a:srgbClr val="000000"/>
                </a:solidFill>
              </a:rPr>
              <a:t>sert</a:t>
            </a:r>
            <a:br>
              <a:rPr i="1">
                <a:solidFill>
                  <a:srgbClr val="000000"/>
                </a:solidFill>
              </a:rPr>
            </a:br>
            <a:r>
              <a:t>"</a:t>
            </a:r>
            <a:r>
              <a:rPr>
                <a:solidFill>
                  <a:srgbClr val="FFFF00"/>
                </a:solidFill>
              </a:rPr>
              <a:t>نفس، ريح، روح</a:t>
            </a:r>
            <a:r>
              <a:t>"</a:t>
            </a:r>
          </a:p>
          <a:p>
            <a:pPr algn="ctr" rtl="1">
              <a:defRPr sz="3200" b="1">
                <a:solidFill>
                  <a:srgbClr val="FFFFCC"/>
                </a:solidFill>
              </a:defRPr>
            </a:pPr>
            <a:r>
              <a:t>تك 2: 7</a:t>
            </a:r>
          </a:p>
        </p:txBody>
      </p:sp>
      <p:sp>
        <p:nvSpPr>
          <p:cNvPr id="3055" name="TextBox 8"/>
          <p:cNvSpPr txBox="1"/>
          <p:nvPr/>
        </p:nvSpPr>
        <p:spPr>
          <a:xfrm>
            <a:off x="5139873" y="2971799"/>
            <a:ext cx="3896622" cy="148784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sz="3200" b="1">
                <a:solidFill>
                  <a:srgbClr val="FFFFCC"/>
                </a:solidFill>
              </a:defRPr>
            </a:pPr>
            <a:r>
              <a:t>يوناني    </a:t>
            </a:r>
            <a:r>
              <a:rPr i="1">
                <a:solidFill>
                  <a:srgbClr val="000000"/>
                </a:solidFill>
              </a:rPr>
              <a:t>insert</a:t>
            </a:r>
            <a:br>
              <a:rPr i="1">
                <a:solidFill>
                  <a:srgbClr val="000000"/>
                </a:solidFill>
              </a:rPr>
            </a:br>
            <a:r>
              <a:t>" </a:t>
            </a:r>
            <a:r>
              <a:rPr>
                <a:solidFill>
                  <a:srgbClr val="FFFF00"/>
                </a:solidFill>
              </a:rPr>
              <a:t>نفس، ريح، روح</a:t>
            </a:r>
            <a:r>
              <a:t>"</a:t>
            </a:r>
          </a:p>
          <a:p>
            <a:pPr algn="ctr" rtl="1">
              <a:defRPr sz="3200" b="1">
                <a:solidFill>
                  <a:srgbClr val="FFFFCC"/>
                </a:solidFill>
              </a:defRPr>
            </a:pPr>
            <a:r>
              <a:t>يو 3: 5 و 8، 2 تس 2: 8</a:t>
            </a:r>
          </a:p>
        </p:txBody>
      </p:sp>
      <p:sp>
        <p:nvSpPr>
          <p:cNvPr id="3056" name="TextBox 9"/>
          <p:cNvSpPr txBox="1"/>
          <p:nvPr/>
        </p:nvSpPr>
        <p:spPr>
          <a:xfrm>
            <a:off x="4549373" y="3241128"/>
            <a:ext cx="341472" cy="54804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3200" b="1">
                <a:solidFill>
                  <a:srgbClr val="FFFFCC"/>
                </a:solidFill>
              </a:defRPr>
            </a:lvl1pPr>
          </a:lstStyle>
          <a:p>
            <a:r>
              <a:t>=</a:t>
            </a:r>
          </a:p>
        </p:txBody>
      </p:sp>
      <p:pic>
        <p:nvPicPr>
          <p:cNvPr id="3057" name="Picture 10" descr="Picture 10"/>
          <p:cNvPicPr>
            <a:picLocks noChangeAspect="1"/>
          </p:cNvPicPr>
          <p:nvPr/>
        </p:nvPicPr>
        <p:blipFill>
          <a:blip r:embed="rId4"/>
          <a:stretch>
            <a:fillRect/>
          </a:stretch>
        </p:blipFill>
        <p:spPr>
          <a:xfrm>
            <a:off x="2392018" y="3048000"/>
            <a:ext cx="1143001" cy="482600"/>
          </a:xfrm>
          <a:prstGeom prst="rect">
            <a:avLst/>
          </a:prstGeom>
          <a:ln w="12700">
            <a:miter lim="400000"/>
          </a:ln>
        </p:spPr>
      </p:pic>
      <p:pic>
        <p:nvPicPr>
          <p:cNvPr id="3058" name="Picture 11" descr="Picture 11"/>
          <p:cNvPicPr>
            <a:picLocks noChangeAspect="1"/>
          </p:cNvPicPr>
          <p:nvPr/>
        </p:nvPicPr>
        <p:blipFill>
          <a:blip r:embed="rId5"/>
          <a:stretch>
            <a:fillRect/>
          </a:stretch>
        </p:blipFill>
        <p:spPr>
          <a:xfrm>
            <a:off x="6828183" y="3124200"/>
            <a:ext cx="1828801" cy="3429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5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0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05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0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05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305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3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 grpId="0" animBg="1" advAuto="0"/>
      <p:bldP spid="3052" grpId="0" animBg="1" advAuto="0"/>
      <p:bldP spid="3053" grpId="0" animBg="1" advAuto="0"/>
      <p:bldP spid="3054" grpId="0" animBg="1" advAuto="0"/>
      <p:bldP spid="3055" grpId="0" animBg="1" advAuto="0"/>
      <p:bldP spid="3056" grpId="0" animBg="1" advAuto="0"/>
      <p:bldP spid="3057" grpId="0" animBg="1" advAuto="0"/>
      <p:bldP spid="3058"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2" name="Picture 2" descr="Picture 2"/>
          <p:cNvPicPr>
            <a:picLocks noChangeAspect="1"/>
          </p:cNvPicPr>
          <p:nvPr/>
        </p:nvPicPr>
        <p:blipFill>
          <a:blip r:embed="rId3"/>
          <a:stretch>
            <a:fillRect/>
          </a:stretch>
        </p:blipFill>
        <p:spPr>
          <a:xfrm>
            <a:off x="0" y="0"/>
            <a:ext cx="9144000" cy="6856414"/>
          </a:xfrm>
          <a:prstGeom prst="rect">
            <a:avLst/>
          </a:prstGeom>
          <a:ln w="12700">
            <a:miter lim="400000"/>
          </a:ln>
        </p:spPr>
      </p:pic>
      <p:sp>
        <p:nvSpPr>
          <p:cNvPr id="3063" name="Rectangle 3"/>
          <p:cNvSpPr txBox="1">
            <a:spLocks noGrp="1"/>
          </p:cNvSpPr>
          <p:nvPr>
            <p:ph type="title"/>
          </p:nvPr>
        </p:nvSpPr>
        <p:spPr>
          <a:xfrm>
            <a:off x="762000" y="228600"/>
            <a:ext cx="8153400" cy="1143000"/>
          </a:xfrm>
          <a:prstGeom prst="rect">
            <a:avLst/>
          </a:prstGeom>
          <a:effectLst>
            <a:outerShdw blurRad="63500" dist="107762" dir="8100000" rotWithShape="0">
              <a:srgbClr val="000000">
                <a:alpha val="74998"/>
              </a:srgbClr>
            </a:outerShdw>
          </a:effectLst>
        </p:spPr>
        <p:txBody>
          <a:bodyPr/>
          <a:lstStyle>
            <a:lvl1pPr rtl="1">
              <a:defRPr sz="6000">
                <a:latin typeface="ＭＳ Ｐゴシック"/>
                <a:ea typeface="ＭＳ Ｐゴシック"/>
                <a:cs typeface="ＭＳ Ｐゴシック"/>
                <a:sym typeface="ＭＳ Ｐゴシック"/>
              </a:defRPr>
            </a:lvl1pPr>
          </a:lstStyle>
          <a:p>
            <a:pPr>
              <a:defRPr b="1">
                <a:latin typeface="+mn-lt"/>
                <a:ea typeface="+mn-ea"/>
                <a:cs typeface="+mn-cs"/>
                <a:sym typeface="Arial"/>
              </a:defRPr>
            </a:pPr>
            <a:r>
              <a:rPr b="0">
                <a:latin typeface="ＭＳ Ｐゴシック"/>
                <a:ea typeface="ＭＳ Ｐゴシック"/>
                <a:cs typeface="ＭＳ Ｐゴシック"/>
                <a:sym typeface="ＭＳ Ｐゴシック"/>
              </a:rPr>
              <a:t>السبيين و الرجوعين</a:t>
            </a:r>
          </a:p>
        </p:txBody>
      </p:sp>
      <p:sp>
        <p:nvSpPr>
          <p:cNvPr id="3064" name="Text Box 4"/>
          <p:cNvSpPr txBox="1"/>
          <p:nvPr/>
        </p:nvSpPr>
        <p:spPr>
          <a:xfrm>
            <a:off x="1264919" y="3082924"/>
            <a:ext cx="1661162" cy="3267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pPr>
            <a:endParaRPr/>
          </a:p>
          <a:p>
            <a:pPr algn="ctr" rtl="1">
              <a:defRPr b="1"/>
            </a:pPr>
            <a:r>
              <a:rPr b="0">
                <a:latin typeface="ＭＳ Ｐゴシック"/>
                <a:ea typeface="ＭＳ Ｐゴシック"/>
                <a:cs typeface="ＭＳ Ｐゴシック"/>
                <a:sym typeface="ＭＳ Ｐゴシック"/>
              </a:rPr>
              <a:t>السبي</a:t>
            </a:r>
          </a:p>
          <a:p>
            <a:pPr algn="ctr" rtl="1">
              <a:defRPr b="1"/>
            </a:pPr>
            <a:r>
              <a:rPr b="0">
                <a:latin typeface="ＭＳ Ｐゴシック"/>
                <a:ea typeface="ＭＳ Ｐゴシック"/>
                <a:cs typeface="ＭＳ Ｐゴシック"/>
                <a:sym typeface="ＭＳ Ｐゴシック"/>
              </a:rPr>
              <a:t>إلى </a:t>
            </a:r>
          </a:p>
          <a:p>
            <a:pPr algn="ctr" rtl="1">
              <a:defRPr b="1"/>
            </a:pPr>
            <a:r>
              <a:rPr b="0">
                <a:latin typeface="ＭＳ Ｐゴシック"/>
                <a:ea typeface="ＭＳ Ｐゴシック"/>
                <a:cs typeface="ＭＳ Ｐゴシック"/>
                <a:sym typeface="ＭＳ Ｐゴシック"/>
              </a:rPr>
              <a:t>بابل </a:t>
            </a:r>
          </a:p>
          <a:p>
            <a:pPr algn="ctr" rtl="1">
              <a:defRPr b="1"/>
            </a:pPr>
            <a:r>
              <a:rPr b="0">
                <a:latin typeface="ＭＳ Ｐゴシック"/>
                <a:ea typeface="ＭＳ Ｐゴシック"/>
                <a:cs typeface="ＭＳ Ｐゴシック"/>
                <a:sym typeface="ＭＳ Ｐゴシック"/>
              </a:rPr>
              <a:t>من قبل</a:t>
            </a:r>
          </a:p>
          <a:p>
            <a:pPr algn="ctr" rtl="1">
              <a:defRPr b="1"/>
            </a:pPr>
            <a:r>
              <a:rPr b="0">
                <a:latin typeface="ＭＳ Ｐゴシック"/>
                <a:ea typeface="ＭＳ Ｐゴシック"/>
                <a:cs typeface="ＭＳ Ｐゴシック"/>
                <a:sym typeface="ＭＳ Ｐゴシック"/>
              </a:rPr>
              <a:t>الملك</a:t>
            </a:r>
          </a:p>
          <a:p>
            <a:pPr algn="ctr" rtl="1">
              <a:defRPr b="1"/>
            </a:pPr>
            <a:r>
              <a:rPr b="0">
                <a:latin typeface="ＭＳ Ｐゴシック"/>
                <a:ea typeface="ＭＳ Ｐゴシック"/>
                <a:cs typeface="ＭＳ Ｐゴシック"/>
                <a:sym typeface="ＭＳ Ｐゴシック"/>
              </a:rPr>
              <a:t>نبوخدنصر</a:t>
            </a:r>
          </a:p>
          <a:p>
            <a:pPr algn="ctr" rtl="1">
              <a:defRPr b="1"/>
            </a:pPr>
            <a:r>
              <a:t>(586 </a:t>
            </a:r>
            <a:r>
              <a:rPr b="0">
                <a:latin typeface="ＭＳ Ｐゴシック"/>
                <a:ea typeface="ＭＳ Ｐゴシック"/>
                <a:cs typeface="ＭＳ Ｐゴシック"/>
                <a:sym typeface="ＭＳ Ｐゴシック"/>
              </a:rPr>
              <a:t>ق</a:t>
            </a:r>
            <a:r>
              <a:t>.</a:t>
            </a:r>
            <a:r>
              <a:rPr b="0">
                <a:latin typeface="ＭＳ Ｐゴシック"/>
                <a:ea typeface="ＭＳ Ｐゴシック"/>
                <a:cs typeface="ＭＳ Ｐゴシック"/>
                <a:sym typeface="ＭＳ Ｐゴシック"/>
              </a:rPr>
              <a:t>م</a:t>
            </a:r>
            <a:r>
              <a:t>)</a:t>
            </a:r>
          </a:p>
        </p:txBody>
      </p:sp>
      <p:sp>
        <p:nvSpPr>
          <p:cNvPr id="3065" name="Text Box 5"/>
          <p:cNvSpPr txBox="1"/>
          <p:nvPr/>
        </p:nvSpPr>
        <p:spPr>
          <a:xfrm rot="16200000">
            <a:off x="-1432110" y="4063867"/>
            <a:ext cx="3794761" cy="473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b="1">
                <a:solidFill>
                  <a:schemeClr val="accent3">
                    <a:lumOff val="44000"/>
                  </a:schemeClr>
                </a:solidFill>
              </a:defRPr>
            </a:pPr>
            <a:r>
              <a:rPr b="0">
                <a:latin typeface="ＭＳ Ｐゴシック"/>
                <a:ea typeface="ＭＳ Ｐゴシック"/>
                <a:cs typeface="ＭＳ Ｐゴシック"/>
                <a:sym typeface="ＭＳ Ｐゴシック"/>
              </a:rPr>
              <a:t>زمن حزقيال </a:t>
            </a:r>
            <a:r>
              <a:t>(597 </a:t>
            </a:r>
            <a:r>
              <a:rPr b="0">
                <a:latin typeface="ＭＳ Ｐゴシック"/>
                <a:ea typeface="ＭＳ Ｐゴシック"/>
                <a:cs typeface="ＭＳ Ｐゴシック"/>
                <a:sym typeface="ＭＳ Ｐゴシック"/>
              </a:rPr>
              <a:t>ق</a:t>
            </a:r>
            <a:r>
              <a:t>.</a:t>
            </a:r>
            <a:r>
              <a:rPr b="0">
                <a:latin typeface="ＭＳ Ｐゴシック"/>
                <a:ea typeface="ＭＳ Ｐゴシック"/>
                <a:cs typeface="ＭＳ Ｐゴシック"/>
                <a:sym typeface="ＭＳ Ｐゴシック"/>
              </a:rPr>
              <a:t>م</a:t>
            </a:r>
            <a:r>
              <a:t>)</a:t>
            </a:r>
          </a:p>
        </p:txBody>
      </p:sp>
      <p:sp>
        <p:nvSpPr>
          <p:cNvPr id="3066" name="Text Box 6"/>
          <p:cNvSpPr txBox="1"/>
          <p:nvPr/>
        </p:nvSpPr>
        <p:spPr>
          <a:xfrm>
            <a:off x="5379719" y="3082924"/>
            <a:ext cx="1661162" cy="3402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b="1"/>
            </a:pPr>
            <a:r>
              <a:rPr b="0">
                <a:latin typeface="ＭＳ Ｐゴシック"/>
                <a:ea typeface="ＭＳ Ｐゴシック"/>
                <a:cs typeface="ＭＳ Ｐゴシック"/>
                <a:sym typeface="ＭＳ Ｐゴシック"/>
              </a:rPr>
              <a:t>السبي</a:t>
            </a:r>
            <a:r>
              <a:t> </a:t>
            </a:r>
            <a:br/>
            <a:r>
              <a:rPr b="0">
                <a:latin typeface="ＭＳ Ｐゴシック"/>
                <a:ea typeface="ＭＳ Ｐゴシック"/>
                <a:cs typeface="ＭＳ Ｐゴシック"/>
                <a:sym typeface="ＭＳ Ｐゴシック"/>
              </a:rPr>
              <a:t>إلى</a:t>
            </a:r>
            <a:r>
              <a:t> </a:t>
            </a:r>
            <a:br/>
            <a:r>
              <a:rPr b="0">
                <a:latin typeface="ＭＳ Ｐゴシック"/>
                <a:ea typeface="ＭＳ Ｐゴシック"/>
                <a:cs typeface="ＭＳ Ｐゴシック"/>
                <a:sym typeface="ＭＳ Ｐゴシック"/>
              </a:rPr>
              <a:t>الأمم</a:t>
            </a:r>
            <a:r>
              <a:t> </a:t>
            </a:r>
            <a:br/>
            <a:r>
              <a:rPr b="0">
                <a:latin typeface="ＭＳ Ｐゴシック"/>
                <a:ea typeface="ＭＳ Ｐゴシック"/>
                <a:cs typeface="ＭＳ Ｐゴシック"/>
                <a:sym typeface="ＭＳ Ｐゴシック"/>
              </a:rPr>
              <a:t>من قبل</a:t>
            </a:r>
            <a:r>
              <a:t> </a:t>
            </a:r>
            <a:br/>
            <a:r>
              <a:rPr b="0">
                <a:latin typeface="ＭＳ Ｐゴシック"/>
                <a:ea typeface="ＭＳ Ｐゴシック"/>
                <a:cs typeface="ＭＳ Ｐゴシック"/>
                <a:sym typeface="ＭＳ Ｐゴシック"/>
              </a:rPr>
              <a:t>الجنرال</a:t>
            </a:r>
            <a:br>
              <a:rPr b="0">
                <a:latin typeface="ＭＳ Ｐゴシック"/>
                <a:ea typeface="ＭＳ Ｐゴシック"/>
                <a:cs typeface="ＭＳ Ｐゴシック"/>
                <a:sym typeface="ＭＳ Ｐゴシック"/>
              </a:rPr>
            </a:br>
            <a:r>
              <a:rPr b="0">
                <a:latin typeface="ＭＳ Ｐゴシック"/>
                <a:ea typeface="ＭＳ Ｐゴシック"/>
                <a:cs typeface="ＭＳ Ｐゴシック"/>
                <a:sym typeface="ＭＳ Ｐゴシック"/>
              </a:rPr>
              <a:t>الروماني</a:t>
            </a:r>
            <a:br>
              <a:rPr b="0">
                <a:latin typeface="ＭＳ Ｐゴシック"/>
                <a:ea typeface="ＭＳ Ｐゴシック"/>
                <a:cs typeface="ＭＳ Ｐゴシック"/>
                <a:sym typeface="ＭＳ Ｐゴシック"/>
              </a:rPr>
            </a:br>
            <a:r>
              <a:rPr b="0">
                <a:latin typeface="ＭＳ Ｐゴシック"/>
                <a:ea typeface="ＭＳ Ｐゴシック"/>
                <a:cs typeface="ＭＳ Ｐゴシック"/>
                <a:sym typeface="ＭＳ Ｐゴシック"/>
              </a:rPr>
              <a:t>تيطس</a:t>
            </a:r>
            <a:r>
              <a:t> </a:t>
            </a:r>
            <a:br/>
            <a:r>
              <a:t>(70 </a:t>
            </a:r>
            <a:r>
              <a:rPr b="0">
                <a:latin typeface="ＭＳ Ｐゴシック"/>
                <a:ea typeface="ＭＳ Ｐゴシック"/>
                <a:cs typeface="ＭＳ Ｐゴシック"/>
                <a:sym typeface="ＭＳ Ｐゴシック"/>
              </a:rPr>
              <a:t>م</a:t>
            </a:r>
            <a:r>
              <a:t>)</a:t>
            </a:r>
          </a:p>
        </p:txBody>
      </p:sp>
      <p:sp>
        <p:nvSpPr>
          <p:cNvPr id="3067" name="Text Box 7"/>
          <p:cNvSpPr txBox="1"/>
          <p:nvPr/>
        </p:nvSpPr>
        <p:spPr>
          <a:xfrm>
            <a:off x="3398519" y="3448049"/>
            <a:ext cx="1661162" cy="2979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b="1"/>
            </a:pPr>
            <a:r>
              <a:rPr b="0">
                <a:latin typeface="ＭＳ Ｐゴシック"/>
                <a:ea typeface="ＭＳ Ｐゴシック"/>
                <a:cs typeface="ＭＳ Ｐゴシック"/>
                <a:sym typeface="ＭＳ Ｐゴシック"/>
              </a:rPr>
              <a:t>الرجوع</a:t>
            </a:r>
            <a:r>
              <a:t> </a:t>
            </a:r>
            <a:br/>
            <a:r>
              <a:rPr b="0">
                <a:latin typeface="ＭＳ Ｐゴシック"/>
                <a:ea typeface="ＭＳ Ｐゴシック"/>
                <a:cs typeface="ＭＳ Ｐゴシック"/>
                <a:sym typeface="ＭＳ Ｐゴシック"/>
              </a:rPr>
              <a:t>إلى</a:t>
            </a:r>
            <a:r>
              <a:t> </a:t>
            </a:r>
            <a:br/>
            <a:r>
              <a:rPr b="0">
                <a:latin typeface="ＭＳ Ｐゴシック"/>
                <a:ea typeface="ＭＳ Ｐゴシック"/>
                <a:cs typeface="ＭＳ Ｐゴシック"/>
                <a:sym typeface="ＭＳ Ｐゴシック"/>
              </a:rPr>
              <a:t>إسرائيل</a:t>
            </a:r>
            <a:r>
              <a:t> </a:t>
            </a:r>
            <a:br/>
            <a:r>
              <a:rPr b="0">
                <a:latin typeface="ＭＳ Ｐゴシック"/>
                <a:ea typeface="ＭＳ Ｐゴシック"/>
                <a:cs typeface="ＭＳ Ｐゴシック"/>
                <a:sym typeface="ＭＳ Ｐゴシック"/>
              </a:rPr>
              <a:t>من قبل</a:t>
            </a:r>
            <a:r>
              <a:t> </a:t>
            </a:r>
            <a:br/>
            <a:r>
              <a:rPr b="0">
                <a:latin typeface="ＭＳ Ｐゴシック"/>
                <a:ea typeface="ＭＳ Ｐゴシック"/>
                <a:cs typeface="ＭＳ Ｐゴシック"/>
                <a:sym typeface="ＭＳ Ｐゴシック"/>
              </a:rPr>
              <a:t>الملك</a:t>
            </a:r>
            <a:br>
              <a:rPr b="0">
                <a:latin typeface="ＭＳ Ｐゴシック"/>
                <a:ea typeface="ＭＳ Ｐゴシック"/>
                <a:cs typeface="ＭＳ Ｐゴシック"/>
                <a:sym typeface="ＭＳ Ｐゴシック"/>
              </a:rPr>
            </a:br>
            <a:r>
              <a:rPr b="0">
                <a:latin typeface="ＭＳ Ｐゴシック"/>
                <a:ea typeface="ＭＳ Ｐゴシック"/>
                <a:cs typeface="ＭＳ Ｐゴシック"/>
                <a:sym typeface="ＭＳ Ｐゴシック"/>
              </a:rPr>
              <a:t>كورش</a:t>
            </a:r>
          </a:p>
          <a:p>
            <a:pPr algn="ctr" rtl="1">
              <a:defRPr b="1"/>
            </a:pPr>
            <a:r>
              <a:t>(516 </a:t>
            </a:r>
            <a:r>
              <a:rPr b="0">
                <a:latin typeface="ＭＳ Ｐゴシック"/>
                <a:ea typeface="ＭＳ Ｐゴシック"/>
                <a:cs typeface="ＭＳ Ｐゴシック"/>
                <a:sym typeface="ＭＳ Ｐゴシック"/>
              </a:rPr>
              <a:t>ق</a:t>
            </a:r>
            <a:r>
              <a:t>.</a:t>
            </a:r>
            <a:r>
              <a:rPr b="0">
                <a:latin typeface="ＭＳ Ｐゴシック"/>
                <a:ea typeface="ＭＳ Ｐゴシック"/>
                <a:cs typeface="ＭＳ Ｐゴシック"/>
                <a:sym typeface="ＭＳ Ｐゴシック"/>
              </a:rPr>
              <a:t>م</a:t>
            </a:r>
            <a:r>
              <a:t>)</a:t>
            </a:r>
          </a:p>
        </p:txBody>
      </p:sp>
      <p:sp>
        <p:nvSpPr>
          <p:cNvPr id="3068" name="Text Box 8"/>
          <p:cNvSpPr txBox="1"/>
          <p:nvPr/>
        </p:nvSpPr>
        <p:spPr>
          <a:xfrm>
            <a:off x="7132319" y="3813174"/>
            <a:ext cx="1661162" cy="2572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b="1"/>
            </a:pPr>
            <a:r>
              <a:rPr b="0">
                <a:latin typeface="ＭＳ Ｐゴシック"/>
                <a:ea typeface="ＭＳ Ｐゴシック"/>
                <a:cs typeface="ＭＳ Ｐゴシック"/>
                <a:sym typeface="ＭＳ Ｐゴシック"/>
              </a:rPr>
              <a:t>الرجوع</a:t>
            </a:r>
            <a:r>
              <a:t> </a:t>
            </a:r>
            <a:br/>
            <a:r>
              <a:rPr b="0">
                <a:latin typeface="ＭＳ Ｐゴシック"/>
                <a:ea typeface="ＭＳ Ｐゴシック"/>
                <a:cs typeface="ＭＳ Ｐゴシック"/>
                <a:sym typeface="ＭＳ Ｐゴシック"/>
              </a:rPr>
              <a:t>إلى</a:t>
            </a:r>
            <a:r>
              <a:t> </a:t>
            </a:r>
            <a:br/>
            <a:r>
              <a:rPr b="0">
                <a:latin typeface="ＭＳ Ｐゴシック"/>
                <a:ea typeface="ＭＳ Ｐゴシック"/>
                <a:cs typeface="ＭＳ Ｐゴシック"/>
                <a:sym typeface="ＭＳ Ｐゴシック"/>
              </a:rPr>
              <a:t>إسرائيل</a:t>
            </a:r>
            <a:r>
              <a:t> </a:t>
            </a:r>
            <a:br/>
            <a:r>
              <a:rPr b="0">
                <a:latin typeface="ＭＳ Ｐゴシック"/>
                <a:ea typeface="ＭＳ Ｐゴシック"/>
                <a:cs typeface="ＭＳ Ｐゴシック"/>
                <a:sym typeface="ＭＳ Ｐゴシック"/>
              </a:rPr>
              <a:t>من قبل</a:t>
            </a:r>
            <a:r>
              <a:t> </a:t>
            </a:r>
            <a:br/>
            <a:r>
              <a:rPr b="0">
                <a:latin typeface="ＭＳ Ｐゴシック"/>
                <a:ea typeface="ＭＳ Ｐゴシック"/>
                <a:cs typeface="ＭＳ Ｐゴシック"/>
                <a:sym typeface="ＭＳ Ｐゴシック"/>
              </a:rPr>
              <a:t>الصهاينة</a:t>
            </a:r>
          </a:p>
          <a:p>
            <a:pPr algn="ctr" rtl="1">
              <a:defRPr b="1"/>
            </a:pPr>
            <a:r>
              <a:t>(1948 </a:t>
            </a:r>
            <a:r>
              <a:rPr b="0">
                <a:latin typeface="ＭＳ Ｐゴシック"/>
                <a:ea typeface="ＭＳ Ｐゴシック"/>
                <a:cs typeface="ＭＳ Ｐゴシック"/>
                <a:sym typeface="ＭＳ Ｐゴシック"/>
              </a:rPr>
              <a:t>م</a:t>
            </a:r>
            <a:r>
              <a:t>)</a:t>
            </a:r>
          </a:p>
        </p:txBody>
      </p:sp>
      <p:grpSp>
        <p:nvGrpSpPr>
          <p:cNvPr id="3072" name="AutoShape 9"/>
          <p:cNvGrpSpPr/>
          <p:nvPr/>
        </p:nvGrpSpPr>
        <p:grpSpPr>
          <a:xfrm>
            <a:off x="703817" y="1294534"/>
            <a:ext cx="2107234" cy="2317071"/>
            <a:chOff x="0" y="0"/>
            <a:chExt cx="2107232" cy="2317070"/>
          </a:xfrm>
        </p:grpSpPr>
        <p:sp>
          <p:nvSpPr>
            <p:cNvPr id="3069" name="Shape"/>
            <p:cNvSpPr/>
            <p:nvPr/>
          </p:nvSpPr>
          <p:spPr>
            <a:xfrm rot="18512640">
              <a:off x="-63394" y="701335"/>
              <a:ext cx="2234021" cy="914401"/>
            </a:xfrm>
            <a:custGeom>
              <a:avLst/>
              <a:gdLst/>
              <a:ahLst/>
              <a:cxnLst>
                <a:cxn ang="0">
                  <a:pos x="wd2" y="hd2"/>
                </a:cxn>
                <a:cxn ang="5400000">
                  <a:pos x="wd2" y="hd2"/>
                </a:cxn>
                <a:cxn ang="10800000">
                  <a:pos x="wd2" y="hd2"/>
                </a:cxn>
                <a:cxn ang="16200000">
                  <a:pos x="wd2" y="hd2"/>
                </a:cxn>
              </a:cxnLst>
              <a:rect l="0" t="0" r="r" b="b"/>
              <a:pathLst>
                <a:path w="21600" h="21600" extrusionOk="0">
                  <a:moveTo>
                    <a:pt x="17633" y="21600"/>
                  </a:moveTo>
                  <a:lnTo>
                    <a:pt x="12784" y="14400"/>
                  </a:lnTo>
                  <a:lnTo>
                    <a:pt x="14988" y="14400"/>
                  </a:lnTo>
                  <a:lnTo>
                    <a:pt x="14988" y="14400"/>
                  </a:lnTo>
                  <a:cubicBezTo>
                    <a:pt x="13898" y="5770"/>
                    <a:pt x="10984" y="0"/>
                    <a:pt x="7714" y="0"/>
                  </a:cubicBezTo>
                  <a:lnTo>
                    <a:pt x="12123" y="0"/>
                  </a:lnTo>
                  <a:cubicBezTo>
                    <a:pt x="15392" y="0"/>
                    <a:pt x="18306" y="5770"/>
                    <a:pt x="19396" y="14400"/>
                  </a:cubicBezTo>
                  <a:lnTo>
                    <a:pt x="21600" y="14400"/>
                  </a:lnTo>
                  <a:close/>
                  <a:moveTo>
                    <a:pt x="9919" y="900"/>
                  </a:moveTo>
                  <a:lnTo>
                    <a:pt x="9919" y="900"/>
                  </a:lnTo>
                  <a:cubicBezTo>
                    <a:pt x="6649" y="3630"/>
                    <a:pt x="4408" y="12048"/>
                    <a:pt x="4408" y="21600"/>
                  </a:cubicBezTo>
                  <a:lnTo>
                    <a:pt x="0" y="21600"/>
                  </a:lnTo>
                  <a:cubicBezTo>
                    <a:pt x="0" y="9671"/>
                    <a:pt x="3454" y="0"/>
                    <a:pt x="7714" y="0"/>
                  </a:cubicBezTo>
                  <a:cubicBezTo>
                    <a:pt x="8461" y="0"/>
                    <a:pt x="9203" y="303"/>
                    <a:pt x="9919" y="900"/>
                  </a:cubicBezTo>
                  <a:close/>
                </a:path>
              </a:pathLst>
            </a:custGeom>
            <a:solidFill>
              <a:srgbClr val="FF0000"/>
            </a:solidFill>
            <a:ln w="12700" cap="flat">
              <a:noFill/>
              <a:miter lim="400000"/>
            </a:ln>
            <a:effectLst/>
          </p:spPr>
          <p:txBody>
            <a:bodyPr wrap="square" lIns="45719" tIns="45719" rIns="45719" bIns="45719" numCol="1" anchor="ctr">
              <a:noAutofit/>
            </a:bodyPr>
            <a:lstStyle/>
            <a:p>
              <a:endParaRPr/>
            </a:p>
          </p:txBody>
        </p:sp>
        <p:sp>
          <p:nvSpPr>
            <p:cNvPr id="3070" name="Shape"/>
            <p:cNvSpPr/>
            <p:nvPr/>
          </p:nvSpPr>
          <p:spPr>
            <a:xfrm rot="18512640">
              <a:off x="164277" y="1173810"/>
              <a:ext cx="1025844" cy="914402"/>
            </a:xfrm>
            <a:custGeom>
              <a:avLst/>
              <a:gdLst/>
              <a:ahLst/>
              <a:cxnLst>
                <a:cxn ang="0">
                  <a:pos x="wd2" y="hd2"/>
                </a:cxn>
                <a:cxn ang="5400000">
                  <a:pos x="wd2" y="hd2"/>
                </a:cxn>
                <a:cxn ang="10800000">
                  <a:pos x="wd2" y="hd2"/>
                </a:cxn>
                <a:cxn ang="16200000">
                  <a:pos x="wd2" y="hd2"/>
                </a:cxn>
              </a:cxnLst>
              <a:rect l="0" t="0" r="r" b="b"/>
              <a:pathLst>
                <a:path w="21600" h="21600" extrusionOk="0">
                  <a:moveTo>
                    <a:pt x="21600" y="900"/>
                  </a:moveTo>
                  <a:lnTo>
                    <a:pt x="21600" y="900"/>
                  </a:lnTo>
                  <a:cubicBezTo>
                    <a:pt x="14480" y="3630"/>
                    <a:pt x="9600" y="12048"/>
                    <a:pt x="9600" y="21600"/>
                  </a:cubicBezTo>
                  <a:lnTo>
                    <a:pt x="0" y="21600"/>
                  </a:lnTo>
                  <a:cubicBezTo>
                    <a:pt x="0" y="9671"/>
                    <a:pt x="7522" y="0"/>
                    <a:pt x="16800" y="0"/>
                  </a:cubicBezTo>
                  <a:cubicBezTo>
                    <a:pt x="18425" y="0"/>
                    <a:pt x="20042" y="303"/>
                    <a:pt x="21600" y="9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endParaRPr/>
            </a:p>
          </p:txBody>
        </p:sp>
        <p:sp>
          <p:nvSpPr>
            <p:cNvPr id="3071" name="Line"/>
            <p:cNvSpPr/>
            <p:nvPr/>
          </p:nvSpPr>
          <p:spPr>
            <a:xfrm rot="18512640">
              <a:off x="-63394" y="701335"/>
              <a:ext cx="2234021" cy="914401"/>
            </a:xfrm>
            <a:custGeom>
              <a:avLst/>
              <a:gdLst/>
              <a:ahLst/>
              <a:cxnLst>
                <a:cxn ang="0">
                  <a:pos x="wd2" y="hd2"/>
                </a:cxn>
                <a:cxn ang="5400000">
                  <a:pos x="wd2" y="hd2"/>
                </a:cxn>
                <a:cxn ang="10800000">
                  <a:pos x="wd2" y="hd2"/>
                </a:cxn>
                <a:cxn ang="16200000">
                  <a:pos x="wd2" y="hd2"/>
                </a:cxn>
              </a:cxnLst>
              <a:rect l="0" t="0" r="r" b="b"/>
              <a:pathLst>
                <a:path w="21600" h="21600" extrusionOk="0">
                  <a:moveTo>
                    <a:pt x="9919" y="900"/>
                  </a:moveTo>
                  <a:lnTo>
                    <a:pt x="9919" y="900"/>
                  </a:lnTo>
                  <a:cubicBezTo>
                    <a:pt x="6649" y="3630"/>
                    <a:pt x="4408" y="12048"/>
                    <a:pt x="4408" y="21600"/>
                  </a:cubicBezTo>
                  <a:lnTo>
                    <a:pt x="0" y="21600"/>
                  </a:lnTo>
                  <a:cubicBezTo>
                    <a:pt x="0" y="9671"/>
                    <a:pt x="3454" y="0"/>
                    <a:pt x="7714" y="0"/>
                  </a:cubicBezTo>
                  <a:lnTo>
                    <a:pt x="12123" y="0"/>
                  </a:lnTo>
                  <a:cubicBezTo>
                    <a:pt x="15392" y="0"/>
                    <a:pt x="18306" y="5770"/>
                    <a:pt x="19396" y="14400"/>
                  </a:cubicBezTo>
                  <a:lnTo>
                    <a:pt x="21600" y="14400"/>
                  </a:lnTo>
                  <a:lnTo>
                    <a:pt x="17633" y="21600"/>
                  </a:lnTo>
                  <a:lnTo>
                    <a:pt x="12784" y="14400"/>
                  </a:lnTo>
                  <a:lnTo>
                    <a:pt x="14988" y="14400"/>
                  </a:lnTo>
                  <a:lnTo>
                    <a:pt x="14988" y="14400"/>
                  </a:lnTo>
                  <a:cubicBezTo>
                    <a:pt x="13898" y="5770"/>
                    <a:pt x="10984" y="0"/>
                    <a:pt x="7714" y="0"/>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endParaRPr/>
            </a:p>
          </p:txBody>
        </p:sp>
      </p:grpSp>
      <p:grpSp>
        <p:nvGrpSpPr>
          <p:cNvPr id="3076" name="AutoShape 10"/>
          <p:cNvGrpSpPr/>
          <p:nvPr/>
        </p:nvGrpSpPr>
        <p:grpSpPr>
          <a:xfrm>
            <a:off x="2580313" y="2179576"/>
            <a:ext cx="1437966" cy="1432683"/>
            <a:chOff x="0" y="0"/>
            <a:chExt cx="1437965" cy="1432681"/>
          </a:xfrm>
        </p:grpSpPr>
        <p:sp>
          <p:nvSpPr>
            <p:cNvPr id="3073" name="Shape"/>
            <p:cNvSpPr/>
            <p:nvPr/>
          </p:nvSpPr>
          <p:spPr>
            <a:xfrm rot="2825468">
              <a:off x="236779" y="182940"/>
              <a:ext cx="964407" cy="10668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2"/>
            </a:solidFill>
            <a:ln w="9525" cap="flat">
              <a:solidFill>
                <a:srgbClr val="000000"/>
              </a:solidFill>
              <a:prstDash val="solid"/>
              <a:miter lim="800000"/>
            </a:ln>
            <a:effectLst/>
          </p:spPr>
          <p:txBody>
            <a:bodyPr wrap="square" lIns="45719" tIns="45719" rIns="45719" bIns="45719" numCol="1" anchor="ctr">
              <a:noAutofit/>
            </a:bodyPr>
            <a:lstStyle/>
            <a:p>
              <a:pPr>
                <a:defRPr sz="1800"/>
              </a:pPr>
              <a:endParaRPr/>
            </a:p>
          </p:txBody>
        </p:sp>
        <p:sp>
          <p:nvSpPr>
            <p:cNvPr id="3074" name="Rectangle"/>
            <p:cNvSpPr/>
            <p:nvPr/>
          </p:nvSpPr>
          <p:spPr>
            <a:xfrm rot="2825468">
              <a:off x="306326" y="44133"/>
              <a:ext cx="71438" cy="533401"/>
            </a:xfrm>
            <a:prstGeom prst="rect">
              <a:avLst/>
            </a:prstGeom>
            <a:solidFill>
              <a:schemeClr val="accent2"/>
            </a:solidFill>
            <a:ln w="9525" cap="flat">
              <a:solidFill>
                <a:srgbClr val="000000"/>
              </a:solidFill>
              <a:prstDash val="solid"/>
              <a:miter lim="800000"/>
            </a:ln>
            <a:effectLst/>
          </p:spPr>
          <p:txBody>
            <a:bodyPr wrap="square" lIns="45719" tIns="45719" rIns="45719" bIns="45719" numCol="1" anchor="ctr">
              <a:noAutofit/>
            </a:bodyPr>
            <a:lstStyle/>
            <a:p>
              <a:pPr>
                <a:defRPr sz="1800"/>
              </a:pPr>
              <a:endParaRPr/>
            </a:p>
          </p:txBody>
        </p:sp>
        <p:sp>
          <p:nvSpPr>
            <p:cNvPr id="3075" name="Rectangle"/>
            <p:cNvSpPr/>
            <p:nvPr/>
          </p:nvSpPr>
          <p:spPr>
            <a:xfrm rot="2825468">
              <a:off x="263389" y="-21271"/>
              <a:ext cx="35720" cy="533401"/>
            </a:xfrm>
            <a:prstGeom prst="rect">
              <a:avLst/>
            </a:prstGeom>
            <a:solidFill>
              <a:schemeClr val="accent2"/>
            </a:solidFill>
            <a:ln w="9525" cap="flat">
              <a:solidFill>
                <a:srgbClr val="000000"/>
              </a:solidFill>
              <a:prstDash val="solid"/>
              <a:miter lim="800000"/>
            </a:ln>
            <a:effectLst/>
          </p:spPr>
          <p:txBody>
            <a:bodyPr wrap="square" lIns="45719" tIns="45719" rIns="45719" bIns="45719" numCol="1" anchor="ctr">
              <a:noAutofit/>
            </a:bodyPr>
            <a:lstStyle/>
            <a:p>
              <a:pPr>
                <a:defRPr sz="1800"/>
              </a:pPr>
              <a:endParaRPr/>
            </a:p>
          </p:txBody>
        </p:sp>
      </p:grpSp>
      <p:grpSp>
        <p:nvGrpSpPr>
          <p:cNvPr id="3080" name="AutoShape 11"/>
          <p:cNvGrpSpPr/>
          <p:nvPr/>
        </p:nvGrpSpPr>
        <p:grpSpPr>
          <a:xfrm>
            <a:off x="4704317" y="1294534"/>
            <a:ext cx="2107234" cy="2317071"/>
            <a:chOff x="0" y="0"/>
            <a:chExt cx="2107232" cy="2317070"/>
          </a:xfrm>
        </p:grpSpPr>
        <p:sp>
          <p:nvSpPr>
            <p:cNvPr id="3077" name="Shape"/>
            <p:cNvSpPr/>
            <p:nvPr/>
          </p:nvSpPr>
          <p:spPr>
            <a:xfrm rot="18512640">
              <a:off x="-63394" y="701335"/>
              <a:ext cx="2234021" cy="914401"/>
            </a:xfrm>
            <a:custGeom>
              <a:avLst/>
              <a:gdLst/>
              <a:ahLst/>
              <a:cxnLst>
                <a:cxn ang="0">
                  <a:pos x="wd2" y="hd2"/>
                </a:cxn>
                <a:cxn ang="5400000">
                  <a:pos x="wd2" y="hd2"/>
                </a:cxn>
                <a:cxn ang="10800000">
                  <a:pos x="wd2" y="hd2"/>
                </a:cxn>
                <a:cxn ang="16200000">
                  <a:pos x="wd2" y="hd2"/>
                </a:cxn>
              </a:cxnLst>
              <a:rect l="0" t="0" r="r" b="b"/>
              <a:pathLst>
                <a:path w="21600" h="21600" extrusionOk="0">
                  <a:moveTo>
                    <a:pt x="17633" y="21600"/>
                  </a:moveTo>
                  <a:lnTo>
                    <a:pt x="12784" y="14400"/>
                  </a:lnTo>
                  <a:lnTo>
                    <a:pt x="14988" y="14400"/>
                  </a:lnTo>
                  <a:lnTo>
                    <a:pt x="14988" y="14400"/>
                  </a:lnTo>
                  <a:cubicBezTo>
                    <a:pt x="13898" y="5770"/>
                    <a:pt x="10984" y="0"/>
                    <a:pt x="7714" y="0"/>
                  </a:cubicBezTo>
                  <a:lnTo>
                    <a:pt x="12123" y="0"/>
                  </a:lnTo>
                  <a:cubicBezTo>
                    <a:pt x="15392" y="0"/>
                    <a:pt x="18306" y="5770"/>
                    <a:pt x="19396" y="14400"/>
                  </a:cubicBezTo>
                  <a:lnTo>
                    <a:pt x="21600" y="14400"/>
                  </a:lnTo>
                  <a:close/>
                  <a:moveTo>
                    <a:pt x="9919" y="900"/>
                  </a:moveTo>
                  <a:lnTo>
                    <a:pt x="9919" y="900"/>
                  </a:lnTo>
                  <a:cubicBezTo>
                    <a:pt x="6649" y="3630"/>
                    <a:pt x="4408" y="12048"/>
                    <a:pt x="4408" y="21600"/>
                  </a:cubicBezTo>
                  <a:lnTo>
                    <a:pt x="0" y="21600"/>
                  </a:lnTo>
                  <a:cubicBezTo>
                    <a:pt x="0" y="9671"/>
                    <a:pt x="3454" y="0"/>
                    <a:pt x="7714" y="0"/>
                  </a:cubicBezTo>
                  <a:cubicBezTo>
                    <a:pt x="8461" y="0"/>
                    <a:pt x="9203" y="303"/>
                    <a:pt x="9919" y="900"/>
                  </a:cubicBezTo>
                  <a:close/>
                </a:path>
              </a:pathLst>
            </a:custGeom>
            <a:solidFill>
              <a:srgbClr val="FF0000"/>
            </a:solidFill>
            <a:ln w="12700" cap="flat">
              <a:noFill/>
              <a:miter lim="400000"/>
            </a:ln>
            <a:effectLst/>
          </p:spPr>
          <p:txBody>
            <a:bodyPr wrap="square" lIns="45719" tIns="45719" rIns="45719" bIns="45719" numCol="1" anchor="ctr">
              <a:noAutofit/>
            </a:bodyPr>
            <a:lstStyle/>
            <a:p>
              <a:endParaRPr/>
            </a:p>
          </p:txBody>
        </p:sp>
        <p:sp>
          <p:nvSpPr>
            <p:cNvPr id="3078" name="Shape"/>
            <p:cNvSpPr/>
            <p:nvPr/>
          </p:nvSpPr>
          <p:spPr>
            <a:xfrm rot="18512640">
              <a:off x="164277" y="1173810"/>
              <a:ext cx="1025844" cy="914402"/>
            </a:xfrm>
            <a:custGeom>
              <a:avLst/>
              <a:gdLst/>
              <a:ahLst/>
              <a:cxnLst>
                <a:cxn ang="0">
                  <a:pos x="wd2" y="hd2"/>
                </a:cxn>
                <a:cxn ang="5400000">
                  <a:pos x="wd2" y="hd2"/>
                </a:cxn>
                <a:cxn ang="10800000">
                  <a:pos x="wd2" y="hd2"/>
                </a:cxn>
                <a:cxn ang="16200000">
                  <a:pos x="wd2" y="hd2"/>
                </a:cxn>
              </a:cxnLst>
              <a:rect l="0" t="0" r="r" b="b"/>
              <a:pathLst>
                <a:path w="21600" h="21600" extrusionOk="0">
                  <a:moveTo>
                    <a:pt x="21600" y="900"/>
                  </a:moveTo>
                  <a:lnTo>
                    <a:pt x="21600" y="900"/>
                  </a:lnTo>
                  <a:cubicBezTo>
                    <a:pt x="14480" y="3630"/>
                    <a:pt x="9600" y="12048"/>
                    <a:pt x="9600" y="21600"/>
                  </a:cubicBezTo>
                  <a:lnTo>
                    <a:pt x="0" y="21600"/>
                  </a:lnTo>
                  <a:cubicBezTo>
                    <a:pt x="0" y="9671"/>
                    <a:pt x="7522" y="0"/>
                    <a:pt x="16800" y="0"/>
                  </a:cubicBezTo>
                  <a:cubicBezTo>
                    <a:pt x="18425" y="0"/>
                    <a:pt x="20042" y="303"/>
                    <a:pt x="21600" y="9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endParaRPr/>
            </a:p>
          </p:txBody>
        </p:sp>
        <p:sp>
          <p:nvSpPr>
            <p:cNvPr id="3079" name="Line"/>
            <p:cNvSpPr/>
            <p:nvPr/>
          </p:nvSpPr>
          <p:spPr>
            <a:xfrm rot="18512640">
              <a:off x="-63394" y="701335"/>
              <a:ext cx="2234021" cy="914401"/>
            </a:xfrm>
            <a:custGeom>
              <a:avLst/>
              <a:gdLst/>
              <a:ahLst/>
              <a:cxnLst>
                <a:cxn ang="0">
                  <a:pos x="wd2" y="hd2"/>
                </a:cxn>
                <a:cxn ang="5400000">
                  <a:pos x="wd2" y="hd2"/>
                </a:cxn>
                <a:cxn ang="10800000">
                  <a:pos x="wd2" y="hd2"/>
                </a:cxn>
                <a:cxn ang="16200000">
                  <a:pos x="wd2" y="hd2"/>
                </a:cxn>
              </a:cxnLst>
              <a:rect l="0" t="0" r="r" b="b"/>
              <a:pathLst>
                <a:path w="21600" h="21600" extrusionOk="0">
                  <a:moveTo>
                    <a:pt x="9919" y="900"/>
                  </a:moveTo>
                  <a:lnTo>
                    <a:pt x="9919" y="900"/>
                  </a:lnTo>
                  <a:cubicBezTo>
                    <a:pt x="6649" y="3630"/>
                    <a:pt x="4408" y="12048"/>
                    <a:pt x="4408" y="21600"/>
                  </a:cubicBezTo>
                  <a:lnTo>
                    <a:pt x="0" y="21600"/>
                  </a:lnTo>
                  <a:cubicBezTo>
                    <a:pt x="0" y="9671"/>
                    <a:pt x="3454" y="0"/>
                    <a:pt x="7714" y="0"/>
                  </a:cubicBezTo>
                  <a:lnTo>
                    <a:pt x="12123" y="0"/>
                  </a:lnTo>
                  <a:cubicBezTo>
                    <a:pt x="15392" y="0"/>
                    <a:pt x="18306" y="5770"/>
                    <a:pt x="19396" y="14400"/>
                  </a:cubicBezTo>
                  <a:lnTo>
                    <a:pt x="21600" y="14400"/>
                  </a:lnTo>
                  <a:lnTo>
                    <a:pt x="17633" y="21600"/>
                  </a:lnTo>
                  <a:lnTo>
                    <a:pt x="12784" y="14400"/>
                  </a:lnTo>
                  <a:lnTo>
                    <a:pt x="14988" y="14400"/>
                  </a:lnTo>
                  <a:lnTo>
                    <a:pt x="14988" y="14400"/>
                  </a:lnTo>
                  <a:cubicBezTo>
                    <a:pt x="13898" y="5770"/>
                    <a:pt x="10984" y="0"/>
                    <a:pt x="7714" y="0"/>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endParaRPr/>
            </a:p>
          </p:txBody>
        </p:sp>
      </p:grpSp>
      <p:grpSp>
        <p:nvGrpSpPr>
          <p:cNvPr id="3084" name="AutoShape 12"/>
          <p:cNvGrpSpPr/>
          <p:nvPr/>
        </p:nvGrpSpPr>
        <p:grpSpPr>
          <a:xfrm>
            <a:off x="6580813" y="2179576"/>
            <a:ext cx="1437966" cy="1432683"/>
            <a:chOff x="0" y="0"/>
            <a:chExt cx="1437965" cy="1432681"/>
          </a:xfrm>
        </p:grpSpPr>
        <p:sp>
          <p:nvSpPr>
            <p:cNvPr id="3081" name="Shape"/>
            <p:cNvSpPr/>
            <p:nvPr/>
          </p:nvSpPr>
          <p:spPr>
            <a:xfrm rot="2825468">
              <a:off x="236779" y="182940"/>
              <a:ext cx="964407" cy="10668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2"/>
            </a:solidFill>
            <a:ln w="9525" cap="flat">
              <a:solidFill>
                <a:srgbClr val="000000"/>
              </a:solidFill>
              <a:prstDash val="solid"/>
              <a:miter lim="800000"/>
            </a:ln>
            <a:effectLst/>
          </p:spPr>
          <p:txBody>
            <a:bodyPr wrap="square" lIns="45719" tIns="45719" rIns="45719" bIns="45719" numCol="1" anchor="ctr">
              <a:noAutofit/>
            </a:bodyPr>
            <a:lstStyle/>
            <a:p>
              <a:pPr>
                <a:defRPr sz="1800"/>
              </a:pPr>
              <a:endParaRPr/>
            </a:p>
          </p:txBody>
        </p:sp>
        <p:sp>
          <p:nvSpPr>
            <p:cNvPr id="3082" name="Rectangle"/>
            <p:cNvSpPr/>
            <p:nvPr/>
          </p:nvSpPr>
          <p:spPr>
            <a:xfrm rot="2825468">
              <a:off x="306326" y="44133"/>
              <a:ext cx="71438" cy="533401"/>
            </a:xfrm>
            <a:prstGeom prst="rect">
              <a:avLst/>
            </a:prstGeom>
            <a:solidFill>
              <a:schemeClr val="accent2"/>
            </a:solidFill>
            <a:ln w="9525" cap="flat">
              <a:solidFill>
                <a:srgbClr val="000000"/>
              </a:solidFill>
              <a:prstDash val="solid"/>
              <a:miter lim="800000"/>
            </a:ln>
            <a:effectLst/>
          </p:spPr>
          <p:txBody>
            <a:bodyPr wrap="square" lIns="45719" tIns="45719" rIns="45719" bIns="45719" numCol="1" anchor="ctr">
              <a:noAutofit/>
            </a:bodyPr>
            <a:lstStyle/>
            <a:p>
              <a:pPr>
                <a:defRPr sz="1800"/>
              </a:pPr>
              <a:endParaRPr/>
            </a:p>
          </p:txBody>
        </p:sp>
        <p:sp>
          <p:nvSpPr>
            <p:cNvPr id="3083" name="Rectangle"/>
            <p:cNvSpPr/>
            <p:nvPr/>
          </p:nvSpPr>
          <p:spPr>
            <a:xfrm rot="2825468">
              <a:off x="263389" y="-21271"/>
              <a:ext cx="35720" cy="533401"/>
            </a:xfrm>
            <a:prstGeom prst="rect">
              <a:avLst/>
            </a:prstGeom>
            <a:solidFill>
              <a:schemeClr val="accent2"/>
            </a:solidFill>
            <a:ln w="9525" cap="flat">
              <a:solidFill>
                <a:srgbClr val="000000"/>
              </a:solidFill>
              <a:prstDash val="solid"/>
              <a:miter lim="800000"/>
            </a:ln>
            <a:effectLst/>
          </p:spPr>
          <p:txBody>
            <a:bodyPr wrap="square" lIns="45719" tIns="45719" rIns="45719" bIns="45719" numCol="1" anchor="ctr">
              <a:noAutofit/>
            </a:bodyPr>
            <a:lstStyle/>
            <a:p>
              <a:pPr>
                <a:defRPr sz="1800"/>
              </a:pPr>
              <a:endParaRPr/>
            </a:p>
          </p:txBody>
        </p:sp>
      </p:grpSp>
      <p:sp>
        <p:nvSpPr>
          <p:cNvPr id="3085" name="Text Box 13"/>
          <p:cNvSpPr txBox="1"/>
          <p:nvPr/>
        </p:nvSpPr>
        <p:spPr>
          <a:xfrm>
            <a:off x="-1" y="6460198"/>
            <a:ext cx="9180515" cy="41259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rtl="1">
              <a:defRPr sz="2000" b="1">
                <a:solidFill>
                  <a:schemeClr val="accent3">
                    <a:lumOff val="44000"/>
                  </a:schemeClr>
                </a:solidFill>
              </a:defRPr>
            </a:pPr>
            <a:r>
              <a:rPr b="0">
                <a:latin typeface="ＭＳ Ｐゴシック"/>
                <a:ea typeface="ＭＳ Ｐゴシック"/>
                <a:cs typeface="ＭＳ Ｐゴシック"/>
                <a:sym typeface="ＭＳ Ｐゴシック"/>
              </a:rPr>
              <a:t>ولكن كيف نعرف أن حزقيال </a:t>
            </a:r>
            <a:r>
              <a:t>37 </a:t>
            </a:r>
            <a:r>
              <a:rPr b="0">
                <a:latin typeface="ＭＳ Ｐゴシック"/>
                <a:ea typeface="ＭＳ Ｐゴシック"/>
                <a:cs typeface="ＭＳ Ｐゴシック"/>
                <a:sym typeface="ＭＳ Ｐゴシック"/>
              </a:rPr>
              <a:t>يتعلق بهذا السبي الثاني والعودة؟</a:t>
            </a:r>
          </a:p>
        </p:txBody>
      </p:sp>
      <p:sp>
        <p:nvSpPr>
          <p:cNvPr id="3086" name="Text Box 14"/>
          <p:cNvSpPr txBox="1"/>
          <p:nvPr/>
        </p:nvSpPr>
        <p:spPr>
          <a:xfrm>
            <a:off x="8362633" y="76200"/>
            <a:ext cx="612686"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508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3064"/>
                                        </p:tgtEl>
                                        <p:attrNameLst>
                                          <p:attrName>style.visibility</p:attrName>
                                        </p:attrNameLst>
                                      </p:cBhvr>
                                      <p:to>
                                        <p:strVal val="visible"/>
                                      </p:to>
                                    </p:set>
                                    <p:animEffect transition="in" filter="wipe(down)">
                                      <p:cBhvr>
                                        <p:cTn id="7" dur="500"/>
                                        <p:tgtEl>
                                          <p:spTgt spid="3064"/>
                                        </p:tgtEl>
                                      </p:cBhvr>
                                    </p:animEffect>
                                  </p:childTnLst>
                                </p:cTn>
                              </p:par>
                            </p:childTnLst>
                          </p:cTn>
                        </p:par>
                        <p:par>
                          <p:cTn id="8" fill="hold">
                            <p:stCondLst>
                              <p:cond delay="500"/>
                            </p:stCondLst>
                            <p:childTnLst>
                              <p:par>
                                <p:cTn id="9" presetID="22" presetClass="entr" presetSubtype="4" fill="hold" grpId="0" nodeType="afterEffect">
                                  <p:stCondLst>
                                    <p:cond delay="0"/>
                                  </p:stCondLst>
                                  <p:iterate>
                                    <p:tmAbs val="0"/>
                                  </p:iterate>
                                  <p:childTnLst>
                                    <p:set>
                                      <p:cBhvr>
                                        <p:cTn id="10" fill="hold"/>
                                        <p:tgtEl>
                                          <p:spTgt spid="3072"/>
                                        </p:tgtEl>
                                        <p:attrNameLst>
                                          <p:attrName>style.visibility</p:attrName>
                                        </p:attrNameLst>
                                      </p:cBhvr>
                                      <p:to>
                                        <p:strVal val="visible"/>
                                      </p:to>
                                    </p:set>
                                    <p:animEffect transition="in" filter="wipe(down)">
                                      <p:cBhvr>
                                        <p:cTn id="11" dur="500"/>
                                        <p:tgtEl>
                                          <p:spTgt spid="307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p:tmAbs val="0"/>
                                  </p:iterate>
                                  <p:childTnLst>
                                    <p:set>
                                      <p:cBhvr>
                                        <p:cTn id="15" fill="hold"/>
                                        <p:tgtEl>
                                          <p:spTgt spid="3076"/>
                                        </p:tgtEl>
                                        <p:attrNameLst>
                                          <p:attrName>style.visibility</p:attrName>
                                        </p:attrNameLst>
                                      </p:cBhvr>
                                      <p:to>
                                        <p:strVal val="visible"/>
                                      </p:to>
                                    </p:set>
                                    <p:animEffect transition="in" filter="wipe(up)">
                                      <p:cBhvr>
                                        <p:cTn id="16" dur="500"/>
                                        <p:tgtEl>
                                          <p:spTgt spid="3076"/>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p:tmAbs val="0"/>
                                  </p:iterate>
                                  <p:childTnLst>
                                    <p:set>
                                      <p:cBhvr>
                                        <p:cTn id="19" fill="hold"/>
                                        <p:tgtEl>
                                          <p:spTgt spid="3067"/>
                                        </p:tgtEl>
                                        <p:attrNameLst>
                                          <p:attrName>style.visibility</p:attrName>
                                        </p:attrNameLst>
                                      </p:cBhvr>
                                      <p:to>
                                        <p:strVal val="visible"/>
                                      </p:to>
                                    </p:set>
                                    <p:animEffect transition="in" filter="wipe(up)">
                                      <p:cBhvr>
                                        <p:cTn id="20" dur="500"/>
                                        <p:tgtEl>
                                          <p:spTgt spid="306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p:tmAbs val="0"/>
                                  </p:iterate>
                                  <p:childTnLst>
                                    <p:set>
                                      <p:cBhvr>
                                        <p:cTn id="24" fill="hold"/>
                                        <p:tgtEl>
                                          <p:spTgt spid="3066"/>
                                        </p:tgtEl>
                                        <p:attrNameLst>
                                          <p:attrName>style.visibility</p:attrName>
                                        </p:attrNameLst>
                                      </p:cBhvr>
                                      <p:to>
                                        <p:strVal val="visible"/>
                                      </p:to>
                                    </p:set>
                                    <p:animEffect transition="in" filter="wipe(up)">
                                      <p:cBhvr>
                                        <p:cTn id="25" dur="500"/>
                                        <p:tgtEl>
                                          <p:spTgt spid="3066"/>
                                        </p:tgtEl>
                                      </p:cBhvr>
                                    </p:animEffect>
                                  </p:childTnLst>
                                </p:cTn>
                              </p:par>
                            </p:childTnLst>
                          </p:cTn>
                        </p:par>
                        <p:par>
                          <p:cTn id="26" fill="hold">
                            <p:stCondLst>
                              <p:cond delay="500"/>
                            </p:stCondLst>
                            <p:childTnLst>
                              <p:par>
                                <p:cTn id="27" presetID="22" presetClass="entr" presetSubtype="4" fill="hold" grpId="0" nodeType="afterEffect">
                                  <p:stCondLst>
                                    <p:cond delay="0"/>
                                  </p:stCondLst>
                                  <p:iterate>
                                    <p:tmAbs val="0"/>
                                  </p:iterate>
                                  <p:childTnLst>
                                    <p:set>
                                      <p:cBhvr>
                                        <p:cTn id="28" fill="hold"/>
                                        <p:tgtEl>
                                          <p:spTgt spid="3080"/>
                                        </p:tgtEl>
                                        <p:attrNameLst>
                                          <p:attrName>style.visibility</p:attrName>
                                        </p:attrNameLst>
                                      </p:cBhvr>
                                      <p:to>
                                        <p:strVal val="visible"/>
                                      </p:to>
                                    </p:set>
                                    <p:animEffect transition="in" filter="wipe(down)">
                                      <p:cBhvr>
                                        <p:cTn id="29" dur="500"/>
                                        <p:tgtEl>
                                          <p:spTgt spid="308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p:tmAbs val="0"/>
                                  </p:iterate>
                                  <p:childTnLst>
                                    <p:set>
                                      <p:cBhvr>
                                        <p:cTn id="33" fill="hold"/>
                                        <p:tgtEl>
                                          <p:spTgt spid="3084"/>
                                        </p:tgtEl>
                                        <p:attrNameLst>
                                          <p:attrName>style.visibility</p:attrName>
                                        </p:attrNameLst>
                                      </p:cBhvr>
                                      <p:to>
                                        <p:strVal val="visible"/>
                                      </p:to>
                                    </p:set>
                                    <p:animEffect transition="in" filter="wipe(up)">
                                      <p:cBhvr>
                                        <p:cTn id="34" dur="500"/>
                                        <p:tgtEl>
                                          <p:spTgt spid="3084"/>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p:tmAbs val="0"/>
                                  </p:iterate>
                                  <p:childTnLst>
                                    <p:set>
                                      <p:cBhvr>
                                        <p:cTn id="37" fill="hold"/>
                                        <p:tgtEl>
                                          <p:spTgt spid="3068"/>
                                        </p:tgtEl>
                                        <p:attrNameLst>
                                          <p:attrName>style.visibility</p:attrName>
                                        </p:attrNameLst>
                                      </p:cBhvr>
                                      <p:to>
                                        <p:strVal val="visible"/>
                                      </p:to>
                                    </p:set>
                                    <p:animEffect transition="in" filter="wipe(up)">
                                      <p:cBhvr>
                                        <p:cTn id="38" dur="500"/>
                                        <p:tgtEl>
                                          <p:spTgt spid="306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p:tmAbs val="0"/>
                                  </p:iterate>
                                  <p:childTnLst>
                                    <p:set>
                                      <p:cBhvr>
                                        <p:cTn id="42" fill="hold"/>
                                        <p:tgtEl>
                                          <p:spTgt spid="3085"/>
                                        </p:tgtEl>
                                        <p:attrNameLst>
                                          <p:attrName>style.visibility</p:attrName>
                                        </p:attrNameLst>
                                      </p:cBhvr>
                                      <p:to>
                                        <p:strVal val="visible"/>
                                      </p:to>
                                    </p:set>
                                    <p:animEffect transition="in" filter="wipe(left)">
                                      <p:cBhvr>
                                        <p:cTn id="43"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4" grpId="0" animBg="1" advAuto="0"/>
      <p:bldP spid="3066" grpId="0" animBg="1" advAuto="0"/>
      <p:bldP spid="3067" grpId="0" animBg="1" advAuto="0"/>
      <p:bldP spid="3068" grpId="0" animBg="1" advAuto="0"/>
      <p:bldP spid="3072" grpId="0" animBg="1" advAuto="0"/>
      <p:bldP spid="3076" grpId="0" animBg="1" advAuto="0"/>
      <p:bldP spid="3080" grpId="0" animBg="1" advAuto="0"/>
      <p:bldP spid="3084" grpId="0" animBg="1" advAuto="0"/>
      <p:bldP spid="3085"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090" name="Picture 2" descr="Picture 2"/>
          <p:cNvPicPr>
            <a:picLocks noChangeAspect="1"/>
          </p:cNvPicPr>
          <p:nvPr/>
        </p:nvPicPr>
        <p:blipFill>
          <a:blip r:embed="rId4"/>
          <a:stretch>
            <a:fillRect/>
          </a:stretch>
        </p:blipFill>
        <p:spPr>
          <a:xfrm>
            <a:off x="1676400" y="3079750"/>
            <a:ext cx="5791200" cy="3473450"/>
          </a:xfrm>
          <a:prstGeom prst="rect">
            <a:avLst/>
          </a:prstGeom>
          <a:ln w="12700">
            <a:miter lim="400000"/>
          </a:ln>
        </p:spPr>
      </p:pic>
      <p:sp>
        <p:nvSpPr>
          <p:cNvPr id="3091" name="Rectangle 3"/>
          <p:cNvSpPr txBox="1">
            <a:spLocks noGrp="1"/>
          </p:cNvSpPr>
          <p:nvPr>
            <p:ph type="title"/>
          </p:nvPr>
        </p:nvSpPr>
        <p:spPr>
          <a:xfrm>
            <a:off x="381000" y="449769"/>
            <a:ext cx="8305800" cy="914400"/>
          </a:xfrm>
          <a:prstGeom prst="rect">
            <a:avLst/>
          </a:prstGeom>
        </p:spPr>
        <p:txBody>
          <a:bodyPr>
            <a:normAutofit/>
          </a:bodyPr>
          <a:lstStyle/>
          <a:p>
            <a:pPr>
              <a:defRPr sz="4000">
                <a:solidFill>
                  <a:schemeClr val="accent3">
                    <a:lumOff val="44000"/>
                  </a:schemeClr>
                </a:solidFill>
              </a:defRPr>
            </a:pPr>
            <a:r>
              <a:rPr lang="ar-JO" b="1" dirty="0">
                <a:effectLst>
                  <a:glow>
                    <a:schemeClr val="accent1">
                      <a:alpha val="40000"/>
                    </a:schemeClr>
                  </a:glow>
                </a:effectLst>
              </a:rPr>
              <a:t>تفسير نبوة حزقيال</a:t>
            </a:r>
            <a:endParaRPr b="1" dirty="0">
              <a:effectLst>
                <a:glow>
                  <a:schemeClr val="accent1">
                    <a:alpha val="40000"/>
                  </a:schemeClr>
                </a:glow>
              </a:effectLst>
            </a:endParaRPr>
          </a:p>
        </p:txBody>
      </p:sp>
      <p:sp>
        <p:nvSpPr>
          <p:cNvPr id="3092" name="Rectangle 4"/>
          <p:cNvSpPr txBox="1"/>
          <p:nvPr/>
        </p:nvSpPr>
        <p:spPr>
          <a:xfrm>
            <a:off x="426719" y="6392778"/>
            <a:ext cx="8366762"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solidFill>
                  <a:schemeClr val="accent3">
                    <a:lumOff val="44000"/>
                  </a:schemeClr>
                </a:solidFill>
              </a:defRPr>
            </a:lvl1pPr>
          </a:lstStyle>
          <a:p>
            <a:r>
              <a:rPr dirty="0"/>
              <a:t>www.bibleweb.org/ </a:t>
            </a:r>
            <a:r>
              <a:rPr dirty="0" err="1"/>
              <a:t>MEastStudies</a:t>
            </a:r>
            <a:r>
              <a:rPr dirty="0"/>
              <a:t>/Sem3.htm</a:t>
            </a:r>
            <a:r>
              <a:rPr lang="ar-JO" dirty="0"/>
              <a:t>مقتبسة من:  </a:t>
            </a:r>
            <a:endParaRPr dirty="0"/>
          </a:p>
        </p:txBody>
      </p:sp>
      <p:graphicFrame>
        <p:nvGraphicFramePr>
          <p:cNvPr id="3093" name="Group 5"/>
          <p:cNvGraphicFramePr/>
          <p:nvPr>
            <p:extLst>
              <p:ext uri="{D42A27DB-BD31-4B8C-83A1-F6EECF244321}">
                <p14:modId xmlns:p14="http://schemas.microsoft.com/office/powerpoint/2010/main" val="1717427191"/>
              </p:ext>
            </p:extLst>
          </p:nvPr>
        </p:nvGraphicFramePr>
        <p:xfrm>
          <a:off x="0" y="1524000"/>
          <a:ext cx="9143999" cy="3977640"/>
        </p:xfrm>
        <a:graphic>
          <a:graphicData uri="http://schemas.openxmlformats.org/drawingml/2006/table">
            <a:tbl>
              <a:tblPr>
                <a:tableStyleId>{4C3C2611-4C71-4FC5-86AE-919BDF0F9419}</a:tableStyleId>
              </a:tblPr>
              <a:tblGrid>
                <a:gridCol w="4110605">
                  <a:extLst>
                    <a:ext uri="{9D8B030D-6E8A-4147-A177-3AD203B41FA5}">
                      <a16:colId xmlns:a16="http://schemas.microsoft.com/office/drawing/2014/main" val="20000"/>
                    </a:ext>
                  </a:extLst>
                </a:gridCol>
                <a:gridCol w="503339">
                  <a:extLst>
                    <a:ext uri="{9D8B030D-6E8A-4147-A177-3AD203B41FA5}">
                      <a16:colId xmlns:a16="http://schemas.microsoft.com/office/drawing/2014/main" val="20001"/>
                    </a:ext>
                  </a:extLst>
                </a:gridCol>
                <a:gridCol w="4530055">
                  <a:extLst>
                    <a:ext uri="{9D8B030D-6E8A-4147-A177-3AD203B41FA5}">
                      <a16:colId xmlns:a16="http://schemas.microsoft.com/office/drawing/2014/main" val="20002"/>
                    </a:ext>
                  </a:extLst>
                </a:gridCol>
              </a:tblGrid>
              <a:tr h="533400">
                <a:tc>
                  <a:txBody>
                    <a:bodyPr/>
                    <a:lstStyle/>
                    <a:p>
                      <a:pPr>
                        <a:spcBef>
                          <a:spcPts val="600"/>
                        </a:spcBef>
                        <a:defRPr sz="1800"/>
                      </a:pPr>
                      <a:r>
                        <a:rPr lang="ar-JO" sz="4000" b="1" dirty="0">
                          <a:effectLst>
                            <a:outerShdw blurRad="38100" dist="38100" dir="2700000" rotWithShape="0">
                              <a:srgbClr val="000000">
                                <a:alpha val="43137"/>
                              </a:srgbClr>
                            </a:outerShdw>
                          </a:effectLst>
                        </a:rPr>
                        <a:t>الرؤية</a:t>
                      </a:r>
                      <a:endParaRPr sz="4000" b="1" dirty="0">
                        <a:effectLst>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solidFill>
                      <a:schemeClr val="accent3">
                        <a:lumOff val="44000"/>
                      </a:schemeClr>
                    </a:solidFill>
                  </a:tcPr>
                </a:tc>
                <a:tc>
                  <a:txBody>
                    <a:bodyPr/>
                    <a:lstStyle/>
                    <a:p>
                      <a:pPr algn="ctr">
                        <a:spcBef>
                          <a:spcPts val="400"/>
                        </a:spcBef>
                        <a:defRPr sz="2800" b="1">
                          <a:effectLst>
                            <a:outerShdw blurRad="38100" dist="38100" dir="2700000" rotWithShape="0">
                              <a:srgbClr val="000000">
                                <a:alpha val="43137"/>
                              </a:srgbClr>
                            </a:outerShdw>
                          </a:effectLst>
                        </a:defRPr>
                      </a:pPr>
                      <a:endParaRPr sz="4000"/>
                    </a:p>
                  </a:txBody>
                  <a:tcPr marL="45720" marR="45720" horzOverflow="overflow">
                    <a:lnL w="12700">
                      <a:miter lim="400000"/>
                    </a:lnL>
                    <a:lnR w="12700">
                      <a:miter lim="400000"/>
                    </a:lnR>
                    <a:lnT w="12700">
                      <a:miter lim="400000"/>
                    </a:lnT>
                    <a:lnB w="12700">
                      <a:miter lim="400000"/>
                    </a:lnB>
                    <a:solidFill>
                      <a:schemeClr val="accent3">
                        <a:lumOff val="44000"/>
                      </a:schemeClr>
                    </a:solidFill>
                  </a:tcPr>
                </a:tc>
                <a:tc>
                  <a:txBody>
                    <a:bodyPr/>
                    <a:lstStyle/>
                    <a:p>
                      <a:pPr algn="l">
                        <a:spcBef>
                          <a:spcPts val="600"/>
                        </a:spcBef>
                        <a:defRPr sz="1800"/>
                      </a:pPr>
                      <a:r>
                        <a:rPr lang="ar-JO" sz="4000" b="1" dirty="0">
                          <a:effectLst>
                            <a:outerShdw blurRad="38100" dist="38100" dir="2700000" rotWithShape="0">
                              <a:srgbClr val="000000">
                                <a:alpha val="43137"/>
                              </a:srgbClr>
                            </a:outerShdw>
                          </a:effectLst>
                        </a:rPr>
                        <a:t>المعنى</a:t>
                      </a:r>
                      <a:endParaRPr sz="4000" b="1" dirty="0">
                        <a:effectLst>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solidFill>
                      <a:schemeClr val="accent3">
                        <a:lumOff val="44000"/>
                      </a:schemeClr>
                    </a:solidFill>
                  </a:tcPr>
                </a:tc>
                <a:extLst>
                  <a:ext uri="{0D108BD9-81ED-4DB2-BD59-A6C34878D82A}">
                    <a16:rowId xmlns:a16="http://schemas.microsoft.com/office/drawing/2014/main" val="10000"/>
                  </a:ext>
                </a:extLst>
              </a:tr>
              <a:tr h="812800">
                <a:tc>
                  <a:txBody>
                    <a:bodyPr/>
                    <a:lstStyle/>
                    <a:p>
                      <a:pPr>
                        <a:spcBef>
                          <a:spcPts val="600"/>
                        </a:spcBef>
                        <a:defRPr sz="1800"/>
                      </a:pPr>
                      <a:r>
                        <a:rPr lang="ar-JO"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العظام</a:t>
                      </a:r>
                      <a:endPar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tc>
                  <a:txBody>
                    <a:bodyPr/>
                    <a:lstStyle/>
                    <a:p>
                      <a:pPr algn="ctr">
                        <a:spcBef>
                          <a:spcPts val="600"/>
                        </a:spcBef>
                        <a:defRPr sz="1800"/>
                      </a:pPr>
                      <a:r>
                        <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a:t>
                      </a:r>
                    </a:p>
                  </a:txBody>
                  <a:tcPr marL="45720" marR="45720" horzOverflow="overflow">
                    <a:lnL w="12700">
                      <a:miter lim="400000"/>
                    </a:lnL>
                    <a:lnR w="12700">
                      <a:miter lim="400000"/>
                    </a:lnR>
                    <a:lnT w="12700">
                      <a:miter lim="400000"/>
                    </a:lnT>
                    <a:lnB w="12700">
                      <a:miter lim="400000"/>
                    </a:lnB>
                    <a:noFill/>
                  </a:tcPr>
                </a:tc>
                <a:tc>
                  <a:txBody>
                    <a:bodyPr/>
                    <a:lstStyle/>
                    <a:p>
                      <a:pPr algn="l">
                        <a:spcBef>
                          <a:spcPts val="600"/>
                        </a:spcBef>
                        <a:defRPr sz="1800"/>
                      </a:pPr>
                      <a:r>
                        <a:rPr lang="ar-JO"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بيت إسرائيل</a:t>
                      </a:r>
                      <a:endPar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812800">
                <a:tc>
                  <a:txBody>
                    <a:bodyPr/>
                    <a:lstStyle/>
                    <a:p>
                      <a:pPr>
                        <a:spcBef>
                          <a:spcPts val="600"/>
                        </a:spcBef>
                        <a:defRPr sz="1800"/>
                      </a:pPr>
                      <a:r>
                        <a:rPr lang="ar-JO"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العظام اليابسة</a:t>
                      </a:r>
                      <a:endPar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tc>
                  <a:txBody>
                    <a:bodyPr/>
                    <a:lstStyle/>
                    <a:p>
                      <a:pPr algn="ctr">
                        <a:spcBef>
                          <a:spcPts val="600"/>
                        </a:spcBef>
                        <a:defRPr sz="1800"/>
                      </a:pPr>
                      <a:r>
                        <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a:t>
                      </a:r>
                    </a:p>
                  </a:txBody>
                  <a:tcPr marL="45720" marR="45720" horzOverflow="overflow">
                    <a:lnL w="12700">
                      <a:miter lim="400000"/>
                    </a:lnL>
                    <a:lnR w="12700">
                      <a:miter lim="400000"/>
                    </a:lnR>
                    <a:lnT w="12700">
                      <a:miter lim="400000"/>
                    </a:lnT>
                    <a:lnB w="12700">
                      <a:miter lim="400000"/>
                    </a:lnB>
                    <a:noFill/>
                  </a:tcPr>
                </a:tc>
                <a:tc>
                  <a:txBody>
                    <a:bodyPr/>
                    <a:lstStyle/>
                    <a:p>
                      <a:pPr algn="l">
                        <a:spcBef>
                          <a:spcPts val="600"/>
                        </a:spcBef>
                        <a:defRPr sz="1800"/>
                      </a:pPr>
                      <a:r>
                        <a:rPr lang="ar-JO"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هلاك الرجاء، والانقطاع</a:t>
                      </a:r>
                      <a:endPar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889000">
                <a:tc>
                  <a:txBody>
                    <a:bodyPr/>
                    <a:lstStyle/>
                    <a:p>
                      <a:pPr>
                        <a:spcBef>
                          <a:spcPts val="600"/>
                        </a:spcBef>
                        <a:defRPr sz="1800"/>
                      </a:pPr>
                      <a:r>
                        <a:rPr lang="ar-JO"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تقارب العظام معًا</a:t>
                      </a:r>
                      <a:endPar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tc>
                  <a:txBody>
                    <a:bodyPr/>
                    <a:lstStyle/>
                    <a:p>
                      <a:pPr algn="ctr">
                        <a:spcBef>
                          <a:spcPts val="600"/>
                        </a:spcBef>
                        <a:defRPr sz="1800"/>
                      </a:pPr>
                      <a:r>
                        <a:rPr sz="4000" b="1">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a:t>
                      </a:r>
                    </a:p>
                  </a:txBody>
                  <a:tcPr marL="45720" marR="45720" horzOverflow="overflow">
                    <a:lnL w="12700">
                      <a:miter lim="400000"/>
                    </a:lnL>
                    <a:lnR w="12700">
                      <a:miter lim="400000"/>
                    </a:lnR>
                    <a:lnT w="12700">
                      <a:miter lim="400000"/>
                    </a:lnT>
                    <a:lnB w="12700">
                      <a:miter lim="400000"/>
                    </a:lnB>
                    <a:noFill/>
                  </a:tcPr>
                </a:tc>
                <a:tc>
                  <a:txBody>
                    <a:bodyPr/>
                    <a:lstStyle/>
                    <a:p>
                      <a:pPr algn="l">
                        <a:spcBef>
                          <a:spcPts val="600"/>
                        </a:spcBef>
                        <a:defRPr sz="1800"/>
                      </a:pPr>
                      <a:r>
                        <a:rPr lang="ar-JO"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عودة اليهود إلى إسرائيل</a:t>
                      </a:r>
                      <a:endPar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762000">
                <a:tc>
                  <a:txBody>
                    <a:bodyPr/>
                    <a:lstStyle/>
                    <a:p>
                      <a:pPr>
                        <a:spcBef>
                          <a:spcPts val="600"/>
                        </a:spcBef>
                        <a:defRPr sz="1800"/>
                      </a:pPr>
                      <a:r>
                        <a:rPr lang="ar-JO"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التنفس فيها</a:t>
                      </a:r>
                      <a:endParaRPr sz="4000" b="1" dirty="0">
                        <a:solidFill>
                          <a:schemeClr val="accent3">
                            <a:lumOff val="44000"/>
                          </a:schemeClr>
                        </a:solidFill>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tc>
                  <a:txBody>
                    <a:bodyPr/>
                    <a:lstStyle/>
                    <a:p>
                      <a:pPr algn="ctr">
                        <a:spcBef>
                          <a:spcPts val="600"/>
                        </a:spcBef>
                        <a:defRPr sz="1800"/>
                      </a:pPr>
                      <a:r>
                        <a:rPr sz="4000" b="1">
                          <a:solidFill>
                            <a:schemeClr val="accent3">
                              <a:lumOff val="44000"/>
                            </a:schemeClr>
                          </a:solidFill>
                          <a:effectLst>
                            <a:glow rad="228600">
                              <a:schemeClr val="tx1">
                                <a:alpha val="73207"/>
                              </a:schemeClr>
                            </a:glow>
                            <a:outerShdw blurRad="38100" dist="38100" dir="2700000" rotWithShape="0">
                              <a:srgbClr val="000000">
                                <a:alpha val="43137"/>
                              </a:srgbClr>
                            </a:outerShdw>
                          </a:effectLst>
                        </a:rPr>
                        <a:t>=</a:t>
                      </a:r>
                    </a:p>
                  </a:txBody>
                  <a:tcPr marL="45720" marR="45720" horzOverflow="overflow">
                    <a:lnL w="12700">
                      <a:miter lim="400000"/>
                    </a:lnL>
                    <a:lnR w="12700">
                      <a:miter lim="400000"/>
                    </a:lnR>
                    <a:lnT w="12700">
                      <a:miter lim="400000"/>
                    </a:lnT>
                    <a:lnB w="12700">
                      <a:miter lim="400000"/>
                    </a:lnB>
                    <a:noFill/>
                  </a:tcPr>
                </a:tc>
                <a:tc>
                  <a:txBody>
                    <a:bodyPr/>
                    <a:lstStyle/>
                    <a:p>
                      <a:pPr algn="l">
                        <a:spcBef>
                          <a:spcPts val="600"/>
                        </a:spcBef>
                        <a:defRPr sz="2800" b="1">
                          <a:solidFill>
                            <a:schemeClr val="accent3">
                              <a:lumOff val="44000"/>
                            </a:schemeClr>
                          </a:solidFill>
                          <a:effectLst>
                            <a:outerShdw blurRad="38100" dist="38100" dir="2700000" rotWithShape="0">
                              <a:srgbClr val="000000">
                                <a:alpha val="43137"/>
                              </a:srgbClr>
                            </a:outerShdw>
                          </a:effectLst>
                        </a:defRPr>
                      </a:pPr>
                      <a:r>
                        <a:rPr lang="ar-JO" sz="4000" dirty="0">
                          <a:effectLst>
                            <a:glow rad="228600">
                              <a:schemeClr val="tx1">
                                <a:alpha val="73207"/>
                              </a:schemeClr>
                            </a:glow>
                            <a:outerShdw blurRad="38100" dist="38100" dir="2700000" rotWithShape="0">
                              <a:srgbClr val="000000">
                                <a:alpha val="43137"/>
                              </a:srgbClr>
                            </a:outerShdw>
                          </a:effectLst>
                        </a:rPr>
                        <a:t>روح الله في شعبه</a:t>
                      </a:r>
                      <a:endParaRPr sz="4000" dirty="0">
                        <a:effectLst>
                          <a:glow rad="228600">
                            <a:schemeClr val="tx1">
                              <a:alpha val="73207"/>
                            </a:schemeClr>
                          </a:glow>
                          <a:outerShdw blurRad="38100" dist="38100" dir="2700000" rotWithShape="0">
                            <a:srgbClr val="000000">
                              <a:alpha val="43137"/>
                            </a:srgbClr>
                          </a:outerShdw>
                        </a:effectLst>
                      </a:endParaRPr>
                    </a:p>
                  </a:txBody>
                  <a:tcPr marL="45720" marR="4572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bl>
          </a:graphicData>
        </a:graphic>
      </p:graphicFrame>
      <p:sp>
        <p:nvSpPr>
          <p:cNvPr id="3094" name="Text Box 37"/>
          <p:cNvSpPr txBox="1"/>
          <p:nvPr/>
        </p:nvSpPr>
        <p:spPr>
          <a:xfrm>
            <a:off x="8101013" y="12700"/>
            <a:ext cx="443171" cy="437069"/>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33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3"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6" name="Picture 5" descr="Picture 5"/>
          <p:cNvPicPr>
            <a:picLocks noChangeAspect="1"/>
          </p:cNvPicPr>
          <p:nvPr/>
        </p:nvPicPr>
        <p:blipFill>
          <a:blip r:embed="rId3"/>
          <a:stretch>
            <a:fillRect/>
          </a:stretch>
        </p:blipFill>
        <p:spPr>
          <a:xfrm>
            <a:off x="0" y="0"/>
            <a:ext cx="9180514" cy="13411200"/>
          </a:xfrm>
          <a:prstGeom prst="rect">
            <a:avLst/>
          </a:prstGeom>
          <a:ln w="12700">
            <a:miter lim="400000"/>
          </a:ln>
        </p:spPr>
      </p:pic>
      <p:sp>
        <p:nvSpPr>
          <p:cNvPr id="3097" name="Rectangle 3"/>
          <p:cNvSpPr txBox="1">
            <a:spLocks noGrp="1"/>
          </p:cNvSpPr>
          <p:nvPr>
            <p:ph type="title"/>
          </p:nvPr>
        </p:nvSpPr>
        <p:spPr>
          <a:xfrm>
            <a:off x="5334000" y="76200"/>
            <a:ext cx="3810000" cy="2133600"/>
          </a:xfrm>
          <a:prstGeom prst="rect">
            <a:avLst/>
          </a:prstGeom>
          <a:effectLst>
            <a:outerShdw blurRad="63500" dist="107762" dir="8100000" rotWithShape="0">
              <a:schemeClr val="accent3">
                <a:lumOff val="44000"/>
                <a:alpha val="74998"/>
              </a:schemeClr>
            </a:outerShdw>
          </a:effectLst>
        </p:spPr>
        <p:txBody>
          <a:bodyPr/>
          <a:lstStyle/>
          <a:p>
            <a:pPr rtl="1">
              <a:defRPr b="1">
                <a:solidFill>
                  <a:srgbClr val="000000"/>
                </a:solidFill>
              </a:defRPr>
            </a:pPr>
            <a:r>
              <a:rPr b="0">
                <a:latin typeface="ＭＳ Ｐゴシック"/>
                <a:ea typeface="ＭＳ Ｐゴシック"/>
                <a:cs typeface="ＭＳ Ｐゴシック"/>
                <a:sym typeface="ＭＳ Ｐゴシック"/>
              </a:rPr>
              <a:t>ثيودور </a:t>
            </a:r>
            <a:br>
              <a:rPr b="0">
                <a:latin typeface="ＭＳ Ｐゴシック"/>
                <a:ea typeface="ＭＳ Ｐゴシック"/>
                <a:cs typeface="ＭＳ Ｐゴシック"/>
                <a:sym typeface="ＭＳ Ｐゴシック"/>
              </a:rPr>
            </a:br>
            <a:r>
              <a:rPr b="0">
                <a:latin typeface="ＭＳ Ｐゴシック"/>
                <a:ea typeface="ＭＳ Ｐゴシック"/>
                <a:cs typeface="ＭＳ Ｐゴシック"/>
                <a:sym typeface="ＭＳ Ｐゴシック"/>
              </a:rPr>
              <a:t>هرتزل</a:t>
            </a:r>
          </a:p>
        </p:txBody>
      </p:sp>
      <p:sp>
        <p:nvSpPr>
          <p:cNvPr id="3098" name="Rectangle 4"/>
          <p:cNvSpPr txBox="1">
            <a:spLocks noGrp="1"/>
          </p:cNvSpPr>
          <p:nvPr>
            <p:ph type="body" sz="half" idx="1"/>
          </p:nvPr>
        </p:nvSpPr>
        <p:spPr>
          <a:xfrm>
            <a:off x="5715000" y="3141663"/>
            <a:ext cx="3429000" cy="3889376"/>
          </a:xfrm>
          <a:prstGeom prst="rect">
            <a:avLst/>
          </a:prstGeom>
        </p:spPr>
        <p:txBody>
          <a:bodyPr/>
          <a:lstStyle/>
          <a:p>
            <a:pPr rtl="1">
              <a:spcBef>
                <a:spcPts val="1000"/>
              </a:spcBef>
              <a:defRPr sz="4400" b="1" i="1">
                <a:solidFill>
                  <a:srgbClr val="000000"/>
                </a:solidFill>
              </a:defRPr>
            </a:pPr>
            <a:r>
              <a:rPr b="0" i="0">
                <a:latin typeface="ＭＳ Ｐゴシック"/>
                <a:ea typeface="ＭＳ Ｐゴシック"/>
                <a:cs typeface="ＭＳ Ｐゴシック"/>
                <a:sym typeface="ＭＳ Ｐゴシック"/>
              </a:rPr>
              <a:t>الكونجرس الصهيوني الأول</a:t>
            </a:r>
          </a:p>
          <a:p>
            <a:pPr>
              <a:spcBef>
                <a:spcPts val="1000"/>
              </a:spcBef>
              <a:defRPr sz="4400" b="1" i="1">
                <a:solidFill>
                  <a:srgbClr val="000000"/>
                </a:solidFill>
              </a:defRPr>
            </a:pPr>
            <a:r>
              <a:t>1897</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102" name="Text Box 5"/>
          <p:cNvSpPr txBox="1"/>
          <p:nvPr/>
        </p:nvSpPr>
        <p:spPr>
          <a:xfrm>
            <a:off x="1619672" y="614014"/>
            <a:ext cx="4589188" cy="350663"/>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a:solidFill>
                  <a:schemeClr val="accent3">
                    <a:lumOff val="44000"/>
                  </a:schemeClr>
                </a:solidFill>
              </a:defRPr>
            </a:lvl1pPr>
          </a:lstStyle>
          <a:p>
            <a:r>
              <a:t>www.bibleweb.org/ MEastStudies/Sem3.htm</a:t>
            </a:r>
          </a:p>
        </p:txBody>
      </p:sp>
      <p:sp>
        <p:nvSpPr>
          <p:cNvPr id="3103" name="Rectangle 2"/>
          <p:cNvSpPr txBox="1">
            <a:spLocks noGrp="1"/>
          </p:cNvSpPr>
          <p:nvPr>
            <p:ph type="title"/>
          </p:nvPr>
        </p:nvSpPr>
        <p:spPr>
          <a:xfrm>
            <a:off x="0" y="-15330"/>
            <a:ext cx="9144000" cy="708026"/>
          </a:xfrm>
          <a:prstGeom prst="rect">
            <a:avLst/>
          </a:prstGeom>
          <a:solidFill>
            <a:srgbClr val="000000"/>
          </a:solidFill>
          <a:effectLst>
            <a:outerShdw blurRad="63500" dist="35921" dir="2700000" rotWithShape="0">
              <a:srgbClr val="000000">
                <a:alpha val="74998"/>
              </a:srgbClr>
            </a:outerShdw>
          </a:effectLst>
        </p:spPr>
        <p:txBody>
          <a:bodyPr/>
          <a:lstStyle>
            <a:lvl1pPr rtl="1">
              <a:defRPr sz="3600" b="1">
                <a:solidFill>
                  <a:schemeClr val="accent3">
                    <a:lumOff val="44000"/>
                  </a:schemeClr>
                </a:solidFill>
              </a:defRPr>
            </a:lvl1pPr>
          </a:lstStyle>
          <a:p>
            <a:r>
              <a:t>عودة اليهود في القرن العشرين</a:t>
            </a:r>
          </a:p>
        </p:txBody>
      </p:sp>
      <p:sp>
        <p:nvSpPr>
          <p:cNvPr id="3104" name="Rectangle 3"/>
          <p:cNvSpPr txBox="1">
            <a:spLocks noGrp="1"/>
          </p:cNvSpPr>
          <p:nvPr>
            <p:ph type="body" sz="quarter" idx="1"/>
          </p:nvPr>
        </p:nvSpPr>
        <p:spPr>
          <a:xfrm>
            <a:off x="76200" y="4114800"/>
            <a:ext cx="5105400" cy="381000"/>
          </a:xfrm>
          <a:prstGeom prst="rect">
            <a:avLst/>
          </a:prstGeom>
        </p:spPr>
        <p:txBody>
          <a:bodyPr/>
          <a:lstStyle/>
          <a:p>
            <a:pPr>
              <a:lnSpc>
                <a:spcPct val="90000"/>
              </a:lnSpc>
              <a:defRPr sz="2000"/>
            </a:pPr>
            <a:endParaRPr/>
          </a:p>
        </p:txBody>
      </p:sp>
      <p:sp>
        <p:nvSpPr>
          <p:cNvPr id="3105" name="Text Box 7"/>
          <p:cNvSpPr txBox="1"/>
          <p:nvPr/>
        </p:nvSpPr>
        <p:spPr>
          <a:xfrm>
            <a:off x="8303539" y="0"/>
            <a:ext cx="798871" cy="437069"/>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195b</a:t>
            </a:r>
          </a:p>
        </p:txBody>
      </p:sp>
      <p:grpSp>
        <p:nvGrpSpPr>
          <p:cNvPr id="3110" name="Group 2"/>
          <p:cNvGrpSpPr/>
          <p:nvPr/>
        </p:nvGrpSpPr>
        <p:grpSpPr>
          <a:xfrm>
            <a:off x="4857" y="908719"/>
            <a:ext cx="8167544" cy="5976207"/>
            <a:chOff x="0" y="0"/>
            <a:chExt cx="8167543" cy="5976206"/>
          </a:xfrm>
        </p:grpSpPr>
        <p:pic>
          <p:nvPicPr>
            <p:cNvPr id="3106" name="Picture 4" descr="Picture 4"/>
            <p:cNvPicPr>
              <a:picLocks noChangeAspect="1"/>
            </p:cNvPicPr>
            <p:nvPr/>
          </p:nvPicPr>
          <p:blipFill>
            <a:blip r:embed="rId4"/>
            <a:stretch>
              <a:fillRect/>
            </a:stretch>
          </p:blipFill>
          <p:spPr>
            <a:xfrm>
              <a:off x="0" y="0"/>
              <a:ext cx="8167544" cy="5976207"/>
            </a:xfrm>
            <a:prstGeom prst="rect">
              <a:avLst/>
            </a:prstGeom>
            <a:ln w="12700" cap="flat">
              <a:noFill/>
              <a:miter lim="400000"/>
            </a:ln>
            <a:effectLst/>
          </p:spPr>
        </p:pic>
        <p:sp>
          <p:nvSpPr>
            <p:cNvPr id="3107" name="Rectangle 1"/>
            <p:cNvSpPr/>
            <p:nvPr/>
          </p:nvSpPr>
          <p:spPr>
            <a:xfrm>
              <a:off x="750719" y="432048"/>
              <a:ext cx="4248473" cy="720081"/>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3108" name="Rectangle 9"/>
            <p:cNvSpPr/>
            <p:nvPr/>
          </p:nvSpPr>
          <p:spPr>
            <a:xfrm>
              <a:off x="102647" y="72008"/>
              <a:ext cx="1368153" cy="360041"/>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sp>
          <p:nvSpPr>
            <p:cNvPr id="3109" name="Rectangle 10"/>
            <p:cNvSpPr/>
            <p:nvPr/>
          </p:nvSpPr>
          <p:spPr>
            <a:xfrm>
              <a:off x="2838951" y="1152128"/>
              <a:ext cx="2736305" cy="720081"/>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endParaRPr/>
            </a:p>
          </p:txBody>
        </p:sp>
      </p:grpSp>
      <p:sp>
        <p:nvSpPr>
          <p:cNvPr id="3111" name="Rectangle 2"/>
          <p:cNvSpPr txBox="1"/>
          <p:nvPr/>
        </p:nvSpPr>
        <p:spPr>
          <a:xfrm>
            <a:off x="153224" y="973132"/>
            <a:ext cx="1492736"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2000" b="1"/>
            </a:lvl1pPr>
          </a:lstStyle>
          <a:p>
            <a:r>
              <a:t>millions</a:t>
            </a:r>
          </a:p>
        </p:txBody>
      </p:sp>
      <p:sp>
        <p:nvSpPr>
          <p:cNvPr id="3112" name="Rectangle 2"/>
          <p:cNvSpPr txBox="1"/>
          <p:nvPr/>
        </p:nvSpPr>
        <p:spPr>
          <a:xfrm>
            <a:off x="2889528" y="1981244"/>
            <a:ext cx="1492736"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2000" b="1"/>
            </a:lvl1pPr>
          </a:lstStyle>
          <a:p>
            <a:r>
              <a:t>Total</a:t>
            </a:r>
          </a:p>
        </p:txBody>
      </p:sp>
      <p:sp>
        <p:nvSpPr>
          <p:cNvPr id="3113" name="Rectangle 2"/>
          <p:cNvSpPr txBox="1"/>
          <p:nvPr/>
        </p:nvSpPr>
        <p:spPr>
          <a:xfrm>
            <a:off x="2889528" y="2341284"/>
            <a:ext cx="1492736"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2000" b="1"/>
            </a:lvl1pPr>
          </a:lstStyle>
          <a:p>
            <a:r>
              <a:t>Jews</a:t>
            </a:r>
          </a:p>
        </p:txBody>
      </p:sp>
      <p:sp>
        <p:nvSpPr>
          <p:cNvPr id="3114" name="Rectangle 2"/>
          <p:cNvSpPr txBox="1"/>
          <p:nvPr/>
        </p:nvSpPr>
        <p:spPr>
          <a:xfrm>
            <a:off x="1017319" y="1361115"/>
            <a:ext cx="4949122" cy="667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defRPr sz="2000" b="1" i="1"/>
            </a:pPr>
            <a:r>
              <a:t>Growth in the Population of Israel</a:t>
            </a:r>
            <a:endParaRPr sz="4400"/>
          </a:p>
          <a:p>
            <a:pPr>
              <a:defRPr sz="2000" b="1" i="1"/>
            </a:pPr>
            <a:r>
              <a:t>1916-1986</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6" name="Title 1"/>
          <p:cNvSpPr txBox="1">
            <a:spLocks noGrp="1"/>
          </p:cNvSpPr>
          <p:nvPr>
            <p:ph type="title"/>
          </p:nvPr>
        </p:nvSpPr>
        <p:spPr>
          <a:xfrm>
            <a:off x="611560" y="-1178447"/>
            <a:ext cx="8229601" cy="1143001"/>
          </a:xfrm>
          <a:prstGeom prst="rect">
            <a:avLst/>
          </a:prstGeom>
        </p:spPr>
        <p:txBody>
          <a:bodyPr/>
          <a:lstStyle/>
          <a:p>
            <a:endParaRPr/>
          </a:p>
        </p:txBody>
      </p:sp>
      <p:pic>
        <p:nvPicPr>
          <p:cNvPr id="2597" name="13-1 Thessalonians Left Behind Movie.mp4" descr="13-1 Thessalonians Left Behind Movie.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9850" y="11529"/>
            <a:ext cx="9163850" cy="687288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1" fill="hold"/>
                                        <p:tgtEl>
                                          <p:spTgt spid="259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5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597"/>
                </p:tgtEl>
              </p:cMediaNode>
            </p:video>
            <p:seq concurrent="1" prevAc="none" nextAc="seek">
              <p:cTn id="12" restart="whenNotActive" fill="hold" evtFilter="cancelBubble" nodeType="interactiveSeq">
                <p:stCondLst>
                  <p:cond evt="onClick" delay="0">
                    <p:tgtEl>
                      <p:spTgt spid="259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597"/>
                                        </p:tgtEl>
                                      </p:cBhvr>
                                    </p:cmd>
                                  </p:childTnLst>
                                </p:cTn>
                              </p:par>
                            </p:childTnLst>
                          </p:cTn>
                        </p:par>
                      </p:childTnLst>
                    </p:cTn>
                  </p:par>
                </p:childTnLst>
              </p:cTn>
              <p:nextCondLst>
                <p:cond evt="onClick" delay="0">
                  <p:tgtEl>
                    <p:spTgt spid="259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8" name="Picture 2" descr="Picture 2"/>
          <p:cNvPicPr>
            <a:picLocks noChangeAspect="1"/>
          </p:cNvPicPr>
          <p:nvPr/>
        </p:nvPicPr>
        <p:blipFill>
          <a:blip r:embed="rId2"/>
          <a:stretch>
            <a:fillRect/>
          </a:stretch>
        </p:blipFill>
        <p:spPr>
          <a:xfrm>
            <a:off x="0" y="87365"/>
            <a:ext cx="9144000" cy="6846835"/>
          </a:xfrm>
          <a:prstGeom prst="rect">
            <a:avLst/>
          </a:prstGeom>
          <a:ln w="12700">
            <a:miter lim="400000"/>
          </a:ln>
        </p:spPr>
      </p:pic>
      <p:sp>
        <p:nvSpPr>
          <p:cNvPr id="3119" name="Rectangle 3"/>
          <p:cNvSpPr txBox="1">
            <a:spLocks noGrp="1"/>
          </p:cNvSpPr>
          <p:nvPr>
            <p:ph type="title"/>
          </p:nvPr>
        </p:nvSpPr>
        <p:spPr>
          <a:xfrm>
            <a:off x="381000" y="152400"/>
            <a:ext cx="8458200" cy="685800"/>
          </a:xfrm>
          <a:prstGeom prst="rect">
            <a:avLst/>
          </a:prstGeom>
          <a:solidFill>
            <a:srgbClr val="000000"/>
          </a:solidFill>
        </p:spPr>
        <p:txBody>
          <a:bodyPr/>
          <a:lstStyle>
            <a:lvl1pPr rtl="1">
              <a:defRPr sz="3600">
                <a:solidFill>
                  <a:schemeClr val="accent3">
                    <a:lumOff val="44000"/>
                  </a:schemeClr>
                </a:solidFill>
              </a:defRPr>
            </a:lvl1pPr>
          </a:lstStyle>
          <a:p>
            <a:r>
              <a:t>عدد السكان اليهود في جميع أنحاء العالم عام 1997</a:t>
            </a:r>
          </a:p>
        </p:txBody>
      </p:sp>
      <p:sp>
        <p:nvSpPr>
          <p:cNvPr id="3120" name="Rectangle 4"/>
          <p:cNvSpPr txBox="1">
            <a:spLocks noGrp="1"/>
          </p:cNvSpPr>
          <p:nvPr>
            <p:ph type="body" sz="quarter" idx="1"/>
          </p:nvPr>
        </p:nvSpPr>
        <p:spPr>
          <a:xfrm>
            <a:off x="0" y="2819400"/>
            <a:ext cx="1828800" cy="3048000"/>
          </a:xfrm>
          <a:prstGeom prst="rect">
            <a:avLst/>
          </a:prstGeom>
        </p:spPr>
        <p:txBody>
          <a:bodyPr/>
          <a:lstStyle/>
          <a:p>
            <a:pPr marL="0" indent="0" algn="ctr" rtl="1">
              <a:lnSpc>
                <a:spcPct val="90000"/>
              </a:lnSpc>
              <a:spcBef>
                <a:spcPts val="500"/>
              </a:spcBef>
              <a:buSzTx/>
              <a:buNone/>
              <a:defRPr sz="2400" b="1"/>
            </a:pPr>
            <a:r>
              <a:t>لاحظ أن</a:t>
            </a:r>
          </a:p>
          <a:p>
            <a:pPr marL="0" indent="0" algn="ctr" rtl="1">
              <a:lnSpc>
                <a:spcPct val="90000"/>
              </a:lnSpc>
              <a:spcBef>
                <a:spcPts val="500"/>
              </a:spcBef>
              <a:buSzTx/>
              <a:buNone/>
              <a:defRPr sz="2400" b="1"/>
            </a:pPr>
            <a:r>
              <a:t>معظم اليهود</a:t>
            </a:r>
          </a:p>
          <a:p>
            <a:pPr marL="0" indent="0" algn="ctr" rtl="1">
              <a:lnSpc>
                <a:spcPct val="90000"/>
              </a:lnSpc>
              <a:spcBef>
                <a:spcPts val="500"/>
              </a:spcBef>
              <a:buSzTx/>
              <a:buNone/>
              <a:defRPr sz="2400" b="1"/>
            </a:pPr>
            <a:r>
              <a:t>لم يعودوا</a:t>
            </a:r>
          </a:p>
          <a:p>
            <a:pPr marL="0" indent="0" algn="ctr" rtl="1">
              <a:lnSpc>
                <a:spcPct val="90000"/>
              </a:lnSpc>
              <a:spcBef>
                <a:spcPts val="500"/>
              </a:spcBef>
              <a:buSzTx/>
              <a:buNone/>
              <a:defRPr sz="2400" b="1"/>
            </a:pPr>
            <a:r>
              <a:t>بعد</a:t>
            </a:r>
          </a:p>
          <a:p>
            <a:pPr marL="0" indent="0" algn="ctr" rtl="1">
              <a:lnSpc>
                <a:spcPct val="90000"/>
              </a:lnSpc>
              <a:spcBef>
                <a:spcPts val="500"/>
              </a:spcBef>
              <a:buSzTx/>
              <a:buNone/>
              <a:defRPr sz="2400" b="1"/>
            </a:pPr>
            <a:r>
              <a:t>إلى</a:t>
            </a:r>
          </a:p>
          <a:p>
            <a:pPr marL="0" indent="0" algn="ctr" rtl="1">
              <a:lnSpc>
                <a:spcPct val="90000"/>
              </a:lnSpc>
              <a:spcBef>
                <a:spcPts val="500"/>
              </a:spcBef>
              <a:buSzTx/>
              <a:buNone/>
              <a:defRPr sz="2400" b="1"/>
            </a:pPr>
            <a:r>
              <a:t>إسرائيل</a:t>
            </a:r>
          </a:p>
        </p:txBody>
      </p:sp>
      <p:grpSp>
        <p:nvGrpSpPr>
          <p:cNvPr id="3127" name="Group 3"/>
          <p:cNvGrpSpPr/>
          <p:nvPr/>
        </p:nvGrpSpPr>
        <p:grpSpPr>
          <a:xfrm>
            <a:off x="3635895" y="4365104"/>
            <a:ext cx="3024337" cy="2448272"/>
            <a:chOff x="0" y="0"/>
            <a:chExt cx="3024336" cy="2448271"/>
          </a:xfrm>
        </p:grpSpPr>
        <p:sp>
          <p:nvSpPr>
            <p:cNvPr id="3121" name="Rectangle 6"/>
            <p:cNvSpPr/>
            <p:nvPr/>
          </p:nvSpPr>
          <p:spPr>
            <a:xfrm>
              <a:off x="1152128" y="504056"/>
              <a:ext cx="1080121" cy="360041"/>
            </a:xfrm>
            <a:prstGeom prst="rect">
              <a:avLst/>
            </a:prstGeom>
            <a:solidFill>
              <a:srgbClr val="94BE8C"/>
            </a:solidFill>
            <a:ln w="12700" cap="flat">
              <a:noFill/>
              <a:miter lim="400000"/>
            </a:ln>
            <a:effectLst/>
          </p:spPr>
          <p:txBody>
            <a:bodyPr wrap="square" lIns="45719" tIns="45719" rIns="45719" bIns="45719" numCol="1" anchor="t">
              <a:noAutofit/>
            </a:bodyPr>
            <a:lstStyle/>
            <a:p>
              <a:endParaRPr/>
            </a:p>
          </p:txBody>
        </p:sp>
        <p:sp>
          <p:nvSpPr>
            <p:cNvPr id="3122" name="Rectangle 7"/>
            <p:cNvSpPr/>
            <p:nvPr/>
          </p:nvSpPr>
          <p:spPr>
            <a:xfrm>
              <a:off x="1728192" y="1728192"/>
              <a:ext cx="504057" cy="360041"/>
            </a:xfrm>
            <a:prstGeom prst="rect">
              <a:avLst/>
            </a:prstGeom>
            <a:solidFill>
              <a:srgbClr val="91C030"/>
            </a:solidFill>
            <a:ln w="12700" cap="flat">
              <a:noFill/>
              <a:miter lim="400000"/>
            </a:ln>
            <a:effectLst/>
          </p:spPr>
          <p:txBody>
            <a:bodyPr wrap="square" lIns="45719" tIns="45719" rIns="45719" bIns="45719" numCol="1" anchor="t">
              <a:noAutofit/>
            </a:bodyPr>
            <a:lstStyle/>
            <a:p>
              <a:endParaRPr/>
            </a:p>
          </p:txBody>
        </p:sp>
        <p:sp>
          <p:nvSpPr>
            <p:cNvPr id="3123" name="Rectangle 1"/>
            <p:cNvSpPr/>
            <p:nvPr/>
          </p:nvSpPr>
          <p:spPr>
            <a:xfrm>
              <a:off x="2520280" y="1080120"/>
              <a:ext cx="504057" cy="360041"/>
            </a:xfrm>
            <a:prstGeom prst="rect">
              <a:avLst/>
            </a:prstGeom>
            <a:solidFill>
              <a:srgbClr val="FEFEFE"/>
            </a:solidFill>
            <a:ln w="12700" cap="flat">
              <a:noFill/>
              <a:miter lim="400000"/>
            </a:ln>
            <a:effectLst/>
          </p:spPr>
          <p:txBody>
            <a:bodyPr wrap="square" lIns="45719" tIns="45719" rIns="45719" bIns="45719" numCol="1" anchor="t">
              <a:noAutofit/>
            </a:bodyPr>
            <a:lstStyle/>
            <a:p>
              <a:endParaRPr/>
            </a:p>
          </p:txBody>
        </p:sp>
        <p:sp>
          <p:nvSpPr>
            <p:cNvPr id="3124" name="Rectangle 11"/>
            <p:cNvSpPr/>
            <p:nvPr/>
          </p:nvSpPr>
          <p:spPr>
            <a:xfrm>
              <a:off x="0" y="0"/>
              <a:ext cx="1152129" cy="360041"/>
            </a:xfrm>
            <a:prstGeom prst="rect">
              <a:avLst/>
            </a:prstGeom>
            <a:solidFill>
              <a:srgbClr val="FFFFC9"/>
            </a:solidFill>
            <a:ln w="12700" cap="flat">
              <a:noFill/>
              <a:miter lim="400000"/>
            </a:ln>
            <a:effectLst/>
          </p:spPr>
          <p:txBody>
            <a:bodyPr wrap="square" lIns="45719" tIns="45719" rIns="45719" bIns="45719" numCol="1" anchor="t">
              <a:noAutofit/>
            </a:bodyPr>
            <a:lstStyle/>
            <a:p>
              <a:endParaRPr/>
            </a:p>
          </p:txBody>
        </p:sp>
        <p:sp>
          <p:nvSpPr>
            <p:cNvPr id="3125" name="Rectangle 17"/>
            <p:cNvSpPr/>
            <p:nvPr/>
          </p:nvSpPr>
          <p:spPr>
            <a:xfrm>
              <a:off x="144015" y="936104"/>
              <a:ext cx="720082" cy="864097"/>
            </a:xfrm>
            <a:prstGeom prst="rect">
              <a:avLst/>
            </a:prstGeom>
            <a:solidFill>
              <a:srgbClr val="FFFFC9"/>
            </a:solidFill>
            <a:ln w="12700" cap="flat">
              <a:noFill/>
              <a:miter lim="400000"/>
            </a:ln>
            <a:effectLst/>
          </p:spPr>
          <p:txBody>
            <a:bodyPr wrap="square" lIns="45719" tIns="45719" rIns="45719" bIns="45719" numCol="1" anchor="t">
              <a:noAutofit/>
            </a:bodyPr>
            <a:lstStyle/>
            <a:p>
              <a:endParaRPr/>
            </a:p>
          </p:txBody>
        </p:sp>
        <p:sp>
          <p:nvSpPr>
            <p:cNvPr id="3126" name="Rectangle 18"/>
            <p:cNvSpPr/>
            <p:nvPr/>
          </p:nvSpPr>
          <p:spPr>
            <a:xfrm rot="20189637">
              <a:off x="289604" y="1476427"/>
              <a:ext cx="720081" cy="864097"/>
            </a:xfrm>
            <a:prstGeom prst="rect">
              <a:avLst/>
            </a:prstGeom>
            <a:solidFill>
              <a:srgbClr val="FFFFC9"/>
            </a:solidFill>
            <a:ln w="12700" cap="flat">
              <a:noFill/>
              <a:miter lim="400000"/>
            </a:ln>
            <a:effectLst/>
          </p:spPr>
          <p:txBody>
            <a:bodyPr wrap="square" lIns="45719" tIns="45719" rIns="45719" bIns="45719" numCol="1" anchor="t">
              <a:noAutofit/>
            </a:bodyPr>
            <a:lstStyle/>
            <a:p>
              <a:endParaRPr/>
            </a:p>
          </p:txBody>
        </p:sp>
      </p:grpSp>
      <p:sp>
        <p:nvSpPr>
          <p:cNvPr id="3128" name="Rectangle 2"/>
          <p:cNvSpPr txBox="1"/>
          <p:nvPr/>
        </p:nvSpPr>
        <p:spPr>
          <a:xfrm>
            <a:off x="6057880" y="5332208"/>
            <a:ext cx="628641"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rtl="1">
              <a:defRPr sz="1200" b="1"/>
            </a:pPr>
            <a:r>
              <a:t>إسرائيل</a:t>
            </a:r>
            <a:endParaRPr sz="4400"/>
          </a:p>
          <a:p>
            <a:pPr algn="ctr">
              <a:defRPr sz="1200" b="1"/>
            </a:pPr>
            <a:r>
              <a:t>29%</a:t>
            </a:r>
          </a:p>
        </p:txBody>
      </p:sp>
      <p:sp>
        <p:nvSpPr>
          <p:cNvPr id="3129" name="Rectangle 2"/>
          <p:cNvSpPr txBox="1"/>
          <p:nvPr/>
        </p:nvSpPr>
        <p:spPr>
          <a:xfrm>
            <a:off x="4977760" y="4595237"/>
            <a:ext cx="988681" cy="61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rtl="1">
              <a:defRPr sz="1200" b="1"/>
            </a:pPr>
            <a:r>
              <a:t>أميركا</a:t>
            </a:r>
            <a:endParaRPr sz="4400"/>
          </a:p>
          <a:p>
            <a:pPr algn="ctr" rtl="1">
              <a:defRPr sz="1200" b="1"/>
            </a:pPr>
            <a:r>
              <a:t>الشمالية</a:t>
            </a:r>
            <a:endParaRPr sz="4400"/>
          </a:p>
          <a:p>
            <a:pPr algn="ctr">
              <a:defRPr sz="1200" b="1"/>
            </a:pPr>
            <a:r>
              <a:t>38%</a:t>
            </a:r>
          </a:p>
        </p:txBody>
      </p:sp>
      <p:sp>
        <p:nvSpPr>
          <p:cNvPr id="3130" name="Rectangle 2"/>
          <p:cNvSpPr txBox="1"/>
          <p:nvPr/>
        </p:nvSpPr>
        <p:spPr>
          <a:xfrm>
            <a:off x="5337800" y="6052288"/>
            <a:ext cx="628641"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rtl="1">
              <a:defRPr sz="1200" b="1"/>
            </a:pPr>
            <a:r>
              <a:t>أوروبا </a:t>
            </a:r>
            <a:endParaRPr sz="4400"/>
          </a:p>
          <a:p>
            <a:pPr algn="ctr">
              <a:defRPr sz="1200" b="1"/>
            </a:pPr>
            <a:r>
              <a:t>18.4%</a:t>
            </a:r>
          </a:p>
        </p:txBody>
      </p:sp>
      <p:sp>
        <p:nvSpPr>
          <p:cNvPr id="3131" name="Rectangle 2"/>
          <p:cNvSpPr txBox="1"/>
          <p:nvPr/>
        </p:nvSpPr>
        <p:spPr>
          <a:xfrm>
            <a:off x="3681615" y="4468112"/>
            <a:ext cx="1132697"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rtl="1">
              <a:defRPr sz="1200" b="1"/>
            </a:pPr>
            <a:r>
              <a:t>15.8 مليون يهودي</a:t>
            </a:r>
            <a:endParaRPr sz="4400"/>
          </a:p>
          <a:p>
            <a:pPr algn="ctr" rtl="1">
              <a:defRPr sz="1200" b="1"/>
            </a:pPr>
            <a:r>
              <a:t>عام 1997</a:t>
            </a:r>
          </a:p>
        </p:txBody>
      </p:sp>
      <p:sp>
        <p:nvSpPr>
          <p:cNvPr id="3132" name="Rectangle 2"/>
          <p:cNvSpPr txBox="1"/>
          <p:nvPr/>
        </p:nvSpPr>
        <p:spPr>
          <a:xfrm>
            <a:off x="3465591" y="5337892"/>
            <a:ext cx="1132697" cy="286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rtl="1">
              <a:defRPr sz="1200" b="1"/>
            </a:pPr>
            <a:r>
              <a:rPr b="0">
                <a:latin typeface="ＭＳ Ｐゴシック"/>
                <a:ea typeface="ＭＳ Ｐゴシック"/>
                <a:cs typeface="ＭＳ Ｐゴシック"/>
                <a:sym typeface="ＭＳ Ｐゴシック"/>
              </a:rPr>
              <a:t>أ</a:t>
            </a:r>
            <a:r>
              <a:t>أوقيانوسيا 0.8%</a:t>
            </a:r>
          </a:p>
        </p:txBody>
      </p:sp>
      <p:sp>
        <p:nvSpPr>
          <p:cNvPr id="3133" name="Rectangle 2"/>
          <p:cNvSpPr txBox="1"/>
          <p:nvPr/>
        </p:nvSpPr>
        <p:spPr>
          <a:xfrm>
            <a:off x="3393583" y="5601128"/>
            <a:ext cx="1132697"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rtl="1">
              <a:defRPr sz="1200" b="1"/>
            </a:lvl1pPr>
          </a:lstStyle>
          <a:p>
            <a:r>
              <a:t>أفريقيا 1.8%</a:t>
            </a:r>
          </a:p>
        </p:txBody>
      </p:sp>
      <p:sp>
        <p:nvSpPr>
          <p:cNvPr id="3134" name="Rectangle 2"/>
          <p:cNvSpPr txBox="1"/>
          <p:nvPr/>
        </p:nvSpPr>
        <p:spPr>
          <a:xfrm>
            <a:off x="3465591" y="5853156"/>
            <a:ext cx="1132697"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rtl="1">
              <a:defRPr sz="1200" b="1"/>
            </a:lvl1pPr>
          </a:lstStyle>
          <a:p>
            <a:r>
              <a:t>روسيا 4.4%</a:t>
            </a:r>
          </a:p>
        </p:txBody>
      </p:sp>
      <p:sp>
        <p:nvSpPr>
          <p:cNvPr id="3135" name="Rectangle 2"/>
          <p:cNvSpPr txBox="1"/>
          <p:nvPr/>
        </p:nvSpPr>
        <p:spPr>
          <a:xfrm>
            <a:off x="3393583" y="6196304"/>
            <a:ext cx="1348721"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r" rtl="1">
              <a:defRPr sz="1200" b="1"/>
            </a:pPr>
            <a:r>
              <a:t>أميركا الجنوبية</a:t>
            </a:r>
            <a:endParaRPr sz="4400"/>
          </a:p>
          <a:p>
            <a:pPr algn="r">
              <a:defRPr sz="1200" b="1"/>
            </a:pPr>
            <a:r>
              <a:t>7.5</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7" name="Picture 3" descr="Picture 3"/>
          <p:cNvPicPr>
            <a:picLocks noChangeAspect="1"/>
          </p:cNvPicPr>
          <p:nvPr/>
        </p:nvPicPr>
        <p:blipFill>
          <a:blip r:embed="rId2"/>
          <a:srcRect b="104"/>
          <a:stretch>
            <a:fillRect/>
          </a:stretch>
        </p:blipFill>
        <p:spPr>
          <a:xfrm>
            <a:off x="0" y="615010"/>
            <a:ext cx="9144000" cy="6231043"/>
          </a:xfrm>
          <a:prstGeom prst="rect">
            <a:avLst/>
          </a:prstGeom>
          <a:ln w="12700">
            <a:miter lim="400000"/>
          </a:ln>
        </p:spPr>
      </p:pic>
      <p:sp>
        <p:nvSpPr>
          <p:cNvPr id="3138" name="Rectangle 3"/>
          <p:cNvSpPr txBox="1">
            <a:spLocks noGrp="1"/>
          </p:cNvSpPr>
          <p:nvPr>
            <p:ph type="title"/>
          </p:nvPr>
        </p:nvSpPr>
        <p:spPr>
          <a:xfrm>
            <a:off x="381000" y="44623"/>
            <a:ext cx="8458200" cy="685801"/>
          </a:xfrm>
          <a:prstGeom prst="rect">
            <a:avLst/>
          </a:prstGeom>
          <a:solidFill>
            <a:srgbClr val="000000"/>
          </a:solidFill>
        </p:spPr>
        <p:txBody>
          <a:bodyPr/>
          <a:lstStyle>
            <a:lvl1pPr rtl="1">
              <a:defRPr sz="3200" b="1">
                <a:solidFill>
                  <a:schemeClr val="accent3">
                    <a:lumOff val="44000"/>
                  </a:schemeClr>
                </a:solidFill>
              </a:defRPr>
            </a:lvl1pPr>
          </a:lstStyle>
          <a:p>
            <a:r>
              <a:t>عدد اليهود في جميع أنحاء العام عام 2016</a:t>
            </a:r>
          </a:p>
        </p:txBody>
      </p:sp>
      <p:sp>
        <p:nvSpPr>
          <p:cNvPr id="3139" name="Rectangle 4"/>
          <p:cNvSpPr txBox="1">
            <a:spLocks noGrp="1"/>
          </p:cNvSpPr>
          <p:nvPr>
            <p:ph type="body" sz="quarter" idx="1"/>
          </p:nvPr>
        </p:nvSpPr>
        <p:spPr>
          <a:xfrm>
            <a:off x="0" y="5949279"/>
            <a:ext cx="9144000" cy="576065"/>
          </a:xfrm>
          <a:prstGeom prst="rect">
            <a:avLst/>
          </a:prstGeom>
        </p:spPr>
        <p:txBody>
          <a:bodyPr/>
          <a:lstStyle>
            <a:lvl1pPr marL="0" indent="0" algn="ctr" rtl="1">
              <a:lnSpc>
                <a:spcPct val="90000"/>
              </a:lnSpc>
              <a:spcBef>
                <a:spcPts val="500"/>
              </a:spcBef>
              <a:buSzTx/>
              <a:buNone/>
              <a:defRPr sz="2400" b="1"/>
            </a:lvl1pPr>
          </a:lstStyle>
          <a:p>
            <a:r>
              <a:t>لاحظ أن معظم اليهود لم يعودوا بعد إلى إسرائيل</a:t>
            </a:r>
          </a:p>
        </p:txBody>
      </p:sp>
      <p:grpSp>
        <p:nvGrpSpPr>
          <p:cNvPr id="3142" name="Rectangle 2"/>
          <p:cNvGrpSpPr/>
          <p:nvPr/>
        </p:nvGrpSpPr>
        <p:grpSpPr>
          <a:xfrm>
            <a:off x="6156176" y="821844"/>
            <a:ext cx="2988001" cy="1073731"/>
            <a:chOff x="0" y="0"/>
            <a:chExt cx="2987999" cy="1073730"/>
          </a:xfrm>
        </p:grpSpPr>
        <p:sp>
          <p:nvSpPr>
            <p:cNvPr id="3140" name="Rectangle"/>
            <p:cNvSpPr/>
            <p:nvPr/>
          </p:nvSpPr>
          <p:spPr>
            <a:xfrm>
              <a:off x="0" y="14867"/>
              <a:ext cx="2988000" cy="1043996"/>
            </a:xfrm>
            <a:prstGeom prst="rect">
              <a:avLst/>
            </a:prstGeom>
            <a:solidFill>
              <a:srgbClr val="000000"/>
            </a:solidFill>
            <a:ln w="12700" cap="flat">
              <a:noFill/>
              <a:miter lim="400000"/>
            </a:ln>
            <a:effectLst/>
          </p:spPr>
          <p:txBody>
            <a:bodyPr wrap="square" lIns="45719" tIns="45719" rIns="45719" bIns="45719" numCol="1" anchor="ctr">
              <a:noAutofit/>
            </a:bodyPr>
            <a:lstStyle/>
            <a:p>
              <a:pPr algn="r">
                <a:defRPr sz="2000" b="1">
                  <a:solidFill>
                    <a:schemeClr val="accent3">
                      <a:lumOff val="44000"/>
                    </a:schemeClr>
                  </a:solidFill>
                </a:defRPr>
              </a:pPr>
              <a:endParaRPr/>
            </a:p>
          </p:txBody>
        </p:sp>
        <p:sp>
          <p:nvSpPr>
            <p:cNvPr id="3141" name="83% يعيشون في إسرائيل…"/>
            <p:cNvSpPr txBox="1"/>
            <p:nvPr/>
          </p:nvSpPr>
          <p:spPr>
            <a:xfrm>
              <a:off x="45719" y="0"/>
              <a:ext cx="2896561" cy="10737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r" rtl="1">
                <a:defRPr sz="2800" b="1">
                  <a:solidFill>
                    <a:schemeClr val="accent3">
                      <a:lumOff val="44000"/>
                    </a:schemeClr>
                  </a:solidFill>
                </a:defRPr>
              </a:pPr>
              <a:r>
                <a:t>83%</a:t>
              </a:r>
              <a:br/>
              <a:r>
                <a:rPr sz="2000"/>
                <a:t>يعيشون في إسرائيل</a:t>
              </a:r>
              <a:endParaRPr sz="4400"/>
            </a:p>
            <a:p>
              <a:pPr algn="r" rtl="1">
                <a:defRPr sz="2000" b="1">
                  <a:solidFill>
                    <a:schemeClr val="accent3">
                      <a:lumOff val="44000"/>
                    </a:schemeClr>
                  </a:solidFill>
                </a:defRPr>
              </a:pPr>
              <a:r>
                <a:t>والولايات المتحدة</a:t>
              </a:r>
            </a:p>
          </p:txBody>
        </p:sp>
      </p:grpSp>
      <p:grpSp>
        <p:nvGrpSpPr>
          <p:cNvPr id="3145" name="Rectangle 2"/>
          <p:cNvGrpSpPr/>
          <p:nvPr/>
        </p:nvGrpSpPr>
        <p:grpSpPr>
          <a:xfrm>
            <a:off x="0" y="836712"/>
            <a:ext cx="2988000" cy="1043996"/>
            <a:chOff x="0" y="0"/>
            <a:chExt cx="2987999" cy="1043994"/>
          </a:xfrm>
        </p:grpSpPr>
        <p:sp>
          <p:nvSpPr>
            <p:cNvPr id="3143" name="Rectangle"/>
            <p:cNvSpPr/>
            <p:nvPr/>
          </p:nvSpPr>
          <p:spPr>
            <a:xfrm>
              <a:off x="0" y="0"/>
              <a:ext cx="2988000" cy="1043995"/>
            </a:xfrm>
            <a:prstGeom prst="rect">
              <a:avLst/>
            </a:prstGeom>
            <a:solidFill>
              <a:srgbClr val="000000"/>
            </a:solidFill>
            <a:ln w="12700" cap="flat">
              <a:noFill/>
              <a:miter lim="400000"/>
            </a:ln>
            <a:effectLst/>
          </p:spPr>
          <p:txBody>
            <a:bodyPr wrap="square" lIns="45719" tIns="45719" rIns="45719" bIns="45719" numCol="1" anchor="ctr">
              <a:noAutofit/>
            </a:bodyPr>
            <a:lstStyle/>
            <a:p>
              <a:pPr algn="r">
                <a:defRPr sz="1400" b="1">
                  <a:solidFill>
                    <a:schemeClr val="accent3">
                      <a:lumOff val="44000"/>
                    </a:schemeClr>
                  </a:solidFill>
                </a:defRPr>
              </a:pPr>
              <a:endParaRPr/>
            </a:p>
          </p:txBody>
        </p:sp>
        <p:sp>
          <p:nvSpPr>
            <p:cNvPr id="3144" name="السكان اليهود…"/>
            <p:cNvSpPr txBox="1"/>
            <p:nvPr/>
          </p:nvSpPr>
          <p:spPr>
            <a:xfrm>
              <a:off x="45720" y="75694"/>
              <a:ext cx="2896560" cy="8926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indent="355600" algn="r" rtl="1">
                <a:defRPr sz="2800" b="1">
                  <a:solidFill>
                    <a:schemeClr val="accent3">
                      <a:lumOff val="44000"/>
                    </a:schemeClr>
                  </a:solidFill>
                </a:defRPr>
              </a:pPr>
              <a:r>
                <a:t>السكان اليهود</a:t>
              </a:r>
              <a:endParaRPr sz="4400"/>
            </a:p>
            <a:p>
              <a:pPr indent="355600" algn="r" rtl="1">
                <a:defRPr sz="2800" b="1">
                  <a:solidFill>
                    <a:schemeClr val="accent3">
                      <a:lumOff val="44000"/>
                    </a:schemeClr>
                  </a:solidFill>
                </a:defRPr>
              </a:pPr>
              <a:r>
                <a:t>حسب البلد</a:t>
              </a:r>
            </a:p>
          </p:txBody>
        </p:sp>
      </p:grpSp>
      <p:grpSp>
        <p:nvGrpSpPr>
          <p:cNvPr id="3148" name="Rectangle 2"/>
          <p:cNvGrpSpPr/>
          <p:nvPr/>
        </p:nvGrpSpPr>
        <p:grpSpPr>
          <a:xfrm>
            <a:off x="3078088" y="836712"/>
            <a:ext cx="2988001" cy="1043996"/>
            <a:chOff x="0" y="0"/>
            <a:chExt cx="2987999" cy="1043994"/>
          </a:xfrm>
        </p:grpSpPr>
        <p:sp>
          <p:nvSpPr>
            <p:cNvPr id="3146" name="Rectangle"/>
            <p:cNvSpPr/>
            <p:nvPr/>
          </p:nvSpPr>
          <p:spPr>
            <a:xfrm>
              <a:off x="0" y="0"/>
              <a:ext cx="2988000" cy="1043995"/>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2000" b="1">
                  <a:solidFill>
                    <a:schemeClr val="accent3">
                      <a:lumOff val="44000"/>
                    </a:schemeClr>
                  </a:solidFill>
                </a:defRPr>
              </a:pPr>
              <a:endParaRPr/>
            </a:p>
          </p:txBody>
        </p:sp>
        <p:sp>
          <p:nvSpPr>
            <p:cNvPr id="3147" name="14,500,000 المجموع في العالم"/>
            <p:cNvSpPr txBox="1"/>
            <p:nvPr/>
          </p:nvSpPr>
          <p:spPr>
            <a:xfrm>
              <a:off x="45720" y="131182"/>
              <a:ext cx="2896560" cy="7816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indent="538162" rtl="1">
                <a:defRPr sz="2800" b="1">
                  <a:solidFill>
                    <a:schemeClr val="accent3">
                      <a:lumOff val="44000"/>
                    </a:schemeClr>
                  </a:solidFill>
                </a:defRPr>
              </a:pPr>
              <a:r>
                <a:t>14,500,000</a:t>
              </a:r>
              <a:br/>
              <a:r>
                <a:rPr sz="2000"/>
                <a:t>المجموع في العالم</a:t>
              </a:r>
            </a:p>
          </p:txBody>
        </p:sp>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0" name="Rectangle 2"/>
          <p:cNvSpPr txBox="1">
            <a:spLocks noGrp="1"/>
          </p:cNvSpPr>
          <p:nvPr>
            <p:ph type="title"/>
          </p:nvPr>
        </p:nvSpPr>
        <p:spPr>
          <a:xfrm>
            <a:off x="4625975" y="76200"/>
            <a:ext cx="4267200" cy="4495800"/>
          </a:xfrm>
          <a:prstGeom prst="rect">
            <a:avLst/>
          </a:prstGeom>
        </p:spPr>
        <p:txBody>
          <a:bodyPr/>
          <a:lstStyle/>
          <a:p>
            <a:pPr rtl="1">
              <a:defRPr sz="3600" b="1"/>
            </a:pPr>
            <a:br/>
            <a:r>
              <a:rPr b="0">
                <a:latin typeface="ＭＳ Ｐゴシック"/>
                <a:ea typeface="ＭＳ Ｐゴシック"/>
                <a:cs typeface="ＭＳ Ｐゴシック"/>
                <a:sym typeface="ＭＳ Ｐゴシック"/>
              </a:rPr>
              <a:t>حتى يعودوا إلى أرض إسرائيل فعلى اليهود أن يصبحوا أكة مرة ثانية</a:t>
            </a:r>
          </a:p>
        </p:txBody>
      </p:sp>
      <p:pic>
        <p:nvPicPr>
          <p:cNvPr id="3151" name="Picture 1" descr="Picture 1"/>
          <p:cNvPicPr>
            <a:picLocks noChangeAspect="1"/>
          </p:cNvPicPr>
          <p:nvPr/>
        </p:nvPicPr>
        <p:blipFill>
          <a:blip r:embed="rId2"/>
          <a:stretch>
            <a:fillRect/>
          </a:stretch>
        </p:blipFill>
        <p:spPr>
          <a:xfrm>
            <a:off x="0" y="0"/>
            <a:ext cx="4433888"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3150"/>
                                        </p:tgtEl>
                                        <p:attrNameLst>
                                          <p:attrName>style.visibility</p:attrName>
                                        </p:attrNameLst>
                                      </p:cBhvr>
                                      <p:to>
                                        <p:strVal val="visible"/>
                                      </p:to>
                                    </p:set>
                                    <p:animEffect transition="in" filter="wipe(up)">
                                      <p:cBhvr>
                                        <p:cTn id="7" dur="500"/>
                                        <p:tgtEl>
                                          <p:spTgt spid="3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0"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 name="Picture 4" descr="Picture 4"/>
          <p:cNvPicPr>
            <a:picLocks noChangeAspect="1"/>
          </p:cNvPicPr>
          <p:nvPr/>
        </p:nvPicPr>
        <p:blipFill>
          <a:blip r:embed="rId2"/>
          <a:stretch>
            <a:fillRect/>
          </a:stretch>
        </p:blipFill>
        <p:spPr>
          <a:xfrm>
            <a:off x="0" y="534987"/>
            <a:ext cx="9144000" cy="6350001"/>
          </a:xfrm>
          <a:prstGeom prst="rect">
            <a:avLst/>
          </a:prstGeom>
          <a:ln w="12700">
            <a:miter lim="400000"/>
          </a:ln>
        </p:spPr>
      </p:pic>
      <p:sp>
        <p:nvSpPr>
          <p:cNvPr id="3154" name="Rectangle 2"/>
          <p:cNvSpPr txBox="1">
            <a:spLocks noGrp="1"/>
          </p:cNvSpPr>
          <p:nvPr>
            <p:ph type="title"/>
          </p:nvPr>
        </p:nvSpPr>
        <p:spPr>
          <a:xfrm>
            <a:off x="-22225" y="-1"/>
            <a:ext cx="9166225" cy="620715"/>
          </a:xfrm>
          <a:prstGeom prst="rect">
            <a:avLst/>
          </a:prstGeom>
          <a:solidFill>
            <a:srgbClr val="000000"/>
          </a:solidFill>
        </p:spPr>
        <p:txBody>
          <a:bodyPr/>
          <a:lstStyle/>
          <a:p>
            <a:pPr rtl="1">
              <a:defRPr sz="2800" b="1">
                <a:solidFill>
                  <a:schemeClr val="accent3">
                    <a:lumOff val="44000"/>
                  </a:schemeClr>
                </a:solidFill>
              </a:defRPr>
            </a:pPr>
            <a:r>
              <a:t>استعادت إسرائيل حدودها القديمة على مراحل (1946- 2005)</a:t>
            </a:r>
          </a:p>
        </p:txBody>
      </p:sp>
      <p:sp>
        <p:nvSpPr>
          <p:cNvPr id="3155" name="Rectangle 2"/>
          <p:cNvSpPr txBox="1"/>
          <p:nvPr/>
        </p:nvSpPr>
        <p:spPr>
          <a:xfrm>
            <a:off x="4762182" y="6670481"/>
            <a:ext cx="4358323" cy="21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900" b="1"/>
            </a:lvl1pPr>
          </a:lstStyle>
          <a:p>
            <a:r>
              <a:t>http://kmhouseindia.blogspot.com/2012/11/palestinian-statehood-bid.html</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7" name="Picture 2" descr="Picture 2"/>
          <p:cNvPicPr>
            <a:picLocks noChangeAspect="1"/>
          </p:cNvPicPr>
          <p:nvPr/>
        </p:nvPicPr>
        <p:blipFill>
          <a:blip r:embed="rId2"/>
          <a:stretch>
            <a:fillRect/>
          </a:stretch>
        </p:blipFill>
        <p:spPr>
          <a:xfrm>
            <a:off x="0" y="404813"/>
            <a:ext cx="9144000" cy="6092826"/>
          </a:xfrm>
          <a:prstGeom prst="rect">
            <a:avLst/>
          </a:prstGeom>
          <a:ln w="12700">
            <a:miter lim="400000"/>
          </a:ln>
        </p:spPr>
      </p:pic>
      <p:sp>
        <p:nvSpPr>
          <p:cNvPr id="3158" name="Rectangle 2"/>
          <p:cNvSpPr txBox="1">
            <a:spLocks noGrp="1"/>
          </p:cNvSpPr>
          <p:nvPr>
            <p:ph type="title"/>
          </p:nvPr>
        </p:nvSpPr>
        <p:spPr>
          <a:xfrm>
            <a:off x="-22225" y="-1"/>
            <a:ext cx="9166225" cy="620715"/>
          </a:xfrm>
          <a:prstGeom prst="rect">
            <a:avLst/>
          </a:prstGeom>
          <a:solidFill>
            <a:srgbClr val="000000"/>
          </a:solidFill>
        </p:spPr>
        <p:txBody>
          <a:bodyPr/>
          <a:lstStyle>
            <a:lvl1pPr rtl="1">
              <a:defRPr sz="2800" b="1">
                <a:solidFill>
                  <a:schemeClr val="accent3">
                    <a:lumOff val="44000"/>
                  </a:schemeClr>
                </a:solidFill>
              </a:defRPr>
            </a:lvl1pPr>
          </a:lstStyle>
          <a:p>
            <a:r>
              <a:t>استعادت إسرائيل الحدود القديمة على مراحل (1946-2000)</a:t>
            </a:r>
          </a:p>
        </p:txBody>
      </p:sp>
      <p:grpSp>
        <p:nvGrpSpPr>
          <p:cNvPr id="3161" name="Rectangle 2"/>
          <p:cNvGrpSpPr/>
          <p:nvPr/>
        </p:nvGrpSpPr>
        <p:grpSpPr>
          <a:xfrm>
            <a:off x="0" y="6511182"/>
            <a:ext cx="9166225" cy="288824"/>
            <a:chOff x="0" y="0"/>
            <a:chExt cx="9166225" cy="288823"/>
          </a:xfrm>
        </p:grpSpPr>
        <p:sp>
          <p:nvSpPr>
            <p:cNvPr id="3159" name="Rectangle"/>
            <p:cNvSpPr/>
            <p:nvPr/>
          </p:nvSpPr>
          <p:spPr>
            <a:xfrm>
              <a:off x="0" y="13442"/>
              <a:ext cx="9166225" cy="261939"/>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endParaRPr/>
            </a:p>
          </p:txBody>
        </p:sp>
        <p:sp>
          <p:nvSpPr>
            <p:cNvPr id="3160" name="http://tema1tema.blogspot.com/2011/05/stop-israeli-war-crimes-yells-woman-at.html"/>
            <p:cNvSpPr txBox="1"/>
            <p:nvPr/>
          </p:nvSpPr>
          <p:spPr>
            <a:xfrm>
              <a:off x="45719" y="0"/>
              <a:ext cx="9074787"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b="1"/>
              </a:lvl1pPr>
            </a:lstStyle>
            <a:p>
              <a:r>
                <a:t>http://tema1tema.blogspot.com/2011/05/stop-israeli-war-crimes-yells-woman-at.html</a:t>
              </a:r>
            </a:p>
          </p:txBody>
        </p:sp>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3" name="Rectangle 2"/>
          <p:cNvSpPr txBox="1">
            <a:spLocks noGrp="1"/>
          </p:cNvSpPr>
          <p:nvPr>
            <p:ph type="title"/>
          </p:nvPr>
        </p:nvSpPr>
        <p:spPr>
          <a:xfrm>
            <a:off x="5867400" y="304800"/>
            <a:ext cx="3276600" cy="5211763"/>
          </a:xfrm>
          <a:prstGeom prst="rect">
            <a:avLst/>
          </a:prstGeom>
        </p:spPr>
        <p:txBody>
          <a:bodyPr anchor="t"/>
          <a:lstStyle/>
          <a:p>
            <a:pPr rtl="1">
              <a:defRPr sz="3600"/>
            </a:pPr>
            <a:r>
              <a:t>كان اليهود بحاجة أيضاً إلى استعادة القدس، وهو ما فعلوه في </a:t>
            </a:r>
            <a:br/>
            <a:r>
              <a:t>حرب الأيام الستة (1967).</a:t>
            </a:r>
          </a:p>
        </p:txBody>
      </p:sp>
      <p:pic>
        <p:nvPicPr>
          <p:cNvPr id="3164" name="Picture 3" descr="Picture 3"/>
          <p:cNvPicPr>
            <a:picLocks noChangeAspect="1"/>
          </p:cNvPicPr>
          <p:nvPr/>
        </p:nvPicPr>
        <p:blipFill>
          <a:blip r:embed="rId2"/>
          <a:srcRect l="42227" t="51111" r="2031" b="5555"/>
          <a:stretch>
            <a:fillRect/>
          </a:stretch>
        </p:blipFill>
        <p:spPr>
          <a:xfrm>
            <a:off x="107950" y="-963613"/>
            <a:ext cx="5791200" cy="6858001"/>
          </a:xfrm>
          <a:prstGeom prst="rect">
            <a:avLst/>
          </a:prstGeom>
          <a:ln w="12700">
            <a:miter lim="400000"/>
          </a:ln>
        </p:spPr>
      </p:pic>
      <p:sp>
        <p:nvSpPr>
          <p:cNvPr id="3165" name="Text Box 4"/>
          <p:cNvSpPr txBox="1"/>
          <p:nvPr/>
        </p:nvSpPr>
        <p:spPr>
          <a:xfrm>
            <a:off x="5913119" y="6181725"/>
            <a:ext cx="3077212" cy="598704"/>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rtl="1">
              <a:spcBef>
                <a:spcPts val="800"/>
              </a:spcBef>
              <a:defRPr sz="1400" b="1">
                <a:solidFill>
                  <a:schemeClr val="accent3">
                    <a:lumOff val="44000"/>
                  </a:schemeClr>
                </a:solidFill>
              </a:defRPr>
            </a:pPr>
            <a:r>
              <a:t>مؤسسة السلام في الشرق الأوسط</a:t>
            </a:r>
          </a:p>
          <a:p>
            <a:pPr algn="r" rtl="1">
              <a:spcBef>
                <a:spcPts val="800"/>
              </a:spcBef>
              <a:defRPr sz="1400" b="1">
                <a:solidFill>
                  <a:schemeClr val="accent3">
                    <a:lumOff val="44000"/>
                  </a:schemeClr>
                </a:solidFill>
              </a:defRPr>
            </a:pPr>
            <a:r>
              <a:t>(مارس 2002)</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7" name="Picture 3" descr="Picture 3"/>
          <p:cNvPicPr>
            <a:picLocks noChangeAspect="1"/>
          </p:cNvPicPr>
          <p:nvPr/>
        </p:nvPicPr>
        <p:blipFill>
          <a:blip r:embed="rId3"/>
          <a:stretch>
            <a:fillRect/>
          </a:stretch>
        </p:blipFill>
        <p:spPr>
          <a:xfrm>
            <a:off x="0" y="82550"/>
            <a:ext cx="9144000" cy="6775450"/>
          </a:xfrm>
          <a:prstGeom prst="rect">
            <a:avLst/>
          </a:prstGeom>
          <a:ln w="12700">
            <a:miter lim="400000"/>
          </a:ln>
        </p:spPr>
      </p:pic>
      <p:grpSp>
        <p:nvGrpSpPr>
          <p:cNvPr id="3170" name="Title 1"/>
          <p:cNvGrpSpPr/>
          <p:nvPr/>
        </p:nvGrpSpPr>
        <p:grpSpPr>
          <a:xfrm>
            <a:off x="323850" y="5373687"/>
            <a:ext cx="647700" cy="576263"/>
            <a:chOff x="0" y="0"/>
            <a:chExt cx="647700" cy="576262"/>
          </a:xfrm>
        </p:grpSpPr>
        <p:sp>
          <p:nvSpPr>
            <p:cNvPr id="3168" name="Rectangle"/>
            <p:cNvSpPr/>
            <p:nvPr/>
          </p:nvSpPr>
          <p:spPr>
            <a:xfrm>
              <a:off x="0" y="-1"/>
              <a:ext cx="647700" cy="5762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69" name="2"/>
            <p:cNvSpPr txBox="1"/>
            <p:nvPr/>
          </p:nvSpPr>
          <p:spPr>
            <a:xfrm>
              <a:off x="45719" y="45027"/>
              <a:ext cx="556262" cy="4862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2</a:t>
              </a:r>
            </a:p>
          </p:txBody>
        </p:sp>
      </p:grpSp>
      <p:grpSp>
        <p:nvGrpSpPr>
          <p:cNvPr id="3173" name="Title 1"/>
          <p:cNvGrpSpPr/>
          <p:nvPr/>
        </p:nvGrpSpPr>
        <p:grpSpPr>
          <a:xfrm>
            <a:off x="-63716" y="620712"/>
            <a:ext cx="486207" cy="6237288"/>
            <a:chOff x="0" y="0"/>
            <a:chExt cx="486206" cy="6237287"/>
          </a:xfrm>
        </p:grpSpPr>
        <p:sp>
          <p:nvSpPr>
            <p:cNvPr id="3171" name="Rectangle"/>
            <p:cNvSpPr/>
            <p:nvPr/>
          </p:nvSpPr>
          <p:spPr>
            <a:xfrm rot="16200000">
              <a:off x="-2875541" y="2902743"/>
              <a:ext cx="6237288" cy="431802"/>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72" name="مليون"/>
            <p:cNvSpPr txBox="1"/>
            <p:nvPr/>
          </p:nvSpPr>
          <p:spPr>
            <a:xfrm rot="16200000">
              <a:off x="-2829821" y="2875540"/>
              <a:ext cx="6145848" cy="486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800" b="1"/>
              </a:lvl1pPr>
            </a:lstStyle>
            <a:p>
              <a:r>
                <a:t>مليون</a:t>
              </a:r>
            </a:p>
          </p:txBody>
        </p:sp>
      </p:grpSp>
      <p:grpSp>
        <p:nvGrpSpPr>
          <p:cNvPr id="3176" name="Title 1"/>
          <p:cNvGrpSpPr/>
          <p:nvPr/>
        </p:nvGrpSpPr>
        <p:grpSpPr>
          <a:xfrm>
            <a:off x="323850" y="4568825"/>
            <a:ext cx="647700" cy="576263"/>
            <a:chOff x="0" y="0"/>
            <a:chExt cx="647700" cy="576262"/>
          </a:xfrm>
        </p:grpSpPr>
        <p:sp>
          <p:nvSpPr>
            <p:cNvPr id="3174" name="Rectangle"/>
            <p:cNvSpPr/>
            <p:nvPr/>
          </p:nvSpPr>
          <p:spPr>
            <a:xfrm>
              <a:off x="0" y="0"/>
              <a:ext cx="647700" cy="5762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75" name="4"/>
            <p:cNvSpPr txBox="1"/>
            <p:nvPr/>
          </p:nvSpPr>
          <p:spPr>
            <a:xfrm>
              <a:off x="45719" y="45028"/>
              <a:ext cx="556262" cy="486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4</a:t>
              </a:r>
            </a:p>
          </p:txBody>
        </p:sp>
      </p:grpSp>
      <p:grpSp>
        <p:nvGrpSpPr>
          <p:cNvPr id="3179" name="Title 1"/>
          <p:cNvGrpSpPr/>
          <p:nvPr/>
        </p:nvGrpSpPr>
        <p:grpSpPr>
          <a:xfrm>
            <a:off x="323850" y="3765550"/>
            <a:ext cx="647700" cy="576263"/>
            <a:chOff x="0" y="0"/>
            <a:chExt cx="647700" cy="576262"/>
          </a:xfrm>
        </p:grpSpPr>
        <p:sp>
          <p:nvSpPr>
            <p:cNvPr id="3177" name="Rectangle"/>
            <p:cNvSpPr/>
            <p:nvPr/>
          </p:nvSpPr>
          <p:spPr>
            <a:xfrm>
              <a:off x="0" y="0"/>
              <a:ext cx="647700" cy="5762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78" name="6"/>
            <p:cNvSpPr txBox="1"/>
            <p:nvPr/>
          </p:nvSpPr>
          <p:spPr>
            <a:xfrm>
              <a:off x="45719" y="45028"/>
              <a:ext cx="556262" cy="486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6</a:t>
              </a:r>
            </a:p>
          </p:txBody>
        </p:sp>
      </p:grpSp>
      <p:grpSp>
        <p:nvGrpSpPr>
          <p:cNvPr id="3182" name="Title 1"/>
          <p:cNvGrpSpPr/>
          <p:nvPr/>
        </p:nvGrpSpPr>
        <p:grpSpPr>
          <a:xfrm>
            <a:off x="323850" y="2960688"/>
            <a:ext cx="647700" cy="576263"/>
            <a:chOff x="0" y="0"/>
            <a:chExt cx="647700" cy="576262"/>
          </a:xfrm>
        </p:grpSpPr>
        <p:sp>
          <p:nvSpPr>
            <p:cNvPr id="3180" name="Rectangle"/>
            <p:cNvSpPr/>
            <p:nvPr/>
          </p:nvSpPr>
          <p:spPr>
            <a:xfrm>
              <a:off x="0" y="-1"/>
              <a:ext cx="647700" cy="5762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81" name="8"/>
            <p:cNvSpPr txBox="1"/>
            <p:nvPr/>
          </p:nvSpPr>
          <p:spPr>
            <a:xfrm>
              <a:off x="45719" y="45027"/>
              <a:ext cx="556262" cy="4862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8</a:t>
              </a:r>
            </a:p>
          </p:txBody>
        </p:sp>
      </p:grpSp>
      <p:grpSp>
        <p:nvGrpSpPr>
          <p:cNvPr id="3185" name="Title 1"/>
          <p:cNvGrpSpPr/>
          <p:nvPr/>
        </p:nvGrpSpPr>
        <p:grpSpPr>
          <a:xfrm>
            <a:off x="323850" y="2157413"/>
            <a:ext cx="647700" cy="576263"/>
            <a:chOff x="0" y="0"/>
            <a:chExt cx="647700" cy="576262"/>
          </a:xfrm>
        </p:grpSpPr>
        <p:sp>
          <p:nvSpPr>
            <p:cNvPr id="3183" name="Rectangle"/>
            <p:cNvSpPr/>
            <p:nvPr/>
          </p:nvSpPr>
          <p:spPr>
            <a:xfrm>
              <a:off x="0" y="-1"/>
              <a:ext cx="647700" cy="5762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84" name="10"/>
            <p:cNvSpPr txBox="1"/>
            <p:nvPr/>
          </p:nvSpPr>
          <p:spPr>
            <a:xfrm>
              <a:off x="45719" y="45027"/>
              <a:ext cx="556262" cy="4862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10</a:t>
              </a:r>
            </a:p>
          </p:txBody>
        </p:sp>
      </p:grpSp>
      <p:grpSp>
        <p:nvGrpSpPr>
          <p:cNvPr id="3188" name="Title 1"/>
          <p:cNvGrpSpPr/>
          <p:nvPr/>
        </p:nvGrpSpPr>
        <p:grpSpPr>
          <a:xfrm>
            <a:off x="323850" y="1352550"/>
            <a:ext cx="647700" cy="576263"/>
            <a:chOff x="0" y="0"/>
            <a:chExt cx="647700" cy="576262"/>
          </a:xfrm>
        </p:grpSpPr>
        <p:sp>
          <p:nvSpPr>
            <p:cNvPr id="3186" name="Rectangle"/>
            <p:cNvSpPr/>
            <p:nvPr/>
          </p:nvSpPr>
          <p:spPr>
            <a:xfrm>
              <a:off x="0" y="0"/>
              <a:ext cx="647700" cy="5762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87" name="12"/>
            <p:cNvSpPr txBox="1"/>
            <p:nvPr/>
          </p:nvSpPr>
          <p:spPr>
            <a:xfrm>
              <a:off x="45719" y="45028"/>
              <a:ext cx="556262" cy="486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12</a:t>
              </a:r>
            </a:p>
          </p:txBody>
        </p:sp>
      </p:grpSp>
      <p:grpSp>
        <p:nvGrpSpPr>
          <p:cNvPr id="3191" name="Title 1"/>
          <p:cNvGrpSpPr/>
          <p:nvPr/>
        </p:nvGrpSpPr>
        <p:grpSpPr>
          <a:xfrm>
            <a:off x="323850" y="549275"/>
            <a:ext cx="647700" cy="576263"/>
            <a:chOff x="0" y="0"/>
            <a:chExt cx="647700" cy="576262"/>
          </a:xfrm>
        </p:grpSpPr>
        <p:sp>
          <p:nvSpPr>
            <p:cNvPr id="3189" name="Rectangle"/>
            <p:cNvSpPr/>
            <p:nvPr/>
          </p:nvSpPr>
          <p:spPr>
            <a:xfrm>
              <a:off x="0" y="0"/>
              <a:ext cx="647700" cy="5762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90" name="14"/>
            <p:cNvSpPr txBox="1"/>
            <p:nvPr/>
          </p:nvSpPr>
          <p:spPr>
            <a:xfrm>
              <a:off x="45719" y="45028"/>
              <a:ext cx="556262" cy="486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14</a:t>
              </a:r>
            </a:p>
          </p:txBody>
        </p:sp>
      </p:grpSp>
      <p:sp>
        <p:nvSpPr>
          <p:cNvPr id="3192" name="Title 1"/>
          <p:cNvSpPr txBox="1">
            <a:spLocks noGrp="1"/>
          </p:cNvSpPr>
          <p:nvPr>
            <p:ph type="title"/>
          </p:nvPr>
        </p:nvSpPr>
        <p:spPr>
          <a:xfrm>
            <a:off x="-6350" y="12699"/>
            <a:ext cx="9150350" cy="649290"/>
          </a:xfrm>
          <a:prstGeom prst="rect">
            <a:avLst/>
          </a:prstGeom>
          <a:solidFill>
            <a:srgbClr val="000000"/>
          </a:solidFill>
        </p:spPr>
        <p:txBody>
          <a:bodyPr/>
          <a:lstStyle>
            <a:lvl1pPr rtl="1">
              <a:defRPr sz="2800" b="1"/>
            </a:lvl1pPr>
          </a:lstStyle>
          <a:p>
            <a:r>
              <a:t>السكان اليهود حسب المناطق الرئيسية (1948-2012)</a:t>
            </a:r>
          </a:p>
        </p:txBody>
      </p:sp>
      <p:grpSp>
        <p:nvGrpSpPr>
          <p:cNvPr id="3195" name="Title 1"/>
          <p:cNvGrpSpPr/>
          <p:nvPr/>
        </p:nvGrpSpPr>
        <p:grpSpPr>
          <a:xfrm>
            <a:off x="323850" y="6092825"/>
            <a:ext cx="647700" cy="576263"/>
            <a:chOff x="0" y="0"/>
            <a:chExt cx="647700" cy="576262"/>
          </a:xfrm>
        </p:grpSpPr>
        <p:sp>
          <p:nvSpPr>
            <p:cNvPr id="3193" name="Rectangle"/>
            <p:cNvSpPr/>
            <p:nvPr/>
          </p:nvSpPr>
          <p:spPr>
            <a:xfrm>
              <a:off x="0" y="0"/>
              <a:ext cx="647700" cy="5762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800" b="1"/>
              </a:pPr>
              <a:endParaRPr/>
            </a:p>
          </p:txBody>
        </p:sp>
        <p:sp>
          <p:nvSpPr>
            <p:cNvPr id="3194" name="0"/>
            <p:cNvSpPr txBox="1"/>
            <p:nvPr/>
          </p:nvSpPr>
          <p:spPr>
            <a:xfrm>
              <a:off x="45719" y="45028"/>
              <a:ext cx="556262" cy="486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vl1pPr>
            </a:lstStyle>
            <a:p>
              <a:r>
                <a:t>0</a:t>
              </a:r>
            </a:p>
          </p:txBody>
        </p:sp>
      </p:grpSp>
      <p:grpSp>
        <p:nvGrpSpPr>
          <p:cNvPr id="3198" name="Title 1"/>
          <p:cNvGrpSpPr/>
          <p:nvPr/>
        </p:nvGrpSpPr>
        <p:grpSpPr>
          <a:xfrm>
            <a:off x="1187450" y="6434678"/>
            <a:ext cx="1152525" cy="437069"/>
            <a:chOff x="0" y="0"/>
            <a:chExt cx="1152525" cy="437068"/>
          </a:xfrm>
        </p:grpSpPr>
        <p:sp>
          <p:nvSpPr>
            <p:cNvPr id="3196" name="Rectangle"/>
            <p:cNvSpPr/>
            <p:nvPr/>
          </p:nvSpPr>
          <p:spPr>
            <a:xfrm>
              <a:off x="0" y="39146"/>
              <a:ext cx="1152525" cy="358776"/>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b="1"/>
              </a:pPr>
              <a:endParaRPr/>
            </a:p>
          </p:txBody>
        </p:sp>
        <p:sp>
          <p:nvSpPr>
            <p:cNvPr id="3197" name="1948"/>
            <p:cNvSpPr txBox="1"/>
            <p:nvPr/>
          </p:nvSpPr>
          <p:spPr>
            <a:xfrm>
              <a:off x="45719" y="0"/>
              <a:ext cx="1061087" cy="437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b="1"/>
              </a:lvl1pPr>
            </a:lstStyle>
            <a:p>
              <a:r>
                <a:t>1948</a:t>
              </a:r>
            </a:p>
          </p:txBody>
        </p:sp>
      </p:grpSp>
      <p:grpSp>
        <p:nvGrpSpPr>
          <p:cNvPr id="3201" name="Title 1"/>
          <p:cNvGrpSpPr/>
          <p:nvPr/>
        </p:nvGrpSpPr>
        <p:grpSpPr>
          <a:xfrm>
            <a:off x="3311525" y="6434678"/>
            <a:ext cx="1152525" cy="437069"/>
            <a:chOff x="0" y="0"/>
            <a:chExt cx="1152525" cy="437068"/>
          </a:xfrm>
        </p:grpSpPr>
        <p:sp>
          <p:nvSpPr>
            <p:cNvPr id="3199" name="Rectangle"/>
            <p:cNvSpPr/>
            <p:nvPr/>
          </p:nvSpPr>
          <p:spPr>
            <a:xfrm>
              <a:off x="0" y="39146"/>
              <a:ext cx="1152525" cy="358776"/>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b="1"/>
              </a:pPr>
              <a:endParaRPr/>
            </a:p>
          </p:txBody>
        </p:sp>
        <p:sp>
          <p:nvSpPr>
            <p:cNvPr id="3200" name="1970"/>
            <p:cNvSpPr txBox="1"/>
            <p:nvPr/>
          </p:nvSpPr>
          <p:spPr>
            <a:xfrm>
              <a:off x="45719" y="0"/>
              <a:ext cx="1061087" cy="437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b="1"/>
              </a:lvl1pPr>
            </a:lstStyle>
            <a:p>
              <a:r>
                <a:t>1970</a:t>
              </a:r>
            </a:p>
          </p:txBody>
        </p:sp>
      </p:grpSp>
      <p:grpSp>
        <p:nvGrpSpPr>
          <p:cNvPr id="3204" name="Title 1"/>
          <p:cNvGrpSpPr/>
          <p:nvPr/>
        </p:nvGrpSpPr>
        <p:grpSpPr>
          <a:xfrm>
            <a:off x="5435600" y="6434678"/>
            <a:ext cx="1152525" cy="437069"/>
            <a:chOff x="0" y="0"/>
            <a:chExt cx="1152525" cy="437068"/>
          </a:xfrm>
        </p:grpSpPr>
        <p:sp>
          <p:nvSpPr>
            <p:cNvPr id="3202" name="Rectangle"/>
            <p:cNvSpPr/>
            <p:nvPr/>
          </p:nvSpPr>
          <p:spPr>
            <a:xfrm>
              <a:off x="0" y="39146"/>
              <a:ext cx="1152525" cy="358776"/>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b="1"/>
              </a:pPr>
              <a:endParaRPr/>
            </a:p>
          </p:txBody>
        </p:sp>
        <p:sp>
          <p:nvSpPr>
            <p:cNvPr id="3203" name="2012"/>
            <p:cNvSpPr txBox="1"/>
            <p:nvPr/>
          </p:nvSpPr>
          <p:spPr>
            <a:xfrm>
              <a:off x="45719" y="0"/>
              <a:ext cx="1061087" cy="437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b="1"/>
              </a:lvl1pPr>
            </a:lstStyle>
            <a:p>
              <a:r>
                <a:t>2012</a:t>
              </a:r>
            </a:p>
          </p:txBody>
        </p:sp>
      </p:grpSp>
      <p:grpSp>
        <p:nvGrpSpPr>
          <p:cNvPr id="3207" name="Title 1"/>
          <p:cNvGrpSpPr/>
          <p:nvPr/>
        </p:nvGrpSpPr>
        <p:grpSpPr>
          <a:xfrm>
            <a:off x="7164388" y="6085391"/>
            <a:ext cx="1979612" cy="375231"/>
            <a:chOff x="0" y="0"/>
            <a:chExt cx="1979610" cy="375230"/>
          </a:xfrm>
        </p:grpSpPr>
        <p:sp>
          <p:nvSpPr>
            <p:cNvPr id="3205" name="Rectangle"/>
            <p:cNvSpPr/>
            <p:nvPr/>
          </p:nvSpPr>
          <p:spPr>
            <a:xfrm>
              <a:off x="0" y="7433"/>
              <a:ext cx="1979611" cy="3603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06" name="إسرائيل"/>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إسرائيل</a:t>
              </a:r>
            </a:p>
          </p:txBody>
        </p:sp>
      </p:grpSp>
      <p:grpSp>
        <p:nvGrpSpPr>
          <p:cNvPr id="3210" name="Title 1"/>
          <p:cNvGrpSpPr/>
          <p:nvPr/>
        </p:nvGrpSpPr>
        <p:grpSpPr>
          <a:xfrm>
            <a:off x="7164388" y="5545641"/>
            <a:ext cx="1979612" cy="375231"/>
            <a:chOff x="0" y="0"/>
            <a:chExt cx="1979610" cy="375230"/>
          </a:xfrm>
        </p:grpSpPr>
        <p:sp>
          <p:nvSpPr>
            <p:cNvPr id="3208" name="Rectangle"/>
            <p:cNvSpPr/>
            <p:nvPr/>
          </p:nvSpPr>
          <p:spPr>
            <a:xfrm>
              <a:off x="0" y="7433"/>
              <a:ext cx="1979611" cy="3603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09" name="غرب أوروب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غرب أوروبا</a:t>
              </a:r>
            </a:p>
          </p:txBody>
        </p:sp>
      </p:grpSp>
      <p:grpSp>
        <p:nvGrpSpPr>
          <p:cNvPr id="3213" name="Title 1"/>
          <p:cNvGrpSpPr/>
          <p:nvPr/>
        </p:nvGrpSpPr>
        <p:grpSpPr>
          <a:xfrm>
            <a:off x="7164388" y="5005891"/>
            <a:ext cx="1979612" cy="375231"/>
            <a:chOff x="0" y="0"/>
            <a:chExt cx="1979610" cy="375230"/>
          </a:xfrm>
        </p:grpSpPr>
        <p:sp>
          <p:nvSpPr>
            <p:cNvPr id="3211" name="Rectangle"/>
            <p:cNvSpPr/>
            <p:nvPr/>
          </p:nvSpPr>
          <p:spPr>
            <a:xfrm>
              <a:off x="0" y="7433"/>
              <a:ext cx="1979611" cy="3603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12" name="شرق أوروب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شرق أوروبا</a:t>
              </a:r>
            </a:p>
          </p:txBody>
        </p:sp>
      </p:grpSp>
      <p:grpSp>
        <p:nvGrpSpPr>
          <p:cNvPr id="3216" name="Title 1"/>
          <p:cNvGrpSpPr/>
          <p:nvPr/>
        </p:nvGrpSpPr>
        <p:grpSpPr>
          <a:xfrm>
            <a:off x="7164388" y="4466141"/>
            <a:ext cx="1979612" cy="375231"/>
            <a:chOff x="0" y="0"/>
            <a:chExt cx="1979610" cy="375230"/>
          </a:xfrm>
        </p:grpSpPr>
        <p:sp>
          <p:nvSpPr>
            <p:cNvPr id="3214" name="Rectangle"/>
            <p:cNvSpPr/>
            <p:nvPr/>
          </p:nvSpPr>
          <p:spPr>
            <a:xfrm>
              <a:off x="0" y="7433"/>
              <a:ext cx="1979611" cy="3603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15" name="سوفييت أوروب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سوفييت أوروبا</a:t>
              </a:r>
            </a:p>
          </p:txBody>
        </p:sp>
      </p:grpSp>
      <p:grpSp>
        <p:nvGrpSpPr>
          <p:cNvPr id="3219" name="Title 1"/>
          <p:cNvGrpSpPr/>
          <p:nvPr/>
        </p:nvGrpSpPr>
        <p:grpSpPr>
          <a:xfrm>
            <a:off x="7164388" y="3925597"/>
            <a:ext cx="1979612" cy="375231"/>
            <a:chOff x="0" y="0"/>
            <a:chExt cx="1979610" cy="375230"/>
          </a:xfrm>
        </p:grpSpPr>
        <p:sp>
          <p:nvSpPr>
            <p:cNvPr id="3217" name="Rectangle"/>
            <p:cNvSpPr/>
            <p:nvPr/>
          </p:nvSpPr>
          <p:spPr>
            <a:xfrm>
              <a:off x="0" y="8227"/>
              <a:ext cx="1979611" cy="358776"/>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18" name="سوفييت آسي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سوفييت آسيا</a:t>
              </a:r>
            </a:p>
          </p:txBody>
        </p:sp>
      </p:grpSp>
      <p:grpSp>
        <p:nvGrpSpPr>
          <p:cNvPr id="3222" name="Title 1"/>
          <p:cNvGrpSpPr/>
          <p:nvPr/>
        </p:nvGrpSpPr>
        <p:grpSpPr>
          <a:xfrm>
            <a:off x="7164388" y="3385053"/>
            <a:ext cx="1979612" cy="375232"/>
            <a:chOff x="0" y="0"/>
            <a:chExt cx="1979610" cy="375230"/>
          </a:xfrm>
        </p:grpSpPr>
        <p:sp>
          <p:nvSpPr>
            <p:cNvPr id="3220" name="Rectangle"/>
            <p:cNvSpPr/>
            <p:nvPr/>
          </p:nvSpPr>
          <p:spPr>
            <a:xfrm>
              <a:off x="0" y="7434"/>
              <a:ext cx="1979611" cy="3603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21" name="باقي آسي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باقي آسيا</a:t>
              </a:r>
            </a:p>
          </p:txBody>
        </p:sp>
      </p:grpSp>
      <p:grpSp>
        <p:nvGrpSpPr>
          <p:cNvPr id="3225" name="Title 1"/>
          <p:cNvGrpSpPr/>
          <p:nvPr/>
        </p:nvGrpSpPr>
        <p:grpSpPr>
          <a:xfrm>
            <a:off x="7164388" y="2845303"/>
            <a:ext cx="1979612" cy="375232"/>
            <a:chOff x="0" y="0"/>
            <a:chExt cx="1979610" cy="375230"/>
          </a:xfrm>
        </p:grpSpPr>
        <p:sp>
          <p:nvSpPr>
            <p:cNvPr id="3223" name="Rectangle"/>
            <p:cNvSpPr/>
            <p:nvPr/>
          </p:nvSpPr>
          <p:spPr>
            <a:xfrm>
              <a:off x="0" y="7434"/>
              <a:ext cx="1979611" cy="3603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24" name="شمال أفريقي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شمال أفريقيا</a:t>
              </a:r>
            </a:p>
          </p:txBody>
        </p:sp>
      </p:grpSp>
      <p:grpSp>
        <p:nvGrpSpPr>
          <p:cNvPr id="3228" name="Title 1"/>
          <p:cNvGrpSpPr/>
          <p:nvPr/>
        </p:nvGrpSpPr>
        <p:grpSpPr>
          <a:xfrm>
            <a:off x="7164388" y="2305553"/>
            <a:ext cx="1979612" cy="375232"/>
            <a:chOff x="0" y="0"/>
            <a:chExt cx="1979610" cy="375230"/>
          </a:xfrm>
        </p:grpSpPr>
        <p:sp>
          <p:nvSpPr>
            <p:cNvPr id="3226" name="Rectangle"/>
            <p:cNvSpPr/>
            <p:nvPr/>
          </p:nvSpPr>
          <p:spPr>
            <a:xfrm>
              <a:off x="0" y="7434"/>
              <a:ext cx="1979611" cy="3603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27" name="جنوب أفريقي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جنوب أفريقيا</a:t>
              </a:r>
            </a:p>
          </p:txBody>
        </p:sp>
      </p:grpSp>
      <p:grpSp>
        <p:nvGrpSpPr>
          <p:cNvPr id="3231" name="Title 1"/>
          <p:cNvGrpSpPr/>
          <p:nvPr/>
        </p:nvGrpSpPr>
        <p:grpSpPr>
          <a:xfrm>
            <a:off x="7164388" y="1765803"/>
            <a:ext cx="1979612" cy="375232"/>
            <a:chOff x="0" y="0"/>
            <a:chExt cx="1979610" cy="375230"/>
          </a:xfrm>
        </p:grpSpPr>
        <p:sp>
          <p:nvSpPr>
            <p:cNvPr id="3229" name="Rectangle"/>
            <p:cNvSpPr/>
            <p:nvPr/>
          </p:nvSpPr>
          <p:spPr>
            <a:xfrm>
              <a:off x="0" y="7434"/>
              <a:ext cx="1979611" cy="360363"/>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30" name="أمريكا الشمالية"/>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أمريكا الشمالية</a:t>
              </a:r>
            </a:p>
          </p:txBody>
        </p:sp>
      </p:grpSp>
      <p:grpSp>
        <p:nvGrpSpPr>
          <p:cNvPr id="3234" name="Title 1"/>
          <p:cNvGrpSpPr/>
          <p:nvPr/>
        </p:nvGrpSpPr>
        <p:grpSpPr>
          <a:xfrm>
            <a:off x="7164388" y="1225260"/>
            <a:ext cx="1979612" cy="375231"/>
            <a:chOff x="0" y="0"/>
            <a:chExt cx="1979610" cy="375230"/>
          </a:xfrm>
        </p:grpSpPr>
        <p:sp>
          <p:nvSpPr>
            <p:cNvPr id="3232" name="Rectangle"/>
            <p:cNvSpPr/>
            <p:nvPr/>
          </p:nvSpPr>
          <p:spPr>
            <a:xfrm>
              <a:off x="0" y="8227"/>
              <a:ext cx="1979611" cy="358776"/>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33" name="أمريكا اللاتينية"/>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أمريكا اللاتينية</a:t>
              </a:r>
            </a:p>
          </p:txBody>
        </p:sp>
      </p:grpSp>
      <p:grpSp>
        <p:nvGrpSpPr>
          <p:cNvPr id="3237" name="Title 1"/>
          <p:cNvGrpSpPr/>
          <p:nvPr/>
        </p:nvGrpSpPr>
        <p:grpSpPr>
          <a:xfrm>
            <a:off x="7164388" y="684716"/>
            <a:ext cx="1979612" cy="375231"/>
            <a:chOff x="0" y="0"/>
            <a:chExt cx="1979610" cy="375230"/>
          </a:xfrm>
        </p:grpSpPr>
        <p:sp>
          <p:nvSpPr>
            <p:cNvPr id="3235" name="Rectangle"/>
            <p:cNvSpPr/>
            <p:nvPr/>
          </p:nvSpPr>
          <p:spPr>
            <a:xfrm>
              <a:off x="0" y="7433"/>
              <a:ext cx="1979611" cy="360364"/>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2000" b="1"/>
              </a:pPr>
              <a:endParaRPr/>
            </a:p>
          </p:txBody>
        </p:sp>
        <p:sp>
          <p:nvSpPr>
            <p:cNvPr id="3236" name="أوقيانوسيا"/>
            <p:cNvSpPr txBox="1"/>
            <p:nvPr/>
          </p:nvSpPr>
          <p:spPr>
            <a:xfrm>
              <a:off x="45719" y="0"/>
              <a:ext cx="1888172"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2000" b="1"/>
              </a:lvl1pPr>
            </a:lstStyle>
            <a:p>
              <a:r>
                <a:t>أوقيانوسيا</a:t>
              </a:r>
            </a:p>
          </p:txBody>
        </p:sp>
      </p:grpSp>
      <p:grpSp>
        <p:nvGrpSpPr>
          <p:cNvPr id="3242" name="Group 29"/>
          <p:cNvGrpSpPr/>
          <p:nvPr/>
        </p:nvGrpSpPr>
        <p:grpSpPr>
          <a:xfrm>
            <a:off x="971550" y="1844675"/>
            <a:ext cx="2087563" cy="4321176"/>
            <a:chOff x="0" y="0"/>
            <a:chExt cx="2087562" cy="4321175"/>
          </a:xfrm>
        </p:grpSpPr>
        <p:grpSp>
          <p:nvGrpSpPr>
            <p:cNvPr id="3240" name="Title 1"/>
            <p:cNvGrpSpPr/>
            <p:nvPr/>
          </p:nvGrpSpPr>
          <p:grpSpPr>
            <a:xfrm>
              <a:off x="575879" y="720195"/>
              <a:ext cx="1511684" cy="2808764"/>
              <a:chOff x="0" y="0"/>
              <a:chExt cx="1511683" cy="2808763"/>
            </a:xfrm>
          </p:grpSpPr>
          <p:sp>
            <p:nvSpPr>
              <p:cNvPr id="3238" name="Rectangle"/>
              <p:cNvSpPr/>
              <p:nvPr/>
            </p:nvSpPr>
            <p:spPr>
              <a:xfrm>
                <a:off x="-1" y="-1"/>
                <a:ext cx="1511685" cy="2808765"/>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b="1"/>
                </a:pPr>
                <a:endParaRPr/>
              </a:p>
            </p:txBody>
          </p:sp>
          <p:sp>
            <p:nvSpPr>
              <p:cNvPr id="3239" name="11 مليون خارج إسرائيل"/>
              <p:cNvSpPr txBox="1"/>
              <p:nvPr/>
            </p:nvSpPr>
            <p:spPr>
              <a:xfrm>
                <a:off x="45719" y="830247"/>
                <a:ext cx="1420245" cy="11482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b="1"/>
                </a:lvl1pPr>
              </a:lstStyle>
              <a:p>
                <a:r>
                  <a:t>11 مليون خارج إسرائيل</a:t>
                </a:r>
              </a:p>
            </p:txBody>
          </p:sp>
        </p:grpSp>
        <p:sp>
          <p:nvSpPr>
            <p:cNvPr id="3241" name="Right Brace 28"/>
            <p:cNvSpPr/>
            <p:nvPr/>
          </p:nvSpPr>
          <p:spPr>
            <a:xfrm>
              <a:off x="0" y="0"/>
              <a:ext cx="576265" cy="4321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07"/>
                    <a:pt x="10800" y="240"/>
                  </a:cubicBezTo>
                  <a:lnTo>
                    <a:pt x="10800" y="10560"/>
                  </a:lnTo>
                  <a:cubicBezTo>
                    <a:pt x="10800" y="10693"/>
                    <a:pt x="15635" y="10800"/>
                    <a:pt x="21600" y="10800"/>
                  </a:cubicBezTo>
                  <a:cubicBezTo>
                    <a:pt x="15635" y="10800"/>
                    <a:pt x="10800" y="10907"/>
                    <a:pt x="10800" y="11040"/>
                  </a:cubicBezTo>
                  <a:lnTo>
                    <a:pt x="10800" y="21360"/>
                  </a:lnTo>
                  <a:cubicBezTo>
                    <a:pt x="10800" y="21493"/>
                    <a:pt x="5965" y="21600"/>
                    <a:pt x="0" y="21600"/>
                  </a:cubicBezTo>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a:defRPr sz="1600"/>
              </a:pPr>
              <a:endParaRPr/>
            </a:p>
          </p:txBody>
        </p:sp>
      </p:grpSp>
      <p:grpSp>
        <p:nvGrpSpPr>
          <p:cNvPr id="3247" name="Group 30"/>
          <p:cNvGrpSpPr/>
          <p:nvPr/>
        </p:nvGrpSpPr>
        <p:grpSpPr>
          <a:xfrm>
            <a:off x="2987675" y="1341437"/>
            <a:ext cx="2089150" cy="4103689"/>
            <a:chOff x="0" y="0"/>
            <a:chExt cx="2089149" cy="4103687"/>
          </a:xfrm>
        </p:grpSpPr>
        <p:grpSp>
          <p:nvGrpSpPr>
            <p:cNvPr id="3245" name="Title 1"/>
            <p:cNvGrpSpPr/>
            <p:nvPr/>
          </p:nvGrpSpPr>
          <p:grpSpPr>
            <a:xfrm>
              <a:off x="576317" y="683947"/>
              <a:ext cx="1512833" cy="2667397"/>
              <a:chOff x="0" y="0"/>
              <a:chExt cx="1512831" cy="2667396"/>
            </a:xfrm>
          </p:grpSpPr>
          <p:sp>
            <p:nvSpPr>
              <p:cNvPr id="3243" name="Rectangle"/>
              <p:cNvSpPr/>
              <p:nvPr/>
            </p:nvSpPr>
            <p:spPr>
              <a:xfrm>
                <a:off x="0" y="-1"/>
                <a:ext cx="1512832" cy="2667398"/>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b="1"/>
                </a:pPr>
                <a:endParaRPr/>
              </a:p>
            </p:txBody>
          </p:sp>
          <p:sp>
            <p:nvSpPr>
              <p:cNvPr id="3244" name="10 مليون خارج إسرائيل"/>
              <p:cNvSpPr txBox="1"/>
              <p:nvPr/>
            </p:nvSpPr>
            <p:spPr>
              <a:xfrm>
                <a:off x="45720" y="759563"/>
                <a:ext cx="1421392" cy="11482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b="1"/>
                </a:lvl1pPr>
              </a:lstStyle>
              <a:p>
                <a:r>
                  <a:t>10 مليون خارج إسرائيل</a:t>
                </a:r>
              </a:p>
            </p:txBody>
          </p:sp>
        </p:grpSp>
        <p:sp>
          <p:nvSpPr>
            <p:cNvPr id="3246" name="Right Brace 32"/>
            <p:cNvSpPr/>
            <p:nvPr/>
          </p:nvSpPr>
          <p:spPr>
            <a:xfrm>
              <a:off x="0" y="-1"/>
              <a:ext cx="576264" cy="41036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13"/>
                    <a:pt x="10800" y="253"/>
                  </a:cubicBezTo>
                  <a:lnTo>
                    <a:pt x="10800" y="10547"/>
                  </a:lnTo>
                  <a:cubicBezTo>
                    <a:pt x="10800" y="10687"/>
                    <a:pt x="15635" y="10800"/>
                    <a:pt x="21600" y="10800"/>
                  </a:cubicBezTo>
                  <a:cubicBezTo>
                    <a:pt x="15635" y="10800"/>
                    <a:pt x="10800" y="10913"/>
                    <a:pt x="10800" y="11053"/>
                  </a:cubicBezTo>
                  <a:lnTo>
                    <a:pt x="10800" y="21347"/>
                  </a:lnTo>
                  <a:cubicBezTo>
                    <a:pt x="10800" y="21487"/>
                    <a:pt x="5965" y="21600"/>
                    <a:pt x="0" y="21600"/>
                  </a:cubicBezTo>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a:defRPr sz="1600"/>
              </a:pPr>
              <a:endParaRPr/>
            </a:p>
          </p:txBody>
        </p:sp>
      </p:grpSp>
      <p:grpSp>
        <p:nvGrpSpPr>
          <p:cNvPr id="3252" name="Group 33"/>
          <p:cNvGrpSpPr/>
          <p:nvPr/>
        </p:nvGrpSpPr>
        <p:grpSpPr>
          <a:xfrm>
            <a:off x="5219700" y="908050"/>
            <a:ext cx="1800226" cy="3168651"/>
            <a:chOff x="0" y="0"/>
            <a:chExt cx="1800225" cy="3168650"/>
          </a:xfrm>
        </p:grpSpPr>
        <p:grpSp>
          <p:nvGrpSpPr>
            <p:cNvPr id="3250" name="Title 1"/>
            <p:cNvGrpSpPr/>
            <p:nvPr/>
          </p:nvGrpSpPr>
          <p:grpSpPr>
            <a:xfrm>
              <a:off x="504062" y="216045"/>
              <a:ext cx="1296164" cy="2664547"/>
              <a:chOff x="0" y="0"/>
              <a:chExt cx="1296162" cy="2664545"/>
            </a:xfrm>
          </p:grpSpPr>
          <p:sp>
            <p:nvSpPr>
              <p:cNvPr id="3248" name="Rectangle"/>
              <p:cNvSpPr/>
              <p:nvPr/>
            </p:nvSpPr>
            <p:spPr>
              <a:xfrm>
                <a:off x="-1" y="0"/>
                <a:ext cx="1296164" cy="2664546"/>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b="1"/>
                </a:pPr>
                <a:endParaRPr/>
              </a:p>
            </p:txBody>
          </p:sp>
          <p:sp>
            <p:nvSpPr>
              <p:cNvPr id="3249" name="7 مليون خارج إسرائيل"/>
              <p:cNvSpPr txBox="1"/>
              <p:nvPr/>
            </p:nvSpPr>
            <p:spPr>
              <a:xfrm>
                <a:off x="45719" y="758138"/>
                <a:ext cx="1204724" cy="11482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b="1"/>
                </a:lvl1pPr>
              </a:lstStyle>
              <a:p>
                <a:r>
                  <a:t>7 مليون خارج إسرائيل</a:t>
                </a:r>
              </a:p>
            </p:txBody>
          </p:sp>
        </p:grpSp>
        <p:sp>
          <p:nvSpPr>
            <p:cNvPr id="3251" name="Right Brace 35"/>
            <p:cNvSpPr/>
            <p:nvPr/>
          </p:nvSpPr>
          <p:spPr>
            <a:xfrm>
              <a:off x="0" y="0"/>
              <a:ext cx="576265" cy="31686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7"/>
                    <a:pt x="10800" y="327"/>
                  </a:cubicBezTo>
                  <a:lnTo>
                    <a:pt x="10800" y="10473"/>
                  </a:lnTo>
                  <a:cubicBezTo>
                    <a:pt x="10800" y="10653"/>
                    <a:pt x="15635" y="10800"/>
                    <a:pt x="21600" y="10800"/>
                  </a:cubicBezTo>
                  <a:cubicBezTo>
                    <a:pt x="15635" y="10800"/>
                    <a:pt x="10800" y="10947"/>
                    <a:pt x="10800" y="11127"/>
                  </a:cubicBezTo>
                  <a:lnTo>
                    <a:pt x="10800" y="21273"/>
                  </a:lnTo>
                  <a:cubicBezTo>
                    <a:pt x="10800" y="21453"/>
                    <a:pt x="5965" y="21600"/>
                    <a:pt x="0" y="21600"/>
                  </a:cubicBezTo>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a:defRPr sz="1600"/>
              </a:pPr>
              <a:endParaRPr/>
            </a:p>
          </p:txBody>
        </p:sp>
      </p:grpSp>
      <p:sp>
        <p:nvSpPr>
          <p:cNvPr id="3253" name="Title 1"/>
          <p:cNvSpPr txBox="1"/>
          <p:nvPr/>
        </p:nvSpPr>
        <p:spPr>
          <a:xfrm>
            <a:off x="5265419" y="4463115"/>
            <a:ext cx="1492887" cy="1676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rtl="1">
              <a:defRPr sz="3600" b="1">
                <a:solidFill>
                  <a:schemeClr val="accent3">
                    <a:lumOff val="44000"/>
                  </a:schemeClr>
                </a:solidFill>
              </a:defRPr>
            </a:pPr>
            <a:r>
              <a:t>الله </a:t>
            </a:r>
          </a:p>
          <a:p>
            <a:pPr algn="ctr" rtl="1">
              <a:defRPr sz="3600" b="1">
                <a:solidFill>
                  <a:schemeClr val="accent3">
                    <a:lumOff val="44000"/>
                  </a:schemeClr>
                </a:solidFill>
              </a:defRPr>
            </a:pPr>
            <a:r>
              <a:t>يرد </a:t>
            </a:r>
          </a:p>
          <a:p>
            <a:pPr algn="ctr" rtl="1">
              <a:defRPr sz="3600" b="1">
                <a:solidFill>
                  <a:schemeClr val="accent3">
                    <a:lumOff val="44000"/>
                  </a:schemeClr>
                </a:solidFill>
              </a:defRPr>
            </a:pPr>
            <a:r>
              <a:t>شعبه</a:t>
            </a:r>
          </a:p>
        </p:txBody>
      </p:sp>
      <p:grpSp>
        <p:nvGrpSpPr>
          <p:cNvPr id="3256" name="Title 1"/>
          <p:cNvGrpSpPr/>
          <p:nvPr/>
        </p:nvGrpSpPr>
        <p:grpSpPr>
          <a:xfrm>
            <a:off x="7153274" y="6524624"/>
            <a:ext cx="1979615" cy="360365"/>
            <a:chOff x="0" y="0"/>
            <a:chExt cx="1979613" cy="360363"/>
          </a:xfrm>
        </p:grpSpPr>
        <p:sp>
          <p:nvSpPr>
            <p:cNvPr id="3254" name="Rectangle"/>
            <p:cNvSpPr/>
            <p:nvPr/>
          </p:nvSpPr>
          <p:spPr>
            <a:xfrm>
              <a:off x="-1" y="-1"/>
              <a:ext cx="1979615" cy="360365"/>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sz="1600" b="1" i="1"/>
              </a:pPr>
              <a:endParaRPr/>
            </a:p>
          </p:txBody>
        </p:sp>
        <p:sp>
          <p:nvSpPr>
            <p:cNvPr id="3255" name="يهود للمسيح"/>
            <p:cNvSpPr txBox="1"/>
            <p:nvPr/>
          </p:nvSpPr>
          <p:spPr>
            <a:xfrm>
              <a:off x="45719" y="11394"/>
              <a:ext cx="1888175" cy="3375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1600" b="1" i="1"/>
              </a:lvl1pPr>
            </a:lstStyle>
            <a:p>
              <a:r>
                <a:t>يهود للمسيح</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242"/>
                                        </p:tgtEl>
                                        <p:attrNameLst>
                                          <p:attrName>style.visibility</p:attrName>
                                        </p:attrNameLst>
                                      </p:cBhvr>
                                      <p:to>
                                        <p:strVal val="visible"/>
                                      </p:to>
                                    </p:set>
                                    <p:anim calcmode="lin" valueType="num">
                                      <p:cBhvr>
                                        <p:cTn id="7" dur="1000" fill="hold"/>
                                        <p:tgtEl>
                                          <p:spTgt spid="3242"/>
                                        </p:tgtEl>
                                        <p:attrNameLst>
                                          <p:attrName>ppt_w</p:attrName>
                                        </p:attrNameLst>
                                      </p:cBhvr>
                                      <p:tavLst>
                                        <p:tav tm="0">
                                          <p:val>
                                            <p:fltVal val="0"/>
                                          </p:val>
                                        </p:tav>
                                        <p:tav tm="100000">
                                          <p:val>
                                            <p:strVal val="#ppt_w"/>
                                          </p:val>
                                        </p:tav>
                                      </p:tavLst>
                                    </p:anim>
                                    <p:anim calcmode="lin" valueType="num">
                                      <p:cBhvr>
                                        <p:cTn id="8" dur="1000" fill="hold"/>
                                        <p:tgtEl>
                                          <p:spTgt spid="324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3247"/>
                                        </p:tgtEl>
                                        <p:attrNameLst>
                                          <p:attrName>style.visibility</p:attrName>
                                        </p:attrNameLst>
                                      </p:cBhvr>
                                      <p:to>
                                        <p:strVal val="visible"/>
                                      </p:to>
                                    </p:set>
                                    <p:anim calcmode="lin" valueType="num">
                                      <p:cBhvr>
                                        <p:cTn id="13" dur="1000" fill="hold"/>
                                        <p:tgtEl>
                                          <p:spTgt spid="3247"/>
                                        </p:tgtEl>
                                        <p:attrNameLst>
                                          <p:attrName>ppt_w</p:attrName>
                                        </p:attrNameLst>
                                      </p:cBhvr>
                                      <p:tavLst>
                                        <p:tav tm="0">
                                          <p:val>
                                            <p:fltVal val="0"/>
                                          </p:val>
                                        </p:tav>
                                        <p:tav tm="100000">
                                          <p:val>
                                            <p:strVal val="#ppt_w"/>
                                          </p:val>
                                        </p:tav>
                                      </p:tavLst>
                                    </p:anim>
                                    <p:anim calcmode="lin" valueType="num">
                                      <p:cBhvr>
                                        <p:cTn id="14" dur="1000" fill="hold"/>
                                        <p:tgtEl>
                                          <p:spTgt spid="324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3252"/>
                                        </p:tgtEl>
                                        <p:attrNameLst>
                                          <p:attrName>style.visibility</p:attrName>
                                        </p:attrNameLst>
                                      </p:cBhvr>
                                      <p:to>
                                        <p:strVal val="visible"/>
                                      </p:to>
                                    </p:set>
                                    <p:anim calcmode="lin" valueType="num">
                                      <p:cBhvr>
                                        <p:cTn id="19" dur="1000" fill="hold"/>
                                        <p:tgtEl>
                                          <p:spTgt spid="3252"/>
                                        </p:tgtEl>
                                        <p:attrNameLst>
                                          <p:attrName>ppt_w</p:attrName>
                                        </p:attrNameLst>
                                      </p:cBhvr>
                                      <p:tavLst>
                                        <p:tav tm="0">
                                          <p:val>
                                            <p:fltVal val="0"/>
                                          </p:val>
                                        </p:tav>
                                        <p:tav tm="100000">
                                          <p:val>
                                            <p:strVal val="#ppt_w"/>
                                          </p:val>
                                        </p:tav>
                                      </p:tavLst>
                                    </p:anim>
                                    <p:anim calcmode="lin" valueType="num">
                                      <p:cBhvr>
                                        <p:cTn id="20" dur="1000" fill="hold"/>
                                        <p:tgtEl>
                                          <p:spTgt spid="325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p:tmAbs val="0"/>
                                  </p:iterate>
                                  <p:childTnLst>
                                    <p:set>
                                      <p:cBhvr>
                                        <p:cTn id="24" fill="hold"/>
                                        <p:tgtEl>
                                          <p:spTgt spid="3253"/>
                                        </p:tgtEl>
                                        <p:attrNameLst>
                                          <p:attrName>style.visibility</p:attrName>
                                        </p:attrNameLst>
                                      </p:cBhvr>
                                      <p:to>
                                        <p:strVal val="visible"/>
                                      </p:to>
                                    </p:set>
                                    <p:anim calcmode="lin" valueType="num">
                                      <p:cBhvr>
                                        <p:cTn id="25" dur="500" fill="hold"/>
                                        <p:tgtEl>
                                          <p:spTgt spid="3253"/>
                                        </p:tgtEl>
                                        <p:attrNameLst>
                                          <p:attrName>ppt_w</p:attrName>
                                        </p:attrNameLst>
                                      </p:cBhvr>
                                      <p:tavLst>
                                        <p:tav tm="0">
                                          <p:val>
                                            <p:fltVal val="0"/>
                                          </p:val>
                                        </p:tav>
                                        <p:tav tm="100000">
                                          <p:val>
                                            <p:strVal val="#ppt_w"/>
                                          </p:val>
                                        </p:tav>
                                      </p:tavLst>
                                    </p:anim>
                                    <p:anim calcmode="lin" valueType="num">
                                      <p:cBhvr>
                                        <p:cTn id="26" dur="500" fill="hold"/>
                                        <p:tgtEl>
                                          <p:spTgt spid="32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2" grpId="0" animBg="1" advAuto="0"/>
      <p:bldP spid="3247" grpId="0" animBg="1" advAuto="0"/>
      <p:bldP spid="3252" grpId="0" animBg="1" advAuto="0"/>
      <p:bldP spid="3253"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0" name="Picture 2" descr="Picture 2"/>
          <p:cNvPicPr>
            <a:picLocks noChangeAspect="1"/>
          </p:cNvPicPr>
          <p:nvPr/>
        </p:nvPicPr>
        <p:blipFill>
          <a:blip r:embed="rId2"/>
          <a:stretch>
            <a:fillRect/>
          </a:stretch>
        </p:blipFill>
        <p:spPr>
          <a:xfrm>
            <a:off x="0" y="0"/>
            <a:ext cx="9144000" cy="6856414"/>
          </a:xfrm>
          <a:prstGeom prst="rect">
            <a:avLst/>
          </a:prstGeom>
          <a:ln w="12700">
            <a:miter lim="400000"/>
          </a:ln>
        </p:spPr>
      </p:pic>
      <p:sp>
        <p:nvSpPr>
          <p:cNvPr id="3261" name="Rectangle 3"/>
          <p:cNvSpPr txBox="1">
            <a:spLocks noGrp="1"/>
          </p:cNvSpPr>
          <p:nvPr>
            <p:ph type="title"/>
          </p:nvPr>
        </p:nvSpPr>
        <p:spPr>
          <a:xfrm>
            <a:off x="72007" y="8383"/>
            <a:ext cx="6732242" cy="2124474"/>
          </a:xfrm>
          <a:prstGeom prst="rect">
            <a:avLst/>
          </a:prstGeom>
          <a:effectLst>
            <a:outerShdw blurRad="63500" dist="107762" dir="8100000" rotWithShape="0">
              <a:srgbClr val="000000">
                <a:alpha val="74998"/>
              </a:srgbClr>
            </a:outerShdw>
          </a:effectLst>
        </p:spPr>
        <p:txBody>
          <a:bodyPr/>
          <a:lstStyle/>
          <a:p>
            <a:pPr rtl="1">
              <a:defRPr sz="4000" b="1">
                <a:solidFill>
                  <a:srgbClr val="FAFBF9"/>
                </a:solidFill>
              </a:defRPr>
            </a:pPr>
            <a:r>
              <a:t>لماذا يصوّر حزقيال</a:t>
            </a:r>
            <a:br/>
            <a:r>
              <a:t>العودة الثانية؟</a:t>
            </a:r>
          </a:p>
        </p:txBody>
      </p:sp>
      <p:sp>
        <p:nvSpPr>
          <p:cNvPr id="3262" name="Rectangle 4"/>
          <p:cNvSpPr txBox="1">
            <a:spLocks noGrp="1"/>
          </p:cNvSpPr>
          <p:nvPr>
            <p:ph type="body" idx="1"/>
          </p:nvPr>
        </p:nvSpPr>
        <p:spPr>
          <a:xfrm>
            <a:off x="0" y="2132855"/>
            <a:ext cx="8964488" cy="4725146"/>
          </a:xfrm>
          <a:prstGeom prst="rect">
            <a:avLst/>
          </a:prstGeom>
        </p:spPr>
        <p:txBody>
          <a:bodyPr/>
          <a:lstStyle/>
          <a:p>
            <a:pPr algn="r" rtl="1">
              <a:defRPr b="1" i="1">
                <a:solidFill>
                  <a:srgbClr val="FAFBF9"/>
                </a:solidFill>
              </a:defRPr>
            </a:pPr>
            <a:r>
              <a:t>أ. سوف تثق إسرائيل بمسيحها (37: 14).</a:t>
            </a:r>
          </a:p>
          <a:p>
            <a:pPr algn="r" rtl="1">
              <a:defRPr b="1" i="1">
                <a:solidFill>
                  <a:srgbClr val="FAFBF9"/>
                </a:solidFill>
              </a:defRPr>
            </a:pPr>
            <a:r>
              <a:t>ب. إعادة توحيد إسرائيل ويهوذا (37: 15- 23).</a:t>
            </a:r>
          </a:p>
          <a:p>
            <a:pPr algn="r" rtl="1">
              <a:defRPr b="1" i="1">
                <a:solidFill>
                  <a:srgbClr val="FAFBF9"/>
                </a:solidFill>
              </a:defRPr>
            </a:pPr>
            <a:r>
              <a:t>ت. سيقودهم المسيح (37: 24).</a:t>
            </a:r>
          </a:p>
          <a:p>
            <a:pPr algn="r" rtl="1">
              <a:defRPr b="1" i="1">
                <a:solidFill>
                  <a:srgbClr val="FAFBF9"/>
                </a:solidFill>
              </a:defRPr>
            </a:pPr>
            <a:r>
              <a:t>ث. سيحكم المسيح إلى "الأبد" (37: 25).</a:t>
            </a:r>
          </a:p>
          <a:p>
            <a:pPr algn="r" rtl="1">
              <a:defRPr b="1" i="1">
                <a:solidFill>
                  <a:srgbClr val="FAFBF9"/>
                </a:solidFill>
              </a:defRPr>
            </a:pPr>
            <a:r>
              <a:t>ج. الهيكل الدائم (37: 26 ب- 28).</a:t>
            </a:r>
          </a:p>
          <a:p>
            <a:pPr algn="r" rtl="1">
              <a:defRPr b="1" i="1">
                <a:solidFill>
                  <a:srgbClr val="FAFBF9"/>
                </a:solidFill>
              </a:defRPr>
            </a:pPr>
            <a:r>
              <a:t>ح. نبوة ما بعد السبي (زكريا 10: 9- 10).</a:t>
            </a:r>
          </a:p>
          <a:p>
            <a:pPr algn="r" rtl="1">
              <a:defRPr b="1" i="1">
                <a:solidFill>
                  <a:srgbClr val="FAFBF9"/>
                </a:solidFill>
              </a:defRPr>
            </a:pPr>
            <a:r>
              <a:t>خ. إعادة الاقتناء للشعب (إشعياء 11: 11).</a:t>
            </a:r>
          </a:p>
        </p:txBody>
      </p:sp>
      <p:sp>
        <p:nvSpPr>
          <p:cNvPr id="3263" name="Text Box 5"/>
          <p:cNvSpPr txBox="1"/>
          <p:nvPr/>
        </p:nvSpPr>
        <p:spPr>
          <a:xfrm>
            <a:off x="8122919" y="76200"/>
            <a:ext cx="883703" cy="437069"/>
          </a:xfrm>
          <a:prstGeom prst="rect">
            <a:avLst/>
          </a:prstGeom>
          <a:ln w="12700">
            <a:miter lim="400000"/>
          </a:ln>
          <a:effectLst>
            <a:outerShdw blurRad="63500" dist="38099" dir="2700000" rotWithShape="0">
              <a:schemeClr val="accent3">
                <a:lumOff val="44000"/>
                <a:alpha val="74998"/>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AFBF9"/>
                </a:solidFill>
              </a:defRPr>
            </a:lvl1pPr>
          </a:lstStyle>
          <a:p>
            <a:r>
              <a:t>33-34</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5" name="Rectangle 2"/>
          <p:cNvSpPr txBox="1">
            <a:spLocks noGrp="1"/>
          </p:cNvSpPr>
          <p:nvPr>
            <p:ph type="title"/>
          </p:nvPr>
        </p:nvSpPr>
        <p:spPr>
          <a:xfrm>
            <a:off x="457200" y="152400"/>
            <a:ext cx="8229600" cy="1143000"/>
          </a:xfrm>
          <a:prstGeom prst="rect">
            <a:avLst/>
          </a:prstGeom>
        </p:spPr>
        <p:txBody>
          <a:bodyPr/>
          <a:lstStyle>
            <a:lvl1pPr>
              <a:defRPr>
                <a:latin typeface="+mn-lt"/>
                <a:ea typeface="+mn-ea"/>
                <a:cs typeface="+mn-cs"/>
                <a:sym typeface="Arial"/>
              </a:defRPr>
            </a:lvl1pPr>
          </a:lstStyle>
          <a:p>
            <a:r>
              <a:rPr lang="ar-JO" dirty="0"/>
              <a:t>الرجاء اليهودي في القيامة</a:t>
            </a:r>
            <a:endParaRPr dirty="0"/>
          </a:p>
        </p:txBody>
      </p:sp>
      <p:pic>
        <p:nvPicPr>
          <p:cNvPr id="3266" name="Picture 3" descr="Picture 3"/>
          <p:cNvPicPr>
            <a:picLocks noChangeAspect="1"/>
          </p:cNvPicPr>
          <p:nvPr/>
        </p:nvPicPr>
        <p:blipFill>
          <a:blip r:embed="rId2"/>
          <a:stretch>
            <a:fillRect/>
          </a:stretch>
        </p:blipFill>
        <p:spPr>
          <a:xfrm>
            <a:off x="-76200" y="2216150"/>
            <a:ext cx="9537700" cy="4660900"/>
          </a:xfrm>
          <a:prstGeom prst="rect">
            <a:avLst/>
          </a:prstGeom>
          <a:ln w="12700">
            <a:miter lim="400000"/>
          </a:ln>
        </p:spPr>
      </p:pic>
      <p:pic>
        <p:nvPicPr>
          <p:cNvPr id="3267" name="Picture 4" descr="Picture 4"/>
          <p:cNvPicPr>
            <a:picLocks noChangeAspect="1"/>
          </p:cNvPicPr>
          <p:nvPr/>
        </p:nvPicPr>
        <p:blipFill>
          <a:blip r:embed="rId3"/>
          <a:stretch>
            <a:fillRect/>
          </a:stretch>
        </p:blipFill>
        <p:spPr>
          <a:xfrm>
            <a:off x="3962400" y="2209800"/>
            <a:ext cx="5254625" cy="4660900"/>
          </a:xfrm>
          <a:prstGeom prst="rect">
            <a:avLst/>
          </a:prstGeom>
          <a:ln w="12700">
            <a:miter lim="400000"/>
          </a:ln>
        </p:spPr>
      </p:pic>
      <p:grpSp>
        <p:nvGrpSpPr>
          <p:cNvPr id="3270" name="AutoShape 5"/>
          <p:cNvGrpSpPr/>
          <p:nvPr/>
        </p:nvGrpSpPr>
        <p:grpSpPr>
          <a:xfrm>
            <a:off x="6085035" y="4027226"/>
            <a:ext cx="3901920" cy="997828"/>
            <a:chOff x="0" y="0"/>
            <a:chExt cx="3901918" cy="997826"/>
          </a:xfrm>
        </p:grpSpPr>
        <p:sp>
          <p:nvSpPr>
            <p:cNvPr id="3268" name="Shape"/>
            <p:cNvSpPr/>
            <p:nvPr/>
          </p:nvSpPr>
          <p:spPr>
            <a:xfrm rot="482294" flipH="1">
              <a:off x="13151" y="268709"/>
              <a:ext cx="3875617" cy="460408"/>
            </a:xfrm>
            <a:custGeom>
              <a:avLst/>
              <a:gdLst/>
              <a:ahLst/>
              <a:cxnLst>
                <a:cxn ang="0">
                  <a:pos x="wd2" y="hd2"/>
                </a:cxn>
                <a:cxn ang="5400000">
                  <a:pos x="wd2" y="hd2"/>
                </a:cxn>
                <a:cxn ang="10800000">
                  <a:pos x="wd2" y="hd2"/>
                </a:cxn>
                <a:cxn ang="16200000">
                  <a:pos x="wd2" y="hd2"/>
                </a:cxn>
              </a:cxnLst>
              <a:rect l="0" t="0" r="r" b="b"/>
              <a:pathLst>
                <a:path w="21600" h="20431" extrusionOk="0">
                  <a:moveTo>
                    <a:pt x="19435" y="0"/>
                  </a:moveTo>
                  <a:lnTo>
                    <a:pt x="21600" y="6810"/>
                  </a:lnTo>
                  <a:lnTo>
                    <a:pt x="20199" y="6810"/>
                  </a:lnTo>
                  <a:cubicBezTo>
                    <a:pt x="18758" y="15987"/>
                    <a:pt x="14640" y="21600"/>
                    <a:pt x="10359" y="20224"/>
                  </a:cubicBezTo>
                  <a:lnTo>
                    <a:pt x="10359" y="20224"/>
                  </a:lnTo>
                  <a:cubicBezTo>
                    <a:pt x="13704" y="19149"/>
                    <a:pt x="16507" y="13980"/>
                    <a:pt x="17633" y="6810"/>
                  </a:cubicBezTo>
                  <a:lnTo>
                    <a:pt x="16232" y="6810"/>
                  </a:lnTo>
                  <a:close/>
                  <a:moveTo>
                    <a:pt x="9076" y="20429"/>
                  </a:moveTo>
                  <a:cubicBezTo>
                    <a:pt x="4064" y="20429"/>
                    <a:pt x="0" y="11283"/>
                    <a:pt x="0" y="0"/>
                  </a:cubicBezTo>
                  <a:lnTo>
                    <a:pt x="2566" y="0"/>
                  </a:lnTo>
                  <a:cubicBezTo>
                    <a:pt x="2566" y="11283"/>
                    <a:pt x="6629" y="20429"/>
                    <a:pt x="11642" y="20429"/>
                  </a:cubicBezTo>
                  <a:close/>
                </a:path>
              </a:pathLst>
            </a:custGeom>
            <a:solidFill>
              <a:srgbClr val="FFCC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a:defRPr b="1">
                  <a:solidFill>
                    <a:schemeClr val="accent3">
                      <a:lumOff val="44000"/>
                    </a:schemeClr>
                  </a:solidFill>
                </a:defRPr>
              </a:pPr>
              <a:endParaRPr/>
            </a:p>
          </p:txBody>
        </p:sp>
        <p:sp>
          <p:nvSpPr>
            <p:cNvPr id="3269" name="Shape"/>
            <p:cNvSpPr/>
            <p:nvPr/>
          </p:nvSpPr>
          <p:spPr>
            <a:xfrm rot="482294" flipH="1">
              <a:off x="1791118" y="393633"/>
              <a:ext cx="2088875" cy="460376"/>
            </a:xfrm>
            <a:custGeom>
              <a:avLst/>
              <a:gdLst/>
              <a:ahLst/>
              <a:cxnLst>
                <a:cxn ang="0">
                  <a:pos x="wd2" y="hd2"/>
                </a:cxn>
                <a:cxn ang="5400000">
                  <a:pos x="wd2" y="hd2"/>
                </a:cxn>
                <a:cxn ang="10800000">
                  <a:pos x="wd2" y="hd2"/>
                </a:cxn>
                <a:cxn ang="16200000">
                  <a:pos x="wd2" y="hd2"/>
                </a:cxn>
              </a:cxnLst>
              <a:rect l="0" t="0" r="r" b="b"/>
              <a:pathLst>
                <a:path w="21600" h="21600" extrusionOk="0">
                  <a:moveTo>
                    <a:pt x="16839" y="21600"/>
                  </a:moveTo>
                  <a:cubicBezTo>
                    <a:pt x="7539" y="21600"/>
                    <a:pt x="0" y="11929"/>
                    <a:pt x="0" y="0"/>
                  </a:cubicBezTo>
                  <a:lnTo>
                    <a:pt x="4761" y="0"/>
                  </a:lnTo>
                  <a:cubicBezTo>
                    <a:pt x="4761" y="11929"/>
                    <a:pt x="12300"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b="1">
                  <a:solidFill>
                    <a:schemeClr val="accent3">
                      <a:lumOff val="44000"/>
                    </a:schemeClr>
                  </a:solidFill>
                </a:defRPr>
              </a:pPr>
              <a:endParaRPr/>
            </a:p>
          </p:txBody>
        </p:sp>
      </p:grpSp>
      <p:sp>
        <p:nvSpPr>
          <p:cNvPr id="3271" name="Text Box 6"/>
          <p:cNvSpPr txBox="1"/>
          <p:nvPr/>
        </p:nvSpPr>
        <p:spPr>
          <a:xfrm>
            <a:off x="8199119" y="76200"/>
            <a:ext cx="899162" cy="486207"/>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defRPr>
            </a:lvl1pPr>
          </a:lstStyle>
          <a:p>
            <a:r>
              <a:t>47</a:t>
            </a:r>
          </a:p>
        </p:txBody>
      </p:sp>
      <p:sp>
        <p:nvSpPr>
          <p:cNvPr id="3272" name="Text Box 7"/>
          <p:cNvSpPr txBox="1"/>
          <p:nvPr/>
        </p:nvSpPr>
        <p:spPr>
          <a:xfrm>
            <a:off x="45719" y="1295400"/>
            <a:ext cx="9052562" cy="830997"/>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b="1">
                <a:solidFill>
                  <a:schemeClr val="accent3">
                    <a:lumOff val="44000"/>
                  </a:schemeClr>
                </a:solidFill>
                <a:effectLst>
                  <a:outerShdw blurRad="38100" dist="38100" dir="2700000" rotWithShape="0">
                    <a:srgbClr val="000000"/>
                  </a:outerShdw>
                </a:effectLst>
              </a:defRPr>
            </a:lvl1pPr>
          </a:lstStyle>
          <a:p>
            <a:r>
              <a:rPr lang="ar-JO" dirty="0"/>
              <a:t>يأمل اليهود المدفونون على جبل الزيتون أن يكونوا أول من يدخل </a:t>
            </a:r>
            <a:r>
              <a:rPr lang="ar-JO" i="1" dirty="0"/>
              <a:t>البوابة الشرقية </a:t>
            </a:r>
            <a:r>
              <a:rPr lang="ar-JO" dirty="0"/>
              <a:t>مع المسيح عندما يعود</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3270"/>
                                        </p:tgtEl>
                                        <p:attrNameLst>
                                          <p:attrName>style.visibility</p:attrName>
                                        </p:attrNameLst>
                                      </p:cBhvr>
                                      <p:to>
                                        <p:strVal val="visible"/>
                                      </p:to>
                                    </p:set>
                                    <p:animEffect transition="in" filter="wipe(right)">
                                      <p:cBhvr>
                                        <p:cTn id="7" dur="500"/>
                                        <p:tgtEl>
                                          <p:spTgt spid="3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0"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276" name="Group 2"/>
          <p:cNvGrpSpPr/>
          <p:nvPr/>
        </p:nvGrpSpPr>
        <p:grpSpPr>
          <a:xfrm>
            <a:off x="-33339" y="-40341"/>
            <a:ext cx="9217682" cy="6908800"/>
            <a:chOff x="-1" y="-40341"/>
            <a:chExt cx="9217681" cy="6908800"/>
          </a:xfrm>
        </p:grpSpPr>
        <p:pic>
          <p:nvPicPr>
            <p:cNvPr id="3274" name="Picture 3" descr="Picture 3"/>
            <p:cNvPicPr>
              <a:picLocks noChangeAspect="1"/>
            </p:cNvPicPr>
            <p:nvPr/>
          </p:nvPicPr>
          <p:blipFill>
            <a:blip r:embed="rId2"/>
            <a:stretch>
              <a:fillRect/>
            </a:stretch>
          </p:blipFill>
          <p:spPr>
            <a:xfrm>
              <a:off x="-1" y="-40341"/>
              <a:ext cx="4628271" cy="6858000"/>
            </a:xfrm>
            <a:prstGeom prst="rect">
              <a:avLst/>
            </a:prstGeom>
            <a:ln w="12700" cap="flat">
              <a:noFill/>
              <a:miter lim="400000"/>
            </a:ln>
            <a:effectLst/>
          </p:spPr>
        </p:pic>
        <p:pic>
          <p:nvPicPr>
            <p:cNvPr id="3275" name="Picture 4" descr="Picture 4"/>
            <p:cNvPicPr>
              <a:picLocks noChangeAspect="1"/>
            </p:cNvPicPr>
            <p:nvPr/>
          </p:nvPicPr>
          <p:blipFill>
            <a:blip r:embed="rId3"/>
            <a:stretch>
              <a:fillRect/>
            </a:stretch>
          </p:blipFill>
          <p:spPr>
            <a:xfrm>
              <a:off x="4589410" y="-2241"/>
              <a:ext cx="4628270" cy="6870700"/>
            </a:xfrm>
            <a:prstGeom prst="rect">
              <a:avLst/>
            </a:prstGeom>
            <a:ln w="12700" cap="flat">
              <a:noFill/>
              <a:miter lim="400000"/>
            </a:ln>
            <a:effectLst/>
          </p:spPr>
        </p:pic>
      </p:grpSp>
      <p:sp>
        <p:nvSpPr>
          <p:cNvPr id="3277" name="Rectangle 5"/>
          <p:cNvSpPr txBox="1">
            <a:spLocks noGrp="1"/>
          </p:cNvSpPr>
          <p:nvPr>
            <p:ph type="title" idx="4294967295"/>
          </p:nvPr>
        </p:nvSpPr>
        <p:spPr>
          <a:xfrm>
            <a:off x="3733800" y="609600"/>
            <a:ext cx="4724400" cy="990600"/>
          </a:xfrm>
          <a:prstGeom prst="rect">
            <a:avLst/>
          </a:prstGeom>
        </p:spPr>
        <p:txBody>
          <a:bodyPr/>
          <a:lstStyle/>
          <a:p>
            <a:r>
              <a:rPr lang="ar-JO" dirty="0"/>
              <a:t>أول من قام؟</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599" name="Rectangle 2"/>
          <p:cNvSpPr txBox="1">
            <a:spLocks noGrp="1"/>
          </p:cNvSpPr>
          <p:nvPr>
            <p:ph type="title"/>
          </p:nvPr>
        </p:nvSpPr>
        <p:spPr>
          <a:xfrm>
            <a:off x="0" y="1981200"/>
            <a:ext cx="9144000" cy="3048000"/>
          </a:xfrm>
          <a:prstGeom prst="rect">
            <a:avLst/>
          </a:prstGeom>
          <a:effectLst>
            <a:outerShdw blurRad="63500" dist="107762" dir="18900000" rotWithShape="0">
              <a:srgbClr val="000000">
                <a:alpha val="50000"/>
              </a:srgbClr>
            </a:outerShdw>
          </a:effectLst>
        </p:spPr>
        <p:txBody>
          <a:bodyPr/>
          <a:lstStyle>
            <a:lvl1pPr>
              <a:defRPr sz="6600">
                <a:solidFill>
                  <a:schemeClr val="accent3">
                    <a:lumOff val="44000"/>
                  </a:schemeClr>
                </a:solidFill>
              </a:defRPr>
            </a:lvl1pPr>
          </a:lstStyle>
          <a:p>
            <a:r>
              <a:rPr lang="ar-JO" dirty="0"/>
              <a:t>علامات</a:t>
            </a:r>
            <a:br>
              <a:rPr lang="ar-JO" dirty="0"/>
            </a:br>
            <a:r>
              <a:rPr lang="ar-JO" dirty="0"/>
              <a:t>المجئ الثاني</a:t>
            </a:r>
            <a:endParaRPr dirty="0"/>
          </a:p>
        </p:txBody>
      </p:sp>
      <p:sp>
        <p:nvSpPr>
          <p:cNvPr id="2600" name="Text Box 3"/>
          <p:cNvSpPr txBox="1"/>
          <p:nvPr/>
        </p:nvSpPr>
        <p:spPr>
          <a:xfrm>
            <a:off x="274319" y="5449887"/>
            <a:ext cx="86715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400">
                <a:solidFill>
                  <a:schemeClr val="accent3">
                    <a:lumOff val="44000"/>
                  </a:schemeClr>
                </a:solidFill>
              </a:defRPr>
            </a:lvl1pPr>
          </a:lstStyle>
          <a:p>
            <a:r>
              <a:rPr dirty="0"/>
              <a:t>(</a:t>
            </a:r>
            <a:r>
              <a:rPr lang="ar-JO" dirty="0"/>
              <a:t>ليست علامات للاختطاف</a:t>
            </a:r>
            <a:r>
              <a:rPr dirty="0"/>
              <a:t>)</a:t>
            </a:r>
          </a:p>
        </p:txBody>
      </p:sp>
      <p:sp>
        <p:nvSpPr>
          <p:cNvPr id="2601" name="Text Box 4"/>
          <p:cNvSpPr txBox="1"/>
          <p:nvPr/>
        </p:nvSpPr>
        <p:spPr>
          <a:xfrm>
            <a:off x="8580119" y="152400"/>
            <a:ext cx="44317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31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2600"/>
                                        </p:tgtEl>
                                        <p:attrNameLst>
                                          <p:attrName>style.visibility</p:attrName>
                                        </p:attrNameLst>
                                      </p:cBhvr>
                                      <p:to>
                                        <p:strVal val="visible"/>
                                      </p:to>
                                    </p:set>
                                    <p:animEffect transition="in" filter="box(in)">
                                      <p:cBhvr>
                                        <p:cTn id="7" dur="500"/>
                                        <p:tgtEl>
                                          <p:spTgt spid="2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 name="Picture 1" descr="Picture 1"/>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3280" name="Title 2"/>
          <p:cNvSpPr txBox="1">
            <a:spLocks noGrp="1"/>
          </p:cNvSpPr>
          <p:nvPr>
            <p:ph type="title" idx="4294967295"/>
          </p:nvPr>
        </p:nvSpPr>
        <p:spPr>
          <a:xfrm>
            <a:off x="228600" y="0"/>
            <a:ext cx="5105400" cy="1125538"/>
          </a:xfrm>
          <a:prstGeom prst="rect">
            <a:avLst/>
          </a:prstGeom>
        </p:spPr>
        <p:txBody>
          <a:bodyPr>
            <a:normAutofit fontScale="90000"/>
          </a:bodyPr>
          <a:lstStyle/>
          <a:p>
            <a:pPr algn="r" defTabSz="905255">
              <a:defRPr sz="3564" b="1">
                <a:solidFill>
                  <a:schemeClr val="accent3">
                    <a:lumOff val="44000"/>
                  </a:schemeClr>
                </a:solidFill>
                <a:effectLst>
                  <a:outerShdw blurRad="37719" dist="37719" dir="2700000" rotWithShape="0">
                    <a:srgbClr val="000000">
                      <a:alpha val="43137"/>
                    </a:srgbClr>
                  </a:outerShdw>
                </a:effectLst>
              </a:defRPr>
            </a:pPr>
            <a:r>
              <a:rPr>
                <a:effectLst>
                  <a:glow rad="228600">
                    <a:schemeClr val="tx1">
                      <a:alpha val="78000"/>
                    </a:schemeClr>
                  </a:glow>
                  <a:outerShdw blurRad="37719" dist="37719" dir="2700000" rotWithShape="0">
                    <a:srgbClr val="000000">
                      <a:alpha val="43137"/>
                    </a:srgbClr>
                  </a:outerShdw>
                </a:effectLst>
              </a:rPr>
              <a:t>البوابة الشرقية</a:t>
            </a:r>
            <a:br>
              <a:rPr>
                <a:effectLst>
                  <a:glow rad="228600">
                    <a:schemeClr val="tx1">
                      <a:alpha val="78000"/>
                    </a:schemeClr>
                  </a:glow>
                  <a:outerShdw blurRad="37719" dist="37719" dir="2700000" rotWithShape="0">
                    <a:srgbClr val="000000">
                      <a:alpha val="43137"/>
                    </a:srgbClr>
                  </a:outerShdw>
                </a:effectLst>
              </a:rPr>
            </a:br>
            <a:r>
              <a:rPr>
                <a:effectLst>
                  <a:glow rad="228600">
                    <a:schemeClr val="tx1">
                      <a:alpha val="78000"/>
                    </a:schemeClr>
                  </a:glow>
                  <a:outerShdw blurRad="37719" dist="37719" dir="2700000" rotWithShape="0">
                    <a:srgbClr val="000000">
                      <a:alpha val="43137"/>
                    </a:srgbClr>
                  </a:outerShdw>
                </a:effectLst>
              </a:rPr>
              <a:t>(حزقيال 43: 1)</a:t>
            </a:r>
          </a:p>
        </p:txBody>
      </p:sp>
      <p:sp>
        <p:nvSpPr>
          <p:cNvPr id="3281" name="Title 2"/>
          <p:cNvSpPr txBox="1"/>
          <p:nvPr/>
        </p:nvSpPr>
        <p:spPr>
          <a:xfrm>
            <a:off x="43200" y="4932484"/>
            <a:ext cx="9057600" cy="710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lvl1pPr algn="ctr" rtl="1">
              <a:defRPr sz="4000" b="1">
                <a:solidFill>
                  <a:schemeClr val="accent3">
                    <a:lumOff val="44000"/>
                  </a:schemeClr>
                </a:solidFill>
              </a:defRPr>
            </a:lvl1pPr>
          </a:lstStyle>
          <a:p>
            <a:pPr rtl="0"/>
            <a:r>
              <a:rPr dirty="0" err="1">
                <a:effectLst>
                  <a:glow rad="228600">
                    <a:schemeClr val="tx1">
                      <a:alpha val="78000"/>
                    </a:schemeClr>
                  </a:glow>
                </a:effectLst>
              </a:rPr>
              <a:t>ثم</a:t>
            </a:r>
            <a:r>
              <a:rPr dirty="0">
                <a:effectLst>
                  <a:glow rad="228600">
                    <a:schemeClr val="tx1">
                      <a:alpha val="78000"/>
                    </a:schemeClr>
                  </a:glow>
                </a:effectLst>
              </a:rPr>
              <a:t> </a:t>
            </a:r>
            <a:r>
              <a:rPr dirty="0" err="1">
                <a:effectLst>
                  <a:glow rad="228600">
                    <a:schemeClr val="tx1">
                      <a:alpha val="78000"/>
                    </a:schemeClr>
                  </a:glow>
                </a:effectLst>
              </a:rPr>
              <a:t>ذهب</a:t>
            </a:r>
            <a:r>
              <a:rPr dirty="0">
                <a:effectLst>
                  <a:glow rad="228600">
                    <a:schemeClr val="tx1">
                      <a:alpha val="78000"/>
                    </a:schemeClr>
                  </a:glow>
                </a:effectLst>
              </a:rPr>
              <a:t> </a:t>
            </a:r>
            <a:r>
              <a:rPr dirty="0" err="1">
                <a:effectLst>
                  <a:glow rad="228600">
                    <a:schemeClr val="tx1">
                      <a:alpha val="78000"/>
                    </a:schemeClr>
                  </a:glow>
                </a:effectLst>
              </a:rPr>
              <a:t>بي</a:t>
            </a:r>
            <a:r>
              <a:rPr dirty="0">
                <a:effectLst>
                  <a:glow rad="228600">
                    <a:schemeClr val="tx1">
                      <a:alpha val="78000"/>
                    </a:schemeClr>
                  </a:glow>
                </a:effectLst>
              </a:rPr>
              <a:t> إلى </a:t>
            </a:r>
            <a:r>
              <a:rPr dirty="0" err="1">
                <a:effectLst>
                  <a:glow rad="228600">
                    <a:schemeClr val="tx1">
                      <a:alpha val="78000"/>
                    </a:schemeClr>
                  </a:glow>
                </a:effectLst>
              </a:rPr>
              <a:t>الباب</a:t>
            </a:r>
            <a:r>
              <a:rPr dirty="0">
                <a:effectLst>
                  <a:glow rad="228600">
                    <a:schemeClr val="tx1">
                      <a:alpha val="78000"/>
                    </a:schemeClr>
                  </a:glow>
                </a:effectLst>
              </a:rPr>
              <a:t> </a:t>
            </a:r>
            <a:r>
              <a:rPr dirty="0" err="1">
                <a:effectLst>
                  <a:glow rad="228600">
                    <a:schemeClr val="tx1">
                      <a:alpha val="78000"/>
                    </a:schemeClr>
                  </a:glow>
                </a:effectLst>
              </a:rPr>
              <a:t>الباب</a:t>
            </a:r>
            <a:r>
              <a:rPr dirty="0">
                <a:effectLst>
                  <a:glow rad="228600">
                    <a:schemeClr val="tx1">
                      <a:alpha val="78000"/>
                    </a:schemeClr>
                  </a:glow>
                </a:effectLst>
              </a:rPr>
              <a:t> </a:t>
            </a:r>
            <a:r>
              <a:rPr dirty="0" err="1">
                <a:effectLst>
                  <a:glow rad="228600">
                    <a:schemeClr val="tx1">
                      <a:alpha val="78000"/>
                    </a:schemeClr>
                  </a:glow>
                </a:effectLst>
              </a:rPr>
              <a:t>المتجه</a:t>
            </a:r>
            <a:r>
              <a:rPr dirty="0">
                <a:effectLst>
                  <a:glow rad="228600">
                    <a:schemeClr val="tx1">
                      <a:alpha val="78000"/>
                    </a:schemeClr>
                  </a:glow>
                </a:effectLst>
              </a:rPr>
              <a:t> </a:t>
            </a:r>
            <a:r>
              <a:rPr dirty="0" err="1">
                <a:effectLst>
                  <a:glow rad="228600">
                    <a:schemeClr val="tx1">
                      <a:alpha val="78000"/>
                    </a:schemeClr>
                  </a:glow>
                </a:effectLst>
              </a:rPr>
              <a:t>نحو</a:t>
            </a:r>
            <a:r>
              <a:rPr dirty="0">
                <a:effectLst>
                  <a:glow rad="228600">
                    <a:schemeClr val="tx1">
                      <a:alpha val="78000"/>
                    </a:schemeClr>
                  </a:glow>
                </a:effectLst>
              </a:rPr>
              <a:t> </a:t>
            </a:r>
            <a:r>
              <a:rPr dirty="0" err="1">
                <a:effectLst>
                  <a:glow rad="228600">
                    <a:schemeClr val="tx1">
                      <a:alpha val="78000"/>
                    </a:schemeClr>
                  </a:glow>
                </a:effectLst>
              </a:rPr>
              <a:t>الشرق</a:t>
            </a:r>
            <a:endParaRPr dirty="0">
              <a:effectLst>
                <a:glow rad="228600">
                  <a:schemeClr val="tx1">
                    <a:alpha val="78000"/>
                  </a:schemeClr>
                </a:glow>
              </a:effectLs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p:tmAbs val="0"/>
                                  </p:iterate>
                                  <p:childTnLst>
                                    <p:set>
                                      <p:cBhvr>
                                        <p:cTn id="6" fill="hold"/>
                                        <p:tgtEl>
                                          <p:spTgt spid="3281"/>
                                        </p:tgtEl>
                                        <p:attrNameLst>
                                          <p:attrName>style.visibility</p:attrName>
                                        </p:attrNameLst>
                                      </p:cBhvr>
                                      <p:to>
                                        <p:strVal val="visible"/>
                                      </p:to>
                                    </p:set>
                                    <p:animEffect transition="in" filter="blinds(horizontal)">
                                      <p:cBhvr>
                                        <p:cTn id="7" dur="500"/>
                                        <p:tgtEl>
                                          <p:spTgt spid="3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1"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3" name="Rectangle 2"/>
          <p:cNvSpPr txBox="1">
            <a:spLocks noGrp="1"/>
          </p:cNvSpPr>
          <p:nvPr>
            <p:ph type="title"/>
          </p:nvPr>
        </p:nvSpPr>
        <p:spPr>
          <a:xfrm>
            <a:off x="0" y="44624"/>
            <a:ext cx="9144000" cy="541338"/>
          </a:xfrm>
          <a:prstGeom prst="rect">
            <a:avLst/>
          </a:prstGeom>
        </p:spPr>
        <p:txBody>
          <a:bodyPr>
            <a:normAutofit fontScale="90000"/>
          </a:bodyPr>
          <a:lstStyle>
            <a:lvl1pPr rtl="1">
              <a:defRPr sz="3200" b="1">
                <a:solidFill>
                  <a:schemeClr val="accent3">
                    <a:lumOff val="44000"/>
                  </a:schemeClr>
                </a:solidFill>
              </a:defRPr>
            </a:lvl1pPr>
          </a:lstStyle>
          <a:p>
            <a:r>
              <a:t>حدود الأرض الموعودة لإبراهيم</a:t>
            </a:r>
          </a:p>
        </p:txBody>
      </p:sp>
      <p:pic>
        <p:nvPicPr>
          <p:cNvPr id="3284" name="Picture 1" descr="Picture 1"/>
          <p:cNvPicPr>
            <a:picLocks noChangeAspect="1"/>
          </p:cNvPicPr>
          <p:nvPr/>
        </p:nvPicPr>
        <p:blipFill>
          <a:blip r:embed="rId3"/>
          <a:stretch>
            <a:fillRect/>
          </a:stretch>
        </p:blipFill>
        <p:spPr>
          <a:xfrm>
            <a:off x="0" y="726884"/>
            <a:ext cx="9144000" cy="6131116"/>
          </a:xfrm>
          <a:prstGeom prst="rect">
            <a:avLst/>
          </a:prstGeom>
          <a:ln w="12700">
            <a:miter lim="400000"/>
          </a:ln>
        </p:spPr>
      </p:pic>
      <p:sp>
        <p:nvSpPr>
          <p:cNvPr id="3285" name="Right Arrow 16"/>
          <p:cNvSpPr/>
          <p:nvPr/>
        </p:nvSpPr>
        <p:spPr>
          <a:xfrm rot="1381308">
            <a:off x="8231330" y="4755655"/>
            <a:ext cx="856913" cy="459657"/>
          </a:xfrm>
          <a:prstGeom prst="rightArrow">
            <a:avLst>
              <a:gd name="adj1" fmla="val 50000"/>
              <a:gd name="adj2" fmla="val 50000"/>
            </a:avLst>
          </a:prstGeom>
          <a:solidFill>
            <a:schemeClr val="accent3">
              <a:lumOff val="44000"/>
            </a:schemeClr>
          </a:solidFill>
          <a:ln w="38100">
            <a:solidFill>
              <a:srgbClr val="000000"/>
            </a:solidFill>
          </a:ln>
        </p:spPr>
        <p:txBody>
          <a:bodyPr lIns="45719" rIns="45719"/>
          <a:lstStyle/>
          <a:p>
            <a:pPr>
              <a:defRPr>
                <a:solidFill>
                  <a:schemeClr val="accent3">
                    <a:lumOff val="44000"/>
                  </a:schemeClr>
                </a:solidFill>
                <a:latin typeface="BONES"/>
                <a:ea typeface="BONES"/>
                <a:cs typeface="BONES"/>
                <a:sym typeface="BONES"/>
              </a:defRPr>
            </a:pPr>
            <a:endParaRPr/>
          </a:p>
        </p:txBody>
      </p:sp>
      <p:sp>
        <p:nvSpPr>
          <p:cNvPr id="3286" name="Text Box 9"/>
          <p:cNvSpPr txBox="1"/>
          <p:nvPr/>
        </p:nvSpPr>
        <p:spPr>
          <a:xfrm>
            <a:off x="6965958" y="4216041"/>
            <a:ext cx="1408099" cy="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spcBef>
                <a:spcPts val="2600"/>
              </a:spcBef>
              <a:defRPr sz="4400" b="1">
                <a:solidFill>
                  <a:schemeClr val="accent3">
                    <a:lumOff val="44000"/>
                  </a:schemeClr>
                </a:solidFill>
              </a:defRPr>
            </a:lvl1pPr>
          </a:lstStyle>
          <a:p>
            <a:r>
              <a:t>India</a:t>
            </a:r>
          </a:p>
        </p:txBody>
      </p:sp>
      <p:sp>
        <p:nvSpPr>
          <p:cNvPr id="3287" name="Line 5"/>
          <p:cNvSpPr/>
          <p:nvPr/>
        </p:nvSpPr>
        <p:spPr>
          <a:xfrm>
            <a:off x="2387936" y="4139157"/>
            <a:ext cx="228601" cy="304801"/>
          </a:xfrm>
          <a:prstGeom prst="line">
            <a:avLst/>
          </a:prstGeom>
          <a:ln w="76200">
            <a:solidFill>
              <a:schemeClr val="accent3">
                <a:lumOff val="44000"/>
              </a:schemeClr>
            </a:solidFill>
          </a:ln>
        </p:spPr>
        <p:txBody>
          <a:bodyPr lIns="45719" rIns="45719"/>
          <a:lstStyle/>
          <a:p>
            <a:endParaRPr/>
          </a:p>
        </p:txBody>
      </p:sp>
      <p:sp>
        <p:nvSpPr>
          <p:cNvPr id="3288" name="Line 6"/>
          <p:cNvSpPr/>
          <p:nvPr/>
        </p:nvSpPr>
        <p:spPr>
          <a:xfrm>
            <a:off x="3812297" y="1484786"/>
            <a:ext cx="685801" cy="304801"/>
          </a:xfrm>
          <a:prstGeom prst="line">
            <a:avLst/>
          </a:prstGeom>
          <a:ln w="76200">
            <a:solidFill>
              <a:schemeClr val="accent3">
                <a:lumOff val="44000"/>
              </a:schemeClr>
            </a:solidFill>
          </a:ln>
        </p:spPr>
        <p:txBody>
          <a:bodyPr lIns="45719" rIns="45719"/>
          <a:lstStyle/>
          <a:p>
            <a:endParaRPr/>
          </a:p>
        </p:txBody>
      </p:sp>
      <p:sp>
        <p:nvSpPr>
          <p:cNvPr id="3289" name="AutoShape 7"/>
          <p:cNvSpPr/>
          <p:nvPr/>
        </p:nvSpPr>
        <p:spPr>
          <a:xfrm rot="12221868">
            <a:off x="2825919" y="1405927"/>
            <a:ext cx="965201" cy="3057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ln w="76200">
            <a:solidFill>
              <a:schemeClr val="accent3">
                <a:lumOff val="44000"/>
              </a:schemeClr>
            </a:solidFill>
            <a:miter/>
          </a:ln>
        </p:spPr>
        <p:txBody>
          <a:bodyPr lIns="45719" rIns="45719" anchor="ctr"/>
          <a:lstStyle/>
          <a:p>
            <a:pPr>
              <a:defRPr>
                <a:solidFill>
                  <a:schemeClr val="accent3">
                    <a:lumOff val="44000"/>
                  </a:schemeClr>
                </a:solidFill>
              </a:defRPr>
            </a:pPr>
            <a:endParaRPr/>
          </a:p>
        </p:txBody>
      </p:sp>
      <p:sp>
        <p:nvSpPr>
          <p:cNvPr id="3290" name="Text Box 8"/>
          <p:cNvSpPr txBox="1"/>
          <p:nvPr/>
        </p:nvSpPr>
        <p:spPr>
          <a:xfrm>
            <a:off x="3038481" y="4182626"/>
            <a:ext cx="6200776" cy="2518208"/>
          </a:xfrm>
          <a:prstGeom prst="rect">
            <a:avLst/>
          </a:prstGeom>
          <a:gradFill>
            <a:gsLst>
              <a:gs pos="0">
                <a:srgbClr val="663300"/>
              </a:gs>
              <a:gs pos="100000">
                <a:srgbClr val="2F1800"/>
              </a:gs>
            </a:gsLst>
            <a:path path="circle">
              <a:fillToRect l="37721" t="-19636" r="62278" b="119636"/>
            </a:path>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rtl="1">
              <a:defRPr sz="2800" b="1" u="sng">
                <a:solidFill>
                  <a:schemeClr val="accent3">
                    <a:lumOff val="44000"/>
                  </a:schemeClr>
                </a:solidFill>
                <a:effectLst>
                  <a:outerShdw blurRad="38100" dist="38100" dir="2700000" rotWithShape="0">
                    <a:srgbClr val="000000"/>
                  </a:outerShdw>
                </a:effectLst>
              </a:defRPr>
            </a:pPr>
            <a:r>
              <a:t>تكوين 15: 18</a:t>
            </a:r>
          </a:p>
          <a:p>
            <a:pPr algn="r" rtl="1">
              <a:defRPr sz="2800" b="1">
                <a:solidFill>
                  <a:schemeClr val="accent3">
                    <a:lumOff val="44000"/>
                  </a:schemeClr>
                </a:solidFill>
                <a:effectLst>
                  <a:outerShdw blurRad="38100" dist="38100" dir="2700000" rotWithShape="0">
                    <a:srgbClr val="000000"/>
                  </a:outerShdw>
                </a:effectLst>
              </a:defRPr>
            </a:pPr>
            <a:r>
              <a:t>"فِي ذَلِكَ اليَوْمِ قَطَعَ اللهُ عَهْداً</a:t>
            </a:r>
          </a:p>
          <a:p>
            <a:pPr algn="r" rtl="1">
              <a:defRPr sz="2800" b="1">
                <a:solidFill>
                  <a:schemeClr val="accent3">
                    <a:lumOff val="44000"/>
                  </a:schemeClr>
                </a:solidFill>
                <a:effectLst>
                  <a:outerShdw blurRad="38100" dist="38100" dir="2700000" rotWithShape="0">
                    <a:srgbClr val="000000"/>
                  </a:outerShdw>
                </a:effectLst>
              </a:defRPr>
            </a:pPr>
            <a:r>
              <a:t> مَعَ أبْرامَ فَقالَ:</a:t>
            </a:r>
          </a:p>
          <a:p>
            <a:pPr algn="r" rtl="1">
              <a:defRPr sz="2800" b="1">
                <a:solidFill>
                  <a:schemeClr val="accent3">
                    <a:lumOff val="44000"/>
                  </a:schemeClr>
                </a:solidFill>
                <a:effectLst>
                  <a:outerShdw blurRad="38100" dist="38100" dir="2700000" rotWithShape="0">
                    <a:srgbClr val="000000"/>
                  </a:outerShdw>
                </a:effectLst>
              </a:defRPr>
            </a:pPr>
            <a:r>
              <a:t> لِنَسلِكَ سَأُعْطِي هَذِهِ الأرْضِ، </a:t>
            </a:r>
          </a:p>
          <a:p>
            <a:pPr algn="r" rtl="1">
              <a:defRPr sz="2800" b="1">
                <a:solidFill>
                  <a:schemeClr val="accent3">
                    <a:lumOff val="44000"/>
                  </a:schemeClr>
                </a:solidFill>
                <a:effectLst>
                  <a:outerShdw blurRad="38100" dist="38100" dir="2700000" rotWithShape="0">
                    <a:srgbClr val="000000"/>
                  </a:outerShdw>
                </a:effectLst>
              </a:defRPr>
            </a:pPr>
            <a:r>
              <a:t>مِنْ نَهْرِ مِصْرَ إلَى النَّهْرِ العَظِيمِ، </a:t>
            </a:r>
          </a:p>
          <a:p>
            <a:pPr algn="r" rtl="1">
              <a:defRPr sz="2800" b="1">
                <a:solidFill>
                  <a:schemeClr val="accent3">
                    <a:lumOff val="44000"/>
                  </a:schemeClr>
                </a:solidFill>
                <a:effectLst>
                  <a:outerShdw blurRad="38100" dist="38100" dir="2700000" rotWithShape="0">
                    <a:srgbClr val="000000"/>
                  </a:outerShdw>
                </a:effectLst>
              </a:defRPr>
            </a:pPr>
            <a:r>
              <a:t>نَهْرِ الفُراتِ."</a:t>
            </a:r>
          </a:p>
        </p:txBody>
      </p:sp>
      <p:sp>
        <p:nvSpPr>
          <p:cNvPr id="3291" name="Text Box 9"/>
          <p:cNvSpPr txBox="1"/>
          <p:nvPr/>
        </p:nvSpPr>
        <p:spPr>
          <a:xfrm>
            <a:off x="2403532" y="2384979"/>
            <a:ext cx="1660638" cy="70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rtl="1">
              <a:spcBef>
                <a:spcPts val="2600"/>
              </a:spcBef>
              <a:defRPr sz="4400" b="1">
                <a:solidFill>
                  <a:schemeClr val="accent3">
                    <a:lumOff val="44000"/>
                  </a:schemeClr>
                </a:solidFill>
              </a:defRPr>
            </a:lvl1pPr>
          </a:lstStyle>
          <a:p>
            <a:r>
              <a:t>لبنان</a:t>
            </a:r>
          </a:p>
        </p:txBody>
      </p:sp>
      <p:sp>
        <p:nvSpPr>
          <p:cNvPr id="3292" name="Text Box 9"/>
          <p:cNvSpPr txBox="1"/>
          <p:nvPr/>
        </p:nvSpPr>
        <p:spPr>
          <a:xfrm>
            <a:off x="2583745" y="3048860"/>
            <a:ext cx="1483678" cy="70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rtl="1">
              <a:spcBef>
                <a:spcPts val="2600"/>
              </a:spcBef>
              <a:defRPr sz="4400" b="1">
                <a:solidFill>
                  <a:schemeClr val="accent3">
                    <a:lumOff val="44000"/>
                  </a:schemeClr>
                </a:solidFill>
              </a:defRPr>
            </a:lvl1pPr>
          </a:lstStyle>
          <a:p>
            <a:r>
              <a:t>إسرائيل</a:t>
            </a:r>
          </a:p>
        </p:txBody>
      </p:sp>
      <p:sp>
        <p:nvSpPr>
          <p:cNvPr id="3293" name="Text Box 9"/>
          <p:cNvSpPr txBox="1"/>
          <p:nvPr/>
        </p:nvSpPr>
        <p:spPr>
          <a:xfrm>
            <a:off x="1185426" y="4447382"/>
            <a:ext cx="1008917" cy="70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rtl="1">
              <a:spcBef>
                <a:spcPts val="2600"/>
              </a:spcBef>
              <a:defRPr sz="4400" b="1">
                <a:solidFill>
                  <a:schemeClr val="accent3">
                    <a:lumOff val="44000"/>
                  </a:schemeClr>
                </a:solidFill>
              </a:defRPr>
            </a:lvl1pPr>
          </a:lstStyle>
          <a:p>
            <a:r>
              <a:t>مصر</a:t>
            </a:r>
          </a:p>
        </p:txBody>
      </p:sp>
      <p:sp>
        <p:nvSpPr>
          <p:cNvPr id="3294" name="Text Box 9"/>
          <p:cNvSpPr txBox="1"/>
          <p:nvPr/>
        </p:nvSpPr>
        <p:spPr>
          <a:xfrm>
            <a:off x="2798432" y="1779141"/>
            <a:ext cx="1220650" cy="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rtl="1">
              <a:spcBef>
                <a:spcPts val="2600"/>
              </a:spcBef>
              <a:defRPr sz="4400" b="1">
                <a:solidFill>
                  <a:schemeClr val="accent3">
                    <a:lumOff val="44000"/>
                  </a:schemeClr>
                </a:solidFill>
              </a:defRPr>
            </a:lvl1pPr>
          </a:lstStyle>
          <a:p>
            <a:r>
              <a:t>سوريا</a:t>
            </a:r>
          </a:p>
        </p:txBody>
      </p:sp>
      <p:sp>
        <p:nvSpPr>
          <p:cNvPr id="3295" name="Text Box 9"/>
          <p:cNvSpPr txBox="1"/>
          <p:nvPr/>
        </p:nvSpPr>
        <p:spPr>
          <a:xfrm>
            <a:off x="3409585" y="3618515"/>
            <a:ext cx="1232656" cy="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rtl="1">
              <a:spcBef>
                <a:spcPts val="2600"/>
              </a:spcBef>
              <a:defRPr sz="4400" b="1">
                <a:solidFill>
                  <a:schemeClr val="accent3">
                    <a:lumOff val="44000"/>
                  </a:schemeClr>
                </a:solidFill>
              </a:defRPr>
            </a:lvl1pPr>
          </a:lstStyle>
          <a:p>
            <a:r>
              <a:t>الأردن</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9" fill="hold" grpId="0" nodeType="clickEffect">
                                  <p:stCondLst>
                                    <p:cond delay="0"/>
                                  </p:stCondLst>
                                  <p:iterate>
                                    <p:tmAbs val="0"/>
                                  </p:iterate>
                                  <p:childTnLst>
                                    <p:set>
                                      <p:cBhvr>
                                        <p:cTn id="10" fill="hold"/>
                                        <p:tgtEl>
                                          <p:spTgt spid="3287"/>
                                        </p:tgtEl>
                                        <p:attrNameLst>
                                          <p:attrName>style.visibility</p:attrName>
                                        </p:attrNameLst>
                                      </p:cBhvr>
                                      <p:to>
                                        <p:strVal val="visible"/>
                                      </p:to>
                                    </p:set>
                                    <p:anim calcmode="lin" valueType="num">
                                      <p:cBhvr>
                                        <p:cTn id="11" dur="1000" fill="hold"/>
                                        <p:tgtEl>
                                          <p:spTgt spid="3287"/>
                                        </p:tgtEl>
                                        <p:attrNameLst>
                                          <p:attrName>ppt_w</p:attrName>
                                        </p:attrNameLst>
                                      </p:cBhvr>
                                      <p:tavLst>
                                        <p:tav tm="0">
                                          <p:val>
                                            <p:fltVal val="0"/>
                                          </p:val>
                                        </p:tav>
                                        <p:tav tm="100000">
                                          <p:val>
                                            <p:strVal val="#ppt_w"/>
                                          </p:val>
                                        </p:tav>
                                      </p:tavLst>
                                    </p:anim>
                                    <p:anim calcmode="lin" valueType="num">
                                      <p:cBhvr>
                                        <p:cTn id="12" dur="1000" fill="hold"/>
                                        <p:tgtEl>
                                          <p:spTgt spid="3287"/>
                                        </p:tgtEl>
                                        <p:attrNameLst>
                                          <p:attrName>ppt_h</p:attrName>
                                        </p:attrNameLst>
                                      </p:cBhvr>
                                      <p:tavLst>
                                        <p:tav tm="0">
                                          <p:val>
                                            <p:fltVal val="0"/>
                                          </p:val>
                                        </p:tav>
                                        <p:tav tm="100000">
                                          <p:val>
                                            <p:strVal val="#ppt_h"/>
                                          </p:val>
                                        </p:tav>
                                      </p:tavLst>
                                    </p:anim>
                                    <p:anim calcmode="lin" valueType="num">
                                      <p:cBhvr>
                                        <p:cTn id="13" dur="1000" fill="hold"/>
                                        <p:tgtEl>
                                          <p:spTgt spid="328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9" fill="hold" grpId="0" nodeType="clickEffect">
                                  <p:stCondLst>
                                    <p:cond delay="0"/>
                                  </p:stCondLst>
                                  <p:iterate>
                                    <p:tmAbs val="0"/>
                                  </p:iterate>
                                  <p:childTnLst>
                                    <p:set>
                                      <p:cBhvr>
                                        <p:cTn id="18" fill="hold"/>
                                        <p:tgtEl>
                                          <p:spTgt spid="3288"/>
                                        </p:tgtEl>
                                        <p:attrNameLst>
                                          <p:attrName>style.visibility</p:attrName>
                                        </p:attrNameLst>
                                      </p:cBhvr>
                                      <p:to>
                                        <p:strVal val="visible"/>
                                      </p:to>
                                    </p:set>
                                    <p:anim calcmode="lin" valueType="num">
                                      <p:cBhvr>
                                        <p:cTn id="19" dur="1000" fill="hold"/>
                                        <p:tgtEl>
                                          <p:spTgt spid="3288"/>
                                        </p:tgtEl>
                                        <p:attrNameLst>
                                          <p:attrName>ppt_w</p:attrName>
                                        </p:attrNameLst>
                                      </p:cBhvr>
                                      <p:tavLst>
                                        <p:tav tm="0">
                                          <p:val>
                                            <p:fltVal val="0"/>
                                          </p:val>
                                        </p:tav>
                                        <p:tav tm="100000">
                                          <p:val>
                                            <p:strVal val="#ppt_w"/>
                                          </p:val>
                                        </p:tav>
                                      </p:tavLst>
                                    </p:anim>
                                    <p:anim calcmode="lin" valueType="num">
                                      <p:cBhvr>
                                        <p:cTn id="20" dur="1000" fill="hold"/>
                                        <p:tgtEl>
                                          <p:spTgt spid="3288"/>
                                        </p:tgtEl>
                                        <p:attrNameLst>
                                          <p:attrName>ppt_h</p:attrName>
                                        </p:attrNameLst>
                                      </p:cBhvr>
                                      <p:tavLst>
                                        <p:tav tm="0">
                                          <p:val>
                                            <p:fltVal val="0"/>
                                          </p:val>
                                        </p:tav>
                                        <p:tav tm="100000">
                                          <p:val>
                                            <p:strVal val="#ppt_h"/>
                                          </p:val>
                                        </p:tav>
                                      </p:tavLst>
                                    </p:anim>
                                    <p:anim calcmode="lin" valueType="num">
                                      <p:cBhvr>
                                        <p:cTn id="21" dur="1000" fill="hold"/>
                                        <p:tgtEl>
                                          <p:spTgt spid="328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9" fill="hold" grpId="0" nodeType="clickEffect">
                                  <p:stCondLst>
                                    <p:cond delay="0"/>
                                  </p:stCondLst>
                                  <p:iterate>
                                    <p:tmAbs val="0"/>
                                  </p:iterate>
                                  <p:childTnLst>
                                    <p:set>
                                      <p:cBhvr>
                                        <p:cTn id="26" fill="hold"/>
                                        <p:tgtEl>
                                          <p:spTgt spid="3289"/>
                                        </p:tgtEl>
                                        <p:attrNameLst>
                                          <p:attrName>style.visibility</p:attrName>
                                        </p:attrNameLst>
                                      </p:cBhvr>
                                      <p:to>
                                        <p:strVal val="visible"/>
                                      </p:to>
                                    </p:set>
                                    <p:anim calcmode="lin" valueType="num">
                                      <p:cBhvr>
                                        <p:cTn id="27" dur="1000" fill="hold"/>
                                        <p:tgtEl>
                                          <p:spTgt spid="3289"/>
                                        </p:tgtEl>
                                        <p:attrNameLst>
                                          <p:attrName>ppt_w</p:attrName>
                                        </p:attrNameLst>
                                      </p:cBhvr>
                                      <p:tavLst>
                                        <p:tav tm="0">
                                          <p:val>
                                            <p:fltVal val="0"/>
                                          </p:val>
                                        </p:tav>
                                        <p:tav tm="100000">
                                          <p:val>
                                            <p:strVal val="#ppt_w"/>
                                          </p:val>
                                        </p:tav>
                                      </p:tavLst>
                                    </p:anim>
                                    <p:anim calcmode="lin" valueType="num">
                                      <p:cBhvr>
                                        <p:cTn id="28" dur="1000" fill="hold"/>
                                        <p:tgtEl>
                                          <p:spTgt spid="3289"/>
                                        </p:tgtEl>
                                        <p:attrNameLst>
                                          <p:attrName>ppt_h</p:attrName>
                                        </p:attrNameLst>
                                      </p:cBhvr>
                                      <p:tavLst>
                                        <p:tav tm="0">
                                          <p:val>
                                            <p:fltVal val="0"/>
                                          </p:val>
                                        </p:tav>
                                        <p:tav tm="100000">
                                          <p:val>
                                            <p:strVal val="#ppt_h"/>
                                          </p:val>
                                        </p:tav>
                                      </p:tavLst>
                                    </p:anim>
                                    <p:anim calcmode="lin" valueType="num">
                                      <p:cBhvr>
                                        <p:cTn id="29" dur="1000" fill="hold"/>
                                        <p:tgtEl>
                                          <p:spTgt spid="328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32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32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2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3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 grpId="0" animBg="1" advAuto="0"/>
      <p:bldP spid="3288" grpId="0" animBg="1" advAuto="0"/>
      <p:bldP spid="3289" grpId="0" animBg="1" advAuto="0"/>
      <p:bldP spid="3291" grpId="0" animBg="1" advAuto="0"/>
      <p:bldP spid="3292" grpId="0" animBg="1" advAuto="0"/>
      <p:bldP spid="3293" grpId="0" animBg="1" advAuto="0"/>
      <p:bldP spid="3294" grpId="0" animBg="1" advAuto="0"/>
      <p:bldP spid="3295"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 name="Picture 2" descr="Picture 2"/>
          <p:cNvPicPr>
            <a:picLocks noChangeAspect="1"/>
          </p:cNvPicPr>
          <p:nvPr/>
        </p:nvPicPr>
        <p:blipFill>
          <a:blip r:embed="rId2"/>
          <a:stretch>
            <a:fillRect/>
          </a:stretch>
        </p:blipFill>
        <p:spPr>
          <a:xfrm>
            <a:off x="-152400" y="-20638"/>
            <a:ext cx="9448800" cy="7031039"/>
          </a:xfrm>
          <a:prstGeom prst="rect">
            <a:avLst/>
          </a:prstGeom>
          <a:ln w="12700">
            <a:miter lim="400000"/>
          </a:ln>
        </p:spPr>
      </p:pic>
      <p:sp>
        <p:nvSpPr>
          <p:cNvPr id="3300" name="Rectangle 3"/>
          <p:cNvSpPr txBox="1">
            <a:spLocks noGrp="1"/>
          </p:cNvSpPr>
          <p:nvPr>
            <p:ph type="title"/>
          </p:nvPr>
        </p:nvSpPr>
        <p:spPr>
          <a:xfrm>
            <a:off x="-80392" y="422102"/>
            <a:ext cx="9188896" cy="1782761"/>
          </a:xfrm>
          <a:prstGeom prst="rect">
            <a:avLst/>
          </a:prstGeom>
        </p:spPr>
        <p:txBody>
          <a:bodyPr>
            <a:normAutofit/>
          </a:bodyPr>
          <a:lstStyle/>
          <a:p>
            <a:pPr defTabSz="813816">
              <a:defRPr sz="3916">
                <a:effectLst>
                  <a:outerShdw blurRad="33909" dist="33909" dir="2700000" rotWithShape="0">
                    <a:srgbClr val="000000"/>
                  </a:outerShdw>
                </a:effectLst>
                <a:latin typeface="+mn-lt"/>
                <a:ea typeface="+mn-ea"/>
                <a:cs typeface="+mn-cs"/>
                <a:sym typeface="Arial"/>
              </a:defRPr>
            </a:pPr>
            <a:r>
              <a:rPr lang="ar-JO" dirty="0"/>
              <a:t>ما هو مستقبل القبة وجغرافيا العالم في الملكوت</a:t>
            </a:r>
            <a:br>
              <a:rPr lang="ar-JO" dirty="0"/>
            </a:br>
            <a:r>
              <a:rPr lang="ar-JO" dirty="0"/>
              <a:t> بعد مجئ المسيح؟</a:t>
            </a:r>
            <a:endParaRPr dirty="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2" name="Picture 2" descr="Picture 2"/>
          <p:cNvPicPr>
            <a:picLocks noChangeAspect="1"/>
          </p:cNvPicPr>
          <p:nvPr/>
        </p:nvPicPr>
        <p:blipFill>
          <a:blip r:embed="rId3"/>
          <a:stretch>
            <a:fillRect/>
          </a:stretch>
        </p:blipFill>
        <p:spPr>
          <a:xfrm>
            <a:off x="0" y="-50800"/>
            <a:ext cx="7467600" cy="6908800"/>
          </a:xfrm>
          <a:prstGeom prst="rect">
            <a:avLst/>
          </a:prstGeom>
          <a:ln w="12700">
            <a:miter lim="400000"/>
          </a:ln>
        </p:spPr>
      </p:pic>
      <p:sp>
        <p:nvSpPr>
          <p:cNvPr id="3303" name="Rectangle 3"/>
          <p:cNvSpPr/>
          <p:nvPr/>
        </p:nvSpPr>
        <p:spPr>
          <a:xfrm>
            <a:off x="7467600" y="0"/>
            <a:ext cx="1905000" cy="7086600"/>
          </a:xfrm>
          <a:prstGeom prst="rect">
            <a:avLst/>
          </a:prstGeom>
          <a:solidFill>
            <a:srgbClr val="060400"/>
          </a:solidFill>
          <a:ln w="12700">
            <a:miter lim="400000"/>
          </a:ln>
        </p:spPr>
        <p:txBody>
          <a:bodyPr lIns="45719" rIns="45719" anchor="ctr"/>
          <a:lstStyle/>
          <a:p>
            <a:pPr>
              <a:defRPr>
                <a:solidFill>
                  <a:schemeClr val="accent3">
                    <a:lumOff val="44000"/>
                  </a:schemeClr>
                </a:solidFill>
              </a:defRPr>
            </a:pPr>
            <a:endParaRPr/>
          </a:p>
        </p:txBody>
      </p:sp>
      <p:sp>
        <p:nvSpPr>
          <p:cNvPr id="3304" name="Rectangle 4"/>
          <p:cNvSpPr txBox="1">
            <a:spLocks noGrp="1"/>
          </p:cNvSpPr>
          <p:nvPr>
            <p:ph type="title"/>
          </p:nvPr>
        </p:nvSpPr>
        <p:spPr>
          <a:xfrm>
            <a:off x="0" y="5486400"/>
            <a:ext cx="9296400" cy="1371600"/>
          </a:xfrm>
          <a:prstGeom prst="rect">
            <a:avLst/>
          </a:prstGeom>
          <a:solidFill>
            <a:srgbClr val="336600"/>
          </a:solidFill>
        </p:spPr>
        <p:txBody>
          <a:bodyPr/>
          <a:lstStyle/>
          <a:p>
            <a:pPr>
              <a:defRPr sz="3200" b="1">
                <a:latin typeface="+mn-lt"/>
                <a:ea typeface="+mn-ea"/>
                <a:cs typeface="+mn-cs"/>
                <a:sym typeface="Arial"/>
              </a:defRPr>
            </a:pPr>
            <a:r>
              <a:rPr lang="ar-JO" dirty="0"/>
              <a:t>دارت الحياة اليهودية حول هيكل سليمان لمدة 400 سنة</a:t>
            </a:r>
            <a:br>
              <a:rPr lang="ar-JO" dirty="0"/>
            </a:br>
            <a:r>
              <a:rPr lang="ar-JO" dirty="0"/>
              <a:t> (959 – 586 ق. م)</a:t>
            </a:r>
            <a:endParaRPr dirty="0"/>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8" name="Picture 2" descr="Picture 2"/>
          <p:cNvPicPr>
            <a:picLocks noChangeAspect="1"/>
          </p:cNvPicPr>
          <p:nvPr/>
        </p:nvPicPr>
        <p:blipFill>
          <a:blip r:embed="rId2"/>
          <a:stretch>
            <a:fillRect/>
          </a:stretch>
        </p:blipFill>
        <p:spPr>
          <a:xfrm>
            <a:off x="-152400" y="0"/>
            <a:ext cx="9525000" cy="6931025"/>
          </a:xfrm>
          <a:prstGeom prst="rect">
            <a:avLst/>
          </a:prstGeom>
          <a:ln w="12700">
            <a:miter lim="400000"/>
          </a:ln>
        </p:spPr>
      </p:pic>
      <p:sp>
        <p:nvSpPr>
          <p:cNvPr id="3309" name="Rectangle 3"/>
          <p:cNvSpPr txBox="1">
            <a:spLocks noGrp="1"/>
          </p:cNvSpPr>
          <p:nvPr>
            <p:ph type="title"/>
          </p:nvPr>
        </p:nvSpPr>
        <p:spPr>
          <a:xfrm>
            <a:off x="4343400" y="0"/>
            <a:ext cx="5029200" cy="1752600"/>
          </a:xfrm>
          <a:prstGeom prst="rect">
            <a:avLst/>
          </a:prstGeom>
          <a:solidFill>
            <a:srgbClr val="720000"/>
          </a:solidFill>
        </p:spPr>
        <p:txBody>
          <a:bodyPr/>
          <a:lstStyle>
            <a:lvl1pPr>
              <a:defRPr sz="4000"/>
            </a:lvl1pPr>
          </a:lstStyle>
          <a:p>
            <a:r>
              <a:rPr lang="ar-JO" dirty="0"/>
              <a:t>حافظ اليهود على</a:t>
            </a:r>
            <a:br>
              <a:rPr lang="ar-JO" dirty="0"/>
            </a:br>
            <a:r>
              <a:rPr lang="ar-JO" dirty="0"/>
              <a:t>القداسة في البِركة</a:t>
            </a:r>
            <a:endParaRPr dirty="0"/>
          </a:p>
        </p:txBody>
      </p:sp>
      <p:sp>
        <p:nvSpPr>
          <p:cNvPr id="3310" name="Line 4"/>
          <p:cNvSpPr/>
          <p:nvPr/>
        </p:nvSpPr>
        <p:spPr>
          <a:xfrm>
            <a:off x="0" y="-1"/>
            <a:ext cx="9144001" cy="6858002"/>
          </a:xfrm>
          <a:prstGeom prst="line">
            <a:avLst/>
          </a:prstGeom>
          <a:ln w="76200">
            <a:solidFill>
              <a:schemeClr val="accent3">
                <a:lumOff val="44000"/>
              </a:schemeClr>
            </a:solidFill>
          </a:ln>
        </p:spPr>
        <p:txBody>
          <a:bodyPr lIns="45719" rIns="45719"/>
          <a:lstStyle/>
          <a:p>
            <a:endParaRPr/>
          </a:p>
        </p:txBody>
      </p:sp>
      <p:sp>
        <p:nvSpPr>
          <p:cNvPr id="3311" name="Line 5"/>
          <p:cNvSpPr/>
          <p:nvPr/>
        </p:nvSpPr>
        <p:spPr>
          <a:xfrm flipH="1">
            <a:off x="-1" y="-1"/>
            <a:ext cx="9144001" cy="6858002"/>
          </a:xfrm>
          <a:prstGeom prst="line">
            <a:avLst/>
          </a:prstGeom>
          <a:ln w="76200">
            <a:solidFill>
              <a:schemeClr val="accent3">
                <a:lumOff val="44000"/>
              </a:schemeClr>
            </a:solidFill>
          </a:ln>
        </p:spPr>
        <p:txBody>
          <a:bodyPr lIns="45719" rIns="45719"/>
          <a:lstStyle/>
          <a:p>
            <a:endParaRPr/>
          </a:p>
        </p:txBody>
      </p:sp>
      <p:grpSp>
        <p:nvGrpSpPr>
          <p:cNvPr id="3314" name="Rectangle 6"/>
          <p:cNvGrpSpPr/>
          <p:nvPr/>
        </p:nvGrpSpPr>
        <p:grpSpPr>
          <a:xfrm>
            <a:off x="-14289" y="2208213"/>
            <a:ext cx="9144004" cy="3041652"/>
            <a:chOff x="240129" y="1166309"/>
            <a:chExt cx="9144002" cy="3041651"/>
          </a:xfrm>
        </p:grpSpPr>
        <p:sp>
          <p:nvSpPr>
            <p:cNvPr id="331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3313" name="586 BC: Temple Destroyed!"/>
            <p:cNvSpPr txBox="1"/>
            <p:nvPr/>
          </p:nvSpPr>
          <p:spPr>
            <a:xfrm rot="20670167">
              <a:off x="285849" y="1532972"/>
              <a:ext cx="9052562" cy="2308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r>
                <a:rPr lang="ar-JO" sz="7200" dirty="0"/>
                <a:t>586 ق.م:تم تدمير الهيكل!</a:t>
              </a:r>
              <a:endParaRPr sz="7200"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311"/>
                                        </p:tgtEl>
                                        <p:attrNameLst>
                                          <p:attrName>style.visibility</p:attrName>
                                        </p:attrNameLst>
                                      </p:cBhvr>
                                      <p:to>
                                        <p:strVal val="visible"/>
                                      </p:to>
                                    </p:set>
                                    <p:anim calcmode="lin" valueType="num">
                                      <p:cBhvr>
                                        <p:cTn id="7" dur="1230" fill="hold"/>
                                        <p:tgtEl>
                                          <p:spTgt spid="3311"/>
                                        </p:tgtEl>
                                        <p:attrNameLst>
                                          <p:attrName>ppt_w</p:attrName>
                                        </p:attrNameLst>
                                      </p:cBhvr>
                                      <p:tavLst>
                                        <p:tav tm="0">
                                          <p:val>
                                            <p:strVal val="4*#ppt_w"/>
                                          </p:val>
                                        </p:tav>
                                        <p:tav tm="100000">
                                          <p:val>
                                            <p:strVal val="#ppt_w"/>
                                          </p:val>
                                        </p:tav>
                                      </p:tavLst>
                                    </p:anim>
                                    <p:anim calcmode="lin" valueType="num">
                                      <p:cBhvr>
                                        <p:cTn id="8" dur="1230" fill="hold"/>
                                        <p:tgtEl>
                                          <p:spTgt spid="3311"/>
                                        </p:tgtEl>
                                        <p:attrNameLst>
                                          <p:attrName>ppt_h</p:attrName>
                                        </p:attrNameLst>
                                      </p:cBhvr>
                                      <p:tavLst>
                                        <p:tav tm="0">
                                          <p:val>
                                            <p:strVal val="4*#ppt_h"/>
                                          </p:val>
                                        </p:tav>
                                        <p:tav tm="100000">
                                          <p:val>
                                            <p:strVal val="#ppt_h"/>
                                          </p:val>
                                        </p:tav>
                                      </p:tavLst>
                                    </p:anim>
                                  </p:childTnLst>
                                </p:cTn>
                              </p:par>
                            </p:childTnLst>
                          </p:cTn>
                        </p:par>
                        <p:par>
                          <p:cTn id="9" fill="hold">
                            <p:stCondLst>
                              <p:cond delay="1230"/>
                            </p:stCondLst>
                            <p:childTnLst>
                              <p:par>
                                <p:cTn id="10" presetID="23" presetClass="entr" presetSubtype="32" fill="hold" grpId="0" nodeType="afterEffect">
                                  <p:stCondLst>
                                    <p:cond delay="0"/>
                                  </p:stCondLst>
                                  <p:iterate>
                                    <p:tmAbs val="0"/>
                                  </p:iterate>
                                  <p:childTnLst>
                                    <p:set>
                                      <p:cBhvr>
                                        <p:cTn id="11" fill="hold"/>
                                        <p:tgtEl>
                                          <p:spTgt spid="3310"/>
                                        </p:tgtEl>
                                        <p:attrNameLst>
                                          <p:attrName>style.visibility</p:attrName>
                                        </p:attrNameLst>
                                      </p:cBhvr>
                                      <p:to>
                                        <p:strVal val="visible"/>
                                      </p:to>
                                    </p:set>
                                    <p:anim calcmode="lin" valueType="num">
                                      <p:cBhvr>
                                        <p:cTn id="12" dur="1230" fill="hold"/>
                                        <p:tgtEl>
                                          <p:spTgt spid="3310"/>
                                        </p:tgtEl>
                                        <p:attrNameLst>
                                          <p:attrName>ppt_w</p:attrName>
                                        </p:attrNameLst>
                                      </p:cBhvr>
                                      <p:tavLst>
                                        <p:tav tm="0">
                                          <p:val>
                                            <p:strVal val="4*#ppt_w"/>
                                          </p:val>
                                        </p:tav>
                                        <p:tav tm="100000">
                                          <p:val>
                                            <p:strVal val="#ppt_w"/>
                                          </p:val>
                                        </p:tav>
                                      </p:tavLst>
                                    </p:anim>
                                    <p:anim calcmode="lin" valueType="num">
                                      <p:cBhvr>
                                        <p:cTn id="13" dur="1230" fill="hold"/>
                                        <p:tgtEl>
                                          <p:spTgt spid="3310"/>
                                        </p:tgtEl>
                                        <p:attrNameLst>
                                          <p:attrName>ppt_h</p:attrName>
                                        </p:attrNameLst>
                                      </p:cBhvr>
                                      <p:tavLst>
                                        <p:tav tm="0">
                                          <p:val>
                                            <p:strVal val="4*#ppt_h"/>
                                          </p:val>
                                        </p:tav>
                                        <p:tav tm="100000">
                                          <p:val>
                                            <p:strVal val="#ppt_h"/>
                                          </p:val>
                                        </p:tav>
                                      </p:tavLst>
                                    </p:anim>
                                  </p:childTnLst>
                                </p:cTn>
                              </p:par>
                            </p:childTnLst>
                          </p:cTn>
                        </p:par>
                        <p:par>
                          <p:cTn id="14" fill="hold">
                            <p:stCondLst>
                              <p:cond delay="2460"/>
                            </p:stCondLst>
                            <p:childTnLst>
                              <p:par>
                                <p:cTn id="15" presetID="23" presetClass="entr" presetSubtype="32" fill="hold" grpId="0" nodeType="afterEffect">
                                  <p:stCondLst>
                                    <p:cond delay="0"/>
                                  </p:stCondLst>
                                  <p:iterate>
                                    <p:tmAbs val="0"/>
                                  </p:iterate>
                                  <p:childTnLst>
                                    <p:set>
                                      <p:cBhvr>
                                        <p:cTn id="16" fill="hold"/>
                                        <p:tgtEl>
                                          <p:spTgt spid="3314"/>
                                        </p:tgtEl>
                                        <p:attrNameLst>
                                          <p:attrName>style.visibility</p:attrName>
                                        </p:attrNameLst>
                                      </p:cBhvr>
                                      <p:to>
                                        <p:strVal val="visible"/>
                                      </p:to>
                                    </p:set>
                                    <p:anim calcmode="lin" valueType="num">
                                      <p:cBhvr>
                                        <p:cTn id="17" dur="1230" fill="hold"/>
                                        <p:tgtEl>
                                          <p:spTgt spid="3314"/>
                                        </p:tgtEl>
                                        <p:attrNameLst>
                                          <p:attrName>ppt_w</p:attrName>
                                        </p:attrNameLst>
                                      </p:cBhvr>
                                      <p:tavLst>
                                        <p:tav tm="0">
                                          <p:val>
                                            <p:strVal val="4*#ppt_w"/>
                                          </p:val>
                                        </p:tav>
                                        <p:tav tm="100000">
                                          <p:val>
                                            <p:strVal val="#ppt_w"/>
                                          </p:val>
                                        </p:tav>
                                      </p:tavLst>
                                    </p:anim>
                                    <p:anim calcmode="lin" valueType="num">
                                      <p:cBhvr>
                                        <p:cTn id="18" dur="1230" fill="hold"/>
                                        <p:tgtEl>
                                          <p:spTgt spid="33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 grpId="0" animBg="1" advAuto="0"/>
      <p:bldP spid="3311" grpId="0" animBg="1" advAuto="0"/>
      <p:bldP spid="3314"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8" name="Group 2"/>
          <p:cNvGrpSpPr/>
          <p:nvPr/>
        </p:nvGrpSpPr>
        <p:grpSpPr>
          <a:xfrm>
            <a:off x="1273175" y="0"/>
            <a:ext cx="7947025" cy="6858000"/>
            <a:chOff x="0" y="0"/>
            <a:chExt cx="7947025" cy="6858000"/>
          </a:xfrm>
        </p:grpSpPr>
        <p:pic>
          <p:nvPicPr>
            <p:cNvPr id="3316" name="Picture 3" descr="Picture 3"/>
            <p:cNvPicPr>
              <a:picLocks noChangeAspect="1"/>
            </p:cNvPicPr>
            <p:nvPr/>
          </p:nvPicPr>
          <p:blipFill>
            <a:blip r:embed="rId2"/>
            <a:stretch>
              <a:fillRect/>
            </a:stretch>
          </p:blipFill>
          <p:spPr>
            <a:xfrm>
              <a:off x="0" y="0"/>
              <a:ext cx="4719638" cy="6858000"/>
            </a:xfrm>
            <a:prstGeom prst="rect">
              <a:avLst/>
            </a:prstGeom>
            <a:ln w="12700" cap="flat">
              <a:noFill/>
              <a:miter lim="400000"/>
            </a:ln>
            <a:effectLst/>
          </p:spPr>
        </p:pic>
        <p:pic>
          <p:nvPicPr>
            <p:cNvPr id="3317" name="Picture 4" descr="Picture 4"/>
            <p:cNvPicPr>
              <a:picLocks noChangeAspect="1"/>
            </p:cNvPicPr>
            <p:nvPr/>
          </p:nvPicPr>
          <p:blipFill>
            <a:blip r:embed="rId3"/>
            <a:stretch>
              <a:fillRect/>
            </a:stretch>
          </p:blipFill>
          <p:spPr>
            <a:xfrm>
              <a:off x="2667000" y="0"/>
              <a:ext cx="5280025" cy="6858000"/>
            </a:xfrm>
            <a:prstGeom prst="rect">
              <a:avLst/>
            </a:prstGeom>
            <a:ln w="12700" cap="flat">
              <a:noFill/>
              <a:miter lim="400000"/>
            </a:ln>
            <a:effectLst/>
          </p:spPr>
        </p:pic>
      </p:grpSp>
      <p:sp>
        <p:nvSpPr>
          <p:cNvPr id="3319" name="Rectangle 5"/>
          <p:cNvSpPr txBox="1">
            <a:spLocks noGrp="1"/>
          </p:cNvSpPr>
          <p:nvPr>
            <p:ph type="title"/>
          </p:nvPr>
        </p:nvSpPr>
        <p:spPr>
          <a:xfrm>
            <a:off x="0" y="-76200"/>
            <a:ext cx="3124200" cy="3657600"/>
          </a:xfrm>
          <a:prstGeom prst="rect">
            <a:avLst/>
          </a:prstGeom>
          <a:solidFill>
            <a:srgbClr val="8C0000"/>
          </a:solidFill>
        </p:spPr>
        <p:txBody>
          <a:bodyPr/>
          <a:lstStyle>
            <a:lvl1pPr>
              <a:defRPr sz="3600"/>
            </a:lvl1pPr>
          </a:lstStyle>
          <a:p>
            <a:r>
              <a:rPr lang="ar-JO" dirty="0"/>
              <a:t>بعد إعادة بناء الهيكل، في عيد فصح العهد الجديد، زار الهيكل 100000 يهودي!</a:t>
            </a:r>
            <a:endParaRPr dirty="0"/>
          </a:p>
        </p:txBody>
      </p:sp>
      <p:sp>
        <p:nvSpPr>
          <p:cNvPr id="3320" name="Line 6"/>
          <p:cNvSpPr/>
          <p:nvPr/>
        </p:nvSpPr>
        <p:spPr>
          <a:xfrm>
            <a:off x="0" y="-1"/>
            <a:ext cx="9144001" cy="6858002"/>
          </a:xfrm>
          <a:prstGeom prst="line">
            <a:avLst/>
          </a:prstGeom>
          <a:ln w="76200">
            <a:solidFill>
              <a:schemeClr val="accent3">
                <a:lumOff val="44000"/>
              </a:schemeClr>
            </a:solidFill>
          </a:ln>
        </p:spPr>
        <p:txBody>
          <a:bodyPr lIns="45719" rIns="45719"/>
          <a:lstStyle/>
          <a:p>
            <a:endParaRPr/>
          </a:p>
        </p:txBody>
      </p:sp>
      <p:sp>
        <p:nvSpPr>
          <p:cNvPr id="3321" name="Line 7"/>
          <p:cNvSpPr/>
          <p:nvPr/>
        </p:nvSpPr>
        <p:spPr>
          <a:xfrm flipH="1">
            <a:off x="-1" y="-1"/>
            <a:ext cx="9144001" cy="6858002"/>
          </a:xfrm>
          <a:prstGeom prst="line">
            <a:avLst/>
          </a:prstGeom>
          <a:ln w="76200">
            <a:solidFill>
              <a:schemeClr val="accent3">
                <a:lumOff val="44000"/>
              </a:schemeClr>
            </a:solidFill>
          </a:ln>
        </p:spPr>
        <p:txBody>
          <a:bodyPr lIns="45719" rIns="45719"/>
          <a:lstStyle/>
          <a:p>
            <a:endParaRPr/>
          </a:p>
        </p:txBody>
      </p:sp>
      <p:grpSp>
        <p:nvGrpSpPr>
          <p:cNvPr id="3324" name="Rectangle 8"/>
          <p:cNvGrpSpPr/>
          <p:nvPr/>
        </p:nvGrpSpPr>
        <p:grpSpPr>
          <a:xfrm>
            <a:off x="-14289" y="2208213"/>
            <a:ext cx="9144004" cy="3041652"/>
            <a:chOff x="240129" y="1166309"/>
            <a:chExt cx="9144002" cy="3041651"/>
          </a:xfrm>
        </p:grpSpPr>
        <p:sp>
          <p:nvSpPr>
            <p:cNvPr id="332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p>
          </p:txBody>
        </p:sp>
        <p:sp>
          <p:nvSpPr>
            <p:cNvPr id="3323" name="AD 70: Temple Destroyed Again!"/>
            <p:cNvSpPr txBox="1"/>
            <p:nvPr/>
          </p:nvSpPr>
          <p:spPr>
            <a:xfrm rot="20670167">
              <a:off x="285849" y="1532972"/>
              <a:ext cx="9052562" cy="2308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r>
                <a:rPr lang="ar-JO" sz="7200" dirty="0"/>
                <a:t>عام 70 م تم تدمير</a:t>
              </a:r>
            </a:p>
            <a:p>
              <a:r>
                <a:rPr lang="ar-JO" sz="7200" dirty="0"/>
                <a:t>الهيكل مرة أخرى!</a:t>
              </a:r>
              <a:endParaRPr sz="7200"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3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0" grpId="0" animBg="1" advAuto="0"/>
      <p:bldP spid="3321" grpId="0" animBg="1" advAuto="0"/>
      <p:bldP spid="3324"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6" name="Rectangle 2"/>
          <p:cNvSpPr txBox="1">
            <a:spLocks noGrp="1"/>
          </p:cNvSpPr>
          <p:nvPr>
            <p:ph type="title"/>
          </p:nvPr>
        </p:nvSpPr>
        <p:spPr>
          <a:xfrm>
            <a:off x="296333" y="274638"/>
            <a:ext cx="8390467" cy="1143001"/>
          </a:xfrm>
          <a:prstGeom prst="rect">
            <a:avLst/>
          </a:prstGeom>
        </p:spPr>
        <p:txBody>
          <a:bodyPr/>
          <a:lstStyle>
            <a:lvl1pPr>
              <a:defRPr>
                <a:latin typeface="+mn-lt"/>
                <a:ea typeface="+mn-ea"/>
                <a:cs typeface="+mn-cs"/>
                <a:sym typeface="Arial"/>
              </a:defRPr>
            </a:lvl1pPr>
          </a:lstStyle>
          <a:p>
            <a:r>
              <a:rPr lang="ar-JO" dirty="0"/>
              <a:t>المسلمون يشرفون على:</a:t>
            </a:r>
            <a:endParaRPr dirty="0"/>
          </a:p>
        </p:txBody>
      </p:sp>
      <p:pic>
        <p:nvPicPr>
          <p:cNvPr id="3327" name="Picture 3" descr="Picture 3">
            <a:hlinkClick r:id="rId2"/>
          </p:cNvPr>
          <p:cNvPicPr>
            <a:picLocks noChangeAspect="1"/>
          </p:cNvPicPr>
          <p:nvPr/>
        </p:nvPicPr>
        <p:blipFill>
          <a:blip r:embed="rId3"/>
          <a:stretch>
            <a:fillRect/>
          </a:stretch>
        </p:blipFill>
        <p:spPr>
          <a:xfrm>
            <a:off x="6794921" y="327025"/>
            <a:ext cx="1600200" cy="1039813"/>
          </a:xfrm>
          <a:prstGeom prst="rect">
            <a:avLst/>
          </a:prstGeom>
          <a:ln w="12700">
            <a:miter lim="400000"/>
          </a:ln>
        </p:spPr>
      </p:pic>
      <p:pic>
        <p:nvPicPr>
          <p:cNvPr id="3328" name="Picture 4" descr="Picture 4"/>
          <p:cNvPicPr>
            <a:picLocks noChangeAspect="1"/>
          </p:cNvPicPr>
          <p:nvPr/>
        </p:nvPicPr>
        <p:blipFill>
          <a:blip r:embed="rId4"/>
          <a:stretch>
            <a:fillRect/>
          </a:stretch>
        </p:blipFill>
        <p:spPr>
          <a:xfrm>
            <a:off x="4724400" y="1954213"/>
            <a:ext cx="4375150" cy="3151187"/>
          </a:xfrm>
          <a:prstGeom prst="rect">
            <a:avLst/>
          </a:prstGeom>
          <a:ln w="12700">
            <a:miter lim="400000"/>
          </a:ln>
        </p:spPr>
      </p:pic>
      <p:sp>
        <p:nvSpPr>
          <p:cNvPr id="3329" name="Text Box 5"/>
          <p:cNvSpPr txBox="1"/>
          <p:nvPr/>
        </p:nvSpPr>
        <p:spPr>
          <a:xfrm>
            <a:off x="5151119" y="5240337"/>
            <a:ext cx="3718562" cy="646331"/>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b="1">
                <a:solidFill>
                  <a:schemeClr val="accent3">
                    <a:lumOff val="44000"/>
                  </a:schemeClr>
                </a:solidFill>
                <a:effectLst>
                  <a:outerShdw blurRad="38100" dist="38100" dir="2700000" rotWithShape="0">
                    <a:srgbClr val="000000"/>
                  </a:outerShdw>
                </a:effectLst>
              </a:defRPr>
            </a:lvl1pPr>
          </a:lstStyle>
          <a:p>
            <a:r>
              <a:rPr lang="ar-JO" dirty="0">
                <a:latin typeface="Arial" panose="020B0604020202020204" pitchFamily="34" charset="0"/>
                <a:cs typeface="Arial" panose="020B0604020202020204" pitchFamily="34" charset="0"/>
              </a:rPr>
              <a:t>المسجد الأقصى</a:t>
            </a:r>
            <a:endParaRPr dirty="0">
              <a:latin typeface="Arial" panose="020B0604020202020204" pitchFamily="34" charset="0"/>
              <a:cs typeface="Arial" panose="020B0604020202020204" pitchFamily="34" charset="0"/>
            </a:endParaRPr>
          </a:p>
        </p:txBody>
      </p:sp>
      <p:pic>
        <p:nvPicPr>
          <p:cNvPr id="3330" name="Picture 6" descr="Picture 6"/>
          <p:cNvPicPr>
            <a:picLocks noChangeAspect="1"/>
          </p:cNvPicPr>
          <p:nvPr/>
        </p:nvPicPr>
        <p:blipFill>
          <a:blip r:embed="rId5"/>
          <a:stretch>
            <a:fillRect/>
          </a:stretch>
        </p:blipFill>
        <p:spPr>
          <a:xfrm>
            <a:off x="76200" y="1463675"/>
            <a:ext cx="4648200" cy="3641725"/>
          </a:xfrm>
          <a:prstGeom prst="rect">
            <a:avLst/>
          </a:prstGeom>
          <a:ln w="12700">
            <a:miter lim="400000"/>
          </a:ln>
        </p:spPr>
      </p:pic>
      <p:sp>
        <p:nvSpPr>
          <p:cNvPr id="3331" name="Text Box 7"/>
          <p:cNvSpPr txBox="1"/>
          <p:nvPr/>
        </p:nvSpPr>
        <p:spPr>
          <a:xfrm>
            <a:off x="45719" y="5240337"/>
            <a:ext cx="4768594" cy="1200329"/>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solidFill>
                  <a:schemeClr val="accent3">
                    <a:lumOff val="44000"/>
                  </a:schemeClr>
                </a:solidFill>
                <a:effectLst>
                  <a:outerShdw blurRad="38100" dist="38100" dir="2700000" rotWithShape="0">
                    <a:srgbClr val="000000"/>
                  </a:outerShdw>
                </a:effectLst>
              </a:defRPr>
            </a:pPr>
            <a:r>
              <a:rPr lang="ar-JO" dirty="0"/>
              <a:t>مسجد عُمر</a:t>
            </a:r>
            <a:br>
              <a:rPr dirty="0"/>
            </a:br>
            <a:r>
              <a:rPr dirty="0"/>
              <a:t>(</a:t>
            </a:r>
            <a:r>
              <a:rPr lang="ar-JO" dirty="0"/>
              <a:t>قبّة الصخرة</a:t>
            </a:r>
            <a:r>
              <a:rPr dirty="0"/>
              <a:t>)</a:t>
            </a:r>
          </a:p>
        </p:txBody>
      </p:sp>
      <p:sp>
        <p:nvSpPr>
          <p:cNvPr id="3332" name="Text Box 8"/>
          <p:cNvSpPr txBox="1"/>
          <p:nvPr/>
        </p:nvSpPr>
        <p:spPr>
          <a:xfrm>
            <a:off x="8348344" y="0"/>
            <a:ext cx="746762" cy="486207"/>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defRPr>
            </a:lvl1pPr>
          </a:lstStyle>
          <a:p>
            <a:r>
              <a:t>135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30"/>
                                        </p:tgtEl>
                                        <p:attrNameLst>
                                          <p:attrName>style.visibility</p:attrName>
                                        </p:attrNameLst>
                                      </p:cBhvr>
                                      <p:to>
                                        <p:strVal val="visible"/>
                                      </p:to>
                                    </p:set>
                                    <p:animEffect transition="in" filter="fade">
                                      <p:cBhvr>
                                        <p:cTn id="7" dur="500"/>
                                        <p:tgtEl>
                                          <p:spTgt spid="3330"/>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331"/>
                                        </p:tgtEl>
                                        <p:attrNameLst>
                                          <p:attrName>style.visibility</p:attrName>
                                        </p:attrNameLst>
                                      </p:cBhvr>
                                      <p:to>
                                        <p:strVal val="visible"/>
                                      </p:to>
                                    </p:set>
                                    <p:animEffect transition="in" filter="fade">
                                      <p:cBhvr>
                                        <p:cTn id="11" dur="500"/>
                                        <p:tgtEl>
                                          <p:spTgt spid="33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iterate>
                                    <p:tmAbs val="0"/>
                                  </p:iterate>
                                  <p:childTnLst>
                                    <p:set>
                                      <p:cBhvr>
                                        <p:cTn id="15" fill="hold"/>
                                        <p:tgtEl>
                                          <p:spTgt spid="3328"/>
                                        </p:tgtEl>
                                        <p:attrNameLst>
                                          <p:attrName>style.visibility</p:attrName>
                                        </p:attrNameLst>
                                      </p:cBhvr>
                                      <p:to>
                                        <p:strVal val="visible"/>
                                      </p:to>
                                    </p:set>
                                    <p:animEffect transition="in" filter="wipe(down)">
                                      <p:cBhvr>
                                        <p:cTn id="16" dur="500"/>
                                        <p:tgtEl>
                                          <p:spTgt spid="3328"/>
                                        </p:tgtEl>
                                      </p:cBhvr>
                                    </p:animEffect>
                                  </p:childTnLst>
                                </p:cTn>
                              </p:par>
                            </p:childTnLst>
                          </p:cTn>
                        </p:par>
                        <p:par>
                          <p:cTn id="17" fill="hold">
                            <p:stCondLst>
                              <p:cond delay="500"/>
                            </p:stCondLst>
                            <p:childTnLst>
                              <p:par>
                                <p:cTn id="18" presetID="22" presetClass="entr" presetSubtype="4" fill="hold" grpId="0" nodeType="afterEffect">
                                  <p:stCondLst>
                                    <p:cond delay="0"/>
                                  </p:stCondLst>
                                  <p:iterate>
                                    <p:tmAbs val="0"/>
                                  </p:iterate>
                                  <p:childTnLst>
                                    <p:set>
                                      <p:cBhvr>
                                        <p:cTn id="19" fill="hold"/>
                                        <p:tgtEl>
                                          <p:spTgt spid="3329"/>
                                        </p:tgtEl>
                                        <p:attrNameLst>
                                          <p:attrName>style.visibility</p:attrName>
                                        </p:attrNameLst>
                                      </p:cBhvr>
                                      <p:to>
                                        <p:strVal val="visible"/>
                                      </p:to>
                                    </p:set>
                                    <p:animEffect transition="in" filter="wipe(down)">
                                      <p:cBhvr>
                                        <p:cTn id="20" dur="500"/>
                                        <p:tgtEl>
                                          <p:spTgt spid="3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 grpId="0" animBg="1" advAuto="0"/>
      <p:bldP spid="3329" grpId="0" animBg="1" advAuto="0"/>
      <p:bldP spid="3330" grpId="0" animBg="1" advAuto="0"/>
      <p:bldP spid="3331"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4" name="Rectangle 2"/>
          <p:cNvSpPr txBox="1">
            <a:spLocks noGrp="1"/>
          </p:cNvSpPr>
          <p:nvPr>
            <p:ph type="title"/>
          </p:nvPr>
        </p:nvSpPr>
        <p:spPr>
          <a:xfrm>
            <a:off x="990600" y="0"/>
            <a:ext cx="2514600" cy="3535363"/>
          </a:xfrm>
          <a:prstGeom prst="rect">
            <a:avLst/>
          </a:prstGeom>
        </p:spPr>
        <p:txBody>
          <a:bodyPr/>
          <a:lstStyle>
            <a:lvl1pPr>
              <a:defRPr>
                <a:latin typeface="+mn-lt"/>
                <a:ea typeface="+mn-ea"/>
                <a:cs typeface="+mn-cs"/>
                <a:sym typeface="Arial"/>
              </a:defRPr>
            </a:lvl1pPr>
          </a:lstStyle>
          <a:p>
            <a:r>
              <a:rPr lang="ar-JO" dirty="0"/>
              <a:t>صلاة المسلمين</a:t>
            </a:r>
            <a:br>
              <a:rPr lang="ar-JO" dirty="0"/>
            </a:br>
            <a:r>
              <a:rPr lang="ar-JO" dirty="0"/>
              <a:t>في مسجد</a:t>
            </a:r>
            <a:br>
              <a:rPr lang="ar-JO" dirty="0"/>
            </a:br>
            <a:r>
              <a:rPr lang="ar-JO" dirty="0"/>
              <a:t>قبّة الصخرة</a:t>
            </a:r>
            <a:endParaRPr dirty="0"/>
          </a:p>
        </p:txBody>
      </p:sp>
      <p:pic>
        <p:nvPicPr>
          <p:cNvPr id="3335" name="Picture 3" descr="Picture 3"/>
          <p:cNvPicPr>
            <a:picLocks noChangeAspect="1"/>
          </p:cNvPicPr>
          <p:nvPr/>
        </p:nvPicPr>
        <p:blipFill>
          <a:blip r:embed="rId2"/>
          <a:stretch>
            <a:fillRect/>
          </a:stretch>
        </p:blipFill>
        <p:spPr>
          <a:xfrm>
            <a:off x="4743450" y="0"/>
            <a:ext cx="4400550" cy="6858000"/>
          </a:xfrm>
          <a:prstGeom prst="rect">
            <a:avLst/>
          </a:prstGeom>
          <a:ln w="12700">
            <a:miter lim="400000"/>
          </a:ln>
        </p:spPr>
      </p:pic>
      <p:pic>
        <p:nvPicPr>
          <p:cNvPr id="3336" name="Picture 4" descr="Picture 4"/>
          <p:cNvPicPr>
            <a:picLocks noChangeAspect="1"/>
          </p:cNvPicPr>
          <p:nvPr/>
        </p:nvPicPr>
        <p:blipFill>
          <a:blip r:embed="rId3"/>
          <a:stretch>
            <a:fillRect/>
          </a:stretch>
        </p:blipFill>
        <p:spPr>
          <a:xfrm>
            <a:off x="0" y="3455987"/>
            <a:ext cx="4953000" cy="3402013"/>
          </a:xfrm>
          <a:prstGeom prst="rect">
            <a:avLst/>
          </a:prstGeom>
          <a:ln w="12700">
            <a:miter lim="400000"/>
          </a:ln>
        </p:spPr>
      </p:pic>
      <p:sp>
        <p:nvSpPr>
          <p:cNvPr id="3337" name="Text Box 5"/>
          <p:cNvSpPr txBox="1"/>
          <p:nvPr/>
        </p:nvSpPr>
        <p:spPr>
          <a:xfrm>
            <a:off x="8302625" y="0"/>
            <a:ext cx="838200" cy="482734"/>
          </a:xfrm>
          <a:prstGeom prst="rect">
            <a:avLst/>
          </a:prstGeom>
          <a:solidFill>
            <a:srgbClr val="000514"/>
          </a:solidFill>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r>
              <a:t>135</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9" name="Rectangle 2"/>
          <p:cNvSpPr txBox="1">
            <a:spLocks noGrp="1"/>
          </p:cNvSpPr>
          <p:nvPr>
            <p:ph type="title"/>
          </p:nvPr>
        </p:nvSpPr>
        <p:spPr>
          <a:xfrm>
            <a:off x="457200" y="274637"/>
            <a:ext cx="3505200" cy="4373564"/>
          </a:xfrm>
          <a:prstGeom prst="rect">
            <a:avLst/>
          </a:prstGeom>
        </p:spPr>
        <p:txBody>
          <a:bodyPr/>
          <a:lstStyle>
            <a:lvl1pPr>
              <a:defRPr>
                <a:latin typeface="+mn-lt"/>
                <a:ea typeface="+mn-ea"/>
                <a:cs typeface="+mn-cs"/>
                <a:sym typeface="Arial"/>
              </a:defRPr>
            </a:lvl1pPr>
          </a:lstStyle>
          <a:p>
            <a:r>
              <a:rPr lang="ar-JO" dirty="0"/>
              <a:t>قبّة </a:t>
            </a:r>
            <a:br>
              <a:rPr lang="ar-JO" dirty="0"/>
            </a:br>
            <a:r>
              <a:rPr lang="ar-JO" dirty="0"/>
              <a:t>تتفوّق</a:t>
            </a:r>
            <a:br>
              <a:rPr lang="ar-JO" dirty="0"/>
            </a:br>
            <a:r>
              <a:rPr lang="ar-JO" dirty="0"/>
              <a:t>على القبّة</a:t>
            </a:r>
            <a:endParaRPr dirty="0"/>
          </a:p>
        </p:txBody>
      </p:sp>
      <p:pic>
        <p:nvPicPr>
          <p:cNvPr id="3340" name="Picture 3" descr="Picture 3"/>
          <p:cNvPicPr>
            <a:picLocks noChangeAspect="1"/>
          </p:cNvPicPr>
          <p:nvPr/>
        </p:nvPicPr>
        <p:blipFill>
          <a:blip r:embed="rId2"/>
          <a:stretch>
            <a:fillRect/>
          </a:stretch>
        </p:blipFill>
        <p:spPr>
          <a:xfrm>
            <a:off x="4756150" y="0"/>
            <a:ext cx="4387850" cy="68580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2" name="Picture 1026" descr="Picture 1026"/>
          <p:cNvPicPr>
            <a:picLocks noChangeAspect="1"/>
          </p:cNvPicPr>
          <p:nvPr/>
        </p:nvPicPr>
        <p:blipFill>
          <a:blip r:embed="rId2"/>
          <a:stretch>
            <a:fillRect/>
          </a:stretch>
        </p:blipFill>
        <p:spPr>
          <a:xfrm>
            <a:off x="0" y="0"/>
            <a:ext cx="9144000" cy="5786438"/>
          </a:xfrm>
          <a:prstGeom prst="rect">
            <a:avLst/>
          </a:prstGeom>
          <a:ln w="12700">
            <a:miter lim="400000"/>
          </a:ln>
        </p:spPr>
      </p:pic>
      <p:sp>
        <p:nvSpPr>
          <p:cNvPr id="3343" name="Rectangle 1027"/>
          <p:cNvSpPr txBox="1">
            <a:spLocks noGrp="1"/>
          </p:cNvSpPr>
          <p:nvPr>
            <p:ph type="title"/>
          </p:nvPr>
        </p:nvSpPr>
        <p:spPr>
          <a:xfrm>
            <a:off x="609600" y="5715000"/>
            <a:ext cx="8229600" cy="1143000"/>
          </a:xfrm>
          <a:prstGeom prst="rect">
            <a:avLst/>
          </a:prstGeom>
        </p:spPr>
        <p:txBody>
          <a:bodyPr/>
          <a:lstStyle>
            <a:lvl1pPr rtl="1">
              <a:defRPr>
                <a:latin typeface="+mn-lt"/>
                <a:ea typeface="+mn-ea"/>
                <a:cs typeface="+mn-cs"/>
                <a:sym typeface="Arial"/>
              </a:defRPr>
            </a:lvl1pPr>
          </a:lstStyle>
          <a:p>
            <a:r>
              <a:t>الصخرة في الداخل</a:t>
            </a:r>
          </a:p>
        </p:txBody>
      </p:sp>
      <p:sp>
        <p:nvSpPr>
          <p:cNvPr id="3344" name="Text Box 1028"/>
          <p:cNvSpPr txBox="1"/>
          <p:nvPr/>
        </p:nvSpPr>
        <p:spPr>
          <a:xfrm>
            <a:off x="8503919" y="76200"/>
            <a:ext cx="594362" cy="437069"/>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b="1">
                <a:solidFill>
                  <a:schemeClr val="accent3">
                    <a:lumOff val="44000"/>
                  </a:schemeClr>
                </a:solidFill>
                <a:effectLst>
                  <a:outerShdw blurRad="38100" dist="38100" dir="2700000" rotWithShape="0">
                    <a:srgbClr val="000000"/>
                  </a:outerShdw>
                </a:effectLst>
              </a:defRPr>
            </a:lvl1pPr>
          </a:lstStyle>
          <a:p>
            <a:r>
              <a:t>24</a:t>
            </a:r>
          </a:p>
        </p:txBody>
      </p:sp>
      <p:sp>
        <p:nvSpPr>
          <p:cNvPr id="3345" name="Text Box 5"/>
          <p:cNvSpPr txBox="1"/>
          <p:nvPr/>
        </p:nvSpPr>
        <p:spPr>
          <a:xfrm>
            <a:off x="-1" y="-1"/>
            <a:ext cx="3024190" cy="792670"/>
          </a:xfrm>
          <a:prstGeom prst="rect">
            <a:avLst/>
          </a:prstGeom>
          <a:solidFill>
            <a:srgbClr val="00051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400"/>
              </a:spcBef>
              <a:defRPr b="1">
                <a:solidFill>
                  <a:schemeClr val="accent3">
                    <a:lumOff val="44000"/>
                  </a:schemeClr>
                </a:solidFill>
                <a:effectLst>
                  <a:outerShdw blurRad="38100" dist="38100" dir="2700000" rotWithShape="0">
                    <a:srgbClr val="000000"/>
                  </a:outerShdw>
                </a:effectLst>
              </a:defRPr>
            </a:pPr>
            <a:r>
              <a:t>الصخرة المشرفة</a:t>
            </a:r>
            <a:br/>
            <a:r>
              <a:t>احتفال الإتحاد مع الله</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3" name="Rectangle 2"/>
          <p:cNvSpPr/>
          <p:nvPr/>
        </p:nvSpPr>
        <p:spPr>
          <a:xfrm>
            <a:off x="0" y="0"/>
            <a:ext cx="9144000" cy="6858000"/>
          </a:xfrm>
          <a:prstGeom prst="rect">
            <a:avLst/>
          </a:prstGeom>
          <a:gradFill>
            <a:gsLst>
              <a:gs pos="0">
                <a:srgbClr val="3333CC"/>
              </a:gs>
              <a:gs pos="100000">
                <a:srgbClr val="18185E"/>
              </a:gs>
            </a:gsLst>
            <a:path path="circle">
              <a:fillToRect l="37721" t="-19636" r="62278" b="119636"/>
            </a:path>
          </a:gradFill>
          <a:ln>
            <a:solidFill>
              <a:srgbClr val="000000"/>
            </a:solidFill>
            <a:miter/>
          </a:ln>
          <a:effectLst>
            <a:outerShdw blurRad="63500" dist="38099" dir="2700000" rotWithShape="0">
              <a:srgbClr val="000000">
                <a:alpha val="74998"/>
              </a:srgbClr>
            </a:outerShdw>
          </a:effectLst>
        </p:spPr>
        <p:txBody>
          <a:bodyPr lIns="45719" rIns="45719" anchor="ctr"/>
          <a:lstStyle/>
          <a:p>
            <a:pPr algn="ctr"/>
            <a:endParaRPr/>
          </a:p>
        </p:txBody>
      </p:sp>
      <p:sp>
        <p:nvSpPr>
          <p:cNvPr id="2604" name="Line 3"/>
          <p:cNvSpPr/>
          <p:nvPr/>
        </p:nvSpPr>
        <p:spPr>
          <a:xfrm>
            <a:off x="1447800" y="3625850"/>
            <a:ext cx="6705601" cy="0"/>
          </a:xfrm>
          <a:prstGeom prst="line">
            <a:avLst/>
          </a:prstGeom>
          <a:ln w="76200">
            <a:solidFill>
              <a:schemeClr val="accent3">
                <a:lumOff val="44000"/>
              </a:schemeClr>
            </a:solidFill>
            <a:tailEnd type="triangle"/>
          </a:ln>
          <a:effectLst>
            <a:outerShdw blurRad="63500" dist="38099" dir="2700000" rotWithShape="0">
              <a:srgbClr val="000000">
                <a:alpha val="74998"/>
              </a:srgbClr>
            </a:outerShdw>
          </a:effectLst>
        </p:spPr>
        <p:txBody>
          <a:bodyPr lIns="45719" rIns="45719"/>
          <a:lstStyle/>
          <a:p>
            <a:endParaRPr/>
          </a:p>
        </p:txBody>
      </p:sp>
      <p:sp>
        <p:nvSpPr>
          <p:cNvPr id="2605" name="Line 4"/>
          <p:cNvSpPr/>
          <p:nvPr/>
        </p:nvSpPr>
        <p:spPr>
          <a:xfrm>
            <a:off x="4438650" y="2178050"/>
            <a:ext cx="0" cy="1371601"/>
          </a:xfrm>
          <a:prstGeom prst="line">
            <a:avLst/>
          </a:prstGeom>
          <a:ln w="38100">
            <a:solidFill>
              <a:srgbClr val="00CCFF"/>
            </a:solidFill>
            <a:tailEnd type="triangle"/>
          </a:ln>
          <a:effectLst>
            <a:outerShdw blurRad="63500" dist="38099" dir="2700000" rotWithShape="0">
              <a:srgbClr val="000000">
                <a:alpha val="74998"/>
              </a:srgbClr>
            </a:outerShdw>
          </a:effectLst>
        </p:spPr>
        <p:txBody>
          <a:bodyPr lIns="45719" rIns="45719"/>
          <a:lstStyle/>
          <a:p>
            <a:endParaRPr/>
          </a:p>
        </p:txBody>
      </p:sp>
      <p:sp>
        <p:nvSpPr>
          <p:cNvPr id="2606" name="Text Box 5"/>
          <p:cNvSpPr txBox="1"/>
          <p:nvPr/>
        </p:nvSpPr>
        <p:spPr>
          <a:xfrm rot="16200000">
            <a:off x="-2198108" y="3024877"/>
            <a:ext cx="5544186"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chemeClr val="accent3">
                    <a:lumOff val="44000"/>
                  </a:schemeClr>
                </a:solidFill>
              </a:defRPr>
            </a:lvl1pPr>
          </a:lstStyle>
          <a:p>
            <a:r>
              <a:t>عصر الكنيسة (لا توجد علامات)</a:t>
            </a:r>
          </a:p>
        </p:txBody>
      </p:sp>
      <p:sp>
        <p:nvSpPr>
          <p:cNvPr id="2607" name="Text Box 6"/>
          <p:cNvSpPr txBox="1"/>
          <p:nvPr/>
        </p:nvSpPr>
        <p:spPr>
          <a:xfrm>
            <a:off x="3187383" y="768350"/>
            <a:ext cx="2131061" cy="12178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C2FFF0"/>
                </a:solidFill>
              </a:defRPr>
            </a:lvl1pPr>
          </a:lstStyle>
          <a:p>
            <a:r>
              <a:t>المجيء الثاني</a:t>
            </a:r>
          </a:p>
        </p:txBody>
      </p:sp>
      <p:sp>
        <p:nvSpPr>
          <p:cNvPr id="2608" name="Text Box 7"/>
          <p:cNvSpPr txBox="1"/>
          <p:nvPr/>
        </p:nvSpPr>
        <p:spPr>
          <a:xfrm>
            <a:off x="1304607" y="2787650"/>
            <a:ext cx="2934336"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FFFF00"/>
                </a:solidFill>
              </a:defRPr>
            </a:lvl1pPr>
          </a:lstStyle>
          <a:p>
            <a:r>
              <a:t>الضيقة</a:t>
            </a:r>
          </a:p>
        </p:txBody>
      </p:sp>
      <p:sp>
        <p:nvSpPr>
          <p:cNvPr id="2609" name="Text Box 8"/>
          <p:cNvSpPr txBox="1"/>
          <p:nvPr/>
        </p:nvSpPr>
        <p:spPr>
          <a:xfrm>
            <a:off x="1806258" y="3778250"/>
            <a:ext cx="2270761"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FFFF00"/>
                </a:solidFill>
              </a:defRPr>
            </a:lvl1pPr>
          </a:lstStyle>
          <a:p>
            <a:r>
              <a:t>7 سنوات</a:t>
            </a:r>
          </a:p>
        </p:txBody>
      </p:sp>
      <p:sp>
        <p:nvSpPr>
          <p:cNvPr id="2610" name="Text Box 9"/>
          <p:cNvSpPr txBox="1"/>
          <p:nvPr/>
        </p:nvSpPr>
        <p:spPr>
          <a:xfrm>
            <a:off x="4770119" y="2787650"/>
            <a:ext cx="2880362"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FFFF00"/>
                </a:solidFill>
              </a:defRPr>
            </a:lvl1pPr>
          </a:lstStyle>
          <a:p>
            <a:r>
              <a:t>الألفية</a:t>
            </a:r>
          </a:p>
        </p:txBody>
      </p:sp>
      <p:sp>
        <p:nvSpPr>
          <p:cNvPr id="2611" name="Text Box 10"/>
          <p:cNvSpPr txBox="1"/>
          <p:nvPr/>
        </p:nvSpPr>
        <p:spPr>
          <a:xfrm>
            <a:off x="4689157" y="3778250"/>
            <a:ext cx="3077211" cy="1752883"/>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sz="4000" b="1">
                <a:solidFill>
                  <a:srgbClr val="FFFF00"/>
                </a:solidFill>
              </a:defRPr>
            </a:pPr>
            <a:r>
              <a:t>1000 سنة</a:t>
            </a:r>
            <a:endParaRPr>
              <a:latin typeface="Comic Sans MS"/>
              <a:ea typeface="Comic Sans MS"/>
              <a:cs typeface="Comic Sans MS"/>
              <a:sym typeface="Comic Sans MS"/>
            </a:endParaRPr>
          </a:p>
          <a:p>
            <a:pPr algn="ctr" rtl="1">
              <a:defRPr sz="4000" b="1">
                <a:solidFill>
                  <a:schemeClr val="accent3">
                    <a:lumOff val="44000"/>
                  </a:schemeClr>
                </a:solidFill>
              </a:defRPr>
            </a:pPr>
            <a:r>
              <a:t>قيد الشيطان </a:t>
            </a:r>
            <a:br/>
            <a:r>
              <a:rPr sz="3600"/>
              <a:t>يملكون قديسين</a:t>
            </a:r>
          </a:p>
        </p:txBody>
      </p:sp>
      <p:sp>
        <p:nvSpPr>
          <p:cNvPr id="2612" name="Text Box 11"/>
          <p:cNvSpPr txBox="1"/>
          <p:nvPr/>
        </p:nvSpPr>
        <p:spPr>
          <a:xfrm rot="5400000">
            <a:off x="6282904" y="3319357"/>
            <a:ext cx="4859973" cy="64632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FFCC00"/>
                </a:solidFill>
              </a:defRPr>
            </a:lvl1pPr>
          </a:lstStyle>
          <a:p>
            <a:r>
              <a:t>المملكة الأبدية</a:t>
            </a:r>
          </a:p>
        </p:txBody>
      </p:sp>
      <p:sp>
        <p:nvSpPr>
          <p:cNvPr id="2613" name="Text Box 12"/>
          <p:cNvSpPr txBox="1"/>
          <p:nvPr/>
        </p:nvSpPr>
        <p:spPr>
          <a:xfrm rot="5381629">
            <a:off x="6717084" y="4680474"/>
            <a:ext cx="2664461" cy="64632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rtl="1">
              <a:spcBef>
                <a:spcPts val="2400"/>
              </a:spcBef>
              <a:defRPr sz="4000" b="1">
                <a:solidFill>
                  <a:srgbClr val="CCFFCC"/>
                </a:solidFill>
              </a:defRPr>
            </a:lvl1pPr>
          </a:lstStyle>
          <a:p>
            <a:r>
              <a:t>الدينونة</a:t>
            </a:r>
          </a:p>
        </p:txBody>
      </p:sp>
      <p:sp>
        <p:nvSpPr>
          <p:cNvPr id="2614" name="Text Box 13"/>
          <p:cNvSpPr txBox="1"/>
          <p:nvPr/>
        </p:nvSpPr>
        <p:spPr>
          <a:xfrm>
            <a:off x="5379719" y="768350"/>
            <a:ext cx="2346962" cy="1698945"/>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400"/>
              </a:spcBef>
              <a:defRPr sz="4000" b="1" i="1">
                <a:solidFill>
                  <a:srgbClr val="C2FFF0"/>
                </a:solidFill>
              </a:defRPr>
            </a:pPr>
            <a:r>
              <a:t>القدوم</a:t>
            </a:r>
          </a:p>
          <a:p>
            <a:pPr algn="ctr" rtl="1">
              <a:spcBef>
                <a:spcPts val="2400"/>
              </a:spcBef>
              <a:defRPr sz="4000" b="1" i="1">
                <a:solidFill>
                  <a:srgbClr val="C2FFF0"/>
                </a:solidFill>
              </a:defRPr>
            </a:pPr>
            <a:r>
              <a:t>الثاني=</a:t>
            </a:r>
          </a:p>
        </p:txBody>
      </p:sp>
      <p:sp>
        <p:nvSpPr>
          <p:cNvPr id="2615" name="Rectangle 14"/>
          <p:cNvSpPr txBox="1">
            <a:spLocks noGrp="1"/>
          </p:cNvSpPr>
          <p:nvPr>
            <p:ph type="title" idx="4294967295"/>
          </p:nvPr>
        </p:nvSpPr>
        <p:spPr>
          <a:xfrm>
            <a:off x="685800" y="-31750"/>
            <a:ext cx="7772400" cy="762000"/>
          </a:xfrm>
          <a:prstGeom prst="rect">
            <a:avLst/>
          </a:prstGeom>
          <a:effectLst>
            <a:outerShdw blurRad="63500" dist="35921" dir="2700000" rotWithShape="0">
              <a:srgbClr val="000000">
                <a:alpha val="74998"/>
              </a:srgbClr>
            </a:outerShdw>
          </a:effectLst>
        </p:spPr>
        <p:txBody>
          <a:bodyPr anchor="t"/>
          <a:lstStyle>
            <a:lvl1pPr rtl="1">
              <a:spcBef>
                <a:spcPts val="2600"/>
              </a:spcBef>
              <a:defRPr b="1">
                <a:solidFill>
                  <a:schemeClr val="accent3">
                    <a:lumOff val="44000"/>
                  </a:schemeClr>
                </a:solidFill>
              </a:defRPr>
            </a:lvl1pPr>
          </a:lstStyle>
          <a:p>
            <a:r>
              <a:t>العقيدة الألفية</a:t>
            </a:r>
          </a:p>
        </p:txBody>
      </p:sp>
      <p:sp>
        <p:nvSpPr>
          <p:cNvPr id="2616" name="Text Box 16"/>
          <p:cNvSpPr txBox="1"/>
          <p:nvPr/>
        </p:nvSpPr>
        <p:spPr>
          <a:xfrm rot="5381629">
            <a:off x="3199184" y="4680474"/>
            <a:ext cx="2664461" cy="646322"/>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rtl="1">
              <a:spcBef>
                <a:spcPts val="2400"/>
              </a:spcBef>
              <a:defRPr sz="4000" b="1">
                <a:solidFill>
                  <a:srgbClr val="CCFFCC"/>
                </a:solidFill>
              </a:defRPr>
            </a:lvl1pPr>
          </a:lstStyle>
          <a:p>
            <a:r>
              <a:t>الدينونة</a:t>
            </a:r>
          </a:p>
        </p:txBody>
      </p:sp>
      <p:grpSp>
        <p:nvGrpSpPr>
          <p:cNvPr id="2619" name="Group 17"/>
          <p:cNvGrpSpPr/>
          <p:nvPr/>
        </p:nvGrpSpPr>
        <p:grpSpPr>
          <a:xfrm>
            <a:off x="1460500" y="1949450"/>
            <a:ext cx="2895600" cy="990600"/>
            <a:chOff x="0" y="76623"/>
            <a:chExt cx="2895600" cy="990600"/>
          </a:xfrm>
        </p:grpSpPr>
        <p:sp>
          <p:nvSpPr>
            <p:cNvPr id="2617" name="AutoShape 18"/>
            <p:cNvSpPr/>
            <p:nvPr/>
          </p:nvSpPr>
          <p:spPr>
            <a:xfrm rot="16200000">
              <a:off x="952500" y="-875877"/>
              <a:ext cx="990600" cy="2895601"/>
            </a:xfrm>
            <a:prstGeom prst="triangle">
              <a:avLst/>
            </a:prstGeom>
            <a:solidFill>
              <a:srgbClr val="85FFE0"/>
            </a:solidFill>
            <a:ln w="9525" cap="flat">
              <a:solidFill>
                <a:srgbClr val="000000"/>
              </a:solidFill>
              <a:prstDash val="solid"/>
              <a:miter lim="800000"/>
            </a:ln>
            <a:effectLst/>
          </p:spPr>
          <p:txBody>
            <a:bodyPr wrap="square" lIns="45719" tIns="45719" rIns="45719" bIns="45719" numCol="1" anchor="ctr">
              <a:noAutofit/>
            </a:bodyPr>
            <a:lstStyle/>
            <a:p>
              <a:pPr algn="ctr"/>
              <a:endParaRPr/>
            </a:p>
          </p:txBody>
        </p:sp>
        <p:sp>
          <p:nvSpPr>
            <p:cNvPr id="2618" name="Text Box 19"/>
            <p:cNvSpPr txBox="1"/>
            <p:nvPr/>
          </p:nvSpPr>
          <p:spPr>
            <a:xfrm>
              <a:off x="1722119" y="314748"/>
              <a:ext cx="829827" cy="437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rtl="1">
                <a:defRPr b="1"/>
              </a:lvl1pPr>
            </a:lstStyle>
            <a:p>
              <a:r>
                <a:t>علامات</a:t>
              </a:r>
            </a:p>
          </p:txBody>
        </p:sp>
      </p:grpSp>
      <p:sp>
        <p:nvSpPr>
          <p:cNvPr id="2620" name="Text Box 20"/>
          <p:cNvSpPr txBox="1"/>
          <p:nvPr/>
        </p:nvSpPr>
        <p:spPr>
          <a:xfrm>
            <a:off x="883919" y="730250"/>
            <a:ext cx="2129475" cy="646321"/>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C2FFF0"/>
                </a:solidFill>
              </a:defRPr>
            </a:lvl1pPr>
          </a:lstStyle>
          <a:p>
            <a:r>
              <a:t>الإختطاف</a:t>
            </a:r>
          </a:p>
        </p:txBody>
      </p:sp>
      <p:sp>
        <p:nvSpPr>
          <p:cNvPr id="2621" name="Line 21"/>
          <p:cNvSpPr/>
          <p:nvPr/>
        </p:nvSpPr>
        <p:spPr>
          <a:xfrm flipH="1">
            <a:off x="1219200" y="1568450"/>
            <a:ext cx="1" cy="1371601"/>
          </a:xfrm>
          <a:prstGeom prst="line">
            <a:avLst/>
          </a:prstGeom>
          <a:ln w="38100">
            <a:solidFill>
              <a:srgbClr val="00CCFF"/>
            </a:solidFill>
            <a:tailEnd type="triangle"/>
          </a:ln>
          <a:effectLst>
            <a:outerShdw blurRad="63500" dist="38099" dir="2700000" rotWithShape="0">
              <a:srgbClr val="000000">
                <a:alpha val="74998"/>
              </a:srgbClr>
            </a:outerShdw>
          </a:effectLst>
        </p:spPr>
        <p:txBody>
          <a:bodyPr lIns="45719" rIns="45719"/>
          <a:lstStyle/>
          <a:p>
            <a:endParaRPr/>
          </a:p>
        </p:txBody>
      </p:sp>
      <p:sp>
        <p:nvSpPr>
          <p:cNvPr id="2622" name="Line 22"/>
          <p:cNvSpPr/>
          <p:nvPr/>
        </p:nvSpPr>
        <p:spPr>
          <a:xfrm flipV="1">
            <a:off x="1372870" y="1568449"/>
            <a:ext cx="0" cy="1371601"/>
          </a:xfrm>
          <a:prstGeom prst="line">
            <a:avLst/>
          </a:prstGeom>
          <a:ln w="38100">
            <a:solidFill>
              <a:srgbClr val="00CCFF"/>
            </a:solidFill>
            <a:tailEnd type="triangle"/>
          </a:ln>
          <a:effectLst>
            <a:outerShdw blurRad="63500" dist="38099" dir="2700000" rotWithShape="0">
              <a:srgbClr val="000000">
                <a:alpha val="74998"/>
              </a:srgbClr>
            </a:outerShdw>
          </a:effectLst>
        </p:spPr>
        <p:txBody>
          <a:bodyPr lIns="45719" rIns="45719"/>
          <a:lstStyle/>
          <a:p>
            <a:endParaRPr/>
          </a:p>
        </p:txBody>
      </p:sp>
      <p:sp>
        <p:nvSpPr>
          <p:cNvPr id="2623" name="Text Box 23"/>
          <p:cNvSpPr txBox="1"/>
          <p:nvPr/>
        </p:nvSpPr>
        <p:spPr>
          <a:xfrm>
            <a:off x="45720" y="6232524"/>
            <a:ext cx="4120198" cy="60988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chemeClr val="accent3">
                    <a:lumOff val="44000"/>
                  </a:schemeClr>
                </a:solidFill>
              </a:defRPr>
            </a:pPr>
            <a:r>
              <a:t> سفر رؤيا6–18</a:t>
            </a:r>
          </a:p>
        </p:txBody>
      </p:sp>
      <p:sp>
        <p:nvSpPr>
          <p:cNvPr id="2624" name="Text Box 24"/>
          <p:cNvSpPr txBox="1"/>
          <p:nvPr/>
        </p:nvSpPr>
        <p:spPr>
          <a:xfrm>
            <a:off x="3627119" y="6232524"/>
            <a:ext cx="1813562" cy="60988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b="1">
                <a:solidFill>
                  <a:schemeClr val="accent3">
                    <a:lumOff val="44000"/>
                  </a:schemeClr>
                </a:solidFill>
              </a:defRPr>
            </a:lvl1pPr>
          </a:lstStyle>
          <a:p>
            <a:r>
              <a:t>19</a:t>
            </a:r>
          </a:p>
        </p:txBody>
      </p:sp>
      <p:sp>
        <p:nvSpPr>
          <p:cNvPr id="2625" name="Text Box 25"/>
          <p:cNvSpPr txBox="1"/>
          <p:nvPr/>
        </p:nvSpPr>
        <p:spPr>
          <a:xfrm>
            <a:off x="5303519" y="6232524"/>
            <a:ext cx="1813562" cy="60988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b="1">
                <a:solidFill>
                  <a:schemeClr val="accent3">
                    <a:lumOff val="44000"/>
                  </a:schemeClr>
                </a:solidFill>
              </a:defRPr>
            </a:lvl1pPr>
          </a:lstStyle>
          <a:p>
            <a:r>
              <a:t>20</a:t>
            </a:r>
          </a:p>
        </p:txBody>
      </p:sp>
      <p:sp>
        <p:nvSpPr>
          <p:cNvPr id="2626" name="Text Box 26"/>
          <p:cNvSpPr txBox="1"/>
          <p:nvPr/>
        </p:nvSpPr>
        <p:spPr>
          <a:xfrm>
            <a:off x="7497444" y="6232524"/>
            <a:ext cx="1600837" cy="60988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3600" b="1">
                <a:solidFill>
                  <a:schemeClr val="accent3">
                    <a:lumOff val="44000"/>
                  </a:schemeClr>
                </a:solidFill>
              </a:defRPr>
            </a:lvl1pPr>
          </a:lstStyle>
          <a:p>
            <a:r>
              <a:t>21–22</a:t>
            </a:r>
          </a:p>
        </p:txBody>
      </p:sp>
      <p:sp>
        <p:nvSpPr>
          <p:cNvPr id="2627" name="Text Box 37"/>
          <p:cNvSpPr txBox="1"/>
          <p:nvPr/>
        </p:nvSpPr>
        <p:spPr>
          <a:xfrm>
            <a:off x="8488942" y="-1"/>
            <a:ext cx="614846" cy="43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b="1">
                <a:solidFill>
                  <a:schemeClr val="accent3">
                    <a:lumOff val="44000"/>
                  </a:schemeClr>
                </a:solidFill>
              </a:defRPr>
            </a:lvl1pPr>
          </a:lstStyle>
          <a:p>
            <a:r>
              <a:t>433</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iterate>
                                    <p:tmAbs val="0"/>
                                  </p:iterate>
                                  <p:childTnLst>
                                    <p:set>
                                      <p:cBhvr>
                                        <p:cTn id="6" fill="hold"/>
                                        <p:tgtEl>
                                          <p:spTgt spid="2606"/>
                                        </p:tgtEl>
                                        <p:attrNameLst>
                                          <p:attrName>style.visibility</p:attrName>
                                        </p:attrNameLst>
                                      </p:cBhvr>
                                      <p:to>
                                        <p:strVal val="visible"/>
                                      </p:to>
                                    </p:set>
                                    <p:anim calcmode="lin" valueType="num">
                                      <p:cBhvr>
                                        <p:cTn id="7" dur="500" fill="hold"/>
                                        <p:tgtEl>
                                          <p:spTgt spid="2606"/>
                                        </p:tgtEl>
                                        <p:attrNameLst>
                                          <p:attrName>ppt_x</p:attrName>
                                        </p:attrNameLst>
                                      </p:cBhvr>
                                      <p:tavLst>
                                        <p:tav tm="0">
                                          <p:val>
                                            <p:strVal val="0-#ppt_w/2"/>
                                          </p:val>
                                        </p:tav>
                                        <p:tav tm="100000">
                                          <p:val>
                                            <p:strVal val="#ppt_x"/>
                                          </p:val>
                                        </p:tav>
                                      </p:tavLst>
                                    </p:anim>
                                    <p:anim calcmode="lin" valueType="num">
                                      <p:cBhvr>
                                        <p:cTn id="8" dur="500" fill="hold"/>
                                        <p:tgtEl>
                                          <p:spTgt spid="260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2000"/>
                                  </p:stCondLst>
                                  <p:iterate>
                                    <p:tmAbs val="0"/>
                                  </p:iterate>
                                  <p:childTnLst>
                                    <p:set>
                                      <p:cBhvr>
                                        <p:cTn id="11" fill="hold"/>
                                        <p:tgtEl>
                                          <p:spTgt spid="2620"/>
                                        </p:tgtEl>
                                        <p:attrNameLst>
                                          <p:attrName>style.visibility</p:attrName>
                                        </p:attrNameLst>
                                      </p:cBhvr>
                                      <p:to>
                                        <p:strVal val="visible"/>
                                      </p:to>
                                    </p:set>
                                    <p:anim calcmode="lin" valueType="num">
                                      <p:cBhvr>
                                        <p:cTn id="12" dur="500" fill="hold"/>
                                        <p:tgtEl>
                                          <p:spTgt spid="2620"/>
                                        </p:tgtEl>
                                        <p:attrNameLst>
                                          <p:attrName>ppt_x</p:attrName>
                                        </p:attrNameLst>
                                      </p:cBhvr>
                                      <p:tavLst>
                                        <p:tav tm="0">
                                          <p:val>
                                            <p:strVal val="#ppt_x"/>
                                          </p:val>
                                        </p:tav>
                                        <p:tav tm="100000">
                                          <p:val>
                                            <p:strVal val="#ppt_x"/>
                                          </p:val>
                                        </p:tav>
                                      </p:tavLst>
                                    </p:anim>
                                    <p:anim calcmode="lin" valueType="num">
                                      <p:cBhvr>
                                        <p:cTn id="13" dur="500" fill="hold"/>
                                        <p:tgtEl>
                                          <p:spTgt spid="2620"/>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2" presetClass="entr" presetSubtype="1" fill="hold" grpId="0" nodeType="afterEffect">
                                  <p:stCondLst>
                                    <p:cond delay="0"/>
                                  </p:stCondLst>
                                  <p:iterate>
                                    <p:tmAbs val="0"/>
                                  </p:iterate>
                                  <p:childTnLst>
                                    <p:set>
                                      <p:cBhvr>
                                        <p:cTn id="16" fill="hold"/>
                                        <p:tgtEl>
                                          <p:spTgt spid="2621"/>
                                        </p:tgtEl>
                                        <p:attrNameLst>
                                          <p:attrName>style.visibility</p:attrName>
                                        </p:attrNameLst>
                                      </p:cBhvr>
                                      <p:to>
                                        <p:strVal val="visible"/>
                                      </p:to>
                                    </p:set>
                                    <p:animEffect transition="in" filter="wipe(up)">
                                      <p:cBhvr>
                                        <p:cTn id="17" dur="500"/>
                                        <p:tgtEl>
                                          <p:spTgt spid="2621"/>
                                        </p:tgtEl>
                                      </p:cBhvr>
                                    </p:animEffect>
                                  </p:childTnLst>
                                </p:cTn>
                              </p:par>
                            </p:childTnLst>
                          </p:cTn>
                        </p:par>
                        <p:par>
                          <p:cTn id="18" fill="hold">
                            <p:stCondLst>
                              <p:cond delay="4500"/>
                            </p:stCondLst>
                            <p:childTnLst>
                              <p:par>
                                <p:cTn id="19" presetID="22" presetClass="entr" presetSubtype="4" fill="hold" grpId="0" nodeType="afterEffect">
                                  <p:stCondLst>
                                    <p:cond delay="0"/>
                                  </p:stCondLst>
                                  <p:iterate>
                                    <p:tmAbs val="0"/>
                                  </p:iterate>
                                  <p:childTnLst>
                                    <p:set>
                                      <p:cBhvr>
                                        <p:cTn id="20" fill="hold"/>
                                        <p:tgtEl>
                                          <p:spTgt spid="2622"/>
                                        </p:tgtEl>
                                        <p:attrNameLst>
                                          <p:attrName>style.visibility</p:attrName>
                                        </p:attrNameLst>
                                      </p:cBhvr>
                                      <p:to>
                                        <p:strVal val="visible"/>
                                      </p:to>
                                    </p:set>
                                    <p:animEffect transition="in" filter="wipe(down)">
                                      <p:cBhvr>
                                        <p:cTn id="21" dur="500"/>
                                        <p:tgtEl>
                                          <p:spTgt spid="2622"/>
                                        </p:tgtEl>
                                      </p:cBhvr>
                                    </p:animEffect>
                                  </p:childTnLst>
                                </p:cTn>
                              </p:par>
                            </p:childTnLst>
                          </p:cTn>
                        </p:par>
                        <p:par>
                          <p:cTn id="22" fill="hold">
                            <p:stCondLst>
                              <p:cond delay="5000"/>
                            </p:stCondLst>
                            <p:childTnLst>
                              <p:par>
                                <p:cTn id="23" presetID="22" presetClass="entr" presetSubtype="8" fill="hold" grpId="0" nodeType="afterEffect">
                                  <p:stCondLst>
                                    <p:cond delay="0"/>
                                  </p:stCondLst>
                                  <p:iterate>
                                    <p:tmAbs val="0"/>
                                  </p:iterate>
                                  <p:childTnLst>
                                    <p:set>
                                      <p:cBhvr>
                                        <p:cTn id="24" fill="hold"/>
                                        <p:tgtEl>
                                          <p:spTgt spid="2604"/>
                                        </p:tgtEl>
                                        <p:attrNameLst>
                                          <p:attrName>style.visibility</p:attrName>
                                        </p:attrNameLst>
                                      </p:cBhvr>
                                      <p:to>
                                        <p:strVal val="visible"/>
                                      </p:to>
                                    </p:set>
                                    <p:animEffect transition="in" filter="wipe(left)">
                                      <p:cBhvr>
                                        <p:cTn id="25" dur="500"/>
                                        <p:tgtEl>
                                          <p:spTgt spid="2604"/>
                                        </p:tgtEl>
                                      </p:cBhvr>
                                    </p:animEffect>
                                  </p:childTnLst>
                                </p:cTn>
                              </p:par>
                            </p:childTnLst>
                          </p:cTn>
                        </p:par>
                        <p:par>
                          <p:cTn id="26" fill="hold">
                            <p:stCondLst>
                              <p:cond delay="5500"/>
                            </p:stCondLst>
                            <p:childTnLst>
                              <p:par>
                                <p:cTn id="27" presetID="19" presetClass="entr" presetSubtype="10" fill="hold" grpId="0" nodeType="afterEffect">
                                  <p:stCondLst>
                                    <p:cond delay="1000"/>
                                  </p:stCondLst>
                                  <p:iterate>
                                    <p:tmAbs val="0"/>
                                  </p:iterate>
                                  <p:childTnLst>
                                    <p:set>
                                      <p:cBhvr>
                                        <p:cTn id="28" fill="hold"/>
                                        <p:tgtEl>
                                          <p:spTgt spid="2609"/>
                                        </p:tgtEl>
                                        <p:attrNameLst>
                                          <p:attrName>style.visibility</p:attrName>
                                        </p:attrNameLst>
                                      </p:cBhvr>
                                      <p:to>
                                        <p:strVal val="visible"/>
                                      </p:to>
                                    </p:set>
                                    <p:anim calcmode="lin" valueType="num">
                                      <p:cBhvr>
                                        <p:cTn id="29" dur="500" fill="hold"/>
                                        <p:tgtEl>
                                          <p:spTgt spid="2609"/>
                                        </p:tgtEl>
                                        <p:attrNameLst>
                                          <p:attrName>ppt_w</p:attrName>
                                        </p:attrNameLst>
                                      </p:cBhvr>
                                      <p:tavLst>
                                        <p:tav tm="0" fmla="#ppt_w*sin(2.5*pi*$)">
                                          <p:val>
                                            <p:fltVal val="0"/>
                                          </p:val>
                                        </p:tav>
                                        <p:tav tm="100000">
                                          <p:val>
                                            <p:fltVal val="1"/>
                                          </p:val>
                                        </p:tav>
                                      </p:tavLst>
                                    </p:anim>
                                    <p:anim calcmode="lin" valueType="num">
                                      <p:cBhvr>
                                        <p:cTn id="30" dur="500" fill="hold"/>
                                        <p:tgtEl>
                                          <p:spTgt spid="2609"/>
                                        </p:tgtEl>
                                        <p:attrNameLst>
                                          <p:attrName>ppt_h</p:attrName>
                                        </p:attrNameLst>
                                      </p:cBhvr>
                                      <p:tavLst>
                                        <p:tav tm="0">
                                          <p:val>
                                            <p:strVal val="#ppt_h"/>
                                          </p:val>
                                        </p:tav>
                                        <p:tav tm="100000">
                                          <p:val>
                                            <p:strVal val="#ppt_h"/>
                                          </p:val>
                                        </p:tav>
                                      </p:tavLst>
                                    </p:anim>
                                  </p:childTnLst>
                                </p:cTn>
                              </p:par>
                            </p:childTnLst>
                          </p:cTn>
                        </p:par>
                        <p:par>
                          <p:cTn id="31" fill="hold">
                            <p:stCondLst>
                              <p:cond delay="7000"/>
                            </p:stCondLst>
                            <p:childTnLst>
                              <p:par>
                                <p:cTn id="32" presetID="19" presetClass="entr" presetSubtype="10" fill="hold" grpId="0" nodeType="afterEffect">
                                  <p:stCondLst>
                                    <p:cond delay="1000"/>
                                  </p:stCondLst>
                                  <p:iterate>
                                    <p:tmAbs val="0"/>
                                  </p:iterate>
                                  <p:childTnLst>
                                    <p:set>
                                      <p:cBhvr>
                                        <p:cTn id="33" fill="hold"/>
                                        <p:tgtEl>
                                          <p:spTgt spid="2608"/>
                                        </p:tgtEl>
                                        <p:attrNameLst>
                                          <p:attrName>style.visibility</p:attrName>
                                        </p:attrNameLst>
                                      </p:cBhvr>
                                      <p:to>
                                        <p:strVal val="visible"/>
                                      </p:to>
                                    </p:set>
                                    <p:anim calcmode="lin" valueType="num">
                                      <p:cBhvr>
                                        <p:cTn id="34" dur="500" fill="hold"/>
                                        <p:tgtEl>
                                          <p:spTgt spid="2608"/>
                                        </p:tgtEl>
                                        <p:attrNameLst>
                                          <p:attrName>ppt_w</p:attrName>
                                        </p:attrNameLst>
                                      </p:cBhvr>
                                      <p:tavLst>
                                        <p:tav tm="0" fmla="#ppt_w*sin(2.5*pi*$)">
                                          <p:val>
                                            <p:fltVal val="0"/>
                                          </p:val>
                                        </p:tav>
                                        <p:tav tm="100000">
                                          <p:val>
                                            <p:fltVal val="1"/>
                                          </p:val>
                                        </p:tav>
                                      </p:tavLst>
                                    </p:anim>
                                    <p:anim calcmode="lin" valueType="num">
                                      <p:cBhvr>
                                        <p:cTn id="35" dur="500" fill="hold"/>
                                        <p:tgtEl>
                                          <p:spTgt spid="2608"/>
                                        </p:tgtEl>
                                        <p:attrNameLst>
                                          <p:attrName>ppt_h</p:attrName>
                                        </p:attrNameLst>
                                      </p:cBhvr>
                                      <p:tavLst>
                                        <p:tav tm="0">
                                          <p:val>
                                            <p:strVal val="#ppt_h"/>
                                          </p:val>
                                        </p:tav>
                                        <p:tav tm="100000">
                                          <p:val>
                                            <p:strVal val="#ppt_h"/>
                                          </p:val>
                                        </p:tav>
                                      </p:tavLst>
                                    </p:anim>
                                  </p:childTnLst>
                                </p:cTn>
                              </p:par>
                            </p:childTnLst>
                          </p:cTn>
                        </p:par>
                        <p:par>
                          <p:cTn id="36" fill="hold">
                            <p:stCondLst>
                              <p:cond delay="8500"/>
                            </p:stCondLst>
                            <p:childTnLst>
                              <p:par>
                                <p:cTn id="37" presetID="22" presetClass="entr" presetSubtype="8" fill="hold" grpId="0" nodeType="afterEffect">
                                  <p:stCondLst>
                                    <p:cond delay="0"/>
                                  </p:stCondLst>
                                  <p:iterate>
                                    <p:tmAbs val="0"/>
                                  </p:iterate>
                                  <p:childTnLst>
                                    <p:set>
                                      <p:cBhvr>
                                        <p:cTn id="38" fill="hold"/>
                                        <p:tgtEl>
                                          <p:spTgt spid="2619"/>
                                        </p:tgtEl>
                                        <p:attrNameLst>
                                          <p:attrName>style.visibility</p:attrName>
                                        </p:attrNameLst>
                                      </p:cBhvr>
                                      <p:to>
                                        <p:strVal val="visible"/>
                                      </p:to>
                                    </p:set>
                                    <p:animEffect transition="in" filter="wipe(left)">
                                      <p:cBhvr>
                                        <p:cTn id="39" dur="500"/>
                                        <p:tgtEl>
                                          <p:spTgt spid="2619"/>
                                        </p:tgtEl>
                                      </p:cBhvr>
                                    </p:animEffect>
                                  </p:childTnLst>
                                </p:cTn>
                              </p:par>
                            </p:childTnLst>
                          </p:cTn>
                        </p:par>
                        <p:par>
                          <p:cTn id="40" fill="hold">
                            <p:stCondLst>
                              <p:cond delay="9000"/>
                            </p:stCondLst>
                            <p:childTnLst>
                              <p:par>
                                <p:cTn id="41" presetID="2" presetClass="entr" presetSubtype="1" fill="hold" grpId="0" nodeType="afterEffect">
                                  <p:stCondLst>
                                    <p:cond delay="0"/>
                                  </p:stCondLst>
                                  <p:iterate>
                                    <p:tmAbs val="0"/>
                                  </p:iterate>
                                  <p:childTnLst>
                                    <p:set>
                                      <p:cBhvr>
                                        <p:cTn id="42" fill="hold"/>
                                        <p:tgtEl>
                                          <p:spTgt spid="2605"/>
                                        </p:tgtEl>
                                        <p:attrNameLst>
                                          <p:attrName>style.visibility</p:attrName>
                                        </p:attrNameLst>
                                      </p:cBhvr>
                                      <p:to>
                                        <p:strVal val="visible"/>
                                      </p:to>
                                    </p:set>
                                    <p:anim calcmode="lin" valueType="num">
                                      <p:cBhvr>
                                        <p:cTn id="43" dur="500" fill="hold"/>
                                        <p:tgtEl>
                                          <p:spTgt spid="2605"/>
                                        </p:tgtEl>
                                        <p:attrNameLst>
                                          <p:attrName>ppt_x</p:attrName>
                                        </p:attrNameLst>
                                      </p:cBhvr>
                                      <p:tavLst>
                                        <p:tav tm="0">
                                          <p:val>
                                            <p:strVal val="#ppt_x"/>
                                          </p:val>
                                        </p:tav>
                                        <p:tav tm="100000">
                                          <p:val>
                                            <p:strVal val="#ppt_x"/>
                                          </p:val>
                                        </p:tav>
                                      </p:tavLst>
                                    </p:anim>
                                    <p:anim calcmode="lin" valueType="num">
                                      <p:cBhvr>
                                        <p:cTn id="44" dur="500" fill="hold"/>
                                        <p:tgtEl>
                                          <p:spTgt spid="2605"/>
                                        </p:tgtEl>
                                        <p:attrNameLst>
                                          <p:attrName>ppt_y</p:attrName>
                                        </p:attrNameLst>
                                      </p:cBhvr>
                                      <p:tavLst>
                                        <p:tav tm="0">
                                          <p:val>
                                            <p:strVal val="0-#ppt_h/2"/>
                                          </p:val>
                                        </p:tav>
                                        <p:tav tm="100000">
                                          <p:val>
                                            <p:strVal val="#ppt_y"/>
                                          </p:val>
                                        </p:tav>
                                      </p:tavLst>
                                    </p:anim>
                                  </p:childTnLst>
                                </p:cTn>
                              </p:par>
                            </p:childTnLst>
                          </p:cTn>
                        </p:par>
                        <p:par>
                          <p:cTn id="45" fill="hold">
                            <p:stCondLst>
                              <p:cond delay="9500"/>
                            </p:stCondLst>
                            <p:childTnLst>
                              <p:par>
                                <p:cTn id="46" presetID="2" presetClass="entr" presetSubtype="1" fill="hold" grpId="0" nodeType="afterEffect">
                                  <p:stCondLst>
                                    <p:cond delay="0"/>
                                  </p:stCondLst>
                                  <p:iterate>
                                    <p:tmAbs val="0"/>
                                  </p:iterate>
                                  <p:childTnLst>
                                    <p:set>
                                      <p:cBhvr>
                                        <p:cTn id="47" fill="hold"/>
                                        <p:tgtEl>
                                          <p:spTgt spid="2607"/>
                                        </p:tgtEl>
                                        <p:attrNameLst>
                                          <p:attrName>style.visibility</p:attrName>
                                        </p:attrNameLst>
                                      </p:cBhvr>
                                      <p:to>
                                        <p:strVal val="visible"/>
                                      </p:to>
                                    </p:set>
                                    <p:anim calcmode="lin" valueType="num">
                                      <p:cBhvr>
                                        <p:cTn id="48" dur="500" fill="hold"/>
                                        <p:tgtEl>
                                          <p:spTgt spid="2607"/>
                                        </p:tgtEl>
                                        <p:attrNameLst>
                                          <p:attrName>ppt_x</p:attrName>
                                        </p:attrNameLst>
                                      </p:cBhvr>
                                      <p:tavLst>
                                        <p:tav tm="0">
                                          <p:val>
                                            <p:strVal val="#ppt_x"/>
                                          </p:val>
                                        </p:tav>
                                        <p:tav tm="100000">
                                          <p:val>
                                            <p:strVal val="#ppt_x"/>
                                          </p:val>
                                        </p:tav>
                                      </p:tavLst>
                                    </p:anim>
                                    <p:anim calcmode="lin" valueType="num">
                                      <p:cBhvr>
                                        <p:cTn id="49" dur="500" fill="hold"/>
                                        <p:tgtEl>
                                          <p:spTgt spid="2607"/>
                                        </p:tgtEl>
                                        <p:attrNameLst>
                                          <p:attrName>ppt_y</p:attrName>
                                        </p:attrNameLst>
                                      </p:cBhvr>
                                      <p:tavLst>
                                        <p:tav tm="0">
                                          <p:val>
                                            <p:strVal val="0-#ppt_h/2"/>
                                          </p:val>
                                        </p:tav>
                                        <p:tav tm="100000">
                                          <p:val>
                                            <p:strVal val="#ppt_y"/>
                                          </p:val>
                                        </p:tav>
                                      </p:tavLst>
                                    </p:anim>
                                  </p:childTnLst>
                                </p:cTn>
                              </p:par>
                            </p:childTnLst>
                          </p:cTn>
                        </p:par>
                        <p:par>
                          <p:cTn id="50" fill="hold">
                            <p:stCondLst>
                              <p:cond delay="10000"/>
                            </p:stCondLst>
                            <p:childTnLst>
                              <p:par>
                                <p:cTn id="51" presetID="2" presetClass="entr" presetSubtype="1" fill="hold" grpId="0" nodeType="afterEffect">
                                  <p:stCondLst>
                                    <p:cond delay="1000"/>
                                  </p:stCondLst>
                                  <p:iterate>
                                    <p:tmAbs val="0"/>
                                  </p:iterate>
                                  <p:childTnLst>
                                    <p:set>
                                      <p:cBhvr>
                                        <p:cTn id="52" fill="hold"/>
                                        <p:tgtEl>
                                          <p:spTgt spid="2614"/>
                                        </p:tgtEl>
                                        <p:attrNameLst>
                                          <p:attrName>style.visibility</p:attrName>
                                        </p:attrNameLst>
                                      </p:cBhvr>
                                      <p:to>
                                        <p:strVal val="visible"/>
                                      </p:to>
                                    </p:set>
                                    <p:anim calcmode="lin" valueType="num">
                                      <p:cBhvr>
                                        <p:cTn id="53" dur="5000" fill="hold"/>
                                        <p:tgtEl>
                                          <p:spTgt spid="2614"/>
                                        </p:tgtEl>
                                        <p:attrNameLst>
                                          <p:attrName>ppt_x</p:attrName>
                                        </p:attrNameLst>
                                      </p:cBhvr>
                                      <p:tavLst>
                                        <p:tav tm="0">
                                          <p:val>
                                            <p:strVal val="#ppt_x"/>
                                          </p:val>
                                        </p:tav>
                                        <p:tav tm="100000">
                                          <p:val>
                                            <p:strVal val="#ppt_x"/>
                                          </p:val>
                                        </p:tav>
                                      </p:tavLst>
                                    </p:anim>
                                    <p:anim calcmode="lin" valueType="num">
                                      <p:cBhvr>
                                        <p:cTn id="54" dur="5000" fill="hold"/>
                                        <p:tgtEl>
                                          <p:spTgt spid="2614"/>
                                        </p:tgtEl>
                                        <p:attrNameLst>
                                          <p:attrName>ppt_y</p:attrName>
                                        </p:attrNameLst>
                                      </p:cBhvr>
                                      <p:tavLst>
                                        <p:tav tm="0">
                                          <p:val>
                                            <p:strVal val="0-#ppt_h/2"/>
                                          </p:val>
                                        </p:tav>
                                        <p:tav tm="100000">
                                          <p:val>
                                            <p:strVal val="#ppt_y"/>
                                          </p:val>
                                        </p:tav>
                                      </p:tavLst>
                                    </p:anim>
                                  </p:childTnLst>
                                </p:cTn>
                              </p:par>
                            </p:childTnLst>
                          </p:cTn>
                        </p:par>
                        <p:par>
                          <p:cTn id="55" fill="hold">
                            <p:stCondLst>
                              <p:cond delay="16000"/>
                            </p:stCondLst>
                            <p:childTnLst>
                              <p:par>
                                <p:cTn id="56" presetID="2" presetClass="entr" presetSubtype="4" fill="hold" grpId="0" nodeType="afterEffect">
                                  <p:stCondLst>
                                    <p:cond delay="2000"/>
                                  </p:stCondLst>
                                  <p:iterate>
                                    <p:tmAbs val="0"/>
                                  </p:iterate>
                                  <p:childTnLst>
                                    <p:set>
                                      <p:cBhvr>
                                        <p:cTn id="57" fill="hold"/>
                                        <p:tgtEl>
                                          <p:spTgt spid="2616"/>
                                        </p:tgtEl>
                                        <p:attrNameLst>
                                          <p:attrName>style.visibility</p:attrName>
                                        </p:attrNameLst>
                                      </p:cBhvr>
                                      <p:to>
                                        <p:strVal val="visible"/>
                                      </p:to>
                                    </p:set>
                                    <p:anim calcmode="lin" valueType="num">
                                      <p:cBhvr>
                                        <p:cTn id="58" dur="500" fill="hold"/>
                                        <p:tgtEl>
                                          <p:spTgt spid="2616"/>
                                        </p:tgtEl>
                                        <p:attrNameLst>
                                          <p:attrName>ppt_x</p:attrName>
                                        </p:attrNameLst>
                                      </p:cBhvr>
                                      <p:tavLst>
                                        <p:tav tm="0">
                                          <p:val>
                                            <p:strVal val="#ppt_x"/>
                                          </p:val>
                                        </p:tav>
                                        <p:tav tm="100000">
                                          <p:val>
                                            <p:strVal val="#ppt_x"/>
                                          </p:val>
                                        </p:tav>
                                      </p:tavLst>
                                    </p:anim>
                                    <p:anim calcmode="lin" valueType="num">
                                      <p:cBhvr>
                                        <p:cTn id="59" dur="500" fill="hold"/>
                                        <p:tgtEl>
                                          <p:spTgt spid="2616"/>
                                        </p:tgtEl>
                                        <p:attrNameLst>
                                          <p:attrName>ppt_y</p:attrName>
                                        </p:attrNameLst>
                                      </p:cBhvr>
                                      <p:tavLst>
                                        <p:tav tm="0">
                                          <p:val>
                                            <p:strVal val="1+#ppt_h/2"/>
                                          </p:val>
                                        </p:tav>
                                        <p:tav tm="100000">
                                          <p:val>
                                            <p:strVal val="#ppt_y"/>
                                          </p:val>
                                        </p:tav>
                                      </p:tavLst>
                                    </p:anim>
                                  </p:childTnLst>
                                </p:cTn>
                              </p:par>
                            </p:childTnLst>
                          </p:cTn>
                        </p:par>
                        <p:par>
                          <p:cTn id="60" fill="hold">
                            <p:stCondLst>
                              <p:cond delay="18500"/>
                            </p:stCondLst>
                            <p:childTnLst>
                              <p:par>
                                <p:cTn id="61" presetID="19" presetClass="entr" presetSubtype="10" fill="hold" grpId="0" nodeType="afterEffect">
                                  <p:stCondLst>
                                    <p:cond delay="1000"/>
                                  </p:stCondLst>
                                  <p:iterate>
                                    <p:tmAbs val="0"/>
                                  </p:iterate>
                                  <p:childTnLst>
                                    <p:set>
                                      <p:cBhvr>
                                        <p:cTn id="62" fill="hold"/>
                                        <p:tgtEl>
                                          <p:spTgt spid="2611"/>
                                        </p:tgtEl>
                                        <p:attrNameLst>
                                          <p:attrName>style.visibility</p:attrName>
                                        </p:attrNameLst>
                                      </p:cBhvr>
                                      <p:to>
                                        <p:strVal val="visible"/>
                                      </p:to>
                                    </p:set>
                                    <p:anim calcmode="lin" valueType="num">
                                      <p:cBhvr>
                                        <p:cTn id="63" dur="500" fill="hold"/>
                                        <p:tgtEl>
                                          <p:spTgt spid="2611"/>
                                        </p:tgtEl>
                                        <p:attrNameLst>
                                          <p:attrName>ppt_w</p:attrName>
                                        </p:attrNameLst>
                                      </p:cBhvr>
                                      <p:tavLst>
                                        <p:tav tm="0" fmla="#ppt_w*sin(2.5*pi*$)">
                                          <p:val>
                                            <p:fltVal val="0"/>
                                          </p:val>
                                        </p:tav>
                                        <p:tav tm="100000">
                                          <p:val>
                                            <p:fltVal val="1"/>
                                          </p:val>
                                        </p:tav>
                                      </p:tavLst>
                                    </p:anim>
                                    <p:anim calcmode="lin" valueType="num">
                                      <p:cBhvr>
                                        <p:cTn id="64" dur="500" fill="hold"/>
                                        <p:tgtEl>
                                          <p:spTgt spid="2611"/>
                                        </p:tgtEl>
                                        <p:attrNameLst>
                                          <p:attrName>ppt_h</p:attrName>
                                        </p:attrNameLst>
                                      </p:cBhvr>
                                      <p:tavLst>
                                        <p:tav tm="0">
                                          <p:val>
                                            <p:strVal val="#ppt_h"/>
                                          </p:val>
                                        </p:tav>
                                        <p:tav tm="100000">
                                          <p:val>
                                            <p:strVal val="#ppt_h"/>
                                          </p:val>
                                        </p:tav>
                                      </p:tavLst>
                                    </p:anim>
                                  </p:childTnLst>
                                </p:cTn>
                              </p:par>
                            </p:childTnLst>
                          </p:cTn>
                        </p:par>
                        <p:par>
                          <p:cTn id="65" fill="hold">
                            <p:stCondLst>
                              <p:cond delay="20000"/>
                            </p:stCondLst>
                            <p:childTnLst>
                              <p:par>
                                <p:cTn id="66" presetID="19" presetClass="entr" presetSubtype="10" fill="hold" grpId="0" nodeType="afterEffect">
                                  <p:stCondLst>
                                    <p:cond delay="1000"/>
                                  </p:stCondLst>
                                  <p:iterate>
                                    <p:tmAbs val="0"/>
                                  </p:iterate>
                                  <p:childTnLst>
                                    <p:set>
                                      <p:cBhvr>
                                        <p:cTn id="67" fill="hold"/>
                                        <p:tgtEl>
                                          <p:spTgt spid="2610"/>
                                        </p:tgtEl>
                                        <p:attrNameLst>
                                          <p:attrName>style.visibility</p:attrName>
                                        </p:attrNameLst>
                                      </p:cBhvr>
                                      <p:to>
                                        <p:strVal val="visible"/>
                                      </p:to>
                                    </p:set>
                                    <p:anim calcmode="lin" valueType="num">
                                      <p:cBhvr>
                                        <p:cTn id="68" dur="500" fill="hold"/>
                                        <p:tgtEl>
                                          <p:spTgt spid="2610"/>
                                        </p:tgtEl>
                                        <p:attrNameLst>
                                          <p:attrName>ppt_w</p:attrName>
                                        </p:attrNameLst>
                                      </p:cBhvr>
                                      <p:tavLst>
                                        <p:tav tm="0" fmla="#ppt_w*sin(2.5*pi*$)">
                                          <p:val>
                                            <p:fltVal val="0"/>
                                          </p:val>
                                        </p:tav>
                                        <p:tav tm="100000">
                                          <p:val>
                                            <p:fltVal val="1"/>
                                          </p:val>
                                        </p:tav>
                                      </p:tavLst>
                                    </p:anim>
                                    <p:anim calcmode="lin" valueType="num">
                                      <p:cBhvr>
                                        <p:cTn id="69" dur="500" fill="hold"/>
                                        <p:tgtEl>
                                          <p:spTgt spid="2610"/>
                                        </p:tgtEl>
                                        <p:attrNameLst>
                                          <p:attrName>ppt_h</p:attrName>
                                        </p:attrNameLst>
                                      </p:cBhvr>
                                      <p:tavLst>
                                        <p:tav tm="0">
                                          <p:val>
                                            <p:strVal val="#ppt_h"/>
                                          </p:val>
                                        </p:tav>
                                        <p:tav tm="100000">
                                          <p:val>
                                            <p:strVal val="#ppt_h"/>
                                          </p:val>
                                        </p:tav>
                                      </p:tavLst>
                                    </p:anim>
                                  </p:childTnLst>
                                </p:cTn>
                              </p:par>
                            </p:childTnLst>
                          </p:cTn>
                        </p:par>
                        <p:par>
                          <p:cTn id="70" fill="hold">
                            <p:stCondLst>
                              <p:cond delay="21500"/>
                            </p:stCondLst>
                            <p:childTnLst>
                              <p:par>
                                <p:cTn id="71" presetID="2" presetClass="entr" presetSubtype="4" fill="hold" grpId="0" nodeType="afterEffect">
                                  <p:stCondLst>
                                    <p:cond delay="1000"/>
                                  </p:stCondLst>
                                  <p:iterate>
                                    <p:tmAbs val="0"/>
                                  </p:iterate>
                                  <p:childTnLst>
                                    <p:set>
                                      <p:cBhvr>
                                        <p:cTn id="72" fill="hold"/>
                                        <p:tgtEl>
                                          <p:spTgt spid="2613"/>
                                        </p:tgtEl>
                                        <p:attrNameLst>
                                          <p:attrName>style.visibility</p:attrName>
                                        </p:attrNameLst>
                                      </p:cBhvr>
                                      <p:to>
                                        <p:strVal val="visible"/>
                                      </p:to>
                                    </p:set>
                                    <p:anim calcmode="lin" valueType="num">
                                      <p:cBhvr>
                                        <p:cTn id="73" dur="500" fill="hold"/>
                                        <p:tgtEl>
                                          <p:spTgt spid="2613"/>
                                        </p:tgtEl>
                                        <p:attrNameLst>
                                          <p:attrName>ppt_x</p:attrName>
                                        </p:attrNameLst>
                                      </p:cBhvr>
                                      <p:tavLst>
                                        <p:tav tm="0">
                                          <p:val>
                                            <p:strVal val="#ppt_x"/>
                                          </p:val>
                                        </p:tav>
                                        <p:tav tm="100000">
                                          <p:val>
                                            <p:strVal val="#ppt_x"/>
                                          </p:val>
                                        </p:tav>
                                      </p:tavLst>
                                    </p:anim>
                                    <p:anim calcmode="lin" valueType="num">
                                      <p:cBhvr>
                                        <p:cTn id="74" dur="500" fill="hold"/>
                                        <p:tgtEl>
                                          <p:spTgt spid="2613"/>
                                        </p:tgtEl>
                                        <p:attrNameLst>
                                          <p:attrName>ppt_y</p:attrName>
                                        </p:attrNameLst>
                                      </p:cBhvr>
                                      <p:tavLst>
                                        <p:tav tm="0">
                                          <p:val>
                                            <p:strVal val="1+#ppt_h/2"/>
                                          </p:val>
                                        </p:tav>
                                        <p:tav tm="100000">
                                          <p:val>
                                            <p:strVal val="#ppt_y"/>
                                          </p:val>
                                        </p:tav>
                                      </p:tavLst>
                                    </p:anim>
                                  </p:childTnLst>
                                </p:cTn>
                              </p:par>
                            </p:childTnLst>
                          </p:cTn>
                        </p:par>
                        <p:par>
                          <p:cTn id="75" fill="hold">
                            <p:stCondLst>
                              <p:cond delay="23000"/>
                            </p:stCondLst>
                            <p:childTnLst>
                              <p:par>
                                <p:cTn id="76" presetID="2" presetClass="entr" presetSubtype="2" fill="hold" grpId="0" nodeType="afterEffect">
                                  <p:stCondLst>
                                    <p:cond delay="1000"/>
                                  </p:stCondLst>
                                  <p:iterate>
                                    <p:tmAbs val="0"/>
                                  </p:iterate>
                                  <p:childTnLst>
                                    <p:set>
                                      <p:cBhvr>
                                        <p:cTn id="77" fill="hold"/>
                                        <p:tgtEl>
                                          <p:spTgt spid="2612"/>
                                        </p:tgtEl>
                                        <p:attrNameLst>
                                          <p:attrName>style.visibility</p:attrName>
                                        </p:attrNameLst>
                                      </p:cBhvr>
                                      <p:to>
                                        <p:strVal val="visible"/>
                                      </p:to>
                                    </p:set>
                                    <p:anim calcmode="lin" valueType="num">
                                      <p:cBhvr>
                                        <p:cTn id="78" dur="500" fill="hold"/>
                                        <p:tgtEl>
                                          <p:spTgt spid="2612"/>
                                        </p:tgtEl>
                                        <p:attrNameLst>
                                          <p:attrName>ppt_x</p:attrName>
                                        </p:attrNameLst>
                                      </p:cBhvr>
                                      <p:tavLst>
                                        <p:tav tm="0">
                                          <p:val>
                                            <p:strVal val="1+#ppt_w/2"/>
                                          </p:val>
                                        </p:tav>
                                        <p:tav tm="100000">
                                          <p:val>
                                            <p:strVal val="#ppt_x"/>
                                          </p:val>
                                        </p:tav>
                                      </p:tavLst>
                                    </p:anim>
                                    <p:anim calcmode="lin" valueType="num">
                                      <p:cBhvr>
                                        <p:cTn id="79" dur="500" fill="hold"/>
                                        <p:tgtEl>
                                          <p:spTgt spid="2612"/>
                                        </p:tgtEl>
                                        <p:attrNameLst>
                                          <p:attrName>ppt_y</p:attrName>
                                        </p:attrNameLst>
                                      </p:cBhvr>
                                      <p:tavLst>
                                        <p:tav tm="0">
                                          <p:val>
                                            <p:strVal val="#ppt_y"/>
                                          </p:val>
                                        </p:tav>
                                        <p:tav tm="100000">
                                          <p:val>
                                            <p:strVal val="#ppt_y"/>
                                          </p:val>
                                        </p:tav>
                                      </p:tavLst>
                                    </p:anim>
                                  </p:childTnLst>
                                </p:cTn>
                              </p:par>
                            </p:childTnLst>
                          </p:cTn>
                        </p:par>
                        <p:par>
                          <p:cTn id="80" fill="hold">
                            <p:stCondLst>
                              <p:cond delay="24500"/>
                            </p:stCondLst>
                            <p:childTnLst>
                              <p:par>
                                <p:cTn id="81" presetID="19" presetClass="entr" presetSubtype="10" fill="hold" grpId="0" nodeType="afterEffect">
                                  <p:stCondLst>
                                    <p:cond delay="0"/>
                                  </p:stCondLst>
                                  <p:iterate>
                                    <p:tmAbs val="0"/>
                                  </p:iterate>
                                  <p:childTnLst>
                                    <p:set>
                                      <p:cBhvr>
                                        <p:cTn id="82" fill="hold"/>
                                        <p:tgtEl>
                                          <p:spTgt spid="2623"/>
                                        </p:tgtEl>
                                        <p:attrNameLst>
                                          <p:attrName>style.visibility</p:attrName>
                                        </p:attrNameLst>
                                      </p:cBhvr>
                                      <p:to>
                                        <p:strVal val="visible"/>
                                      </p:to>
                                    </p:set>
                                    <p:anim calcmode="lin" valueType="num">
                                      <p:cBhvr>
                                        <p:cTn id="83" dur="500" fill="hold"/>
                                        <p:tgtEl>
                                          <p:spTgt spid="2623"/>
                                        </p:tgtEl>
                                        <p:attrNameLst>
                                          <p:attrName>ppt_w</p:attrName>
                                        </p:attrNameLst>
                                      </p:cBhvr>
                                      <p:tavLst>
                                        <p:tav tm="0" fmla="#ppt_w*sin(2.5*pi*$)">
                                          <p:val>
                                            <p:fltVal val="0"/>
                                          </p:val>
                                        </p:tav>
                                        <p:tav tm="100000">
                                          <p:val>
                                            <p:fltVal val="1"/>
                                          </p:val>
                                        </p:tav>
                                      </p:tavLst>
                                    </p:anim>
                                    <p:anim calcmode="lin" valueType="num">
                                      <p:cBhvr>
                                        <p:cTn id="84" dur="500" fill="hold"/>
                                        <p:tgtEl>
                                          <p:spTgt spid="2623"/>
                                        </p:tgtEl>
                                        <p:attrNameLst>
                                          <p:attrName>ppt_h</p:attrName>
                                        </p:attrNameLst>
                                      </p:cBhvr>
                                      <p:tavLst>
                                        <p:tav tm="0">
                                          <p:val>
                                            <p:strVal val="#ppt_h"/>
                                          </p:val>
                                        </p:tav>
                                        <p:tav tm="100000">
                                          <p:val>
                                            <p:strVal val="#ppt_h"/>
                                          </p:val>
                                        </p:tav>
                                      </p:tavLst>
                                    </p:anim>
                                  </p:childTnLst>
                                </p:cTn>
                              </p:par>
                            </p:childTnLst>
                          </p:cTn>
                        </p:par>
                        <p:par>
                          <p:cTn id="85" fill="hold">
                            <p:stCondLst>
                              <p:cond delay="25000"/>
                            </p:stCondLst>
                            <p:childTnLst>
                              <p:par>
                                <p:cTn id="86" presetID="19" presetClass="entr" presetSubtype="10" fill="hold" grpId="0" nodeType="afterEffect">
                                  <p:stCondLst>
                                    <p:cond delay="1000"/>
                                  </p:stCondLst>
                                  <p:iterate>
                                    <p:tmAbs val="0"/>
                                  </p:iterate>
                                  <p:childTnLst>
                                    <p:set>
                                      <p:cBhvr>
                                        <p:cTn id="87" fill="hold"/>
                                        <p:tgtEl>
                                          <p:spTgt spid="2624"/>
                                        </p:tgtEl>
                                        <p:attrNameLst>
                                          <p:attrName>style.visibility</p:attrName>
                                        </p:attrNameLst>
                                      </p:cBhvr>
                                      <p:to>
                                        <p:strVal val="visible"/>
                                      </p:to>
                                    </p:set>
                                    <p:anim calcmode="lin" valueType="num">
                                      <p:cBhvr>
                                        <p:cTn id="88" dur="500" fill="hold"/>
                                        <p:tgtEl>
                                          <p:spTgt spid="2624"/>
                                        </p:tgtEl>
                                        <p:attrNameLst>
                                          <p:attrName>ppt_w</p:attrName>
                                        </p:attrNameLst>
                                      </p:cBhvr>
                                      <p:tavLst>
                                        <p:tav tm="0" fmla="#ppt_w*sin(2.5*pi*$)">
                                          <p:val>
                                            <p:fltVal val="0"/>
                                          </p:val>
                                        </p:tav>
                                        <p:tav tm="100000">
                                          <p:val>
                                            <p:fltVal val="1"/>
                                          </p:val>
                                        </p:tav>
                                      </p:tavLst>
                                    </p:anim>
                                    <p:anim calcmode="lin" valueType="num">
                                      <p:cBhvr>
                                        <p:cTn id="89" dur="500" fill="hold"/>
                                        <p:tgtEl>
                                          <p:spTgt spid="2624"/>
                                        </p:tgtEl>
                                        <p:attrNameLst>
                                          <p:attrName>ppt_h</p:attrName>
                                        </p:attrNameLst>
                                      </p:cBhvr>
                                      <p:tavLst>
                                        <p:tav tm="0">
                                          <p:val>
                                            <p:strVal val="#ppt_h"/>
                                          </p:val>
                                        </p:tav>
                                        <p:tav tm="100000">
                                          <p:val>
                                            <p:strVal val="#ppt_h"/>
                                          </p:val>
                                        </p:tav>
                                      </p:tavLst>
                                    </p:anim>
                                  </p:childTnLst>
                                </p:cTn>
                              </p:par>
                            </p:childTnLst>
                          </p:cTn>
                        </p:par>
                        <p:par>
                          <p:cTn id="90" fill="hold">
                            <p:stCondLst>
                              <p:cond delay="26500"/>
                            </p:stCondLst>
                            <p:childTnLst>
                              <p:par>
                                <p:cTn id="91" presetID="19" presetClass="entr" presetSubtype="10" fill="hold" grpId="0" nodeType="afterEffect">
                                  <p:stCondLst>
                                    <p:cond delay="1000"/>
                                  </p:stCondLst>
                                  <p:iterate>
                                    <p:tmAbs val="0"/>
                                  </p:iterate>
                                  <p:childTnLst>
                                    <p:set>
                                      <p:cBhvr>
                                        <p:cTn id="92" fill="hold"/>
                                        <p:tgtEl>
                                          <p:spTgt spid="2625"/>
                                        </p:tgtEl>
                                        <p:attrNameLst>
                                          <p:attrName>style.visibility</p:attrName>
                                        </p:attrNameLst>
                                      </p:cBhvr>
                                      <p:to>
                                        <p:strVal val="visible"/>
                                      </p:to>
                                    </p:set>
                                    <p:anim calcmode="lin" valueType="num">
                                      <p:cBhvr>
                                        <p:cTn id="93" dur="500" fill="hold"/>
                                        <p:tgtEl>
                                          <p:spTgt spid="2625"/>
                                        </p:tgtEl>
                                        <p:attrNameLst>
                                          <p:attrName>ppt_w</p:attrName>
                                        </p:attrNameLst>
                                      </p:cBhvr>
                                      <p:tavLst>
                                        <p:tav tm="0" fmla="#ppt_w*sin(2.5*pi*$)">
                                          <p:val>
                                            <p:fltVal val="0"/>
                                          </p:val>
                                        </p:tav>
                                        <p:tav tm="100000">
                                          <p:val>
                                            <p:fltVal val="1"/>
                                          </p:val>
                                        </p:tav>
                                      </p:tavLst>
                                    </p:anim>
                                    <p:anim calcmode="lin" valueType="num">
                                      <p:cBhvr>
                                        <p:cTn id="94" dur="500" fill="hold"/>
                                        <p:tgtEl>
                                          <p:spTgt spid="2625"/>
                                        </p:tgtEl>
                                        <p:attrNameLst>
                                          <p:attrName>ppt_h</p:attrName>
                                        </p:attrNameLst>
                                      </p:cBhvr>
                                      <p:tavLst>
                                        <p:tav tm="0">
                                          <p:val>
                                            <p:strVal val="#ppt_h"/>
                                          </p:val>
                                        </p:tav>
                                        <p:tav tm="100000">
                                          <p:val>
                                            <p:strVal val="#ppt_h"/>
                                          </p:val>
                                        </p:tav>
                                      </p:tavLst>
                                    </p:anim>
                                  </p:childTnLst>
                                </p:cTn>
                              </p:par>
                            </p:childTnLst>
                          </p:cTn>
                        </p:par>
                        <p:par>
                          <p:cTn id="95" fill="hold">
                            <p:stCondLst>
                              <p:cond delay="28000"/>
                            </p:stCondLst>
                            <p:childTnLst>
                              <p:par>
                                <p:cTn id="96" presetID="19" presetClass="entr" presetSubtype="10" fill="hold" grpId="0" nodeType="afterEffect">
                                  <p:stCondLst>
                                    <p:cond delay="1000"/>
                                  </p:stCondLst>
                                  <p:iterate>
                                    <p:tmAbs val="0"/>
                                  </p:iterate>
                                  <p:childTnLst>
                                    <p:set>
                                      <p:cBhvr>
                                        <p:cTn id="97" fill="hold"/>
                                        <p:tgtEl>
                                          <p:spTgt spid="2626"/>
                                        </p:tgtEl>
                                        <p:attrNameLst>
                                          <p:attrName>style.visibility</p:attrName>
                                        </p:attrNameLst>
                                      </p:cBhvr>
                                      <p:to>
                                        <p:strVal val="visible"/>
                                      </p:to>
                                    </p:set>
                                    <p:anim calcmode="lin" valueType="num">
                                      <p:cBhvr>
                                        <p:cTn id="98" dur="500" fill="hold"/>
                                        <p:tgtEl>
                                          <p:spTgt spid="2626"/>
                                        </p:tgtEl>
                                        <p:attrNameLst>
                                          <p:attrName>ppt_w</p:attrName>
                                        </p:attrNameLst>
                                      </p:cBhvr>
                                      <p:tavLst>
                                        <p:tav tm="0" fmla="#ppt_w*sin(2.5*pi*$)">
                                          <p:val>
                                            <p:fltVal val="0"/>
                                          </p:val>
                                        </p:tav>
                                        <p:tav tm="100000">
                                          <p:val>
                                            <p:fltVal val="1"/>
                                          </p:val>
                                        </p:tav>
                                      </p:tavLst>
                                    </p:anim>
                                    <p:anim calcmode="lin" valueType="num">
                                      <p:cBhvr>
                                        <p:cTn id="99" dur="500" fill="hold"/>
                                        <p:tgtEl>
                                          <p:spTgt spid="26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4" grpId="0" animBg="1" advAuto="0"/>
      <p:bldP spid="2605" grpId="0" animBg="1" advAuto="0"/>
      <p:bldP spid="2606" grpId="0" animBg="1" advAuto="0"/>
      <p:bldP spid="2607" grpId="0" animBg="1" advAuto="0"/>
      <p:bldP spid="2608" grpId="0" animBg="1" advAuto="0"/>
      <p:bldP spid="2609" grpId="0" animBg="1" advAuto="0"/>
      <p:bldP spid="2610" grpId="0" animBg="1" advAuto="0"/>
      <p:bldP spid="2611" grpId="0" animBg="1" advAuto="0"/>
      <p:bldP spid="2612" grpId="0" animBg="1" advAuto="0"/>
      <p:bldP spid="2613" grpId="0" animBg="1" advAuto="0"/>
      <p:bldP spid="2614" grpId="0" animBg="1" advAuto="0"/>
      <p:bldP spid="2616" grpId="0" animBg="1" advAuto="0"/>
      <p:bldP spid="2619" grpId="0" animBg="1" advAuto="0"/>
      <p:bldP spid="2620" grpId="0" animBg="1" advAuto="0"/>
      <p:bldP spid="2621" grpId="0" animBg="1" advAuto="0"/>
      <p:bldP spid="2622" grpId="0" animBg="1" advAuto="0"/>
      <p:bldP spid="2623" grpId="0" animBg="1" advAuto="0"/>
      <p:bldP spid="2624" grpId="0" animBg="1" advAuto="0"/>
      <p:bldP spid="2625" grpId="0" animBg="1" advAuto="0"/>
      <p:bldP spid="2626"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7" name="Picture 2" descr="Picture 2"/>
          <p:cNvPicPr>
            <a:picLocks noChangeAspect="1"/>
          </p:cNvPicPr>
          <p:nvPr/>
        </p:nvPicPr>
        <p:blipFill rotWithShape="1">
          <a:blip r:embed="rId2"/>
          <a:srcRect l="2374" t="-1" r="-203" b="-580"/>
          <a:stretch/>
        </p:blipFill>
        <p:spPr>
          <a:xfrm>
            <a:off x="0" y="-1"/>
            <a:ext cx="9291918" cy="6992472"/>
          </a:xfrm>
          <a:prstGeom prst="rect">
            <a:avLst/>
          </a:prstGeom>
          <a:ln w="12700">
            <a:miter lim="400000"/>
          </a:ln>
        </p:spPr>
      </p:pic>
      <p:sp>
        <p:nvSpPr>
          <p:cNvPr id="3348" name="Rectangle 3"/>
          <p:cNvSpPr txBox="1">
            <a:spLocks noGrp="1"/>
          </p:cNvSpPr>
          <p:nvPr>
            <p:ph type="title" idx="4294967295"/>
          </p:nvPr>
        </p:nvSpPr>
        <p:spPr>
          <a:xfrm>
            <a:off x="2021541" y="5862917"/>
            <a:ext cx="5100918" cy="762000"/>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normAutofit fontScale="90000"/>
          </a:bodyPr>
          <a:lstStyle>
            <a:lvl1pPr>
              <a:defRPr sz="4800" b="1">
                <a:latin typeface="acme secret agent"/>
                <a:ea typeface="acme secret agent"/>
                <a:cs typeface="acme secret agent"/>
                <a:sym typeface="acme secret agent"/>
              </a:defRPr>
            </a:lvl1pPr>
          </a:lstStyle>
          <a:p>
            <a:pPr fontAlgn="base">
              <a:spcBef>
                <a:spcPct val="0"/>
              </a:spcBef>
              <a:spcAft>
                <a:spcPct val="0"/>
              </a:spcAft>
            </a:pPr>
            <a:r>
              <a:rPr lang="ar-JO" dirty="0">
                <a:solidFill>
                  <a:schemeClr val="bg1"/>
                </a:solidFill>
                <a:latin typeface="acme secret agent" charset="0"/>
                <a:ea typeface="+mj-ea"/>
                <a:cs typeface="+mj-cs"/>
              </a:rPr>
              <a:t>مبنى مهيب</a:t>
            </a:r>
            <a:endParaRPr dirty="0">
              <a:solidFill>
                <a:schemeClr val="bg1"/>
              </a:solidFill>
              <a:latin typeface="acme secret agent" charset="0"/>
              <a:ea typeface="+mj-ea"/>
              <a:cs typeface="+mj-cs"/>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0" name="Rectangle 1026"/>
          <p:cNvSpPr txBox="1">
            <a:spLocks noGrp="1"/>
          </p:cNvSpPr>
          <p:nvPr>
            <p:ph type="title"/>
          </p:nvPr>
        </p:nvSpPr>
        <p:spPr>
          <a:xfrm>
            <a:off x="457200" y="304800"/>
            <a:ext cx="3200400" cy="2057400"/>
          </a:xfrm>
          <a:prstGeom prst="rect">
            <a:avLst/>
          </a:prstGeom>
        </p:spPr>
        <p:txBody>
          <a:bodyPr/>
          <a:lstStyle>
            <a:lvl1pPr defTabSz="841247" rtl="1">
              <a:defRPr sz="4048">
                <a:effectLst>
                  <a:outerShdw blurRad="35052" dist="35052" dir="2700000" rotWithShape="0">
                    <a:srgbClr val="000000"/>
                  </a:outerShdw>
                </a:effectLst>
                <a:latin typeface="ＭＳ Ｐゴシック"/>
                <a:ea typeface="ＭＳ Ｐゴシック"/>
                <a:cs typeface="ＭＳ Ｐゴシック"/>
                <a:sym typeface="ＭＳ Ｐゴシック"/>
              </a:defRPr>
            </a:lvl1pPr>
          </a:lstStyle>
          <a:p>
            <a:pPr>
              <a:defRPr>
                <a:latin typeface="Tahoma"/>
                <a:ea typeface="Tahoma"/>
                <a:cs typeface="Tahoma"/>
                <a:sym typeface="Tahoma"/>
              </a:defRPr>
            </a:pPr>
            <a:r>
              <a:rPr b="1" dirty="0" err="1">
                <a:latin typeface="Arial" panose="020B0604020202020204" pitchFamily="34" charset="0"/>
                <a:cs typeface="Arial" panose="020B0604020202020204" pitchFamily="34" charset="0"/>
                <a:sym typeface="ＭＳ Ｐゴシック"/>
              </a:rPr>
              <a:t>جب</a:t>
            </a:r>
            <a:r>
              <a:rPr lang="ar-SA" b="1" dirty="0">
                <a:latin typeface="Arial" panose="020B0604020202020204" pitchFamily="34" charset="0"/>
                <a:cs typeface="Arial" panose="020B0604020202020204" pitchFamily="34" charset="0"/>
                <a:sym typeface="ＭＳ Ｐゴシック"/>
              </a:rPr>
              <a:t>ل</a:t>
            </a:r>
            <a:r>
              <a:rPr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الهيكل</a:t>
            </a:r>
            <a:r>
              <a:rPr lang="en-US"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الحالي</a:t>
            </a:r>
            <a:endParaRPr b="1" dirty="0">
              <a:latin typeface="Arial" panose="020B0604020202020204" pitchFamily="34" charset="0"/>
              <a:cs typeface="Arial" panose="020B0604020202020204" pitchFamily="34" charset="0"/>
              <a:sym typeface="ＭＳ Ｐゴシック"/>
            </a:endParaRPr>
          </a:p>
        </p:txBody>
      </p:sp>
      <p:pic>
        <p:nvPicPr>
          <p:cNvPr id="3351" name="Picture 1027" descr="Picture 1027"/>
          <p:cNvPicPr>
            <a:picLocks noChangeAspect="1"/>
          </p:cNvPicPr>
          <p:nvPr/>
        </p:nvPicPr>
        <p:blipFill>
          <a:blip r:embed="rId2"/>
          <a:srcRect t="3871"/>
          <a:stretch>
            <a:fillRect/>
          </a:stretch>
        </p:blipFill>
        <p:spPr>
          <a:xfrm>
            <a:off x="3951287" y="-1"/>
            <a:ext cx="5192713" cy="6858002"/>
          </a:xfrm>
          <a:prstGeom prst="rect">
            <a:avLst/>
          </a:prstGeom>
          <a:ln w="12700">
            <a:miter lim="400000"/>
          </a:ln>
        </p:spPr>
      </p:pic>
      <p:sp>
        <p:nvSpPr>
          <p:cNvPr id="3352" name="Text Box 1028"/>
          <p:cNvSpPr txBox="1"/>
          <p:nvPr/>
        </p:nvSpPr>
        <p:spPr>
          <a:xfrm>
            <a:off x="8305799" y="0"/>
            <a:ext cx="671016" cy="461665"/>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rtl="1">
              <a:defRPr b="1">
                <a:solidFill>
                  <a:srgbClr val="8C0000"/>
                </a:solidFill>
              </a:defRPr>
            </a:pPr>
            <a:r>
              <a:rPr b="1">
                <a:latin typeface="Arial" panose="020B0604020202020204" pitchFamily="34" charset="0"/>
                <a:cs typeface="Arial" panose="020B0604020202020204" pitchFamily="34" charset="0"/>
              </a:rPr>
              <a:t>644</a:t>
            </a:r>
            <a:r>
              <a:rPr b="1">
                <a:latin typeface="Arial" panose="020B0604020202020204" pitchFamily="34" charset="0"/>
                <a:ea typeface="ＭＳ Ｐゴシック"/>
                <a:cs typeface="Arial" panose="020B0604020202020204" pitchFamily="34" charset="0"/>
                <a:sym typeface="ＭＳ Ｐゴシック"/>
              </a:rPr>
              <a:t>أ</a:t>
            </a:r>
          </a:p>
        </p:txBody>
      </p:sp>
      <p:sp>
        <p:nvSpPr>
          <p:cNvPr id="3353" name="Text Box 1029"/>
          <p:cNvSpPr txBox="1"/>
          <p:nvPr/>
        </p:nvSpPr>
        <p:spPr>
          <a:xfrm>
            <a:off x="7543800" y="1295399"/>
            <a:ext cx="1600200" cy="862904"/>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a:defRPr>
                <a:latin typeface="Geneva CY"/>
                <a:ea typeface="Geneva CY"/>
                <a:cs typeface="Geneva CY"/>
                <a:sym typeface="Geneva CY"/>
              </a:defRPr>
            </a:pPr>
            <a:r>
              <a:rPr b="1">
                <a:latin typeface="Arial" panose="020B0604020202020204" pitchFamily="34" charset="0"/>
                <a:cs typeface="Arial" panose="020B0604020202020204" pitchFamily="34" charset="0"/>
                <a:sym typeface="ＭＳ Ｐゴシック"/>
              </a:rPr>
              <a:t>البوابة   الشرقية</a:t>
            </a:r>
          </a:p>
        </p:txBody>
      </p:sp>
      <p:sp>
        <p:nvSpPr>
          <p:cNvPr id="3354" name="Text Box 1030"/>
          <p:cNvSpPr txBox="1"/>
          <p:nvPr/>
        </p:nvSpPr>
        <p:spPr>
          <a:xfrm>
            <a:off x="5257800" y="914399"/>
            <a:ext cx="1752600" cy="830997"/>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a:defRPr>
                <a:latin typeface="Geneva CY"/>
                <a:ea typeface="Geneva CY"/>
                <a:cs typeface="Geneva CY"/>
                <a:sym typeface="Geneva CY"/>
              </a:defRPr>
            </a:pPr>
            <a:r>
              <a:rPr b="1" dirty="0" err="1">
                <a:latin typeface="Arial" panose="020B0604020202020204" pitchFamily="34" charset="0"/>
                <a:cs typeface="Arial" panose="020B0604020202020204" pitchFamily="34" charset="0"/>
                <a:sym typeface="ＭＳ Ｐゴシック"/>
              </a:rPr>
              <a:t>الموقع</a:t>
            </a:r>
            <a:r>
              <a:rPr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الشمالي</a:t>
            </a:r>
            <a:endParaRPr b="1" dirty="0">
              <a:latin typeface="Arial" panose="020B0604020202020204" pitchFamily="34" charset="0"/>
              <a:cs typeface="Arial" panose="020B0604020202020204" pitchFamily="34" charset="0"/>
              <a:sym typeface="ＭＳ Ｐゴシック"/>
            </a:endParaRPr>
          </a:p>
        </p:txBody>
      </p:sp>
      <p:sp>
        <p:nvSpPr>
          <p:cNvPr id="3355" name="Text Box 1031"/>
          <p:cNvSpPr txBox="1"/>
          <p:nvPr/>
        </p:nvSpPr>
        <p:spPr>
          <a:xfrm>
            <a:off x="5257800" y="3886199"/>
            <a:ext cx="1981200" cy="461665"/>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a:defRPr>
                <a:latin typeface="Geneva CY"/>
                <a:ea typeface="Geneva CY"/>
                <a:cs typeface="Geneva CY"/>
                <a:sym typeface="Geneva CY"/>
              </a:defRPr>
            </a:pPr>
            <a:r>
              <a:rPr b="1">
                <a:latin typeface="Arial" panose="020B0604020202020204" pitchFamily="34" charset="0"/>
                <a:cs typeface="Arial" panose="020B0604020202020204" pitchFamily="34" charset="0"/>
                <a:sym typeface="ＭＳ Ｐゴシック"/>
              </a:rPr>
              <a:t>الموقع     التقليدي</a:t>
            </a:r>
          </a:p>
        </p:txBody>
      </p:sp>
      <p:sp>
        <p:nvSpPr>
          <p:cNvPr id="3356" name="Text Box 8"/>
          <p:cNvSpPr txBox="1"/>
          <p:nvPr/>
        </p:nvSpPr>
        <p:spPr>
          <a:xfrm rot="21009161">
            <a:off x="8286847" y="5248421"/>
            <a:ext cx="4419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r>
              <a:rPr dirty="0" err="1">
                <a:latin typeface="Arial" panose="020B0604020202020204" pitchFamily="34" charset="0"/>
                <a:cs typeface="Arial" panose="020B0604020202020204" pitchFamily="34" charset="0"/>
              </a:rPr>
              <a:t>ش</a:t>
            </a:r>
            <a:endParaRPr dirty="0">
              <a:latin typeface="Arial" panose="020B0604020202020204" pitchFamily="34" charset="0"/>
              <a:cs typeface="Arial" panose="020B0604020202020204" pitchFamily="34" charset="0"/>
            </a:endParaRPr>
          </a:p>
        </p:txBody>
      </p:sp>
      <p:sp>
        <p:nvSpPr>
          <p:cNvPr id="3357" name="Text Box 9"/>
          <p:cNvSpPr txBox="1"/>
          <p:nvPr/>
        </p:nvSpPr>
        <p:spPr>
          <a:xfrm rot="21009161">
            <a:off x="8501816" y="5972859"/>
            <a:ext cx="3657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r>
              <a:rPr>
                <a:latin typeface="Arial" panose="020B0604020202020204" pitchFamily="34" charset="0"/>
                <a:cs typeface="Arial" panose="020B0604020202020204" pitchFamily="34" charset="0"/>
              </a:rPr>
              <a:t>ج</a:t>
            </a:r>
          </a:p>
        </p:txBody>
      </p:sp>
      <p:sp>
        <p:nvSpPr>
          <p:cNvPr id="3358" name="Text Box 10"/>
          <p:cNvSpPr txBox="1"/>
          <p:nvPr/>
        </p:nvSpPr>
        <p:spPr>
          <a:xfrm rot="21009161">
            <a:off x="8044616" y="5702883"/>
            <a:ext cx="3657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r>
              <a:rPr>
                <a:latin typeface="Arial" panose="020B0604020202020204" pitchFamily="34" charset="0"/>
                <a:cs typeface="Arial" panose="020B0604020202020204" pitchFamily="34" charset="0"/>
              </a:rPr>
              <a:t>غ</a:t>
            </a:r>
          </a:p>
        </p:txBody>
      </p:sp>
      <p:sp>
        <p:nvSpPr>
          <p:cNvPr id="3359" name="Text Box 11"/>
          <p:cNvSpPr txBox="1"/>
          <p:nvPr/>
        </p:nvSpPr>
        <p:spPr>
          <a:xfrm rot="21009161">
            <a:off x="8730416" y="5540811"/>
            <a:ext cx="3657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1400"/>
              </a:spcBef>
              <a:defRPr b="1"/>
            </a:lvl1pPr>
          </a:lstStyle>
          <a:p>
            <a:r>
              <a:rPr>
                <a:latin typeface="Arial" panose="020B0604020202020204" pitchFamily="34" charset="0"/>
                <a:cs typeface="Arial" panose="020B0604020202020204" pitchFamily="34" charset="0"/>
              </a:rPr>
              <a:t>ش</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1" name="Rectangle 2"/>
          <p:cNvSpPr txBox="1">
            <a:spLocks noGrp="1"/>
          </p:cNvSpPr>
          <p:nvPr>
            <p:ph type="title"/>
          </p:nvPr>
        </p:nvSpPr>
        <p:spPr>
          <a:prstGeom prst="rect">
            <a:avLst/>
          </a:prstGeom>
        </p:spPr>
        <p:txBody>
          <a:bodyPr/>
          <a:lstStyle>
            <a:lvl1pPr>
              <a:defRPr>
                <a:latin typeface="+mn-lt"/>
                <a:ea typeface="+mn-ea"/>
                <a:cs typeface="+mn-cs"/>
                <a:sym typeface="Arial"/>
              </a:defRPr>
            </a:lvl1pPr>
          </a:lstStyle>
          <a:p>
            <a:r>
              <a:rPr lang="ar-JO" dirty="0"/>
              <a:t>الحائط الغربي اليهودي</a:t>
            </a:r>
            <a:endParaRPr dirty="0"/>
          </a:p>
        </p:txBody>
      </p:sp>
      <p:pic>
        <p:nvPicPr>
          <p:cNvPr id="3362" name="Picture 3" descr="Picture 3"/>
          <p:cNvPicPr>
            <a:picLocks noChangeAspect="1"/>
          </p:cNvPicPr>
          <p:nvPr/>
        </p:nvPicPr>
        <p:blipFill>
          <a:blip r:embed="rId2"/>
          <a:stretch>
            <a:fillRect/>
          </a:stretch>
        </p:blipFill>
        <p:spPr>
          <a:xfrm>
            <a:off x="0" y="2036763"/>
            <a:ext cx="5867400" cy="4327526"/>
          </a:xfrm>
          <a:prstGeom prst="rect">
            <a:avLst/>
          </a:prstGeom>
          <a:ln w="12700">
            <a:miter lim="400000"/>
          </a:ln>
        </p:spPr>
      </p:pic>
      <p:pic>
        <p:nvPicPr>
          <p:cNvPr id="3363" name="Picture 4" descr="Picture 4"/>
          <p:cNvPicPr>
            <a:picLocks noChangeAspect="1"/>
          </p:cNvPicPr>
          <p:nvPr/>
        </p:nvPicPr>
        <p:blipFill>
          <a:blip r:embed="rId3"/>
          <a:stretch>
            <a:fillRect/>
          </a:stretch>
        </p:blipFill>
        <p:spPr>
          <a:xfrm>
            <a:off x="5195887" y="1179512"/>
            <a:ext cx="3643313" cy="2706688"/>
          </a:xfrm>
          <a:prstGeom prst="rect">
            <a:avLst/>
          </a:prstGeom>
          <a:ln w="12700">
            <a:miter lim="400000"/>
          </a:ln>
        </p:spPr>
      </p:pic>
      <p:pic>
        <p:nvPicPr>
          <p:cNvPr id="3364" name="Picture 5" descr="Picture 5"/>
          <p:cNvPicPr>
            <a:picLocks noChangeAspect="1"/>
          </p:cNvPicPr>
          <p:nvPr/>
        </p:nvPicPr>
        <p:blipFill>
          <a:blip r:embed="rId4"/>
          <a:stretch>
            <a:fillRect/>
          </a:stretch>
        </p:blipFill>
        <p:spPr>
          <a:xfrm>
            <a:off x="5257800" y="4073525"/>
            <a:ext cx="3722688" cy="2708275"/>
          </a:xfrm>
          <a:prstGeom prst="rect">
            <a:avLst/>
          </a:prstGeom>
          <a:ln w="12700">
            <a:miter lim="400000"/>
          </a:ln>
        </p:spPr>
      </p:pic>
      <p:sp>
        <p:nvSpPr>
          <p:cNvPr id="3365" name="Text Box 6"/>
          <p:cNvSpPr txBox="1"/>
          <p:nvPr/>
        </p:nvSpPr>
        <p:spPr>
          <a:xfrm>
            <a:off x="8348344" y="0"/>
            <a:ext cx="746762" cy="482734"/>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r>
              <a:t>128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63"/>
                                        </p:tgtEl>
                                        <p:attrNameLst>
                                          <p:attrName>style.visibility</p:attrName>
                                        </p:attrNameLst>
                                      </p:cBhvr>
                                      <p:to>
                                        <p:strVal val="visible"/>
                                      </p:to>
                                    </p:set>
                                    <p:animEffect transition="in" filter="fade">
                                      <p:cBhvr>
                                        <p:cTn id="7" dur="500"/>
                                        <p:tgtEl>
                                          <p:spTgt spid="33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3364"/>
                                        </p:tgtEl>
                                        <p:attrNameLst>
                                          <p:attrName>style.visibility</p:attrName>
                                        </p:attrNameLst>
                                      </p:cBhvr>
                                      <p:to>
                                        <p:strVal val="visible"/>
                                      </p:to>
                                    </p:set>
                                    <p:animEffect transition="in" filter="wipe(up)">
                                      <p:cBhvr>
                                        <p:cTn id="12" dur="500"/>
                                        <p:tgtEl>
                                          <p:spTgt spid="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3" grpId="0" animBg="1" advAuto="0"/>
      <p:bldP spid="3364"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7" name="Picture 1026" descr="Picture 1026"/>
          <p:cNvPicPr>
            <a:picLocks noChangeAspect="1"/>
          </p:cNvPicPr>
          <p:nvPr/>
        </p:nvPicPr>
        <p:blipFill>
          <a:blip r:embed="rId2"/>
          <a:stretch>
            <a:fillRect/>
          </a:stretch>
        </p:blipFill>
        <p:spPr>
          <a:xfrm>
            <a:off x="0" y="0"/>
            <a:ext cx="9144000" cy="6940550"/>
          </a:xfrm>
          <a:prstGeom prst="rect">
            <a:avLst/>
          </a:prstGeom>
          <a:ln w="12700">
            <a:miter lim="400000"/>
          </a:ln>
        </p:spPr>
      </p:pic>
      <p:sp>
        <p:nvSpPr>
          <p:cNvPr id="3368" name="Rectangle 1030"/>
          <p:cNvSpPr txBox="1">
            <a:spLocks noGrp="1"/>
          </p:cNvSpPr>
          <p:nvPr>
            <p:ph type="title" idx="4294967295"/>
          </p:nvPr>
        </p:nvSpPr>
        <p:spPr>
          <a:prstGeom prst="rect">
            <a:avLst/>
          </a:prstGeom>
        </p:spPr>
        <p:txBody>
          <a:bodyPr/>
          <a:lstStyle>
            <a:lvl1pPr>
              <a:defRPr sz="5400" b="1"/>
            </a:lvl1pPr>
          </a:lstStyle>
          <a:p>
            <a:r>
              <a:rPr lang="ar-JO" dirty="0"/>
              <a:t>الحائط الغربي</a:t>
            </a:r>
            <a:endParaRPr dirty="0"/>
          </a:p>
        </p:txBody>
      </p:sp>
      <p:sp>
        <p:nvSpPr>
          <p:cNvPr id="3369" name="Text Box 1031"/>
          <p:cNvSpPr txBox="1"/>
          <p:nvPr/>
        </p:nvSpPr>
        <p:spPr>
          <a:xfrm>
            <a:off x="8348344" y="0"/>
            <a:ext cx="746762" cy="482734"/>
          </a:xfrm>
          <a:prstGeom prst="rect">
            <a:avLst/>
          </a:prstGeom>
          <a:ln w="12700">
            <a:miter lim="400000"/>
          </a:ln>
          <a:effectLst>
            <a:outerShdw blurRad="63500" dist="38099"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b="1">
                <a:solidFill>
                  <a:schemeClr val="accent3">
                    <a:lumOff val="44000"/>
                  </a:schemeClr>
                </a:solidFill>
                <a:latin typeface="Times New Roman"/>
                <a:ea typeface="Times New Roman"/>
                <a:cs typeface="Times New Roman"/>
                <a:sym typeface="Times New Roman"/>
              </a:defRPr>
            </a:lvl1pPr>
          </a:lstStyle>
          <a:p>
            <a:r>
              <a:t>128</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1" name="Picture 1026" descr="Picture 1026"/>
          <p:cNvPicPr>
            <a:picLocks noChangeAspect="1"/>
          </p:cNvPicPr>
          <p:nvPr/>
        </p:nvPicPr>
        <p:blipFill>
          <a:blip r:embed="rId3"/>
          <a:stretch>
            <a:fillRect/>
          </a:stretch>
        </p:blipFill>
        <p:spPr>
          <a:xfrm>
            <a:off x="-152400" y="0"/>
            <a:ext cx="9296400" cy="6958014"/>
          </a:xfrm>
          <a:prstGeom prst="rect">
            <a:avLst/>
          </a:prstGeom>
          <a:ln w="12700">
            <a:miter lim="400000"/>
          </a:ln>
        </p:spPr>
      </p:pic>
      <p:sp>
        <p:nvSpPr>
          <p:cNvPr id="3372" name="Rectangle 1027"/>
          <p:cNvSpPr txBox="1">
            <a:spLocks noGrp="1"/>
          </p:cNvSpPr>
          <p:nvPr>
            <p:ph type="title"/>
          </p:nvPr>
        </p:nvSpPr>
        <p:spPr>
          <a:xfrm>
            <a:off x="-152401" y="0"/>
            <a:ext cx="3846513" cy="1371600"/>
          </a:xfrm>
          <a:prstGeom prst="rect">
            <a:avLst/>
          </a:prstGeom>
          <a:gradFill>
            <a:gsLst>
              <a:gs pos="0">
                <a:srgbClr val="002F00"/>
              </a:gs>
              <a:gs pos="100000">
                <a:srgbClr val="006600">
                  <a:alpha val="66000"/>
                </a:srgbClr>
              </a:gs>
            </a:gsLst>
            <a:lin ang="5400000"/>
          </a:gradFill>
        </p:spPr>
        <p:txBody>
          <a:bodyPr>
            <a:noAutofit/>
          </a:bodyPr>
          <a:lstStyle>
            <a:lvl1pPr rtl="1">
              <a:defRPr sz="3600" b="1">
                <a:latin typeface="+mn-lt"/>
                <a:ea typeface="+mn-ea"/>
                <a:cs typeface="+mn-cs"/>
                <a:sym typeface="Arial"/>
              </a:defRPr>
            </a:lvl1pPr>
          </a:lstStyle>
          <a:p>
            <a:r>
              <a:rPr sz="4400" dirty="0" err="1">
                <a:solidFill>
                  <a:schemeClr val="bg1"/>
                </a:solidFill>
                <a:latin typeface="Arial" panose="020B0604020202020204" pitchFamily="34" charset="0"/>
                <a:cs typeface="Arial" panose="020B0604020202020204" pitchFamily="34" charset="0"/>
              </a:rPr>
              <a:t>صلوات</a:t>
            </a:r>
            <a:r>
              <a:rPr sz="4400" dirty="0">
                <a:solidFill>
                  <a:schemeClr val="bg1"/>
                </a:solidFill>
                <a:latin typeface="Arial" panose="020B0604020202020204" pitchFamily="34" charset="0"/>
                <a:cs typeface="Arial" panose="020B0604020202020204" pitchFamily="34" charset="0"/>
              </a:rPr>
              <a:t> من أجل </a:t>
            </a:r>
            <a:r>
              <a:rPr sz="4400" dirty="0" err="1">
                <a:solidFill>
                  <a:schemeClr val="bg1"/>
                </a:solidFill>
                <a:latin typeface="Arial" panose="020B0604020202020204" pitchFamily="34" charset="0"/>
                <a:cs typeface="Arial" panose="020B0604020202020204" pitchFamily="34" charset="0"/>
              </a:rPr>
              <a:t>الهيكل</a:t>
            </a:r>
            <a:r>
              <a:rPr sz="4400" dirty="0">
                <a:solidFill>
                  <a:schemeClr val="bg1"/>
                </a:solidFill>
                <a:latin typeface="Arial" panose="020B0604020202020204" pitchFamily="34" charset="0"/>
                <a:cs typeface="Arial" panose="020B0604020202020204" pitchFamily="34" charset="0"/>
              </a:rPr>
              <a:t> </a:t>
            </a:r>
            <a:r>
              <a:rPr sz="4400" dirty="0" err="1">
                <a:solidFill>
                  <a:schemeClr val="bg1"/>
                </a:solidFill>
                <a:latin typeface="Arial" panose="020B0604020202020204" pitchFamily="34" charset="0"/>
                <a:cs typeface="Arial" panose="020B0604020202020204" pitchFamily="34" charset="0"/>
              </a:rPr>
              <a:t>الثالث</a:t>
            </a:r>
            <a:endParaRPr sz="4400" dirty="0">
              <a:solidFill>
                <a:schemeClr val="bg1"/>
              </a:solidFill>
              <a:latin typeface="Arial" panose="020B0604020202020204" pitchFamily="34" charset="0"/>
              <a:cs typeface="Arial" panose="020B0604020202020204" pitchFamily="34" charset="0"/>
            </a:endParaRPr>
          </a:p>
        </p:txBody>
      </p:sp>
      <p:pic>
        <p:nvPicPr>
          <p:cNvPr id="3373" name="Picture 1028" descr="Picture 1028"/>
          <p:cNvPicPr>
            <a:picLocks noChangeAspect="1"/>
          </p:cNvPicPr>
          <p:nvPr/>
        </p:nvPicPr>
        <p:blipFill>
          <a:blip r:embed="rId4"/>
          <a:stretch>
            <a:fillRect/>
          </a:stretch>
        </p:blipFill>
        <p:spPr>
          <a:xfrm>
            <a:off x="-134471" y="1358900"/>
            <a:ext cx="3846513" cy="5575300"/>
          </a:xfrm>
          <a:prstGeom prst="rect">
            <a:avLst/>
          </a:prstGeom>
          <a:ln w="12700">
            <a:miter lim="400000"/>
          </a:ln>
        </p:spPr>
      </p:pic>
      <p:sp>
        <p:nvSpPr>
          <p:cNvPr id="3374" name="Text Box 1029"/>
          <p:cNvSpPr txBox="1"/>
          <p:nvPr/>
        </p:nvSpPr>
        <p:spPr>
          <a:xfrm>
            <a:off x="1619250" y="4567237"/>
            <a:ext cx="7483475" cy="954107"/>
          </a:xfrm>
          <a:prstGeom prst="rect">
            <a:avLst/>
          </a:prstGeom>
          <a:blipFill>
            <a:blip r:embed="rId5"/>
          </a:blipFill>
          <a:ln w="12700">
            <a:miter lim="400000"/>
          </a:ln>
          <a:effectLst>
            <a:outerShdw blurRad="63500" dist="53882" dir="2700000" rotWithShape="0">
              <a:srgbClr val="000000">
                <a:alpha val="7499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rtl="1">
              <a:defRPr sz="2800" b="1">
                <a:solidFill>
                  <a:schemeClr val="accent3">
                    <a:lumOff val="44000"/>
                  </a:schemeClr>
                </a:solidFill>
                <a:latin typeface="Tahoma"/>
                <a:ea typeface="Tahoma"/>
                <a:cs typeface="Tahoma"/>
                <a:sym typeface="Tahoma"/>
              </a:defRPr>
            </a:pPr>
            <a:r>
              <a:rPr b="1" dirty="0" err="1">
                <a:latin typeface="Arial" panose="020B0604020202020204" pitchFamily="34" charset="0"/>
                <a:ea typeface="SimSun"/>
                <a:cs typeface="Arial" panose="020B0604020202020204" pitchFamily="34" charset="0"/>
                <a:sym typeface="SimSun"/>
              </a:rPr>
              <a:t>أثناء</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الصلاة</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لاسترداد</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الهيكل</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احتاج</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اليهود</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لمكان</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عام</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ليحضرهم</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معاً</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ليحافظوا</a:t>
            </a:r>
            <a:r>
              <a:rPr b="1" dirty="0">
                <a:latin typeface="Arial" panose="020B0604020202020204" pitchFamily="34" charset="0"/>
                <a:ea typeface="SimSun"/>
                <a:cs typeface="Arial" panose="020B0604020202020204" pitchFamily="34" charset="0"/>
                <a:sym typeface="SimSun"/>
              </a:rPr>
              <a:t> على </a:t>
            </a:r>
            <a:r>
              <a:rPr b="1" dirty="0" err="1">
                <a:latin typeface="Arial" panose="020B0604020202020204" pitchFamily="34" charset="0"/>
                <a:ea typeface="SimSun"/>
                <a:cs typeface="Arial" panose="020B0604020202020204" pitchFamily="34" charset="0"/>
                <a:sym typeface="SimSun"/>
              </a:rPr>
              <a:t>طريقة</a:t>
            </a:r>
            <a:r>
              <a:rPr b="1" dirty="0">
                <a:latin typeface="Arial" panose="020B0604020202020204" pitchFamily="34" charset="0"/>
                <a:ea typeface="SimSun"/>
                <a:cs typeface="Arial" panose="020B0604020202020204" pitchFamily="34" charset="0"/>
                <a:sym typeface="SimSun"/>
              </a:rPr>
              <a:t> حياتهم </a:t>
            </a:r>
            <a:r>
              <a:rPr b="1" dirty="0">
                <a:latin typeface="Arial" panose="020B0604020202020204" pitchFamily="34" charset="0"/>
                <a:cs typeface="Arial" panose="020B0604020202020204" pitchFamily="34" charset="0"/>
              </a:rPr>
              <a:t>. </a:t>
            </a:r>
            <a:r>
              <a:rPr b="1" dirty="0" err="1">
                <a:latin typeface="Arial" panose="020B0604020202020204" pitchFamily="34" charset="0"/>
                <a:ea typeface="SimSun"/>
                <a:cs typeface="Arial" panose="020B0604020202020204" pitchFamily="34" charset="0"/>
                <a:sym typeface="SimSun"/>
              </a:rPr>
              <a:t>لهذا</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ولد</a:t>
            </a:r>
            <a:r>
              <a:rPr b="1" dirty="0">
                <a:latin typeface="Arial" panose="020B0604020202020204" pitchFamily="34" charset="0"/>
                <a:ea typeface="SimSun"/>
                <a:cs typeface="Arial" panose="020B0604020202020204" pitchFamily="34" charset="0"/>
                <a:sym typeface="SimSun"/>
              </a:rPr>
              <a:t> </a:t>
            </a:r>
            <a:r>
              <a:rPr b="1" dirty="0" err="1">
                <a:latin typeface="Arial" panose="020B0604020202020204" pitchFamily="34" charset="0"/>
                <a:ea typeface="SimSun"/>
                <a:cs typeface="Arial" panose="020B0604020202020204" pitchFamily="34" charset="0"/>
                <a:sym typeface="SimSun"/>
              </a:rPr>
              <a:t>المجمع</a:t>
            </a:r>
            <a:endParaRPr b="1" dirty="0">
              <a:latin typeface="Arial" panose="020B0604020202020204" pitchFamily="34" charset="0"/>
              <a:ea typeface="SimSun"/>
              <a:cs typeface="Arial" panose="020B0604020202020204" pitchFamily="34" charset="0"/>
              <a:sym typeface="SimSu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72"/>
                                        </p:tgtEl>
                                        <p:attrNameLst>
                                          <p:attrName>style.visibility</p:attrName>
                                        </p:attrNameLst>
                                      </p:cBhvr>
                                      <p:to>
                                        <p:strVal val="visible"/>
                                      </p:to>
                                    </p:set>
                                    <p:animEffect transition="in" filter="fade">
                                      <p:cBhvr>
                                        <p:cTn id="7" dur="500"/>
                                        <p:tgtEl>
                                          <p:spTgt spid="3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373"/>
                                        </p:tgtEl>
                                        <p:attrNameLst>
                                          <p:attrName>style.visibility</p:attrName>
                                        </p:attrNameLst>
                                      </p:cBhvr>
                                      <p:to>
                                        <p:strVal val="visible"/>
                                      </p:to>
                                    </p:set>
                                    <p:animEffect transition="in" filter="fade">
                                      <p:cBhvr>
                                        <p:cTn id="12" dur="500"/>
                                        <p:tgtEl>
                                          <p:spTgt spid="33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3374"/>
                                        </p:tgtEl>
                                        <p:attrNameLst>
                                          <p:attrName>style.visibility</p:attrName>
                                        </p:attrNameLst>
                                      </p:cBhvr>
                                      <p:to>
                                        <p:strVal val="visible"/>
                                      </p:to>
                                    </p:set>
                                    <p:animEffect transition="in" filter="fade">
                                      <p:cBhvr>
                                        <p:cTn id="17" dur="500"/>
                                        <p:tgtEl>
                                          <p:spTgt spid="3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2" grpId="0" animBg="1" advAuto="0"/>
      <p:bldP spid="3373" grpId="0" animBg="1" advAuto="0"/>
      <p:bldP spid="3374" grpId="0"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8" name="Picture 2" descr="Picture 2"/>
          <p:cNvPicPr>
            <a:picLocks noChangeAspect="1"/>
          </p:cNvPicPr>
          <p:nvPr/>
        </p:nvPicPr>
        <p:blipFill>
          <a:blip r:embed="rId2"/>
          <a:stretch>
            <a:fillRect/>
          </a:stretch>
        </p:blipFill>
        <p:spPr>
          <a:xfrm>
            <a:off x="0" y="76200"/>
            <a:ext cx="9144000" cy="6858000"/>
          </a:xfrm>
          <a:prstGeom prst="rect">
            <a:avLst/>
          </a:prstGeom>
          <a:ln w="12700">
            <a:miter lim="400000"/>
          </a:ln>
        </p:spPr>
      </p:pic>
      <p:sp>
        <p:nvSpPr>
          <p:cNvPr id="3379" name="Rectangle 3"/>
          <p:cNvSpPr txBox="1">
            <a:spLocks noGrp="1"/>
          </p:cNvSpPr>
          <p:nvPr>
            <p:ph type="title"/>
          </p:nvPr>
        </p:nvSpPr>
        <p:spPr>
          <a:xfrm>
            <a:off x="0" y="0"/>
            <a:ext cx="9144000" cy="1143000"/>
          </a:xfrm>
          <a:prstGeom prst="rect">
            <a:avLst/>
          </a:prstGeom>
        </p:spPr>
        <p:txBody>
          <a:bodyPr/>
          <a:lstStyle>
            <a:lvl1pPr>
              <a:defRPr sz="4800" b="1"/>
            </a:lvl1pPr>
          </a:lstStyle>
          <a:p>
            <a:r>
              <a:rPr lang="ar-JO" dirty="0"/>
              <a:t>الله سيفعل المستحيل.</a:t>
            </a:r>
            <a:endParaRPr dirty="0"/>
          </a:p>
        </p:txBody>
      </p:sp>
      <p:sp>
        <p:nvSpPr>
          <p:cNvPr id="3380" name="Rectangle 4"/>
          <p:cNvSpPr txBox="1">
            <a:spLocks noGrp="1"/>
          </p:cNvSpPr>
          <p:nvPr>
            <p:ph type="body" sz="quarter" idx="1"/>
          </p:nvPr>
        </p:nvSpPr>
        <p:spPr>
          <a:xfrm>
            <a:off x="0" y="5943600"/>
            <a:ext cx="9144000" cy="914400"/>
          </a:xfrm>
          <a:prstGeom prst="rect">
            <a:avLst/>
          </a:prstGeom>
        </p:spPr>
        <p:txBody>
          <a:bodyPr/>
          <a:lstStyle/>
          <a:p>
            <a:pPr>
              <a:spcBef>
                <a:spcPts val="1000"/>
              </a:spcBef>
              <a:defRPr sz="4400" b="1" i="1"/>
            </a:pPr>
            <a:r>
              <a:rPr lang="ar-JO" dirty="0"/>
              <a:t>هو خبير في ذلك.</a:t>
            </a:r>
            <a:endParaRPr dirty="0"/>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 name="Rectangle 2"/>
          <p:cNvSpPr txBox="1">
            <a:spLocks noGrp="1"/>
          </p:cNvSpPr>
          <p:nvPr>
            <p:ph type="title"/>
          </p:nvPr>
        </p:nvSpPr>
        <p:spPr>
          <a:xfrm>
            <a:off x="0" y="-609601"/>
            <a:ext cx="1905000" cy="792165"/>
          </a:xfrm>
          <a:prstGeom prst="rect">
            <a:avLst/>
          </a:prstGeom>
        </p:spPr>
        <p:txBody>
          <a:bodyPr/>
          <a:lstStyle>
            <a:lvl1pPr>
              <a:defRPr b="1">
                <a:solidFill>
                  <a:srgbClr val="000000"/>
                </a:solidFill>
              </a:defRPr>
            </a:lvl1pPr>
          </a:lstStyle>
          <a:p>
            <a:r>
              <a:t>Black</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4" name="Rectangle 1026"/>
          <p:cNvSpPr txBox="1"/>
          <p:nvPr/>
        </p:nvSpPr>
        <p:spPr>
          <a:xfrm>
            <a:off x="45719" y="37958"/>
            <a:ext cx="9052562"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150" rtl="1">
              <a:defRPr sz="3600" b="1">
                <a:solidFill>
                  <a:schemeClr val="accent3">
                    <a:lumOff val="44000"/>
                  </a:schemeClr>
                </a:solidFill>
              </a:defRPr>
            </a:lvl1pPr>
          </a:lstStyle>
          <a:p>
            <a:r>
              <a:t>احصل علي هذا العرض مجانا!</a:t>
            </a:r>
          </a:p>
        </p:txBody>
      </p:sp>
      <p:pic>
        <p:nvPicPr>
          <p:cNvPr id="3385" name="Picture 7" descr="Picture 7"/>
          <p:cNvPicPr>
            <a:picLocks noChangeAspect="1"/>
          </p:cNvPicPr>
          <p:nvPr/>
        </p:nvPicPr>
        <p:blipFill>
          <a:blip r:embed="rId3"/>
          <a:srcRect t="2841"/>
          <a:stretch>
            <a:fillRect/>
          </a:stretch>
        </p:blipFill>
        <p:spPr>
          <a:xfrm>
            <a:off x="-44174" y="636980"/>
            <a:ext cx="9232349" cy="5650047"/>
          </a:xfrm>
          <a:prstGeom prst="rect">
            <a:avLst/>
          </a:prstGeom>
          <a:ln w="12700">
            <a:miter lim="400000"/>
          </a:ln>
        </p:spPr>
      </p:pic>
      <p:pic>
        <p:nvPicPr>
          <p:cNvPr id="3386" name="Picture 8" descr="Picture 8"/>
          <p:cNvPicPr>
            <a:picLocks noChangeAspect="1"/>
          </p:cNvPicPr>
          <p:nvPr/>
        </p:nvPicPr>
        <p:blipFill>
          <a:blip r:embed="rId4"/>
          <a:stretch>
            <a:fillRect/>
          </a:stretch>
        </p:blipFill>
        <p:spPr>
          <a:xfrm>
            <a:off x="307223" y="2222339"/>
            <a:ext cx="6153213" cy="3483595"/>
          </a:xfrm>
          <a:prstGeom prst="rect">
            <a:avLst/>
          </a:prstGeom>
          <a:ln w="12700">
            <a:miter lim="400000"/>
          </a:ln>
        </p:spPr>
      </p:pic>
      <p:sp>
        <p:nvSpPr>
          <p:cNvPr id="3387" name="Rectangle 1026"/>
          <p:cNvSpPr txBox="1">
            <a:spLocks noGrp="1"/>
          </p:cNvSpPr>
          <p:nvPr>
            <p:ph type="title"/>
          </p:nvPr>
        </p:nvSpPr>
        <p:spPr>
          <a:xfrm>
            <a:off x="0" y="6172200"/>
            <a:ext cx="9144000" cy="685800"/>
          </a:xfrm>
          <a:prstGeom prst="rect">
            <a:avLst/>
          </a:prstGeom>
          <a:solidFill>
            <a:srgbClr val="000000"/>
          </a:solidFill>
        </p:spPr>
        <p:txBody>
          <a:bodyPr>
            <a:normAutofit fontScale="90000"/>
          </a:bodyPr>
          <a:lstStyle/>
          <a:p>
            <a:pPr defTabSz="877823" rtl="1">
              <a:defRPr sz="3839" b="1">
                <a:effectLst>
                  <a:outerShdw blurRad="36576" dist="36576" dir="2700000" rotWithShape="0">
                    <a:srgbClr val="000000"/>
                  </a:outerShdw>
                </a:effectLst>
              </a:defRPr>
            </a:pPr>
            <a:r>
              <a:rPr lang="ar-SA" b="1" dirty="0">
                <a:latin typeface="Arial" panose="020B0604020202020204" pitchFamily="34" charset="0"/>
                <a:ea typeface="ＭＳ Ｐゴシック"/>
                <a:cs typeface="Arial" panose="020B0604020202020204" pitchFamily="34" charset="0"/>
                <a:sym typeface="ＭＳ Ｐゴシック"/>
              </a:rPr>
              <a:t>علم الأخرويات  •  </a:t>
            </a:r>
            <a:r>
              <a:rPr lang="en-US" b="1" dirty="0">
                <a:latin typeface="Arial" panose="020B0604020202020204" pitchFamily="34" charset="0"/>
                <a:ea typeface="ＭＳ Ｐゴシック"/>
                <a:cs typeface="Arial" panose="020B0604020202020204" pitchFamily="34" charset="0"/>
                <a:sym typeface="ＭＳ Ｐゴシック"/>
              </a:rPr>
              <a:t>BibleStudyDownloads.org</a:t>
            </a:r>
            <a:endParaRPr sz="2688"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0" nodeType="afterEffect">
                                  <p:stCondLst>
                                    <p:cond delay="3000"/>
                                  </p:stCondLst>
                                  <p:iterate>
                                    <p:tmAbs val="0"/>
                                  </p:iterate>
                                  <p:childTnLst>
                                    <p:anim calcmode="lin" valueType="num">
                                      <p:cBhvr>
                                        <p:cTn id="6" dur="2000" fill="hold"/>
                                        <p:tgtEl>
                                          <p:spTgt spid="3386"/>
                                        </p:tgtEl>
                                        <p:attrNameLst>
                                          <p:attrName>ppt_x</p:attrName>
                                        </p:attrNameLst>
                                      </p:cBhvr>
                                      <p:tavLst>
                                        <p:tav tm="0">
                                          <p:val>
                                            <p:strVal val="ppt_x"/>
                                          </p:val>
                                        </p:tav>
                                        <p:tav tm="100000">
                                          <p:val>
                                            <p:strVal val="0-ppt_w/2"/>
                                          </p:val>
                                        </p:tav>
                                      </p:tavLst>
                                    </p:anim>
                                    <p:anim calcmode="lin" valueType="num">
                                      <p:cBhvr>
                                        <p:cTn id="7" dur="2000" fill="hold"/>
                                        <p:tgtEl>
                                          <p:spTgt spid="3386"/>
                                        </p:tgtEl>
                                        <p:attrNameLst>
                                          <p:attrName>ppt_y</p:attrName>
                                        </p:attrNameLst>
                                      </p:cBhvr>
                                      <p:tavLst>
                                        <p:tav tm="0">
                                          <p:val>
                                            <p:strVal val="ppt_y"/>
                                          </p:val>
                                        </p:tav>
                                        <p:tav tm="100000">
                                          <p:val>
                                            <p:strVal val="ppt_y"/>
                                          </p:val>
                                        </p:tav>
                                      </p:tavLst>
                                    </p:anim>
                                    <p:set>
                                      <p:cBhvr>
                                        <p:cTn id="8" fill="hold">
                                          <p:stCondLst>
                                            <p:cond delay="1999"/>
                                          </p:stCondLst>
                                        </p:cTn>
                                        <p:tgtEl>
                                          <p:spTgt spid="338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1" nodeType="afterEffect">
                                  <p:stCondLst>
                                    <p:cond delay="3000"/>
                                  </p:stCondLst>
                                  <p:iterate>
                                    <p:tmAbs val="0"/>
                                  </p:iterate>
                                  <p:childTnLst>
                                    <p:set>
                                      <p:cBhvr>
                                        <p:cTn id="11" fill="hold"/>
                                        <p:tgtEl>
                                          <p:spTgt spid="3386"/>
                                        </p:tgtEl>
                                        <p:attrNameLst>
                                          <p:attrName>style.visibility</p:attrName>
                                        </p:attrNameLst>
                                      </p:cBhvr>
                                      <p:to>
                                        <p:strVal val="visible"/>
                                      </p:to>
                                    </p:set>
                                    <p:anim calcmode="lin" valueType="num">
                                      <p:cBhvr>
                                        <p:cTn id="12" dur="1000" fill="hold"/>
                                        <p:tgtEl>
                                          <p:spTgt spid="3386"/>
                                        </p:tgtEl>
                                        <p:attrNameLst>
                                          <p:attrName>ppt_x</p:attrName>
                                        </p:attrNameLst>
                                      </p:cBhvr>
                                      <p:tavLst>
                                        <p:tav tm="0">
                                          <p:val>
                                            <p:strVal val="1+#ppt_w/2"/>
                                          </p:val>
                                        </p:tav>
                                        <p:tav tm="100000">
                                          <p:val>
                                            <p:strVal val="#ppt_x"/>
                                          </p:val>
                                        </p:tav>
                                      </p:tavLst>
                                    </p:anim>
                                    <p:anim calcmode="lin" valueType="num">
                                      <p:cBhvr>
                                        <p:cTn id="13" dur="1000" fill="hold"/>
                                        <p:tgtEl>
                                          <p:spTgt spid="33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6" grpId="0" animBg="1" advAuto="0"/>
      <p:bldP spid="338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 name="Picture 2" descr="Picture 2"/>
          <p:cNvPicPr>
            <a:picLocks noChangeAspect="1"/>
          </p:cNvPicPr>
          <p:nvPr/>
        </p:nvPicPr>
        <p:blipFill>
          <a:blip r:embed="rId2"/>
          <a:stretch>
            <a:fillRect/>
          </a:stretch>
        </p:blipFill>
        <p:spPr>
          <a:xfrm>
            <a:off x="-76200" y="0"/>
            <a:ext cx="9220200" cy="6915150"/>
          </a:xfrm>
          <a:prstGeom prst="rect">
            <a:avLst/>
          </a:prstGeom>
          <a:ln w="12700">
            <a:miter lim="400000"/>
          </a:ln>
        </p:spPr>
      </p:pic>
      <p:grpSp>
        <p:nvGrpSpPr>
          <p:cNvPr id="2637" name="AutoShape 3"/>
          <p:cNvGrpSpPr/>
          <p:nvPr/>
        </p:nvGrpSpPr>
        <p:grpSpPr>
          <a:xfrm>
            <a:off x="3197557" y="3209289"/>
            <a:ext cx="3357247" cy="3639115"/>
            <a:chOff x="0" y="0"/>
            <a:chExt cx="3357246" cy="3639113"/>
          </a:xfrm>
        </p:grpSpPr>
        <p:sp>
          <p:nvSpPr>
            <p:cNvPr id="2632" name="Shape"/>
            <p:cNvSpPr/>
            <p:nvPr/>
          </p:nvSpPr>
          <p:spPr>
            <a:xfrm rot="10800000" flipH="1">
              <a:off x="0" y="661538"/>
              <a:ext cx="3357247" cy="2977576"/>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1"/>
            </a:solidFill>
            <a:ln w="9525" cap="flat">
              <a:solidFill>
                <a:srgbClr val="000000"/>
              </a:solidFill>
              <a:prstDash val="solid"/>
              <a:round/>
            </a:ln>
            <a:effectLst/>
          </p:spPr>
          <p:txBody>
            <a:bodyPr wrap="square" lIns="45719" tIns="45719" rIns="45719" bIns="45719" numCol="1" anchor="t">
              <a:noAutofit/>
            </a:bodyPr>
            <a:lstStyle/>
            <a:p>
              <a:pPr algn="ctr"/>
              <a:endParaRPr/>
            </a:p>
          </p:txBody>
        </p:sp>
        <p:sp>
          <p:nvSpPr>
            <p:cNvPr id="2633" name="Circle"/>
            <p:cNvSpPr/>
            <p:nvPr/>
          </p:nvSpPr>
          <p:spPr>
            <a:xfrm rot="10800000" flipH="1">
              <a:off x="382029" y="426689"/>
              <a:ext cx="495301" cy="495301"/>
            </a:xfrm>
            <a:prstGeom prst="ellipse">
              <a:avLst/>
            </a:prstGeom>
            <a:solidFill>
              <a:schemeClr val="accent1"/>
            </a:solidFill>
            <a:ln w="9525" cap="flat">
              <a:solidFill>
                <a:srgbClr val="000000"/>
              </a:solidFill>
              <a:prstDash val="solid"/>
              <a:round/>
            </a:ln>
            <a:effectLst/>
          </p:spPr>
          <p:txBody>
            <a:bodyPr wrap="square" lIns="45719" tIns="45719" rIns="45719" bIns="45719" numCol="1" anchor="t">
              <a:noAutofit/>
            </a:bodyPr>
            <a:lstStyle/>
            <a:p>
              <a:pPr algn="ctr"/>
              <a:endParaRPr/>
            </a:p>
          </p:txBody>
        </p:sp>
        <p:sp>
          <p:nvSpPr>
            <p:cNvPr id="2634" name="Circle"/>
            <p:cNvSpPr/>
            <p:nvPr/>
          </p:nvSpPr>
          <p:spPr>
            <a:xfrm rot="10800000" flipH="1">
              <a:off x="208364" y="145880"/>
              <a:ext cx="330201" cy="330201"/>
            </a:xfrm>
            <a:prstGeom prst="ellipse">
              <a:avLst/>
            </a:prstGeom>
            <a:solidFill>
              <a:schemeClr val="accent1"/>
            </a:solidFill>
            <a:ln w="9525" cap="flat">
              <a:solidFill>
                <a:srgbClr val="000000"/>
              </a:solidFill>
              <a:prstDash val="solid"/>
              <a:round/>
            </a:ln>
            <a:effectLst/>
          </p:spPr>
          <p:txBody>
            <a:bodyPr wrap="square" lIns="45719" tIns="45719" rIns="45719" bIns="45719" numCol="1" anchor="t">
              <a:noAutofit/>
            </a:bodyPr>
            <a:lstStyle/>
            <a:p>
              <a:pPr algn="ctr"/>
              <a:endParaRPr/>
            </a:p>
          </p:txBody>
        </p:sp>
        <p:sp>
          <p:nvSpPr>
            <p:cNvPr id="2635" name="Circle"/>
            <p:cNvSpPr/>
            <p:nvPr/>
          </p:nvSpPr>
          <p:spPr>
            <a:xfrm rot="10800000" flipH="1">
              <a:off x="129842" y="0"/>
              <a:ext cx="165101" cy="165101"/>
            </a:xfrm>
            <a:prstGeom prst="ellipse">
              <a:avLst/>
            </a:prstGeom>
            <a:solidFill>
              <a:schemeClr val="accent1"/>
            </a:solidFill>
            <a:ln w="9525" cap="flat">
              <a:solidFill>
                <a:srgbClr val="000000"/>
              </a:solidFill>
              <a:prstDash val="solid"/>
              <a:round/>
            </a:ln>
            <a:effectLst/>
          </p:spPr>
          <p:txBody>
            <a:bodyPr wrap="square" lIns="45719" tIns="45719" rIns="45719" bIns="45719" numCol="1" anchor="t">
              <a:noAutofit/>
            </a:bodyPr>
            <a:lstStyle/>
            <a:p>
              <a:pPr algn="ctr"/>
              <a:endParaRPr/>
            </a:p>
          </p:txBody>
        </p:sp>
        <p:sp>
          <p:nvSpPr>
            <p:cNvPr id="2636" name="Shape"/>
            <p:cNvSpPr/>
            <p:nvPr/>
          </p:nvSpPr>
          <p:spPr>
            <a:xfrm rot="10800000" flipH="1">
              <a:off x="170473" y="959643"/>
              <a:ext cx="3076360" cy="2528064"/>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a:endParaRPr/>
            </a:p>
          </p:txBody>
        </p:sp>
      </p:grpSp>
      <p:sp>
        <p:nvSpPr>
          <p:cNvPr id="2638" name="Rectangle 4"/>
          <p:cNvSpPr txBox="1">
            <a:spLocks noGrp="1"/>
          </p:cNvSpPr>
          <p:nvPr>
            <p:ph type="title"/>
          </p:nvPr>
        </p:nvSpPr>
        <p:spPr>
          <a:xfrm>
            <a:off x="457200" y="1600200"/>
            <a:ext cx="8229600" cy="1143000"/>
          </a:xfrm>
          <a:prstGeom prst="rect">
            <a:avLst/>
          </a:prstGeom>
          <a:effectLst>
            <a:outerShdw blurRad="63500" dist="107762" dir="13500000" rotWithShape="0">
              <a:srgbClr val="000000">
                <a:alpha val="50000"/>
              </a:srgbClr>
            </a:outerShdw>
          </a:effectLst>
        </p:spPr>
        <p:txBody>
          <a:bodyPr>
            <a:normAutofit fontScale="90000"/>
          </a:bodyPr>
          <a:lstStyle>
            <a:lvl1pPr defTabSz="841247">
              <a:defRPr sz="3680" b="1"/>
            </a:lvl1pPr>
          </a:lstStyle>
          <a:p>
            <a:r>
              <a:rPr lang="ar-JO" dirty="0">
                <a:latin typeface="Arial" panose="020B0604020202020204" pitchFamily="34" charset="0"/>
                <a:cs typeface="Arial" panose="020B0604020202020204" pitchFamily="34" charset="0"/>
              </a:rPr>
              <a:t>إلى أي مدى يمكننا أن نعرف</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متى سيعود الرب؟</a:t>
            </a:r>
            <a:endParaRPr dirty="0">
              <a:latin typeface="Arial" panose="020B0604020202020204" pitchFamily="34" charset="0"/>
              <a:cs typeface="Arial" panose="020B0604020202020204" pitchFamily="34" charset="0"/>
            </a:endParaRPr>
          </a:p>
        </p:txBody>
      </p:sp>
      <p:sp>
        <p:nvSpPr>
          <p:cNvPr id="2639" name="Text Box 5"/>
          <p:cNvSpPr txBox="1"/>
          <p:nvPr/>
        </p:nvSpPr>
        <p:spPr>
          <a:xfrm>
            <a:off x="6598919" y="4403725"/>
            <a:ext cx="2194562" cy="1323439"/>
          </a:xfrm>
          <a:prstGeom prst="rect">
            <a:avLst/>
          </a:prstGeom>
          <a:ln w="12700">
            <a:miter lim="400000"/>
          </a:ln>
          <a:effectLst>
            <a:outerShdw blurRad="63500" dist="107762" dir="135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chemeClr val="accent3">
                    <a:lumOff val="44000"/>
                  </a:schemeClr>
                </a:solidFill>
              </a:defRPr>
            </a:lvl1pPr>
          </a:lstStyle>
          <a:p>
            <a:r>
              <a:rPr lang="ar-JO" dirty="0"/>
              <a:t>محددوا</a:t>
            </a:r>
            <a:r>
              <a:rPr dirty="0"/>
              <a:t> </a:t>
            </a:r>
            <a:r>
              <a:rPr lang="ar-JO" dirty="0"/>
              <a:t>التاريخ</a:t>
            </a:r>
            <a:endParaRPr dirty="0"/>
          </a:p>
        </p:txBody>
      </p:sp>
      <p:sp>
        <p:nvSpPr>
          <p:cNvPr id="2640" name="Text Box 6"/>
          <p:cNvSpPr txBox="1"/>
          <p:nvPr/>
        </p:nvSpPr>
        <p:spPr>
          <a:xfrm>
            <a:off x="807719" y="4403725"/>
            <a:ext cx="2194562" cy="1323439"/>
          </a:xfrm>
          <a:prstGeom prst="rect">
            <a:avLst/>
          </a:prstGeom>
          <a:ln w="12700">
            <a:miter lim="400000"/>
          </a:ln>
          <a:effectLst>
            <a:outerShdw blurRad="63500" dist="107762" dir="135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chemeClr val="accent3">
                    <a:lumOff val="44000"/>
                  </a:schemeClr>
                </a:solidFill>
              </a:defRPr>
            </a:pPr>
            <a:r>
              <a:rPr lang="ar-JO" dirty="0"/>
              <a:t>لا يوجد</a:t>
            </a:r>
            <a:r>
              <a:rPr dirty="0"/>
              <a:t> </a:t>
            </a:r>
            <a:br>
              <a:rPr dirty="0"/>
            </a:br>
            <a:r>
              <a:rPr lang="ar-JO" dirty="0"/>
              <a:t>فكرة</a:t>
            </a:r>
            <a:endParaRPr dirty="0"/>
          </a:p>
        </p:txBody>
      </p:sp>
      <p:sp>
        <p:nvSpPr>
          <p:cNvPr id="2641" name="Text Box 7"/>
          <p:cNvSpPr txBox="1"/>
          <p:nvPr/>
        </p:nvSpPr>
        <p:spPr>
          <a:xfrm>
            <a:off x="3779519" y="4419600"/>
            <a:ext cx="2194562" cy="2369880"/>
          </a:xfrm>
          <a:prstGeom prst="rect">
            <a:avLst/>
          </a:prstGeom>
          <a:ln w="12700">
            <a:miter lim="400000"/>
          </a:ln>
          <a:effectLst>
            <a:outerShdw blurRad="63500" dist="107762" dir="13500000" rotWithShape="0">
              <a:schemeClr val="accent3">
                <a:lumOff val="44000"/>
                <a:alpha val="50000"/>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pPr>
            <a:r>
              <a:rPr lang="ar-JO" sz="3600" dirty="0"/>
              <a:t>فترة</a:t>
            </a:r>
          </a:p>
          <a:p>
            <a:pPr algn="ctr">
              <a:spcBef>
                <a:spcPts val="2400"/>
              </a:spcBef>
              <a:defRPr sz="4000"/>
            </a:pPr>
            <a:r>
              <a:rPr lang="ar-JO" sz="3600" dirty="0"/>
              <a:t>زمنية</a:t>
            </a:r>
          </a:p>
          <a:p>
            <a:pPr algn="ctr">
              <a:spcBef>
                <a:spcPts val="2400"/>
              </a:spcBef>
              <a:defRPr sz="4000"/>
            </a:pPr>
            <a:r>
              <a:rPr lang="ar-JO" sz="3600" dirty="0"/>
              <a:t>عامة</a:t>
            </a:r>
            <a:endParaRPr sz="3600" dirty="0"/>
          </a:p>
        </p:txBody>
      </p:sp>
      <p:sp>
        <p:nvSpPr>
          <p:cNvPr id="2642" name="WordArt 8"/>
          <p:cNvSpPr txBox="1"/>
          <p:nvPr/>
        </p:nvSpPr>
        <p:spPr>
          <a:xfrm>
            <a:off x="3429000" y="3124200"/>
            <a:ext cx="236220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200">
                <a:gradFill flip="none" rotWithShape="1">
                  <a:gsLst>
                    <a:gs pos="0">
                      <a:srgbClr val="FFFF00"/>
                    </a:gs>
                    <a:gs pos="100000">
                      <a:srgbClr val="FF9933"/>
                    </a:gs>
                  </a:gsLst>
                  <a:path path="circle">
                    <a:fillToRect l="37721" t="-19636" r="62278" b="119636"/>
                  </a:path>
                </a:gradFill>
                <a:effectLst>
                  <a:outerShdw blurRad="63500" dist="38099" dir="2700000" rotWithShape="0">
                    <a:srgbClr val="C0C0C0">
                      <a:alpha val="79999"/>
                    </a:srgbClr>
                  </a:outerShdw>
                </a:effectLst>
                <a:latin typeface="Impact"/>
                <a:ea typeface="Impact"/>
                <a:cs typeface="Impact"/>
                <a:sym typeface="Impact"/>
              </a:defRPr>
            </a:lvl1pPr>
          </a:lstStyle>
          <a:p>
            <a:r>
              <a:rPr lang="ar-JO" b="1" dirty="0"/>
              <a:t>ثلاث وجهات نظر</a:t>
            </a:r>
            <a:endParaRPr b="1" dirty="0"/>
          </a:p>
        </p:txBody>
      </p:sp>
      <p:sp>
        <p:nvSpPr>
          <p:cNvPr id="2643" name="Text Box 9"/>
          <p:cNvSpPr txBox="1"/>
          <p:nvPr/>
        </p:nvSpPr>
        <p:spPr>
          <a:xfrm>
            <a:off x="8580119" y="152400"/>
            <a:ext cx="443172" cy="437069"/>
          </a:xfrm>
          <a:prstGeom prst="rect">
            <a:avLst/>
          </a:prstGeom>
          <a:ln w="12700">
            <a:miter lim="400000"/>
          </a:ln>
          <a:effectLst>
            <a:outerShdw blurRad="63500" dist="38099"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32</a:t>
            </a:r>
          </a:p>
        </p:txBody>
      </p:sp>
      <p:sp>
        <p:nvSpPr>
          <p:cNvPr id="2644" name="WordArt 10"/>
          <p:cNvSpPr txBox="1"/>
          <p:nvPr/>
        </p:nvSpPr>
        <p:spPr>
          <a:xfrm>
            <a:off x="2438400" y="5562600"/>
            <a:ext cx="238125" cy="657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600" spc="-400">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rPr dirty="0"/>
              <a:t>?</a:t>
            </a:r>
          </a:p>
        </p:txBody>
      </p:sp>
      <p:sp>
        <p:nvSpPr>
          <p:cNvPr id="2645" name="WordArt 11"/>
          <p:cNvSpPr txBox="1"/>
          <p:nvPr/>
        </p:nvSpPr>
        <p:spPr>
          <a:xfrm>
            <a:off x="1752600" y="5638800"/>
            <a:ext cx="238125" cy="657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600" spc="-400">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t>?</a:t>
            </a:r>
          </a:p>
        </p:txBody>
      </p:sp>
      <p:sp>
        <p:nvSpPr>
          <p:cNvPr id="2646" name="WordArt 12"/>
          <p:cNvSpPr txBox="1"/>
          <p:nvPr/>
        </p:nvSpPr>
        <p:spPr>
          <a:xfrm>
            <a:off x="2438400" y="4267200"/>
            <a:ext cx="238125" cy="657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600" spc="-400">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t>?</a:t>
            </a:r>
          </a:p>
        </p:txBody>
      </p:sp>
      <p:sp>
        <p:nvSpPr>
          <p:cNvPr id="2647" name="WordArt 13"/>
          <p:cNvSpPr txBox="1"/>
          <p:nvPr/>
        </p:nvSpPr>
        <p:spPr>
          <a:xfrm>
            <a:off x="1143000" y="4267200"/>
            <a:ext cx="238125" cy="657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600" spc="-400">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t>?</a:t>
            </a:r>
          </a:p>
        </p:txBody>
      </p:sp>
      <p:sp>
        <p:nvSpPr>
          <p:cNvPr id="2648" name="WordArt 14"/>
          <p:cNvSpPr txBox="1"/>
          <p:nvPr/>
        </p:nvSpPr>
        <p:spPr>
          <a:xfrm>
            <a:off x="990600" y="5181600"/>
            <a:ext cx="238125" cy="657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600" spc="-400">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t>?</a:t>
            </a:r>
          </a:p>
        </p:txBody>
      </p:sp>
      <p:sp>
        <p:nvSpPr>
          <p:cNvPr id="2649" name="WordArt 15"/>
          <p:cNvSpPr txBox="1"/>
          <p:nvPr/>
        </p:nvSpPr>
        <p:spPr>
          <a:xfrm>
            <a:off x="1676400" y="3810000"/>
            <a:ext cx="238125" cy="657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a:defRPr sz="2600" spc="-400">
                <a:ln w="12700" cap="flat">
                  <a:solidFill>
                    <a:srgbClr val="000099"/>
                  </a:solidFill>
                  <a:prstDash val="solid"/>
                  <a:round/>
                </a:ln>
                <a:solidFill>
                  <a:srgbClr val="33CCFF"/>
                </a:solidFill>
                <a:effectLst>
                  <a:outerShdw blurRad="63500" dist="125724" dir="18900000" rotWithShape="0">
                    <a:srgbClr val="000099">
                      <a:alpha val="74997"/>
                    </a:srgbClr>
                  </a:outerShdw>
                </a:effectLst>
                <a:latin typeface="Impact"/>
                <a:ea typeface="Impact"/>
                <a:cs typeface="Impact"/>
                <a:sym typeface="Impact"/>
              </a:defRPr>
            </a:lvl1pPr>
          </a:lstStyle>
          <a:p>
            <a:r>
              <a:t>?</a:t>
            </a:r>
          </a:p>
        </p:txBody>
      </p:sp>
      <p:grpSp>
        <p:nvGrpSpPr>
          <p:cNvPr id="2653" name="AutoShape 16"/>
          <p:cNvGrpSpPr/>
          <p:nvPr/>
        </p:nvGrpSpPr>
        <p:grpSpPr>
          <a:xfrm>
            <a:off x="8382000" y="4572000"/>
            <a:ext cx="533400" cy="533400"/>
            <a:chOff x="0" y="0"/>
            <a:chExt cx="533400" cy="533400"/>
          </a:xfrm>
        </p:grpSpPr>
        <p:sp>
          <p:nvSpPr>
            <p:cNvPr id="2650" name="Square"/>
            <p:cNvSpPr/>
            <p:nvPr/>
          </p:nvSpPr>
          <p:spPr>
            <a:xfrm>
              <a:off x="0" y="0"/>
              <a:ext cx="533400" cy="533400"/>
            </a:xfrm>
            <a:prstGeom prst="rect">
              <a:avLst/>
            </a:prstGeom>
            <a:solidFill>
              <a:schemeClr val="accent1"/>
            </a:solidFill>
            <a:ln w="12700" cap="flat">
              <a:noFill/>
              <a:miter lim="400000"/>
            </a:ln>
            <a:effectLst/>
          </p:spPr>
          <p:txBody>
            <a:bodyPr wrap="square" lIns="45719" tIns="45719" rIns="45719" bIns="45719" numCol="1" anchor="ctr">
              <a:noAutofit/>
            </a:bodyPr>
            <a:lstStyle/>
            <a:p>
              <a:endParaRPr/>
            </a:p>
          </p:txBody>
        </p:sp>
        <p:sp>
          <p:nvSpPr>
            <p:cNvPr id="2651" name="Shape"/>
            <p:cNvSpPr/>
            <p:nvPr/>
          </p:nvSpPr>
          <p:spPr>
            <a:xfrm>
              <a:off x="66674" y="66675"/>
              <a:ext cx="400052" cy="4000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moveTo>
                    <a:pt x="10800" y="675"/>
                  </a:moveTo>
                  <a:cubicBezTo>
                    <a:pt x="11918" y="675"/>
                    <a:pt x="12825" y="1582"/>
                    <a:pt x="12825" y="2700"/>
                  </a:cubicBezTo>
                  <a:cubicBezTo>
                    <a:pt x="12825" y="3818"/>
                    <a:pt x="11918" y="4725"/>
                    <a:pt x="10800" y="4725"/>
                  </a:cubicBezTo>
                  <a:cubicBezTo>
                    <a:pt x="9682" y="4725"/>
                    <a:pt x="8775" y="3818"/>
                    <a:pt x="8775" y="2700"/>
                  </a:cubicBezTo>
                  <a:cubicBezTo>
                    <a:pt x="8775" y="1582"/>
                    <a:pt x="9682" y="675"/>
                    <a:pt x="10800" y="675"/>
                  </a:cubicBezTo>
                  <a:moveTo>
                    <a:pt x="6750" y="6750"/>
                  </a:moveTo>
                  <a:lnTo>
                    <a:pt x="6750" y="8100"/>
                  </a:lnTo>
                  <a:lnTo>
                    <a:pt x="8775" y="8100"/>
                  </a:lnTo>
                  <a:lnTo>
                    <a:pt x="8775" y="17550"/>
                  </a:lnTo>
                  <a:lnTo>
                    <a:pt x="6750" y="17550"/>
                  </a:lnTo>
                  <a:lnTo>
                    <a:pt x="6750" y="18900"/>
                  </a:lnTo>
                  <a:lnTo>
                    <a:pt x="14850" y="18900"/>
                  </a:lnTo>
                  <a:lnTo>
                    <a:pt x="14850" y="17550"/>
                  </a:lnTo>
                  <a:lnTo>
                    <a:pt x="12825" y="17550"/>
                  </a:lnTo>
                  <a:lnTo>
                    <a:pt x="12825" y="675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endParaRPr/>
            </a:p>
          </p:txBody>
        </p:sp>
        <p:sp>
          <p:nvSpPr>
            <p:cNvPr id="2652" name="Shape"/>
            <p:cNvSpPr/>
            <p:nvPr/>
          </p:nvSpPr>
          <p:spPr>
            <a:xfrm>
              <a:off x="191691" y="79177"/>
              <a:ext cx="150019" cy="33754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782" y="0"/>
                    <a:pt x="16200" y="1075"/>
                    <a:pt x="16200" y="2400"/>
                  </a:cubicBezTo>
                  <a:cubicBezTo>
                    <a:pt x="16200" y="3726"/>
                    <a:pt x="13782" y="4800"/>
                    <a:pt x="10800" y="4800"/>
                  </a:cubicBezTo>
                  <a:cubicBezTo>
                    <a:pt x="7818" y="4800"/>
                    <a:pt x="5400" y="3726"/>
                    <a:pt x="5400" y="2400"/>
                  </a:cubicBezTo>
                  <a:cubicBezTo>
                    <a:pt x="5400" y="1075"/>
                    <a:pt x="7818" y="0"/>
                    <a:pt x="10800" y="0"/>
                  </a:cubicBezTo>
                  <a:moveTo>
                    <a:pt x="0" y="7200"/>
                  </a:moveTo>
                  <a:lnTo>
                    <a:pt x="16200" y="7200"/>
                  </a:lnTo>
                  <a:lnTo>
                    <a:pt x="16200" y="20000"/>
                  </a:lnTo>
                  <a:lnTo>
                    <a:pt x="21600" y="20000"/>
                  </a:lnTo>
                  <a:lnTo>
                    <a:pt x="21600" y="21600"/>
                  </a:lnTo>
                  <a:lnTo>
                    <a:pt x="0" y="21600"/>
                  </a:lnTo>
                  <a:lnTo>
                    <a:pt x="0" y="20000"/>
                  </a:lnTo>
                  <a:lnTo>
                    <a:pt x="5400" y="20000"/>
                  </a:lnTo>
                  <a:lnTo>
                    <a:pt x="5400" y="8800"/>
                  </a:lnTo>
                  <a:lnTo>
                    <a:pt x="0" y="8800"/>
                  </a:lnTo>
                  <a:close/>
                </a:path>
              </a:pathLst>
            </a:custGeom>
            <a:solidFill>
              <a:schemeClr val="accent3">
                <a:lumOff val="44000"/>
                <a:alpha val="40000"/>
              </a:schemeClr>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2642"/>
                                        </p:tgtEl>
                                        <p:attrNameLst>
                                          <p:attrName>style.visibility</p:attrName>
                                        </p:attrNameLst>
                                      </p:cBhvr>
                                      <p:to>
                                        <p:strVal val="visible"/>
                                      </p:to>
                                    </p:set>
                                    <p:animEffect transition="in" filter="box(in)">
                                      <p:cBhvr>
                                        <p:cTn id="7" dur="500"/>
                                        <p:tgtEl>
                                          <p:spTgt spid="26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639"/>
                                        </p:tgtEl>
                                        <p:attrNameLst>
                                          <p:attrName>style.visibility</p:attrName>
                                        </p:attrNameLst>
                                      </p:cBhvr>
                                      <p:to>
                                        <p:strVal val="visible"/>
                                      </p:to>
                                    </p:set>
                                    <p:animEffect transition="in" filter="fade">
                                      <p:cBhvr>
                                        <p:cTn id="12" dur="500"/>
                                        <p:tgtEl>
                                          <p:spTgt spid="2639"/>
                                        </p:tgtEl>
                                      </p:cBhvr>
                                    </p:animEffect>
                                  </p:childTnLst>
                                </p:cTn>
                              </p:par>
                            </p:childTnLst>
                          </p:cTn>
                        </p:par>
                        <p:par>
                          <p:cTn id="13" fill="hold">
                            <p:stCondLst>
                              <p:cond delay="500"/>
                            </p:stCondLst>
                            <p:childTnLst>
                              <p:par>
                                <p:cTn id="14" presetID="23" presetClass="entr" presetSubtype="32" fill="hold" grpId="0" nodeType="afterEffect">
                                  <p:stCondLst>
                                    <p:cond delay="0"/>
                                  </p:stCondLst>
                                  <p:iterate>
                                    <p:tmAbs val="0"/>
                                  </p:iterate>
                                  <p:childTnLst>
                                    <p:set>
                                      <p:cBhvr>
                                        <p:cTn id="15" fill="hold"/>
                                        <p:tgtEl>
                                          <p:spTgt spid="2653"/>
                                        </p:tgtEl>
                                        <p:attrNameLst>
                                          <p:attrName>style.visibility</p:attrName>
                                        </p:attrNameLst>
                                      </p:cBhvr>
                                      <p:to>
                                        <p:strVal val="visible"/>
                                      </p:to>
                                    </p:set>
                                    <p:anim calcmode="lin" valueType="num">
                                      <p:cBhvr>
                                        <p:cTn id="16" dur="1230" fill="hold"/>
                                        <p:tgtEl>
                                          <p:spTgt spid="2653"/>
                                        </p:tgtEl>
                                        <p:attrNameLst>
                                          <p:attrName>ppt_w</p:attrName>
                                        </p:attrNameLst>
                                      </p:cBhvr>
                                      <p:tavLst>
                                        <p:tav tm="0">
                                          <p:val>
                                            <p:strVal val="4*#ppt_w"/>
                                          </p:val>
                                        </p:tav>
                                        <p:tav tm="100000">
                                          <p:val>
                                            <p:strVal val="#ppt_w"/>
                                          </p:val>
                                        </p:tav>
                                      </p:tavLst>
                                    </p:anim>
                                    <p:anim calcmode="lin" valueType="num">
                                      <p:cBhvr>
                                        <p:cTn id="17" dur="1230" fill="hold"/>
                                        <p:tgtEl>
                                          <p:spTgt spid="26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640"/>
                                        </p:tgtEl>
                                        <p:attrNameLst>
                                          <p:attrName>style.visibility</p:attrName>
                                        </p:attrNameLst>
                                      </p:cBhvr>
                                      <p:to>
                                        <p:strVal val="visible"/>
                                      </p:to>
                                    </p:set>
                                    <p:animEffect transition="in" filter="fade">
                                      <p:cBhvr>
                                        <p:cTn id="22" dur="500"/>
                                        <p:tgtEl>
                                          <p:spTgt spid="2640"/>
                                        </p:tgtEl>
                                      </p:cBhvr>
                                    </p:animEffect>
                                  </p:childTnLst>
                                </p:cTn>
                              </p:par>
                            </p:childTnLst>
                          </p:cTn>
                        </p:par>
                        <p:par>
                          <p:cTn id="23" fill="hold">
                            <p:stCondLst>
                              <p:cond delay="500"/>
                            </p:stCondLst>
                            <p:childTnLst>
                              <p:par>
                                <p:cTn id="24" presetID="23" presetClass="entr" presetSubtype="32" fill="hold" grpId="0" nodeType="afterEffect">
                                  <p:stCondLst>
                                    <p:cond delay="0"/>
                                  </p:stCondLst>
                                  <p:iterate>
                                    <p:tmAbs val="0"/>
                                  </p:iterate>
                                  <p:childTnLst>
                                    <p:set>
                                      <p:cBhvr>
                                        <p:cTn id="25" fill="hold"/>
                                        <p:tgtEl>
                                          <p:spTgt spid="2644"/>
                                        </p:tgtEl>
                                        <p:attrNameLst>
                                          <p:attrName>style.visibility</p:attrName>
                                        </p:attrNameLst>
                                      </p:cBhvr>
                                      <p:to>
                                        <p:strVal val="visible"/>
                                      </p:to>
                                    </p:set>
                                    <p:anim calcmode="lin" valueType="num">
                                      <p:cBhvr>
                                        <p:cTn id="26" dur="1230" fill="hold"/>
                                        <p:tgtEl>
                                          <p:spTgt spid="2644"/>
                                        </p:tgtEl>
                                        <p:attrNameLst>
                                          <p:attrName>ppt_w</p:attrName>
                                        </p:attrNameLst>
                                      </p:cBhvr>
                                      <p:tavLst>
                                        <p:tav tm="0">
                                          <p:val>
                                            <p:strVal val="4*#ppt_w"/>
                                          </p:val>
                                        </p:tav>
                                        <p:tav tm="100000">
                                          <p:val>
                                            <p:strVal val="#ppt_w"/>
                                          </p:val>
                                        </p:tav>
                                      </p:tavLst>
                                    </p:anim>
                                    <p:anim calcmode="lin" valueType="num">
                                      <p:cBhvr>
                                        <p:cTn id="27" dur="1230" fill="hold"/>
                                        <p:tgtEl>
                                          <p:spTgt spid="2644"/>
                                        </p:tgtEl>
                                        <p:attrNameLst>
                                          <p:attrName>ppt_h</p:attrName>
                                        </p:attrNameLst>
                                      </p:cBhvr>
                                      <p:tavLst>
                                        <p:tav tm="0">
                                          <p:val>
                                            <p:strVal val="4*#ppt_h"/>
                                          </p:val>
                                        </p:tav>
                                        <p:tav tm="100000">
                                          <p:val>
                                            <p:strVal val="#ppt_h"/>
                                          </p:val>
                                        </p:tav>
                                      </p:tavLst>
                                    </p:anim>
                                  </p:childTnLst>
                                </p:cTn>
                              </p:par>
                            </p:childTnLst>
                          </p:cTn>
                        </p:par>
                        <p:par>
                          <p:cTn id="28" fill="hold">
                            <p:stCondLst>
                              <p:cond delay="1730"/>
                            </p:stCondLst>
                            <p:childTnLst>
                              <p:par>
                                <p:cTn id="29" presetID="23" presetClass="entr" presetSubtype="32" fill="hold" grpId="0" nodeType="afterEffect">
                                  <p:stCondLst>
                                    <p:cond delay="0"/>
                                  </p:stCondLst>
                                  <p:iterate>
                                    <p:tmAbs val="0"/>
                                  </p:iterate>
                                  <p:childTnLst>
                                    <p:set>
                                      <p:cBhvr>
                                        <p:cTn id="30" fill="hold"/>
                                        <p:tgtEl>
                                          <p:spTgt spid="2645"/>
                                        </p:tgtEl>
                                        <p:attrNameLst>
                                          <p:attrName>style.visibility</p:attrName>
                                        </p:attrNameLst>
                                      </p:cBhvr>
                                      <p:to>
                                        <p:strVal val="visible"/>
                                      </p:to>
                                    </p:set>
                                    <p:anim calcmode="lin" valueType="num">
                                      <p:cBhvr>
                                        <p:cTn id="31" dur="1230" fill="hold"/>
                                        <p:tgtEl>
                                          <p:spTgt spid="2645"/>
                                        </p:tgtEl>
                                        <p:attrNameLst>
                                          <p:attrName>ppt_w</p:attrName>
                                        </p:attrNameLst>
                                      </p:cBhvr>
                                      <p:tavLst>
                                        <p:tav tm="0">
                                          <p:val>
                                            <p:strVal val="4*#ppt_w"/>
                                          </p:val>
                                        </p:tav>
                                        <p:tav tm="100000">
                                          <p:val>
                                            <p:strVal val="#ppt_w"/>
                                          </p:val>
                                        </p:tav>
                                      </p:tavLst>
                                    </p:anim>
                                    <p:anim calcmode="lin" valueType="num">
                                      <p:cBhvr>
                                        <p:cTn id="32" dur="1230" fill="hold"/>
                                        <p:tgtEl>
                                          <p:spTgt spid="2645"/>
                                        </p:tgtEl>
                                        <p:attrNameLst>
                                          <p:attrName>ppt_h</p:attrName>
                                        </p:attrNameLst>
                                      </p:cBhvr>
                                      <p:tavLst>
                                        <p:tav tm="0">
                                          <p:val>
                                            <p:strVal val="4*#ppt_h"/>
                                          </p:val>
                                        </p:tav>
                                        <p:tav tm="100000">
                                          <p:val>
                                            <p:strVal val="#ppt_h"/>
                                          </p:val>
                                        </p:tav>
                                      </p:tavLst>
                                    </p:anim>
                                  </p:childTnLst>
                                </p:cTn>
                              </p:par>
                            </p:childTnLst>
                          </p:cTn>
                        </p:par>
                        <p:par>
                          <p:cTn id="33" fill="hold">
                            <p:stCondLst>
                              <p:cond delay="2960"/>
                            </p:stCondLst>
                            <p:childTnLst>
                              <p:par>
                                <p:cTn id="34" presetID="23" presetClass="entr" presetSubtype="32" fill="hold" grpId="0" nodeType="afterEffect">
                                  <p:stCondLst>
                                    <p:cond delay="0"/>
                                  </p:stCondLst>
                                  <p:iterate>
                                    <p:tmAbs val="0"/>
                                  </p:iterate>
                                  <p:childTnLst>
                                    <p:set>
                                      <p:cBhvr>
                                        <p:cTn id="35" fill="hold"/>
                                        <p:tgtEl>
                                          <p:spTgt spid="2646"/>
                                        </p:tgtEl>
                                        <p:attrNameLst>
                                          <p:attrName>style.visibility</p:attrName>
                                        </p:attrNameLst>
                                      </p:cBhvr>
                                      <p:to>
                                        <p:strVal val="visible"/>
                                      </p:to>
                                    </p:set>
                                    <p:anim calcmode="lin" valueType="num">
                                      <p:cBhvr>
                                        <p:cTn id="36" dur="1230" fill="hold"/>
                                        <p:tgtEl>
                                          <p:spTgt spid="2646"/>
                                        </p:tgtEl>
                                        <p:attrNameLst>
                                          <p:attrName>ppt_w</p:attrName>
                                        </p:attrNameLst>
                                      </p:cBhvr>
                                      <p:tavLst>
                                        <p:tav tm="0">
                                          <p:val>
                                            <p:strVal val="4*#ppt_w"/>
                                          </p:val>
                                        </p:tav>
                                        <p:tav tm="100000">
                                          <p:val>
                                            <p:strVal val="#ppt_w"/>
                                          </p:val>
                                        </p:tav>
                                      </p:tavLst>
                                    </p:anim>
                                    <p:anim calcmode="lin" valueType="num">
                                      <p:cBhvr>
                                        <p:cTn id="37" dur="1230" fill="hold"/>
                                        <p:tgtEl>
                                          <p:spTgt spid="2646"/>
                                        </p:tgtEl>
                                        <p:attrNameLst>
                                          <p:attrName>ppt_h</p:attrName>
                                        </p:attrNameLst>
                                      </p:cBhvr>
                                      <p:tavLst>
                                        <p:tav tm="0">
                                          <p:val>
                                            <p:strVal val="4*#ppt_h"/>
                                          </p:val>
                                        </p:tav>
                                        <p:tav tm="100000">
                                          <p:val>
                                            <p:strVal val="#ppt_h"/>
                                          </p:val>
                                        </p:tav>
                                      </p:tavLst>
                                    </p:anim>
                                  </p:childTnLst>
                                </p:cTn>
                              </p:par>
                            </p:childTnLst>
                          </p:cTn>
                        </p:par>
                        <p:par>
                          <p:cTn id="38" fill="hold">
                            <p:stCondLst>
                              <p:cond delay="4190"/>
                            </p:stCondLst>
                            <p:childTnLst>
                              <p:par>
                                <p:cTn id="39" presetID="23" presetClass="entr" presetSubtype="32" fill="hold" grpId="0" nodeType="afterEffect">
                                  <p:stCondLst>
                                    <p:cond delay="0"/>
                                  </p:stCondLst>
                                  <p:iterate>
                                    <p:tmAbs val="0"/>
                                  </p:iterate>
                                  <p:childTnLst>
                                    <p:set>
                                      <p:cBhvr>
                                        <p:cTn id="40" fill="hold"/>
                                        <p:tgtEl>
                                          <p:spTgt spid="2647"/>
                                        </p:tgtEl>
                                        <p:attrNameLst>
                                          <p:attrName>style.visibility</p:attrName>
                                        </p:attrNameLst>
                                      </p:cBhvr>
                                      <p:to>
                                        <p:strVal val="visible"/>
                                      </p:to>
                                    </p:set>
                                    <p:anim calcmode="lin" valueType="num">
                                      <p:cBhvr>
                                        <p:cTn id="41" dur="1230" fill="hold"/>
                                        <p:tgtEl>
                                          <p:spTgt spid="2647"/>
                                        </p:tgtEl>
                                        <p:attrNameLst>
                                          <p:attrName>ppt_w</p:attrName>
                                        </p:attrNameLst>
                                      </p:cBhvr>
                                      <p:tavLst>
                                        <p:tav tm="0">
                                          <p:val>
                                            <p:strVal val="4*#ppt_w"/>
                                          </p:val>
                                        </p:tav>
                                        <p:tav tm="100000">
                                          <p:val>
                                            <p:strVal val="#ppt_w"/>
                                          </p:val>
                                        </p:tav>
                                      </p:tavLst>
                                    </p:anim>
                                    <p:anim calcmode="lin" valueType="num">
                                      <p:cBhvr>
                                        <p:cTn id="42" dur="1230" fill="hold"/>
                                        <p:tgtEl>
                                          <p:spTgt spid="2647"/>
                                        </p:tgtEl>
                                        <p:attrNameLst>
                                          <p:attrName>ppt_h</p:attrName>
                                        </p:attrNameLst>
                                      </p:cBhvr>
                                      <p:tavLst>
                                        <p:tav tm="0">
                                          <p:val>
                                            <p:strVal val="4*#ppt_h"/>
                                          </p:val>
                                        </p:tav>
                                        <p:tav tm="100000">
                                          <p:val>
                                            <p:strVal val="#ppt_h"/>
                                          </p:val>
                                        </p:tav>
                                      </p:tavLst>
                                    </p:anim>
                                  </p:childTnLst>
                                </p:cTn>
                              </p:par>
                            </p:childTnLst>
                          </p:cTn>
                        </p:par>
                        <p:par>
                          <p:cTn id="43" fill="hold">
                            <p:stCondLst>
                              <p:cond delay="5420"/>
                            </p:stCondLst>
                            <p:childTnLst>
                              <p:par>
                                <p:cTn id="44" presetID="23" presetClass="entr" presetSubtype="32" fill="hold" grpId="0" nodeType="afterEffect">
                                  <p:stCondLst>
                                    <p:cond delay="0"/>
                                  </p:stCondLst>
                                  <p:iterate>
                                    <p:tmAbs val="0"/>
                                  </p:iterate>
                                  <p:childTnLst>
                                    <p:set>
                                      <p:cBhvr>
                                        <p:cTn id="45" fill="hold"/>
                                        <p:tgtEl>
                                          <p:spTgt spid="2648"/>
                                        </p:tgtEl>
                                        <p:attrNameLst>
                                          <p:attrName>style.visibility</p:attrName>
                                        </p:attrNameLst>
                                      </p:cBhvr>
                                      <p:to>
                                        <p:strVal val="visible"/>
                                      </p:to>
                                    </p:set>
                                    <p:anim calcmode="lin" valueType="num">
                                      <p:cBhvr>
                                        <p:cTn id="46" dur="1230" fill="hold"/>
                                        <p:tgtEl>
                                          <p:spTgt spid="2648"/>
                                        </p:tgtEl>
                                        <p:attrNameLst>
                                          <p:attrName>ppt_w</p:attrName>
                                        </p:attrNameLst>
                                      </p:cBhvr>
                                      <p:tavLst>
                                        <p:tav tm="0">
                                          <p:val>
                                            <p:strVal val="4*#ppt_w"/>
                                          </p:val>
                                        </p:tav>
                                        <p:tav tm="100000">
                                          <p:val>
                                            <p:strVal val="#ppt_w"/>
                                          </p:val>
                                        </p:tav>
                                      </p:tavLst>
                                    </p:anim>
                                    <p:anim calcmode="lin" valueType="num">
                                      <p:cBhvr>
                                        <p:cTn id="47" dur="1230" fill="hold"/>
                                        <p:tgtEl>
                                          <p:spTgt spid="2648"/>
                                        </p:tgtEl>
                                        <p:attrNameLst>
                                          <p:attrName>ppt_h</p:attrName>
                                        </p:attrNameLst>
                                      </p:cBhvr>
                                      <p:tavLst>
                                        <p:tav tm="0">
                                          <p:val>
                                            <p:strVal val="4*#ppt_h"/>
                                          </p:val>
                                        </p:tav>
                                        <p:tav tm="100000">
                                          <p:val>
                                            <p:strVal val="#ppt_h"/>
                                          </p:val>
                                        </p:tav>
                                      </p:tavLst>
                                    </p:anim>
                                  </p:childTnLst>
                                </p:cTn>
                              </p:par>
                            </p:childTnLst>
                          </p:cTn>
                        </p:par>
                        <p:par>
                          <p:cTn id="48" fill="hold">
                            <p:stCondLst>
                              <p:cond delay="6650"/>
                            </p:stCondLst>
                            <p:childTnLst>
                              <p:par>
                                <p:cTn id="49" presetID="23" presetClass="entr" presetSubtype="32" fill="hold" grpId="0" nodeType="afterEffect">
                                  <p:stCondLst>
                                    <p:cond delay="0"/>
                                  </p:stCondLst>
                                  <p:iterate>
                                    <p:tmAbs val="0"/>
                                  </p:iterate>
                                  <p:childTnLst>
                                    <p:set>
                                      <p:cBhvr>
                                        <p:cTn id="50" fill="hold"/>
                                        <p:tgtEl>
                                          <p:spTgt spid="2649"/>
                                        </p:tgtEl>
                                        <p:attrNameLst>
                                          <p:attrName>style.visibility</p:attrName>
                                        </p:attrNameLst>
                                      </p:cBhvr>
                                      <p:to>
                                        <p:strVal val="visible"/>
                                      </p:to>
                                    </p:set>
                                    <p:anim calcmode="lin" valueType="num">
                                      <p:cBhvr>
                                        <p:cTn id="51" dur="1230" fill="hold"/>
                                        <p:tgtEl>
                                          <p:spTgt spid="2649"/>
                                        </p:tgtEl>
                                        <p:attrNameLst>
                                          <p:attrName>ppt_w</p:attrName>
                                        </p:attrNameLst>
                                      </p:cBhvr>
                                      <p:tavLst>
                                        <p:tav tm="0">
                                          <p:val>
                                            <p:strVal val="4*#ppt_w"/>
                                          </p:val>
                                        </p:tav>
                                        <p:tav tm="100000">
                                          <p:val>
                                            <p:strVal val="#ppt_w"/>
                                          </p:val>
                                        </p:tav>
                                      </p:tavLst>
                                    </p:anim>
                                    <p:anim calcmode="lin" valueType="num">
                                      <p:cBhvr>
                                        <p:cTn id="52" dur="1230" fill="hold"/>
                                        <p:tgtEl>
                                          <p:spTgt spid="2649"/>
                                        </p:tgtEl>
                                        <p:attrNameLst>
                                          <p:attrName>ppt_h</p:attrName>
                                        </p:attrNameLst>
                                      </p:cBhvr>
                                      <p:tavLst>
                                        <p:tav tm="0">
                                          <p:val>
                                            <p:strVal val="4*#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fill="hold" grpId="0" nodeType="clickEffect">
                                  <p:stCondLst>
                                    <p:cond delay="0"/>
                                  </p:stCondLst>
                                  <p:iterate>
                                    <p:tmAbs val="0"/>
                                  </p:iterate>
                                  <p:childTnLst>
                                    <p:set>
                                      <p:cBhvr>
                                        <p:cTn id="56" fill="hold"/>
                                        <p:tgtEl>
                                          <p:spTgt spid="2641"/>
                                        </p:tgtEl>
                                        <p:attrNameLst>
                                          <p:attrName>style.visibility</p:attrName>
                                        </p:attrNameLst>
                                      </p:cBhvr>
                                      <p:to>
                                        <p:strVal val="visible"/>
                                      </p:to>
                                    </p:set>
                                    <p:animEffect transition="in" filter="fade">
                                      <p:cBhvr>
                                        <p:cTn id="57" dur="500"/>
                                        <p:tgtEl>
                                          <p:spTgt spid="2641"/>
                                        </p:tgtEl>
                                      </p:cBhvr>
                                    </p:animEffect>
                                  </p:childTnLst>
                                </p:cTn>
                              </p:par>
                            </p:childTnLst>
                          </p:cTn>
                        </p:par>
                        <p:par>
                          <p:cTn id="58" fill="hold">
                            <p:stCondLst>
                              <p:cond delay="500"/>
                            </p:stCondLst>
                            <p:childTnLst>
                              <p:par>
                                <p:cTn id="59" presetID="3" presetClass="entr" presetSubtype="10" fill="hold" grpId="0" nodeType="afterEffect">
                                  <p:stCondLst>
                                    <p:cond delay="0"/>
                                  </p:stCondLst>
                                  <p:iterate>
                                    <p:tmAbs val="0"/>
                                  </p:iterate>
                                  <p:childTnLst>
                                    <p:set>
                                      <p:cBhvr>
                                        <p:cTn id="60" fill="hold"/>
                                        <p:tgtEl>
                                          <p:spTgt spid="2637"/>
                                        </p:tgtEl>
                                        <p:attrNameLst>
                                          <p:attrName>style.visibility</p:attrName>
                                        </p:attrNameLst>
                                      </p:cBhvr>
                                      <p:to>
                                        <p:strVal val="visible"/>
                                      </p:to>
                                    </p:set>
                                    <p:animEffect transition="in" filter="blinds(horizontal)">
                                      <p:cBhvr>
                                        <p:cTn id="61" dur="500"/>
                                        <p:tgtEl>
                                          <p:spTgt spid="2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7" grpId="0" animBg="1" advAuto="0"/>
      <p:bldP spid="2639" grpId="0" animBg="1" advAuto="0"/>
      <p:bldP spid="2640" grpId="0" animBg="1" advAuto="0"/>
      <p:bldP spid="2641" grpId="0" animBg="1" advAuto="0"/>
      <p:bldP spid="2642" grpId="0" animBg="1" advAuto="0"/>
      <p:bldP spid="2644" grpId="0" animBg="1" advAuto="0"/>
      <p:bldP spid="2645" grpId="0" animBg="1" advAuto="0"/>
      <p:bldP spid="2646" grpId="0" animBg="1" advAuto="0"/>
      <p:bldP spid="2647" grpId="0" animBg="1" advAuto="0"/>
      <p:bldP spid="2648" grpId="0" animBg="1" advAuto="0"/>
      <p:bldP spid="2649" grpId="0" animBg="1" advAuto="0"/>
      <p:bldP spid="265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5"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2656" name="Picture 1" descr="Picture 1"/>
          <p:cNvPicPr>
            <a:picLocks noChangeAspect="1"/>
          </p:cNvPicPr>
          <p:nvPr/>
        </p:nvPicPr>
        <p:blipFill>
          <a:blip r:embed="rId3"/>
          <a:stretch>
            <a:fillRect/>
          </a:stretch>
        </p:blipFill>
        <p:spPr>
          <a:xfrm>
            <a:off x="-107950" y="-1588"/>
            <a:ext cx="9294814" cy="4870452"/>
          </a:xfrm>
          <a:prstGeom prst="rect">
            <a:avLst/>
          </a:prstGeom>
          <a:ln w="12700">
            <a:miter lim="400000"/>
          </a:ln>
        </p:spPr>
      </p:pic>
      <p:sp>
        <p:nvSpPr>
          <p:cNvPr id="2657" name="Rectangle 3"/>
          <p:cNvSpPr txBox="1">
            <a:spLocks noGrp="1"/>
          </p:cNvSpPr>
          <p:nvPr>
            <p:ph type="title"/>
          </p:nvPr>
        </p:nvSpPr>
        <p:spPr>
          <a:xfrm>
            <a:off x="304800" y="2285999"/>
            <a:ext cx="8153400" cy="1935165"/>
          </a:xfrm>
          <a:prstGeom prst="rect">
            <a:avLst/>
          </a:prstGeom>
        </p:spPr>
        <p:txBody>
          <a:bodyPr/>
          <a:lstStyle>
            <a:lvl1pPr>
              <a:defRPr sz="6000" b="1"/>
            </a:lvl1pPr>
          </a:lstStyle>
          <a:p>
            <a:r>
              <a:rPr lang="ar-JO" dirty="0">
                <a:effectLst>
                  <a:glow rad="228600">
                    <a:schemeClr val="tx1">
                      <a:alpha val="82000"/>
                    </a:schemeClr>
                  </a:glow>
                </a:effectLst>
              </a:rPr>
              <a:t>علامات تتحكم</a:t>
            </a:r>
            <a:br>
              <a:rPr lang="ar-JO" dirty="0">
                <a:effectLst>
                  <a:glow rad="228600">
                    <a:schemeClr val="tx1">
                      <a:alpha val="82000"/>
                    </a:schemeClr>
                  </a:glow>
                </a:effectLst>
              </a:rPr>
            </a:br>
            <a:r>
              <a:rPr lang="ar-JO" dirty="0">
                <a:effectLst>
                  <a:glow rad="228600">
                    <a:schemeClr val="tx1">
                      <a:alpha val="82000"/>
                    </a:schemeClr>
                  </a:glow>
                </a:effectLst>
              </a:rPr>
              <a:t>في جيلنا</a:t>
            </a:r>
            <a:endParaRPr dirty="0">
              <a:effectLst>
                <a:glow rad="228600">
                  <a:schemeClr val="tx1">
                    <a:alpha val="82000"/>
                  </a:schemeClr>
                </a:glow>
              </a:effectLst>
            </a:endParaRPr>
          </a:p>
        </p:txBody>
      </p:sp>
      <p:sp>
        <p:nvSpPr>
          <p:cNvPr id="2658" name="Rectangle 4"/>
          <p:cNvSpPr txBox="1">
            <a:spLocks noGrp="1"/>
          </p:cNvSpPr>
          <p:nvPr>
            <p:ph type="body" sz="half" idx="1"/>
          </p:nvPr>
        </p:nvSpPr>
        <p:spPr>
          <a:xfrm>
            <a:off x="107950" y="4941887"/>
            <a:ext cx="9036050" cy="1763712"/>
          </a:xfrm>
          <a:prstGeom prst="rect">
            <a:avLst/>
          </a:prstGeom>
        </p:spPr>
        <p:txBody>
          <a:bodyPr anchor="ctr">
            <a:normAutofit lnSpcReduction="10000"/>
          </a:bodyPr>
          <a:lstStyle>
            <a:lvl1pPr>
              <a:lnSpc>
                <a:spcPct val="90000"/>
              </a:lnSpc>
              <a:spcBef>
                <a:spcPts val="800"/>
              </a:spcBef>
              <a:defRPr sz="3600" b="1"/>
            </a:lvl1pPr>
          </a:lstStyle>
          <a:p>
            <a:r>
              <a:rPr lang="ar-JO" dirty="0">
                <a:effectLst>
                  <a:glow rad="228600">
                    <a:schemeClr val="tx1">
                      <a:alpha val="82000"/>
                    </a:schemeClr>
                  </a:glow>
                </a:effectLst>
              </a:rPr>
              <a:t>كانت هذه العلامات صحيحة </a:t>
            </a:r>
          </a:p>
          <a:p>
            <a:r>
              <a:rPr lang="ar-JO" dirty="0">
                <a:effectLst>
                  <a:glow rad="228600">
                    <a:schemeClr val="tx1">
                      <a:alpha val="82000"/>
                    </a:schemeClr>
                  </a:glow>
                </a:effectLst>
              </a:rPr>
              <a:t>بدرجات متفاوتة على مر العصور، </a:t>
            </a:r>
          </a:p>
          <a:p>
            <a:r>
              <a:rPr lang="ar-JO" dirty="0">
                <a:effectLst>
                  <a:glow rad="228600">
                    <a:schemeClr val="tx1">
                      <a:alpha val="82000"/>
                    </a:schemeClr>
                  </a:glow>
                </a:effectLst>
              </a:rPr>
              <a:t>لكنها واضحة بشكل خاص اليوم...</a:t>
            </a:r>
            <a:endParaRPr dirty="0">
              <a:effectLst>
                <a:glow rad="228600">
                  <a:schemeClr val="tx1">
                    <a:alpha val="82000"/>
                  </a:schemeClr>
                </a:glow>
              </a:effectLst>
            </a:endParaRPr>
          </a:p>
        </p:txBody>
      </p:sp>
      <p:sp>
        <p:nvSpPr>
          <p:cNvPr id="2659" name="Text Box 5"/>
          <p:cNvSpPr txBox="1"/>
          <p:nvPr/>
        </p:nvSpPr>
        <p:spPr>
          <a:xfrm>
            <a:off x="8580119" y="152400"/>
            <a:ext cx="44317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defRPr>
            </a:lvl1pPr>
          </a:lstStyle>
          <a:p>
            <a:r>
              <a:t>32</a:t>
            </a:r>
          </a:p>
        </p:txBody>
      </p:sp>
    </p:spTree>
  </p:cSld>
  <p:clrMapOvr>
    <a:masterClrMapping/>
  </p:clrMapOvr>
  <p:transition spd="med"/>
</p:sld>
</file>

<file path=ppt/theme/theme1.xml><?xml version="1.0" encoding="utf-8"?>
<a:theme xmlns:a="http://schemas.openxmlformats.org/drawingml/2006/main"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Arial"/>
        <a:ea typeface="Arial"/>
        <a:cs typeface="Arial"/>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Arial"/>
        <a:ea typeface="Arial"/>
        <a:cs typeface="Arial"/>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1353</TotalTime>
  <Words>2947</Words>
  <Application>Microsoft Macintosh PowerPoint</Application>
  <PresentationFormat>On-screen Show (4:3)</PresentationFormat>
  <Paragraphs>467</Paragraphs>
  <Slides>77</Slides>
  <Notes>21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77</vt:i4>
      </vt:variant>
    </vt:vector>
  </HeadingPairs>
  <TitlesOfParts>
    <vt:vector size="91" baseType="lpstr">
      <vt:lpstr>acme secret agent</vt:lpstr>
      <vt:lpstr>BONES</vt:lpstr>
      <vt:lpstr>ＭＳ Ｐゴシック</vt:lpstr>
      <vt:lpstr>Andale Mono</vt:lpstr>
      <vt:lpstr>Arial</vt:lpstr>
      <vt:lpstr>Arial Black</vt:lpstr>
      <vt:lpstr>Comic Sans MS</vt:lpstr>
      <vt:lpstr>Copperplate Gothic Light</vt:lpstr>
      <vt:lpstr>Garamond</vt:lpstr>
      <vt:lpstr>Harrington</vt:lpstr>
      <vt:lpstr>Impact</vt:lpstr>
      <vt:lpstr>Tahoma</vt:lpstr>
      <vt:lpstr>Times New Roman</vt:lpstr>
      <vt:lpstr>Blank Presentation</vt:lpstr>
      <vt:lpstr>علامات عودة المسيح</vt:lpstr>
      <vt:lpstr>علم الأخرويات  •  BibleStudyDownloads.org</vt:lpstr>
      <vt:lpstr>مصطلحات كثيرة</vt:lpstr>
      <vt:lpstr>الأمور التي يتفق عليها الإنجيليون</vt:lpstr>
      <vt:lpstr>PowerPoint Presentation</vt:lpstr>
      <vt:lpstr>علامات المجئ الثاني</vt:lpstr>
      <vt:lpstr>العقيدة الألفية</vt:lpstr>
      <vt:lpstr>إلى أي مدى يمكننا أن نعرف متى سيعود الرب؟</vt:lpstr>
      <vt:lpstr>علامات تتحكم في جيلنا</vt:lpstr>
      <vt:lpstr>التضليل الديني</vt:lpstr>
      <vt:lpstr>الحرب والعدوان</vt:lpstr>
      <vt:lpstr>Earthquake Data (2000-2012)</vt:lpstr>
      <vt:lpstr>استمرارية الحماية من الإيدز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هل هي طريقة مناسبة لعرض سمة الوحش (رؤيا 13: 16- 18)؟</vt:lpstr>
      <vt:lpstr>متى هي علامات عودة المسيح ؟</vt:lpstr>
      <vt:lpstr>هل يستطيع الله  استرداد إسرائيل كأمة ؟</vt:lpstr>
      <vt:lpstr> شجع هتلر اليهود  للعودة إلى ديارهم</vt:lpstr>
      <vt:lpstr>العظام اليابسة في حزقيال 37</vt:lpstr>
      <vt:lpstr>وادي العظام اليابسة (حز 37)</vt:lpstr>
      <vt:lpstr>وادي العظام اليابسة (حز 37)</vt:lpstr>
      <vt:lpstr>وادي العظام اليابسة (حز 37)</vt:lpstr>
      <vt:lpstr>اللعب بالكلمات العبرية</vt:lpstr>
      <vt:lpstr>السبيين و الرجوعين</vt:lpstr>
      <vt:lpstr>تفسير نبوة حزقيال</vt:lpstr>
      <vt:lpstr>ثيودور  هرتزل</vt:lpstr>
      <vt:lpstr>عودة اليهود في القرن العشرين</vt:lpstr>
      <vt:lpstr>عدد السكان اليهود في جميع أنحاء العالم عام 1997</vt:lpstr>
      <vt:lpstr>عدد اليهود في جميع أنحاء العام عام 2016</vt:lpstr>
      <vt:lpstr> حتى يعودوا إلى أرض إسرائيل فعلى اليهود أن يصبحوا أكة مرة ثانية</vt:lpstr>
      <vt:lpstr>استعادت إسرائيل حدودها القديمة على مراحل (1946- 2005)</vt:lpstr>
      <vt:lpstr>استعادت إسرائيل الحدود القديمة على مراحل (1946-2000)</vt:lpstr>
      <vt:lpstr>كان اليهود بحاجة أيضاً إلى استعادة القدس، وهو ما فعلوه في  حرب الأيام الستة (1967).</vt:lpstr>
      <vt:lpstr>السكان اليهود حسب المناطق الرئيسية (1948-2012)</vt:lpstr>
      <vt:lpstr>لماذا يصوّر حزقيال العودة الثانية؟</vt:lpstr>
      <vt:lpstr>الرجاء اليهودي في القيامة</vt:lpstr>
      <vt:lpstr>أول من قام؟</vt:lpstr>
      <vt:lpstr>البوابة الشرقية (حزقيال 43: 1)</vt:lpstr>
      <vt:lpstr>حدود الأرض الموعودة لإبراهيم</vt:lpstr>
      <vt:lpstr>ما هو مستقبل القبة وجغرافيا العالم في الملكوت  بعد مجئ المسيح؟</vt:lpstr>
      <vt:lpstr>دارت الحياة اليهودية حول هيكل سليمان لمدة 400 سنة  (959 – 586 ق. م)</vt:lpstr>
      <vt:lpstr>حافظ اليهود على القداسة في البِركة</vt:lpstr>
      <vt:lpstr>بعد إعادة بناء الهيكل، في عيد فصح العهد الجديد، زار الهيكل 100000 يهودي!</vt:lpstr>
      <vt:lpstr>المسلمون يشرفون على:</vt:lpstr>
      <vt:lpstr>صلاة المسلمين في مسجد قبّة الصخرة</vt:lpstr>
      <vt:lpstr>قبّة  تتفوّق على القبّة</vt:lpstr>
      <vt:lpstr>الصخرة في الداخل</vt:lpstr>
      <vt:lpstr>مبنى مهيب</vt:lpstr>
      <vt:lpstr>جبل الهيكل الحالي</vt:lpstr>
      <vt:lpstr>الحائط الغربي اليهودي</vt:lpstr>
      <vt:lpstr>الحائط الغربي</vt:lpstr>
      <vt:lpstr>صلوات من أجل الهيكل الثالث</vt:lpstr>
      <vt:lpstr>الله سيفعل المستحيل.</vt:lpstr>
      <vt:lpstr>Black</vt:lpstr>
      <vt:lpstr>علم الأخرويات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علامات عودة المسيح</dc:title>
  <dc:creator>Ramzi Nari</dc:creator>
  <cp:lastModifiedBy>Rick Griffith</cp:lastModifiedBy>
  <cp:revision>38</cp:revision>
  <dcterms:modified xsi:type="dcterms:W3CDTF">2023-11-17T09:47:37Z</dcterms:modified>
</cp:coreProperties>
</file>