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3.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theme/theme4.xml" ContentType="application/vnd.openxmlformats-officedocument.theme+xml"/>
  <Override PartName="/ppt/slideLayouts/slideLayout55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916" r:id="rId2"/>
    <p:sldMasterId id="2147483927" r:id="rId3"/>
    <p:sldMasterId id="2147484195" r:id="rId4"/>
    <p:sldMasterId id="2147484208" r:id="rId5"/>
  </p:sldMasterIdLst>
  <p:notesMasterIdLst>
    <p:notesMasterId r:id="rId63"/>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4034" r:id="rId26"/>
    <p:sldId id="277" r:id="rId27"/>
    <p:sldId id="4033" r:id="rId28"/>
    <p:sldId id="279" r:id="rId29"/>
    <p:sldId id="319" r:id="rId30"/>
    <p:sldId id="281" r:id="rId31"/>
    <p:sldId id="282" r:id="rId32"/>
    <p:sldId id="283" r:id="rId33"/>
    <p:sldId id="284" r:id="rId34"/>
    <p:sldId id="285" r:id="rId35"/>
    <p:sldId id="286" r:id="rId36"/>
    <p:sldId id="287" r:id="rId37"/>
    <p:sldId id="288" r:id="rId38"/>
    <p:sldId id="291" r:id="rId39"/>
    <p:sldId id="290" r:id="rId40"/>
    <p:sldId id="294" r:id="rId41"/>
    <p:sldId id="289" r:id="rId42"/>
    <p:sldId id="311" r:id="rId43"/>
    <p:sldId id="292" r:id="rId44"/>
    <p:sldId id="293" r:id="rId45"/>
    <p:sldId id="312" r:id="rId46"/>
    <p:sldId id="295" r:id="rId47"/>
    <p:sldId id="296" r:id="rId48"/>
    <p:sldId id="297" r:id="rId49"/>
    <p:sldId id="298" r:id="rId50"/>
    <p:sldId id="299" r:id="rId51"/>
    <p:sldId id="300" r:id="rId52"/>
    <p:sldId id="301" r:id="rId53"/>
    <p:sldId id="645" r:id="rId54"/>
    <p:sldId id="646" r:id="rId55"/>
    <p:sldId id="647" r:id="rId56"/>
    <p:sldId id="305" r:id="rId57"/>
    <p:sldId id="306" r:id="rId58"/>
    <p:sldId id="307" r:id="rId59"/>
    <p:sldId id="308" r:id="rId60"/>
    <p:sldId id="309" r:id="rId61"/>
    <p:sldId id="310" r:id="rId62"/>
  </p:sldIdLst>
  <p:sldSz cx="9144000" cy="6858000" type="screen4x3"/>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1pPr>
    <a:lvl2pPr marL="0" marR="0" indent="4572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2pPr>
    <a:lvl3pPr marL="0" marR="0" indent="9144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3pPr>
    <a:lvl4pPr marL="0" marR="0" indent="13716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4pPr>
    <a:lvl5pPr marL="0" marR="0" indent="18288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5pPr>
    <a:lvl6pPr marL="0" marR="0" indent="22860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6pPr>
    <a:lvl7pPr marL="0" marR="0" indent="27432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7pPr>
    <a:lvl8pPr marL="0" marR="0" indent="32004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8pPr>
    <a:lvl9pPr marL="0" marR="0" indent="36576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CCCEC"/>
          </a:solidFill>
        </a:fill>
      </a:tcStyle>
    </a:wholeTbl>
    <a:band2H>
      <a:tcTxStyle/>
      <a:tcStyle>
        <a:tcBdr/>
        <a:fill>
          <a:solidFill>
            <a:srgbClr val="E7E7F6"/>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2E2E2"/>
          </a:solidFill>
        </a:fill>
      </a:tcStyle>
    </a:wholeTbl>
    <a:band2H>
      <a:tcTxStyle/>
      <a:tcStyle>
        <a:tcBdr/>
        <a:fill>
          <a:solidFill>
            <a:srgbClr val="F1F1F1"/>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EEE7283C-3CF3-47DC-8721-378D4A62B228}"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1D1D9"/>
          </a:solidFill>
        </a:fill>
      </a:tcStyle>
    </a:wholeTbl>
    <a:band2H>
      <a:tcTxStyle/>
      <a:tcStyle>
        <a:tcBdr/>
        <a:fill>
          <a:solidFill>
            <a:srgbClr val="E9E9ED"/>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CF821DB8-F4EB-4A41-A1BA-3FCAFE7338EE}" styleName="">
    <a:tblBg/>
    <a:wholeTbl>
      <a:tcTxStyle b="off" i="off">
        <a:font>
          <a:latin typeface="Arial"/>
          <a:ea typeface="Arial"/>
          <a:cs typeface="Arial"/>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a:tcStyle>
        <a:tcBdr/>
        <a:fill>
          <a:solidFill>
            <a:srgbClr val="FFFFFF"/>
          </a:solidFill>
        </a:fill>
      </a:tcStyle>
    </a:band2H>
    <a:firstCol>
      <a:tcTxStyle b="on" i="off">
        <a:font>
          <a:latin typeface="Arial"/>
          <a:ea typeface="Arial"/>
          <a:cs typeface="Arial"/>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
          <a:latin typeface="Arial"/>
          <a:ea typeface="Arial"/>
          <a:cs typeface="Arial"/>
        </a:font>
        <a:srgbClr val="000000"/>
      </a:tcTxStyle>
      <a:tcStyle>
        <a:tcBdr>
          <a:left>
            <a:ln w="12700" cap="flat">
              <a:noFill/>
              <a:miter lim="400000"/>
            </a:ln>
          </a:left>
          <a:right>
            <a:ln w="12700" cap="flat">
              <a:noFill/>
              <a:miter lim="400000"/>
            </a:ln>
          </a:right>
          <a:top>
            <a:ln w="508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
          <a:latin typeface="Arial"/>
          <a:ea typeface="Arial"/>
          <a:cs typeface="Arial"/>
        </a:font>
        <a:srgbClr val="FFFFFF"/>
      </a:tcTxStyle>
      <a:tcStyle>
        <a:tcBdr>
          <a:left>
            <a:ln w="12700" cap="flat">
              <a:noFill/>
              <a:miter lim="400000"/>
            </a:ln>
          </a:left>
          <a:right>
            <a:ln w="12700" cap="flat">
              <a:noFill/>
              <a:miter lim="400000"/>
            </a:ln>
          </a:right>
          <a:top>
            <a:ln w="254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33BA23B1-9221-436E-865A-0063620EA4FD}"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CACA"/>
          </a:solidFill>
        </a:fill>
      </a:tcStyle>
    </a:wholeTbl>
    <a:band2H>
      <a:tcTxStyle/>
      <a:tcStyle>
        <a:tcBdr/>
        <a:fill>
          <a:solidFill>
            <a:srgbClr val="E6E6E6"/>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Row>
  </a:tblStyle>
  <a:tblStyle styleId="{2708684C-4D16-4618-839F-0558EEFCDFE6}" styleName="">
    <a:tblBg/>
    <a:wholeTbl>
      <a:tcTxStyle b="off"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alpha val="20000"/>
            </a:srgbClr>
          </a:solidFill>
        </a:fill>
      </a:tcStyle>
    </a:wholeTbl>
    <a:band2H>
      <a:tcTxStyle/>
      <a:tcStyle>
        <a:tcBdr/>
        <a:fill>
          <a:solidFill>
            <a:srgbClr val="FFFFFF"/>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alpha val="20000"/>
            </a:srgbClr>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508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no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254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4360"/>
    <p:restoredTop sz="69748"/>
  </p:normalViewPr>
  <p:slideViewPr>
    <p:cSldViewPr snapToGrid="0">
      <p:cViewPr varScale="1">
        <p:scale>
          <a:sx n="88" d="100"/>
          <a:sy n="88" d="100"/>
        </p:scale>
        <p:origin x="200" y="656"/>
      </p:cViewPr>
      <p:guideLst/>
    </p:cSldViewPr>
  </p:slideViewPr>
  <p:notesTextViewPr>
    <p:cViewPr>
      <p:scale>
        <a:sx n="1" d="1"/>
        <a:sy n="1" d="1"/>
      </p:scale>
      <p:origin x="0" y="0"/>
    </p:cViewPr>
  </p:notesTextViewPr>
  <p:sorterViewPr>
    <p:cViewPr>
      <p:scale>
        <a:sx n="60" d="100"/>
        <a:sy n="6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notesMaster" Target="notesMasters/notesMaster1.xml"/><Relationship Id="rId7" Type="http://schemas.openxmlformats.org/officeDocument/2006/relationships/slide" Target="slides/slide2.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theme" Target="theme/theme1.xml"/><Relationship Id="rId5" Type="http://schemas.openxmlformats.org/officeDocument/2006/relationships/slideMaster" Target="slideMasters/slideMaster5.xml"/><Relationship Id="rId61" Type="http://schemas.openxmlformats.org/officeDocument/2006/relationships/slide" Target="slides/slide56.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presProps" Target="presProp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tableStyles" Target="tableStyles.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703" name="Shape 5703"/>
          <p:cNvSpPr>
            <a:spLocks noGrp="1" noRot="1" noChangeAspect="1"/>
          </p:cNvSpPr>
          <p:nvPr>
            <p:ph type="sldImg"/>
          </p:nvPr>
        </p:nvSpPr>
        <p:spPr>
          <a:xfrm>
            <a:off x="1143000" y="685800"/>
            <a:ext cx="4572000" cy="3429000"/>
          </a:xfrm>
          <a:prstGeom prst="rect">
            <a:avLst/>
          </a:prstGeom>
        </p:spPr>
        <p:txBody>
          <a:bodyPr/>
          <a:lstStyle/>
          <a:p>
            <a:endParaRPr/>
          </a:p>
        </p:txBody>
      </p:sp>
      <p:sp>
        <p:nvSpPr>
          <p:cNvPr id="5704" name="Shape 5704"/>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latinLnBrk="0">
      <a:defRPr sz="1200">
        <a:latin typeface="+mj-lt"/>
        <a:ea typeface="+mj-ea"/>
        <a:cs typeface="+mj-cs"/>
        <a:sym typeface="Calibri"/>
      </a:defRPr>
    </a:lvl1pPr>
    <a:lvl2pPr indent="228600" latinLnBrk="0">
      <a:defRPr sz="1200">
        <a:latin typeface="+mj-lt"/>
        <a:ea typeface="+mj-ea"/>
        <a:cs typeface="+mj-cs"/>
        <a:sym typeface="Calibri"/>
      </a:defRPr>
    </a:lvl2pPr>
    <a:lvl3pPr indent="457200" latinLnBrk="0">
      <a:defRPr sz="1200">
        <a:latin typeface="+mj-lt"/>
        <a:ea typeface="+mj-ea"/>
        <a:cs typeface="+mj-cs"/>
        <a:sym typeface="Calibri"/>
      </a:defRPr>
    </a:lvl3pPr>
    <a:lvl4pPr indent="685800" latinLnBrk="0">
      <a:defRPr sz="1200">
        <a:latin typeface="+mj-lt"/>
        <a:ea typeface="+mj-ea"/>
        <a:cs typeface="+mj-cs"/>
        <a:sym typeface="Calibri"/>
      </a:defRPr>
    </a:lvl4pPr>
    <a:lvl5pPr indent="914400" latinLnBrk="0">
      <a:defRPr sz="1200">
        <a:latin typeface="+mj-lt"/>
        <a:ea typeface="+mj-ea"/>
        <a:cs typeface="+mj-cs"/>
        <a:sym typeface="Calibri"/>
      </a:defRPr>
    </a:lvl5pPr>
    <a:lvl6pPr indent="1143000" latinLnBrk="0">
      <a:defRPr sz="1200">
        <a:latin typeface="+mj-lt"/>
        <a:ea typeface="+mj-ea"/>
        <a:cs typeface="+mj-cs"/>
        <a:sym typeface="Calibri"/>
      </a:defRPr>
    </a:lvl6pPr>
    <a:lvl7pPr indent="1371600" latinLnBrk="0">
      <a:defRPr sz="1200">
        <a:latin typeface="+mj-lt"/>
        <a:ea typeface="+mj-ea"/>
        <a:cs typeface="+mj-cs"/>
        <a:sym typeface="Calibri"/>
      </a:defRPr>
    </a:lvl7pPr>
    <a:lvl8pPr indent="1600200" latinLnBrk="0">
      <a:defRPr sz="1200">
        <a:latin typeface="+mj-lt"/>
        <a:ea typeface="+mj-ea"/>
        <a:cs typeface="+mj-cs"/>
        <a:sym typeface="Calibri"/>
      </a:defRPr>
    </a:lvl8pPr>
    <a:lvl9pPr indent="1828800" latinLnBrk="0">
      <a:defRPr sz="1200">
        <a:latin typeface="+mj-lt"/>
        <a:ea typeface="+mj-ea"/>
        <a:cs typeface="+mj-cs"/>
        <a:sym typeface="Calibri"/>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837551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cs typeface="ＭＳ Ｐゴシック" charset="0"/>
              </a:rPr>
              <a:t>God has the right to choose which people He wants to use to bless the rest. He chose to raise up David's line to bless the rest of us! Let's look deeper now to see how he has done it and will do it.</a:t>
            </a:r>
          </a:p>
          <a:p>
            <a:pPr eaLnBrk="1" hangingPunct="1"/>
            <a:r>
              <a:rPr lang="en-US" dirty="0">
                <a:cs typeface="ＭＳ Ｐゴシック" charset="0"/>
              </a:rPr>
              <a:t>___________________</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cs typeface="ＭＳ Ｐゴシック" charset="0"/>
              </a:rPr>
              <a:t>ES-05-Covenants-21</a:t>
            </a:r>
          </a:p>
          <a:p>
            <a:pPr eaLnBrk="1" hangingPunct="1"/>
            <a:r>
              <a:rPr lang="en-US" dirty="0">
                <a:cs typeface="ＭＳ Ｐゴシック" charset="0"/>
              </a:rPr>
              <a:t>OB-05-Covenants-21</a:t>
            </a:r>
          </a:p>
          <a:p>
            <a:pPr eaLnBrk="1" hangingPunct="1"/>
            <a:r>
              <a:rPr lang="en-US" dirty="0">
                <a:cs typeface="ＭＳ Ｐゴシック" charset="0"/>
              </a:rPr>
              <a:t>OS-10-Davidic Covenant-14</a:t>
            </a:r>
          </a:p>
          <a:p>
            <a:pPr eaLnBrk="1" hangingPunct="1"/>
            <a:r>
              <a:rPr lang="en-US" dirty="0">
                <a:cs typeface="ＭＳ Ｐゴシック" charset="0"/>
              </a:rPr>
              <a:t>OS-10-2Samuel-78</a:t>
            </a:r>
          </a:p>
          <a:p>
            <a:endParaRPr lang="en-US" dirty="0"/>
          </a:p>
        </p:txBody>
      </p:sp>
      <p:sp>
        <p:nvSpPr>
          <p:cNvPr id="4" name="Slide Number Placeholder 3"/>
          <p:cNvSpPr>
            <a:spLocks noGrp="1"/>
          </p:cNvSpPr>
          <p:nvPr>
            <p:ph type="sldNum" sz="quarter" idx="5"/>
          </p:nvPr>
        </p:nvSpPr>
        <p:spPr/>
        <p:txBody>
          <a:bodyPr/>
          <a:lstStyle/>
          <a:p>
            <a:pPr>
              <a:defRPr/>
            </a:pPr>
            <a:fld id="{8C7BE9E0-2496-5846-B874-2AB31239707C}" type="slidenum">
              <a:rPr lang="en-US" smtClean="0"/>
              <a:pPr>
                <a:defRPr/>
              </a:pPr>
              <a:t>21</a:t>
            </a:fld>
            <a:endParaRPr lang="en-US"/>
          </a:p>
        </p:txBody>
      </p:sp>
    </p:spTree>
    <p:extLst>
      <p:ext uri="{BB962C8B-B14F-4D97-AF65-F5344CB8AC3E}">
        <p14:creationId xmlns:p14="http://schemas.microsoft.com/office/powerpoint/2010/main" val="6865140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ES-05-Covenants-21</a:t>
            </a:r>
          </a:p>
          <a:p>
            <a:r>
              <a:rPr lang="en-US" dirty="0">
                <a:cs typeface="ＭＳ Ｐゴシック" charset="0"/>
              </a:rPr>
              <a:t>OB-05-Covenants-21</a:t>
            </a:r>
          </a:p>
          <a:p>
            <a:r>
              <a:rPr lang="en-US" dirty="0"/>
              <a:t>OS-10-2Samuel-86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BE9E0-2496-5846-B874-2AB31239707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9538241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9" name="Shape 6159"/>
          <p:cNvSpPr>
            <a:spLocks noGrp="1" noRot="1" noChangeAspect="1"/>
          </p:cNvSpPr>
          <p:nvPr>
            <p:ph type="sldImg"/>
          </p:nvPr>
        </p:nvSpPr>
        <p:spPr>
          <a:prstGeom prst="rect">
            <a:avLst/>
          </a:prstGeom>
        </p:spPr>
        <p:txBody>
          <a:bodyPr/>
          <a:lstStyle/>
          <a:p>
            <a:endParaRPr/>
          </a:p>
        </p:txBody>
      </p:sp>
      <p:sp>
        <p:nvSpPr>
          <p:cNvPr id="6160" name="Shape 6160"/>
          <p:cNvSpPr>
            <a:spLocks noGrp="1"/>
          </p:cNvSpPr>
          <p:nvPr>
            <p:ph type="body" sz="quarter" idx="1"/>
          </p:nvPr>
        </p:nvSpPr>
        <p:spPr>
          <a:prstGeom prst="rect">
            <a:avLst/>
          </a:prstGeom>
        </p:spPr>
        <p:txBody>
          <a:bodyPr/>
          <a:lstStyle/>
          <a:p>
            <a:pPr>
              <a:defRPr>
                <a:latin typeface="Arial"/>
                <a:ea typeface="Arial"/>
                <a:cs typeface="Arial"/>
                <a:sym typeface="Arial"/>
              </a:defRPr>
            </a:pPr>
            <a:r>
              <a:t>These are the key verses on the New Covenant in the Bible.</a:t>
            </a:r>
          </a:p>
          <a:p>
            <a:pPr>
              <a:defRPr>
                <a:latin typeface="Arial"/>
                <a:ea typeface="Arial"/>
                <a:cs typeface="Arial"/>
                <a:sym typeface="Arial"/>
              </a:defRPr>
            </a:pPr>
            <a:r>
              <a:t>__________</a:t>
            </a:r>
          </a:p>
          <a:p>
            <a:pPr>
              <a:defRPr>
                <a:latin typeface="Arial"/>
                <a:ea typeface="Arial"/>
                <a:cs typeface="Arial"/>
                <a:sym typeface="Arial"/>
              </a:defRPr>
            </a:pPr>
            <a:r>
              <a:t>BE-24-Jeremiah-58</a:t>
            </a:r>
          </a:p>
          <a:p>
            <a:pPr>
              <a:defRPr>
                <a:latin typeface="Arial"/>
                <a:ea typeface="Arial"/>
                <a:cs typeface="Arial"/>
                <a:sym typeface="Arial"/>
              </a:defRPr>
            </a:pPr>
            <a:r>
              <a:t>ES-05-Biblical Covenants-27</a:t>
            </a:r>
          </a:p>
          <a:p>
            <a:pPr>
              <a:defRPr>
                <a:latin typeface="Arial"/>
                <a:ea typeface="Arial"/>
                <a:cs typeface="Arial"/>
                <a:sym typeface="Arial"/>
              </a:defRPr>
            </a:pPr>
            <a:r>
              <a:t>ES-26-Restoration of Israel-178</a:t>
            </a:r>
          </a:p>
          <a:p>
            <a:pPr defTabSz="457200">
              <a:defRPr>
                <a:latin typeface="Arial"/>
                <a:ea typeface="Arial"/>
                <a:cs typeface="Arial"/>
                <a:sym typeface="Arial"/>
              </a:defRPr>
            </a:pPr>
            <a:r>
              <a:t>OS-24-Jeremiah-162</a:t>
            </a:r>
          </a:p>
          <a:p>
            <a:pPr defTabSz="457200">
              <a:defRPr>
                <a:latin typeface="Arial"/>
                <a:ea typeface="Arial"/>
                <a:cs typeface="Arial"/>
                <a:sym typeface="Arial"/>
              </a:defRPr>
            </a:pPr>
            <a:r>
              <a:t>NS-08-2 Corinthians-79</a:t>
            </a:r>
          </a:p>
          <a:p>
            <a:pPr defTabSz="457200">
              <a:defRPr>
                <a:latin typeface="Arial"/>
                <a:ea typeface="Arial"/>
                <a:cs typeface="Arial"/>
                <a:sym typeface="Arial"/>
              </a:defRPr>
            </a:pPr>
            <a:r>
              <a:t>NS-19-Hebrews-333</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2" name="Shape 6182"/>
          <p:cNvSpPr>
            <a:spLocks noGrp="1" noRot="1" noChangeAspect="1"/>
          </p:cNvSpPr>
          <p:nvPr>
            <p:ph type="sldImg"/>
          </p:nvPr>
        </p:nvSpPr>
        <p:spPr>
          <a:prstGeom prst="rect">
            <a:avLst/>
          </a:prstGeom>
        </p:spPr>
        <p:txBody>
          <a:bodyPr/>
          <a:lstStyle/>
          <a:p>
            <a:endParaRPr/>
          </a:p>
        </p:txBody>
      </p:sp>
      <p:sp>
        <p:nvSpPr>
          <p:cNvPr id="6183" name="Shape 6183"/>
          <p:cNvSpPr>
            <a:spLocks noGrp="1"/>
          </p:cNvSpPr>
          <p:nvPr>
            <p:ph type="body" sz="quarter" idx="1"/>
          </p:nvPr>
        </p:nvSpPr>
        <p:spPr>
          <a:prstGeom prst="rect">
            <a:avLst/>
          </a:prstGeom>
        </p:spPr>
        <p:txBody>
          <a:bodyPr/>
          <a:lstStyle/>
          <a:p>
            <a:pPr>
              <a:lnSpc>
                <a:spcPct val="90000"/>
              </a:lnSpc>
              <a:defRPr sz="1100">
                <a:latin typeface="Arial"/>
                <a:ea typeface="Arial"/>
                <a:cs typeface="Arial"/>
                <a:sym typeface="Arial"/>
              </a:defRPr>
            </a:pPr>
            <a:r>
              <a:t>Three covenants amplify the Abrahamic covenant. The new covenant was one of them. </a:t>
            </a:r>
          </a:p>
          <a:p>
            <a:pPr>
              <a:lnSpc>
                <a:spcPct val="90000"/>
              </a:lnSpc>
              <a:defRPr sz="1100">
                <a:latin typeface="Arial"/>
                <a:ea typeface="Arial"/>
                <a:cs typeface="Arial"/>
                <a:sym typeface="Arial"/>
              </a:defRPr>
            </a:pPr>
            <a:endParaRPr/>
          </a:p>
          <a:p>
            <a:pPr>
              <a:lnSpc>
                <a:spcPct val="90000"/>
              </a:lnSpc>
              <a:defRPr sz="1100">
                <a:latin typeface="Arial"/>
                <a:ea typeface="Arial"/>
                <a:cs typeface="Arial"/>
                <a:sym typeface="Arial"/>
              </a:defRPr>
            </a:pPr>
            <a:r>
              <a:t>(cf. Deut. 30:1-10) promises:</a:t>
            </a:r>
          </a:p>
          <a:p>
            <a:pPr>
              <a:lnSpc>
                <a:spcPct val="90000"/>
              </a:lnSpc>
              <a:buSzPct val="100000"/>
              <a:buChar char="•"/>
              <a:defRPr sz="1100">
                <a:latin typeface="Arial"/>
                <a:ea typeface="Arial"/>
                <a:cs typeface="Arial"/>
                <a:sym typeface="Arial"/>
              </a:defRPr>
            </a:pPr>
            <a:r>
              <a:t>Land from Wadi of Egypt to Euphrates River (Isa. 27:12)</a:t>
            </a:r>
          </a:p>
          <a:p>
            <a:pPr>
              <a:lnSpc>
                <a:spcPct val="90000"/>
              </a:lnSpc>
              <a:buSzPct val="100000"/>
              <a:buChar char="•"/>
              <a:defRPr sz="1100">
                <a:latin typeface="Arial"/>
                <a:ea typeface="Arial"/>
                <a:cs typeface="Arial"/>
                <a:sym typeface="Arial"/>
              </a:defRPr>
            </a:pPr>
            <a:r>
              <a:t>Eternal possession of land (Gen. 17:8) after exile/restoration</a:t>
            </a:r>
          </a:p>
          <a:p>
            <a:pPr>
              <a:lnSpc>
                <a:spcPct val="90000"/>
              </a:lnSpc>
              <a:buSzPct val="100000"/>
              <a:buChar char="•"/>
              <a:defRPr sz="1100">
                <a:latin typeface="Arial"/>
                <a:ea typeface="Arial"/>
                <a:cs typeface="Arial"/>
                <a:sym typeface="Arial"/>
              </a:defRPr>
            </a:pPr>
            <a:r>
              <a:t>Whole world blessed via the land (Isa. 14:1-2)</a:t>
            </a:r>
          </a:p>
          <a:p>
            <a:pPr>
              <a:lnSpc>
                <a:spcPct val="90000"/>
              </a:lnSpc>
              <a:buSzPct val="100000"/>
              <a:buChar char="•"/>
              <a:defRPr sz="1100">
                <a:latin typeface="Arial"/>
                <a:ea typeface="Arial"/>
                <a:cs typeface="Arial"/>
                <a:sym typeface="Arial"/>
              </a:defRPr>
            </a:pPr>
            <a:endParaRPr/>
          </a:p>
          <a:p>
            <a:pPr>
              <a:lnSpc>
                <a:spcPct val="90000"/>
              </a:lnSpc>
              <a:defRPr sz="1100">
                <a:latin typeface="Arial"/>
                <a:ea typeface="Arial"/>
                <a:cs typeface="Arial"/>
                <a:sym typeface="Arial"/>
              </a:defRPr>
            </a:pPr>
            <a:r>
              <a:t>2 Samuel 7:12-16 promises perpetual:</a:t>
            </a:r>
          </a:p>
          <a:p>
            <a:pPr>
              <a:lnSpc>
                <a:spcPct val="90000"/>
              </a:lnSpc>
              <a:buSzPct val="100000"/>
              <a:buChar char="•"/>
              <a:defRPr sz="1100">
                <a:latin typeface="Arial"/>
                <a:ea typeface="Arial"/>
                <a:cs typeface="Arial"/>
                <a:sym typeface="Arial"/>
              </a:defRPr>
            </a:pPr>
            <a:r>
              <a:t>Sons ("house" never wiped out)</a:t>
            </a:r>
          </a:p>
          <a:p>
            <a:pPr>
              <a:lnSpc>
                <a:spcPct val="90000"/>
              </a:lnSpc>
              <a:buSzPct val="100000"/>
              <a:buChar char="•"/>
              <a:defRPr sz="1100">
                <a:latin typeface="Arial"/>
                <a:ea typeface="Arial"/>
                <a:cs typeface="Arial"/>
                <a:sym typeface="Arial"/>
              </a:defRPr>
            </a:pPr>
            <a:r>
              <a:t>Kingdom (political dynasty)</a:t>
            </a:r>
          </a:p>
          <a:p>
            <a:pPr>
              <a:lnSpc>
                <a:spcPct val="90000"/>
              </a:lnSpc>
              <a:buSzPct val="100000"/>
              <a:buChar char="•"/>
              <a:defRPr sz="1100">
                <a:latin typeface="Arial"/>
                <a:ea typeface="Arial"/>
                <a:cs typeface="Arial"/>
                <a:sym typeface="Arial"/>
              </a:defRPr>
            </a:pPr>
            <a:r>
              <a:t>Throne (right to rule by descendants)</a:t>
            </a:r>
          </a:p>
          <a:p>
            <a:pPr>
              <a:lnSpc>
                <a:spcPct val="90000"/>
              </a:lnSpc>
              <a:buSzPct val="100000"/>
              <a:buChar char="•"/>
              <a:defRPr sz="1100">
                <a:latin typeface="Arial"/>
                <a:ea typeface="Arial"/>
                <a:cs typeface="Arial"/>
                <a:sym typeface="Arial"/>
              </a:defRPr>
            </a:pPr>
            <a:r>
              <a:t>Temple (son to build it)</a:t>
            </a:r>
          </a:p>
          <a:p>
            <a:pPr>
              <a:lnSpc>
                <a:spcPct val="90000"/>
              </a:lnSpc>
              <a:defRPr sz="1100">
                <a:latin typeface="Arial"/>
                <a:ea typeface="Arial"/>
                <a:cs typeface="Arial"/>
                <a:sym typeface="Arial"/>
              </a:defRPr>
            </a:pPr>
            <a:endParaRPr/>
          </a:p>
          <a:p>
            <a:pPr>
              <a:lnSpc>
                <a:spcPct val="90000"/>
              </a:lnSpc>
              <a:defRPr sz="1100">
                <a:latin typeface="Arial"/>
                <a:ea typeface="Arial"/>
                <a:cs typeface="Arial"/>
                <a:sym typeface="Arial"/>
              </a:defRPr>
            </a:pPr>
            <a:r>
              <a:t>Jeremiah 31:31-34 promises:</a:t>
            </a:r>
          </a:p>
          <a:p>
            <a:pPr>
              <a:lnSpc>
                <a:spcPct val="90000"/>
              </a:lnSpc>
              <a:buSzPct val="100000"/>
              <a:buChar char="•"/>
              <a:defRPr sz="1100">
                <a:latin typeface="Arial"/>
                <a:ea typeface="Arial"/>
                <a:cs typeface="Arial"/>
                <a:sym typeface="Arial"/>
              </a:defRPr>
            </a:pPr>
            <a:r>
              <a:t>Forgiveness</a:t>
            </a:r>
          </a:p>
          <a:p>
            <a:pPr>
              <a:lnSpc>
                <a:spcPct val="90000"/>
              </a:lnSpc>
              <a:buSzPct val="100000"/>
              <a:buChar char="•"/>
              <a:defRPr sz="1100">
                <a:latin typeface="Arial"/>
                <a:ea typeface="Arial"/>
                <a:cs typeface="Arial"/>
                <a:sym typeface="Arial"/>
              </a:defRPr>
            </a:pPr>
            <a:r>
              <a:t>Indwelling Spirit</a:t>
            </a:r>
          </a:p>
          <a:p>
            <a:pPr>
              <a:lnSpc>
                <a:spcPct val="90000"/>
              </a:lnSpc>
              <a:buSzPct val="100000"/>
              <a:buChar char="•"/>
              <a:defRPr sz="1100">
                <a:latin typeface="Arial"/>
                <a:ea typeface="Arial"/>
                <a:cs typeface="Arial"/>
                <a:sym typeface="Arial"/>
              </a:defRPr>
            </a:pPr>
            <a:r>
              <a:t>New heart, nature, mind</a:t>
            </a:r>
          </a:p>
          <a:p>
            <a:pPr>
              <a:lnSpc>
                <a:spcPct val="90000"/>
              </a:lnSpc>
              <a:buSzPct val="100000"/>
              <a:buChar char="•"/>
              <a:defRPr sz="1100">
                <a:latin typeface="Arial"/>
                <a:ea typeface="Arial"/>
                <a:cs typeface="Arial"/>
                <a:sym typeface="Arial"/>
              </a:defRPr>
            </a:pPr>
            <a:r>
              <a:t>Reunification of Israel and Judah</a:t>
            </a:r>
          </a:p>
          <a:p>
            <a:pPr>
              <a:lnSpc>
                <a:spcPct val="90000"/>
              </a:lnSpc>
              <a:buSzPct val="100000"/>
              <a:buChar char="•"/>
              <a:defRPr sz="1100">
                <a:latin typeface="Arial"/>
                <a:ea typeface="Arial"/>
                <a:cs typeface="Arial"/>
                <a:sym typeface="Arial"/>
              </a:defRPr>
            </a:pPr>
            <a:r>
              <a:t>No need for evangelism</a:t>
            </a:r>
          </a:p>
          <a:p>
            <a:pPr>
              <a:defRPr sz="1100">
                <a:latin typeface="Arial"/>
                <a:ea typeface="Arial"/>
                <a:cs typeface="Arial"/>
                <a:sym typeface="Arial"/>
              </a:defRPr>
            </a:pPr>
            <a:r>
              <a:t>__________</a:t>
            </a:r>
          </a:p>
          <a:p>
            <a:pPr>
              <a:defRPr sz="1100">
                <a:latin typeface="Arial"/>
                <a:ea typeface="Arial"/>
                <a:cs typeface="Arial"/>
                <a:sym typeface="Arial"/>
              </a:defRPr>
            </a:pPr>
            <a:r>
              <a:t>BE-24-Jeremiah-59</a:t>
            </a:r>
          </a:p>
          <a:p>
            <a:pPr>
              <a:defRPr sz="1100">
                <a:latin typeface="Arial"/>
                <a:ea typeface="Arial"/>
                <a:cs typeface="Arial"/>
                <a:sym typeface="Arial"/>
              </a:defRPr>
            </a:pPr>
            <a:r>
              <a:t>ES-05-Biblical Covenants-28</a:t>
            </a:r>
          </a:p>
          <a:p>
            <a:pPr>
              <a:defRPr sz="1100">
                <a:latin typeface="Arial"/>
                <a:ea typeface="Arial"/>
                <a:cs typeface="Arial"/>
                <a:sym typeface="Arial"/>
              </a:defRPr>
            </a:pPr>
            <a:r>
              <a:t>ES-26-Restoration of Israel-179</a:t>
            </a:r>
          </a:p>
          <a:p>
            <a:pPr defTabSz="457200">
              <a:defRPr sz="1100">
                <a:latin typeface="Arial"/>
                <a:ea typeface="Arial"/>
                <a:cs typeface="Arial"/>
                <a:sym typeface="Arial"/>
              </a:defRPr>
            </a:pPr>
            <a:r>
              <a:t>OS-24-Jeremiah-163</a:t>
            </a:r>
          </a:p>
          <a:p>
            <a:pPr defTabSz="457200">
              <a:defRPr sz="1100">
                <a:latin typeface="Arial"/>
                <a:ea typeface="Arial"/>
                <a:cs typeface="Arial"/>
                <a:sym typeface="Arial"/>
              </a:defRPr>
            </a:pPr>
            <a:r>
              <a:t>NS-08-2 Corinthians-80</a:t>
            </a:r>
          </a:p>
          <a:p>
            <a:pPr defTabSz="457200">
              <a:defRPr sz="1100">
                <a:latin typeface="Arial"/>
                <a:ea typeface="Arial"/>
                <a:cs typeface="Arial"/>
                <a:sym typeface="Arial"/>
              </a:defRPr>
            </a:pPr>
            <a:r>
              <a:t>NS-19-Hebrews-334</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9" name="Shape 6189"/>
          <p:cNvSpPr>
            <a:spLocks noGrp="1" noRot="1" noChangeAspect="1"/>
          </p:cNvSpPr>
          <p:nvPr>
            <p:ph type="sldImg"/>
          </p:nvPr>
        </p:nvSpPr>
        <p:spPr>
          <a:prstGeom prst="rect">
            <a:avLst/>
          </a:prstGeom>
        </p:spPr>
        <p:txBody>
          <a:bodyPr/>
          <a:lstStyle/>
          <a:p>
            <a:endParaRPr/>
          </a:p>
        </p:txBody>
      </p:sp>
      <p:sp>
        <p:nvSpPr>
          <p:cNvPr id="6190" name="Shape 6190"/>
          <p:cNvSpPr>
            <a:spLocks noGrp="1"/>
          </p:cNvSpPr>
          <p:nvPr>
            <p:ph type="body" sz="quarter" idx="1"/>
          </p:nvPr>
        </p:nvSpPr>
        <p:spPr>
          <a:prstGeom prst="rect">
            <a:avLst/>
          </a:prstGeom>
        </p:spPr>
        <p:txBody>
          <a:bodyPr/>
          <a:lstStyle/>
          <a:p>
            <a:r>
              <a:t>Note that Jeremiah looks forward to a time when the divided nation is once again united (31:33) and also believes in the Lord (31:34). This has not happened since Jeremiah's time. The people did return to the land in 538 BC, but they certainly did not "all know me" (31:33) nor did they receive forgiveness as a nation when they rejected Messiah Jesus. While some new covenant elements are being fulfilled now since the cup of the Lord's supper celebrates forgiveness for those who believe (Luke 22:20-22), the ultimate fulfillment of this promise awaits Israel's trust in Jesus in the future at his return.</a:t>
            </a:r>
          </a:p>
          <a:p>
            <a:pPr>
              <a:defRPr>
                <a:latin typeface="Arial"/>
                <a:ea typeface="Arial"/>
                <a:cs typeface="Arial"/>
                <a:sym typeface="Arial"/>
              </a:defRPr>
            </a:pPr>
            <a:r>
              <a:t>__________</a:t>
            </a:r>
          </a:p>
          <a:p>
            <a:pPr>
              <a:defRPr>
                <a:latin typeface="Arial"/>
                <a:ea typeface="Arial"/>
                <a:cs typeface="Arial"/>
                <a:sym typeface="Arial"/>
              </a:defRPr>
            </a:pPr>
            <a:r>
              <a:t>BE-24-Jeremiah-60</a:t>
            </a:r>
          </a:p>
          <a:p>
            <a:pPr>
              <a:defRPr>
                <a:latin typeface="Arial"/>
                <a:ea typeface="Arial"/>
                <a:cs typeface="Arial"/>
                <a:sym typeface="Arial"/>
              </a:defRPr>
            </a:pPr>
            <a:r>
              <a:t>ES-05-Biblical Covenants-29</a:t>
            </a:r>
          </a:p>
          <a:p>
            <a:pPr>
              <a:defRPr>
                <a:latin typeface="Arial"/>
                <a:ea typeface="Arial"/>
                <a:cs typeface="Arial"/>
                <a:sym typeface="Arial"/>
              </a:defRPr>
            </a:pPr>
            <a:r>
              <a:t>ES-26-Restoration of Israel-180</a:t>
            </a:r>
          </a:p>
          <a:p>
            <a:pPr defTabSz="457200">
              <a:defRPr>
                <a:latin typeface="Arial"/>
                <a:ea typeface="Arial"/>
                <a:cs typeface="Arial"/>
                <a:sym typeface="Arial"/>
              </a:defRPr>
            </a:pPr>
            <a:r>
              <a:t>OS-24-Jeremiah-164</a:t>
            </a:r>
          </a:p>
          <a:p>
            <a:pPr defTabSz="457200">
              <a:defRPr>
                <a:latin typeface="Arial"/>
                <a:ea typeface="Arial"/>
                <a:cs typeface="Arial"/>
                <a:sym typeface="Arial"/>
              </a:defRPr>
            </a:pPr>
            <a:r>
              <a:t>NS-08-2 Corinthians-81</a:t>
            </a:r>
          </a:p>
          <a:p>
            <a:pPr defTabSz="457200">
              <a:defRPr>
                <a:latin typeface="Arial"/>
                <a:ea typeface="Arial"/>
                <a:cs typeface="Arial"/>
                <a:sym typeface="Arial"/>
              </a:defRPr>
            </a:pPr>
            <a:r>
              <a:t>NS-19-Hebrews-335</a:t>
            </a:r>
          </a:p>
          <a:p>
            <a:endParaRPr/>
          </a:p>
          <a:p>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6" name="Shape 6196"/>
          <p:cNvSpPr>
            <a:spLocks noGrp="1" noRot="1" noChangeAspect="1"/>
          </p:cNvSpPr>
          <p:nvPr>
            <p:ph type="sldImg"/>
          </p:nvPr>
        </p:nvSpPr>
        <p:spPr>
          <a:prstGeom prst="rect">
            <a:avLst/>
          </a:prstGeom>
        </p:spPr>
        <p:txBody>
          <a:bodyPr/>
          <a:lstStyle/>
          <a:p>
            <a:endParaRPr/>
          </a:p>
        </p:txBody>
      </p:sp>
      <p:sp>
        <p:nvSpPr>
          <p:cNvPr id="6197" name="Shape 6197"/>
          <p:cNvSpPr>
            <a:spLocks noGrp="1"/>
          </p:cNvSpPr>
          <p:nvPr>
            <p:ph type="body" sz="quarter" idx="1"/>
          </p:nvPr>
        </p:nvSpPr>
        <p:spPr>
          <a:prstGeom prst="rect">
            <a:avLst/>
          </a:prstGeom>
        </p:spPr>
        <p:txBody>
          <a:bodyPr/>
          <a:lstStyle/>
          <a:p>
            <a:r>
              <a:t>Verse 34 looks forward to a time when everyone in Israel is saved (all know me) and forgiven. Zechariah repeatedy promises this to happen in a single day! </a:t>
            </a:r>
          </a:p>
          <a:p>
            <a:endParaRPr/>
          </a:p>
          <a:p>
            <a:pPr defTabSz="457200">
              <a:defRPr b="1"/>
            </a:pPr>
            <a:r>
              <a:t>Zech. 3:9</a:t>
            </a:r>
            <a:r>
              <a:rPr b="0"/>
              <a:t> Now look at the jewel I have set before Jeshua, a single stone with seven facets.</a:t>
            </a:r>
            <a:r>
              <a:rPr b="0" baseline="30000"/>
              <a:t> </a:t>
            </a:r>
            <a:r>
              <a:rPr b="0"/>
              <a:t>I will engrave an inscription on it, says the LORD of Heaven’s Armies, and I will remove the sins of this land in a single </a:t>
            </a:r>
            <a:r>
              <a:t>day</a:t>
            </a:r>
            <a:r>
              <a:rPr b="0"/>
              <a:t>.</a:t>
            </a:r>
          </a:p>
          <a:p>
            <a:pPr defTabSz="457200"/>
            <a:endParaRPr b="0"/>
          </a:p>
          <a:p>
            <a:pPr defTabSz="457200">
              <a:defRPr b="1"/>
            </a:pPr>
            <a:r>
              <a:t>Zech. 12:6</a:t>
            </a:r>
            <a:r>
              <a:rPr b="0"/>
              <a:t>    “On that </a:t>
            </a:r>
            <a:r>
              <a:t>day </a:t>
            </a:r>
            <a:r>
              <a:rPr b="0"/>
              <a:t>I will make the clans of Judah like a flame that sets a woodpile ablaze or like a burning torch among sheaves of grain. They will burn up all the neighboring nations right and left, while the people living in Jerusalem remain secure.</a:t>
            </a:r>
          </a:p>
          <a:p>
            <a:pPr defTabSz="457200"/>
            <a:endParaRPr b="0"/>
          </a:p>
          <a:p>
            <a:pPr defTabSz="457200">
              <a:defRPr b="1"/>
            </a:pPr>
            <a:r>
              <a:t>Zech. 12:11</a:t>
            </a:r>
            <a:r>
              <a:rPr b="0"/>
              <a:t> The sorrow and mourning in Jerusalem on that </a:t>
            </a:r>
            <a:r>
              <a:t>day </a:t>
            </a:r>
            <a:r>
              <a:rPr b="0"/>
              <a:t>will be like the great mourning for Hadad-rimmon in the valley of Megiddo.</a:t>
            </a:r>
          </a:p>
          <a:p>
            <a:endParaRPr b="0"/>
          </a:p>
          <a:p>
            <a:pPr>
              <a:defRPr b="1"/>
            </a:pPr>
            <a:r>
              <a:t>Zech. 14:4</a:t>
            </a:r>
            <a:r>
              <a:rPr b="0"/>
              <a:t> On that </a:t>
            </a:r>
            <a:r>
              <a:t>day </a:t>
            </a:r>
            <a:r>
              <a:rPr b="0"/>
              <a:t>his feet will stand on the Mount of Olives, east of Jerusalem. And the Mount of Olives will split apart, making a wide valley running from east to west. Half the mountain will move toward the north and half toward the south.</a:t>
            </a:r>
          </a:p>
          <a:p>
            <a:endParaRPr b="0"/>
          </a:p>
          <a:p>
            <a:pPr>
              <a:defRPr b="1"/>
            </a:pPr>
            <a:r>
              <a:t>Zech. 14:6</a:t>
            </a:r>
            <a:r>
              <a:rPr b="0"/>
              <a:t>    On that </a:t>
            </a:r>
            <a:r>
              <a:t>day </a:t>
            </a:r>
            <a:r>
              <a:rPr b="0"/>
              <a:t>the sources of light will no longer shine,</a:t>
            </a:r>
            <a:r>
              <a:rPr b="0" baseline="30000"/>
              <a:t>a</a:t>
            </a:r>
            <a:r>
              <a:rPr b="0"/>
              <a:t> </a:t>
            </a:r>
            <a:r>
              <a:rPr baseline="30000"/>
              <a:t>7</a:t>
            </a:r>
            <a:r>
              <a:rPr b="0"/>
              <a:t> yet there will be continuous </a:t>
            </a:r>
            <a:r>
              <a:t>day</a:t>
            </a:r>
            <a:r>
              <a:rPr b="0"/>
              <a:t>! Only the LORD knows how this could happen. There will be no normal </a:t>
            </a:r>
            <a:r>
              <a:t>day </a:t>
            </a:r>
            <a:r>
              <a:rPr b="0"/>
              <a:t>and night, for at evening time it will still be light.</a:t>
            </a:r>
          </a:p>
          <a:p>
            <a:pPr>
              <a:defRPr>
                <a:latin typeface="Arial"/>
                <a:ea typeface="Arial"/>
                <a:cs typeface="Arial"/>
                <a:sym typeface="Arial"/>
              </a:defRPr>
            </a:pPr>
            <a:r>
              <a:t>__________</a:t>
            </a:r>
          </a:p>
          <a:p>
            <a:pPr>
              <a:defRPr>
                <a:latin typeface="Arial"/>
                <a:ea typeface="Arial"/>
                <a:cs typeface="Arial"/>
                <a:sym typeface="Arial"/>
              </a:defRPr>
            </a:pPr>
            <a:r>
              <a:t>BE-24-Jeremiah-61</a:t>
            </a:r>
          </a:p>
          <a:p>
            <a:pPr>
              <a:defRPr>
                <a:latin typeface="Arial"/>
                <a:ea typeface="Arial"/>
                <a:cs typeface="Arial"/>
                <a:sym typeface="Arial"/>
              </a:defRPr>
            </a:pPr>
            <a:r>
              <a:t>ES-05-Biblical Covenants-30</a:t>
            </a:r>
          </a:p>
          <a:p>
            <a:pPr>
              <a:defRPr>
                <a:latin typeface="Arial"/>
                <a:ea typeface="Arial"/>
                <a:cs typeface="Arial"/>
                <a:sym typeface="Arial"/>
              </a:defRPr>
            </a:pPr>
            <a:r>
              <a:t>ES-26-Restoration of Israel-181</a:t>
            </a:r>
          </a:p>
          <a:p>
            <a:pPr defTabSz="457200">
              <a:defRPr>
                <a:latin typeface="Arial"/>
                <a:ea typeface="Arial"/>
                <a:cs typeface="Arial"/>
                <a:sym typeface="Arial"/>
              </a:defRPr>
            </a:pPr>
            <a:r>
              <a:t>OS-24-Jeremiah-165</a:t>
            </a:r>
          </a:p>
          <a:p>
            <a:pPr defTabSz="457200">
              <a:defRPr>
                <a:latin typeface="Arial"/>
                <a:ea typeface="Arial"/>
                <a:cs typeface="Arial"/>
                <a:sym typeface="Arial"/>
              </a:defRPr>
            </a:pPr>
            <a:r>
              <a:t>NS-08-2 Corinthians-82</a:t>
            </a:r>
          </a:p>
          <a:p>
            <a:pPr defTabSz="457200">
              <a:defRPr>
                <a:latin typeface="Arial"/>
                <a:ea typeface="Arial"/>
                <a:cs typeface="Arial"/>
                <a:sym typeface="Arial"/>
              </a:defRPr>
            </a:pPr>
            <a:r>
              <a:t>NS-19-Hebrews-33</a:t>
            </a:r>
          </a:p>
          <a:p>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4" name="Shape 6204"/>
          <p:cNvSpPr>
            <a:spLocks noGrp="1" noRot="1" noChangeAspect="1"/>
          </p:cNvSpPr>
          <p:nvPr>
            <p:ph type="sldImg"/>
          </p:nvPr>
        </p:nvSpPr>
        <p:spPr>
          <a:prstGeom prst="rect">
            <a:avLst/>
          </a:prstGeom>
        </p:spPr>
        <p:txBody>
          <a:bodyPr/>
          <a:lstStyle/>
          <a:p>
            <a:endParaRPr/>
          </a:p>
        </p:txBody>
      </p:sp>
      <p:sp>
        <p:nvSpPr>
          <p:cNvPr id="6205" name="Shape 6205"/>
          <p:cNvSpPr>
            <a:spLocks noGrp="1"/>
          </p:cNvSpPr>
          <p:nvPr>
            <p:ph type="body" sz="quarter" idx="1"/>
          </p:nvPr>
        </p:nvSpPr>
        <p:spPr>
          <a:prstGeom prst="rect">
            <a:avLst/>
          </a:prstGeom>
        </p:spPr>
        <p:txBody>
          <a:bodyPr/>
          <a:lstStyle/>
          <a:p>
            <a:pPr algn="r" rtl="1">
              <a:defRPr>
                <a:latin typeface="Arial"/>
                <a:ea typeface="Arial"/>
                <a:cs typeface="Arial"/>
                <a:sym typeface="Arial"/>
              </a:defRPr>
            </a:pPr>
            <a:r>
              <a:rPr dirty="0" err="1"/>
              <a:t>كيف</a:t>
            </a:r>
            <a:r>
              <a:rPr dirty="0"/>
              <a:t> </a:t>
            </a:r>
            <a:r>
              <a:rPr dirty="0" err="1"/>
              <a:t>نعرف</a:t>
            </a:r>
            <a:r>
              <a:rPr dirty="0"/>
              <a:t> </a:t>
            </a:r>
            <a:r>
              <a:rPr dirty="0" err="1"/>
              <a:t>أنه</a:t>
            </a:r>
            <a:r>
              <a:rPr dirty="0"/>
              <a:t> </a:t>
            </a:r>
            <a:r>
              <a:rPr dirty="0" err="1"/>
              <a:t>كان</a:t>
            </a:r>
            <a:r>
              <a:rPr dirty="0"/>
              <a:t> غير </a:t>
            </a:r>
            <a:r>
              <a:rPr dirty="0" err="1"/>
              <a:t>مشروط</a:t>
            </a:r>
            <a:r>
              <a:rPr dirty="0"/>
              <a:t>؟ </a:t>
            </a:r>
          </a:p>
          <a:p>
            <a:r>
              <a:rPr lang="en-US" sz="1200" baseline="0" dirty="0">
                <a:latin typeface="Arial"/>
                <a:ea typeface="ＭＳ Ｐゴシック" charset="0"/>
                <a:cs typeface="Arial"/>
              </a:rPr>
              <a:t>__________</a:t>
            </a:r>
          </a:p>
          <a:p>
            <a:r>
              <a:rPr lang="en-US" sz="1200" baseline="0" dirty="0">
                <a:latin typeface="Arial"/>
                <a:ea typeface="ＭＳ Ｐゴシック" charset="0"/>
                <a:cs typeface="Arial"/>
              </a:rPr>
              <a:t>Common-388</a:t>
            </a:r>
            <a:endParaRPr dirty="0"/>
          </a:p>
          <a:p>
            <a:pPr>
              <a:defRPr>
                <a:latin typeface="Arial"/>
                <a:ea typeface="Arial"/>
                <a:cs typeface="Arial"/>
                <a:sym typeface="Arial"/>
              </a:defRPr>
            </a:pPr>
            <a:r>
              <a:rPr dirty="0"/>
              <a:t>BE-24-Jeremiah-62</a:t>
            </a:r>
          </a:p>
          <a:p>
            <a:pPr>
              <a:defRPr>
                <a:latin typeface="Arial"/>
                <a:ea typeface="Arial"/>
                <a:cs typeface="Arial"/>
                <a:sym typeface="Arial"/>
              </a:defRPr>
            </a:pPr>
            <a:r>
              <a:rPr dirty="0"/>
              <a:t>ES-05-Biblical Covenants-31</a:t>
            </a:r>
          </a:p>
          <a:p>
            <a:pPr>
              <a:defRPr>
                <a:latin typeface="Arial"/>
                <a:ea typeface="Arial"/>
                <a:cs typeface="Arial"/>
                <a:sym typeface="Arial"/>
              </a:defRPr>
            </a:pPr>
            <a:r>
              <a:rPr dirty="0"/>
              <a:t>ES-26-Restoration of Israel-182</a:t>
            </a:r>
          </a:p>
          <a:p>
            <a:pPr defTabSz="457200">
              <a:defRPr>
                <a:latin typeface="Arial"/>
                <a:ea typeface="Arial"/>
                <a:cs typeface="Arial"/>
                <a:sym typeface="Arial"/>
              </a:defRPr>
            </a:pPr>
            <a:r>
              <a:rPr dirty="0"/>
              <a:t>OS-24-Jeremiah-166</a:t>
            </a:r>
          </a:p>
          <a:p>
            <a:pPr defTabSz="457200">
              <a:defRPr>
                <a:latin typeface="Arial"/>
                <a:ea typeface="Arial"/>
                <a:cs typeface="Arial"/>
                <a:sym typeface="Arial"/>
              </a:defRPr>
            </a:pPr>
            <a:r>
              <a:rPr dirty="0"/>
              <a:t>NS-08-2 Corinthians-83</a:t>
            </a:r>
          </a:p>
          <a:p>
            <a:pPr defTabSz="457200">
              <a:defRPr>
                <a:latin typeface="Arial"/>
                <a:ea typeface="Arial"/>
                <a:cs typeface="Arial"/>
                <a:sym typeface="Arial"/>
              </a:defRPr>
            </a:pPr>
            <a:r>
              <a:rPr dirty="0"/>
              <a:t>NS-19-Hebrews-33</a:t>
            </a:r>
          </a:p>
          <a:p>
            <a:endParaRPr dirty="0"/>
          </a:p>
          <a:p>
            <a:pPr>
              <a:defRPr>
                <a:latin typeface="Times New Roman"/>
                <a:ea typeface="Times New Roman"/>
                <a:cs typeface="Times New Roman"/>
                <a:sym typeface="Times New Roman"/>
              </a:defRPr>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dirty="0"/>
              <a:t>The Passover had its "cup of redemption" that referred to the salvation of Israel from slavery in Egypt. But Jesus changed the familiar wording on the night of the Last Supper to apply this "cup of redemption" not simply to political redemption. He declared himself as the fulfillment of this cup as it ultimately celebrates redemption in HIS blood as the TRUE Passover Lamb!</a:t>
            </a:r>
          </a:p>
          <a:p>
            <a:pPr marL="0" marR="0" lvl="0" indent="0" defTabSz="914400" eaLnBrk="1" fontAlgn="auto" latinLnBrk="0" hangingPunct="1">
              <a:lnSpc>
                <a:spcPct val="100000"/>
              </a:lnSpc>
              <a:spcBef>
                <a:spcPts val="0"/>
              </a:spcBef>
              <a:spcAft>
                <a:spcPts val="0"/>
              </a:spcAft>
              <a:buClrTx/>
              <a:buSzTx/>
              <a:buFontTx/>
              <a:buNone/>
              <a:tabLst/>
              <a:defRPr/>
            </a:pPr>
            <a:endParaRPr lang="en-US" dirty="0"/>
          </a:p>
          <a:p>
            <a:pPr marL="0" marR="0" lvl="0" indent="0" defTabSz="914400" eaLnBrk="1" fontAlgn="auto" latinLnBrk="0" hangingPunct="1">
              <a:lnSpc>
                <a:spcPct val="100000"/>
              </a:lnSpc>
              <a:spcBef>
                <a:spcPts val="0"/>
              </a:spcBef>
              <a:spcAft>
                <a:spcPts val="0"/>
              </a:spcAft>
              <a:buClrTx/>
              <a:buSzTx/>
              <a:buFontTx/>
              <a:buNone/>
              <a:tabLst/>
              <a:defRPr/>
            </a:pPr>
            <a:r>
              <a:rPr lang="en-US" dirty="0"/>
              <a:t>Many today say that baptism is the sign of the new covenant for believers. But Luke 22:20 says that the cup of the Lord's supper is that sign.</a:t>
            </a:r>
          </a:p>
          <a:p>
            <a:r>
              <a:rPr lang="en-US" dirty="0"/>
              <a:t>__________</a:t>
            </a:r>
          </a:p>
          <a:p>
            <a:r>
              <a:rPr lang="en-US" dirty="0"/>
              <a:t>Common-389</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ES-05-Biblical Covenants-33</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NS-19-Hebrews-375</a:t>
            </a:r>
            <a:endParaRPr lang="en-US" dirty="0">
              <a:latin typeface="Calibri" charset="0"/>
              <a:ea typeface="ＭＳ Ｐゴシック" charset="0"/>
              <a:cs typeface="ＭＳ Ｐゴシック" charset="0"/>
            </a:endParaRPr>
          </a:p>
          <a:p>
            <a:endParaRPr lang="en-US" dirty="0"/>
          </a:p>
          <a:p>
            <a:pPr algn="l" rtl="0" latinLnBrk="0"/>
            <a:endParaRPr lang="en-US" dirty="0"/>
          </a:p>
          <a:p>
            <a:pPr algn="l" rtl="0" latinLnBrk="0"/>
            <a:endParaRPr lang="en-US" dirty="0"/>
          </a:p>
        </p:txBody>
      </p:sp>
    </p:spTree>
    <p:extLst>
      <p:ext uri="{BB962C8B-B14F-4D97-AF65-F5344CB8AC3E}">
        <p14:creationId xmlns:p14="http://schemas.microsoft.com/office/powerpoint/2010/main" val="24961539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must reconcile these seemingly contradictory applications.</a:t>
            </a:r>
          </a:p>
          <a:p>
            <a:r>
              <a:rPr lang="en-US" dirty="0"/>
              <a:t>__________</a:t>
            </a:r>
          </a:p>
          <a:p>
            <a:r>
              <a:rPr lang="en-US" dirty="0"/>
              <a:t>Common-390</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ES-05-Biblical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NS-19-Hebrews-376</a:t>
            </a:r>
            <a:endParaRPr lang="en-US" dirty="0">
              <a:latin typeface="Calibri" charset="0"/>
              <a:ea typeface="ＭＳ Ｐゴシック" charset="0"/>
              <a:cs typeface="ＭＳ Ｐゴシック" charset="0"/>
            </a:endParaRPr>
          </a:p>
          <a:p>
            <a:endParaRPr lang="en-US" dirty="0"/>
          </a:p>
        </p:txBody>
      </p:sp>
    </p:spTree>
    <p:extLst>
      <p:ext uri="{BB962C8B-B14F-4D97-AF65-F5344CB8AC3E}">
        <p14:creationId xmlns:p14="http://schemas.microsoft.com/office/powerpoint/2010/main" val="27600831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7" name="Shape 6237"/>
          <p:cNvSpPr>
            <a:spLocks noGrp="1" noRot="1" noChangeAspect="1"/>
          </p:cNvSpPr>
          <p:nvPr>
            <p:ph type="sldImg"/>
          </p:nvPr>
        </p:nvSpPr>
        <p:spPr>
          <a:prstGeom prst="rect">
            <a:avLst/>
          </a:prstGeom>
        </p:spPr>
        <p:txBody>
          <a:bodyPr/>
          <a:lstStyle/>
          <a:p>
            <a:endParaRPr/>
          </a:p>
        </p:txBody>
      </p:sp>
      <p:sp>
        <p:nvSpPr>
          <p:cNvPr id="6238" name="Shape 6238"/>
          <p:cNvSpPr>
            <a:spLocks noGrp="1"/>
          </p:cNvSpPr>
          <p:nvPr>
            <p:ph type="body" sz="quarter" idx="1"/>
          </p:nvPr>
        </p:nvSpPr>
        <p:spPr>
          <a:prstGeom prst="rect">
            <a:avLst/>
          </a:prstGeom>
        </p:spPr>
        <p:txBody>
          <a:bodyPr/>
          <a:lstStyle/>
          <a:p>
            <a:pPr marL="228600" indent="-228600" algn="r" rtl="1">
              <a:buSzPct val="100000"/>
              <a:buAutoNum type="arabicParenR"/>
              <a:defRPr/>
            </a:pPr>
            <a:r>
              <a:rPr dirty="0" err="1">
                <a:latin typeface="ＭＳ Ｐゴシック"/>
                <a:ea typeface="ＭＳ Ｐゴシック"/>
                <a:cs typeface="ＭＳ Ｐゴシック"/>
                <a:sym typeface="ＭＳ Ｐゴシック"/>
              </a:rPr>
              <a:t>يتجاهل</a:t>
            </a:r>
            <a:r>
              <a:rPr dirty="0">
                <a:latin typeface="ＭＳ Ｐゴシック"/>
                <a:ea typeface="ＭＳ Ｐゴシック"/>
                <a:cs typeface="ＭＳ Ｐゴシック"/>
                <a:sym typeface="ＭＳ Ｐゴシック"/>
              </a:rPr>
              <a:t> العهد </a:t>
            </a:r>
            <a:r>
              <a:rPr dirty="0" err="1">
                <a:latin typeface="ＭＳ Ｐゴシック"/>
                <a:ea typeface="ＭＳ Ｐゴシック"/>
                <a:cs typeface="ＭＳ Ｐゴシック"/>
                <a:sym typeface="ＭＳ Ｐゴシック"/>
              </a:rPr>
              <a:t>الجديد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كلمات</a:t>
            </a:r>
            <a:r>
              <a:rPr dirty="0">
                <a:latin typeface="ＭＳ Ｐゴシック"/>
                <a:ea typeface="ＭＳ Ｐゴシック"/>
                <a:cs typeface="ＭＳ Ｐゴシック"/>
                <a:sym typeface="ＭＳ Ｐゴシック"/>
              </a:rPr>
              <a:t> المسيح، </a:t>
            </a:r>
            <a:r>
              <a:rPr dirty="0" err="1">
                <a:latin typeface="ＭＳ Ｐゴシック"/>
                <a:ea typeface="ＭＳ Ｐゴシック"/>
                <a:cs typeface="ＭＳ Ｐゴシック"/>
                <a:sym typeface="ＭＳ Ｐゴシック"/>
              </a:rPr>
              <a:t>وتعاليم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بولس</a:t>
            </a:r>
            <a:r>
              <a:rPr dirty="0"/>
              <a:t>.</a:t>
            </a:r>
          </a:p>
          <a:p>
            <a:pPr marL="228600" indent="-228600" algn="r" rtl="1">
              <a:buSzPct val="100000"/>
              <a:buAutoNum type="arabicParenR"/>
              <a:defRPr/>
            </a:pPr>
            <a:r>
              <a:rPr dirty="0" err="1">
                <a:latin typeface="ＭＳ Ｐゴシック"/>
                <a:ea typeface="ＭＳ Ｐゴシック"/>
                <a:cs typeface="ＭＳ Ｐゴシック"/>
                <a:sym typeface="ＭＳ Ｐゴシック"/>
              </a:rPr>
              <a:t>تجاهل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العمل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الحالي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للروح</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القدس</a:t>
            </a:r>
            <a:r>
              <a:rPr dirty="0"/>
              <a:t>.</a:t>
            </a:r>
          </a:p>
          <a:p>
            <a:pPr marL="228600" indent="-228600" algn="r" rtl="1">
              <a:buSzPct val="100000"/>
              <a:buAutoNum type="arabicParenR"/>
              <a:defRPr/>
            </a:pP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يمكن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التوفيق</a:t>
            </a:r>
            <a:r>
              <a:rPr dirty="0">
                <a:latin typeface="ＭＳ Ｐゴシック"/>
                <a:ea typeface="ＭＳ Ｐゴシック"/>
                <a:cs typeface="ＭＳ Ｐゴシック"/>
                <a:sym typeface="ＭＳ Ｐゴシック"/>
              </a:rPr>
              <a:t> بين </a:t>
            </a:r>
            <a:r>
              <a:rPr dirty="0" err="1">
                <a:latin typeface="ＭＳ Ｐゴシック"/>
                <a:ea typeface="ＭＳ Ｐゴシック"/>
                <a:cs typeface="ＭＳ Ｐゴシック"/>
                <a:sym typeface="ＭＳ Ｐゴシック"/>
              </a:rPr>
              <a:t>نفس</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المصطلحات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للعهدين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القديم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والجديد</a:t>
            </a:r>
            <a:r>
              <a:rPr dirty="0"/>
              <a:t>.</a:t>
            </a:r>
          </a:p>
          <a:p>
            <a:pPr marL="228600" indent="-228600" algn="r" rtl="1">
              <a:buSzPct val="100000"/>
              <a:buAutoNum type="arabicParenR"/>
              <a:defRPr/>
            </a:pPr>
            <a:r>
              <a:rPr dirty="0" err="1">
                <a:latin typeface="ＭＳ Ｐゴシック"/>
                <a:ea typeface="ＭＳ Ｐゴシック"/>
                <a:cs typeface="ＭＳ Ｐゴシック"/>
                <a:sym typeface="ＭＳ Ｐゴシック"/>
              </a:rPr>
              <a:t>الفروقات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حادة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للغاية</a:t>
            </a:r>
            <a:r>
              <a:rPr dirty="0"/>
              <a:t>.</a:t>
            </a:r>
          </a:p>
          <a:p>
            <a:pPr marL="228600" indent="-228600"/>
            <a:endParaRPr dirty="0"/>
          </a:p>
          <a:p>
            <a:pPr marL="228600" indent="-228600">
              <a:buSzPct val="100000"/>
              <a:buAutoNum type="arabicParenR" startAt="3"/>
            </a:pPr>
            <a:r>
              <a:rPr dirty="0"/>
              <a:t>View most modern pre-mils take. Deals with both OT/NT data, forgiveness and the holy spirit are blessings that we experience now. </a:t>
            </a:r>
          </a:p>
          <a:p>
            <a:pPr marL="228600" indent="-228600">
              <a:buSzPct val="100000"/>
              <a:buAutoNum type="arabicParenR" startAt="3"/>
            </a:pPr>
            <a:endParaRPr dirty="0"/>
          </a:p>
          <a:p>
            <a:pPr marL="228600" indent="-228600">
              <a:buSzPct val="100000"/>
              <a:buAutoNum type="arabicParenR" startAt="4"/>
            </a:pPr>
            <a:r>
              <a:rPr dirty="0"/>
              <a:t>Ignoring OT data between the distinctions between church and Israel </a:t>
            </a:r>
            <a:endParaRPr lang="en-US" dirty="0"/>
          </a:p>
          <a:p>
            <a:r>
              <a:rPr lang="en-US" dirty="0"/>
              <a:t>__________</a:t>
            </a:r>
          </a:p>
          <a:p>
            <a:r>
              <a:rPr lang="en-US" dirty="0"/>
              <a:t>Common-393</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FU-05-Biblical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NS-19-Hebrews-34?</a:t>
            </a:r>
            <a:endParaRPr lang="en-US" dirty="0">
              <a:latin typeface="Calibri" charset="0"/>
              <a:ea typeface="ＭＳ Ｐゴシック" charset="0"/>
              <a:cs typeface="ＭＳ Ｐゴシック" charset="0"/>
            </a:endParaRPr>
          </a:p>
          <a:p>
            <a:pPr marL="228600" indent="-228600">
              <a:buSzPct val="100000"/>
              <a:buAutoNum type="arabicParenR" startAt="4"/>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2" name="Shape 5742"/>
          <p:cNvSpPr>
            <a:spLocks noGrp="1" noRot="1" noChangeAspect="1"/>
          </p:cNvSpPr>
          <p:nvPr>
            <p:ph type="sldImg"/>
          </p:nvPr>
        </p:nvSpPr>
        <p:spPr>
          <a:prstGeom prst="rect">
            <a:avLst/>
          </a:prstGeom>
        </p:spPr>
        <p:txBody>
          <a:bodyPr/>
          <a:lstStyle/>
          <a:p>
            <a:endParaRPr/>
          </a:p>
        </p:txBody>
      </p:sp>
      <p:sp>
        <p:nvSpPr>
          <p:cNvPr id="5743" name="Shape 5743"/>
          <p:cNvSpPr>
            <a:spLocks noGrp="1"/>
          </p:cNvSpPr>
          <p:nvPr>
            <p:ph type="body" sz="quarter" idx="1"/>
          </p:nvPr>
        </p:nvSpPr>
        <p:spPr>
          <a:prstGeom prst="rect">
            <a:avLst/>
          </a:prstGeom>
        </p:spPr>
        <p:txBody>
          <a:bodyPr/>
          <a:lstStyle/>
          <a:p>
            <a:pPr rtl="1">
              <a:defRPr>
                <a:latin typeface="Times New Roman"/>
                <a:ea typeface="Times New Roman"/>
                <a:cs typeface="Times New Roman"/>
                <a:sym typeface="Times New Roman"/>
              </a:defRPr>
            </a:pPr>
            <a:r>
              <a:rPr lang="en-US"/>
              <a:t>The population of the earth increased dramatically, but each time resulted in only more wicked people on the earth—people whom God had to judge for their sin.  Yet God graciously chose a remnant of godly people as the world again became filled with godless people.</a:t>
            </a:r>
          </a:p>
          <a:p>
            <a:pPr>
              <a:defRPr>
                <a:latin typeface="Times New Roman"/>
                <a:ea typeface="Times New Roman"/>
                <a:cs typeface="Times New Roman"/>
                <a:sym typeface="Times New Roman"/>
              </a:defRPr>
            </a:pPr>
            <a:r>
              <a:t>_______________</a:t>
            </a:r>
            <a:endParaRPr dirty="0"/>
          </a:p>
          <a:p>
            <a:pPr>
              <a:defRPr>
                <a:latin typeface="Times New Roman"/>
                <a:ea typeface="Times New Roman"/>
                <a:cs typeface="Times New Roman"/>
                <a:sym typeface="Times New Roman"/>
              </a:defRPr>
            </a:pPr>
            <a:r>
              <a:rPr dirty="0"/>
              <a:t>ES-05-Covenants-4</a:t>
            </a:r>
          </a:p>
          <a:p>
            <a:pPr>
              <a:defRPr>
                <a:latin typeface="Times New Roman"/>
                <a:ea typeface="Times New Roman"/>
                <a:cs typeface="Times New Roman"/>
                <a:sym typeface="Times New Roman"/>
              </a:defRPr>
            </a:pPr>
            <a:r>
              <a:rPr dirty="0"/>
              <a:t>OS-01-Gen4-20-slide 195</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8" name="Shape 6228"/>
          <p:cNvSpPr>
            <a:spLocks noGrp="1" noRot="1" noChangeAspect="1"/>
          </p:cNvSpPr>
          <p:nvPr>
            <p:ph type="sldImg"/>
          </p:nvPr>
        </p:nvSpPr>
        <p:spPr>
          <a:prstGeom prst="rect">
            <a:avLst/>
          </a:prstGeom>
        </p:spPr>
        <p:txBody>
          <a:bodyPr/>
          <a:lstStyle/>
          <a:p>
            <a:endParaRPr/>
          </a:p>
        </p:txBody>
      </p:sp>
      <p:sp>
        <p:nvSpPr>
          <p:cNvPr id="6229" name="Shape 6229"/>
          <p:cNvSpPr>
            <a:spLocks noGrp="1"/>
          </p:cNvSpPr>
          <p:nvPr>
            <p:ph type="body" sz="quarter" idx="1"/>
          </p:nvPr>
        </p:nvSpPr>
        <p:spPr>
          <a:prstGeom prst="rect">
            <a:avLst/>
          </a:prstGeom>
        </p:spPr>
        <p:txBody>
          <a:bodyPr/>
          <a:lstStyle/>
          <a:p>
            <a:pPr>
              <a:defRPr>
                <a:latin typeface="Arial"/>
                <a:ea typeface="Arial"/>
                <a:cs typeface="Arial"/>
                <a:sym typeface="Arial"/>
              </a:defRPr>
            </a:pPr>
            <a:r>
              <a:rPr dirty="0"/>
              <a:t>There are debates about how far or when or to whom the covenant refers. This is because Jeremiah 31 declares the covenant is for Israel and Judah but in the New Testament, it is declared for the church (Luke 22:20; 1 Cor 11:25; 2 Cor.3:6; Heb 8:8;9:15).</a:t>
            </a:r>
          </a:p>
          <a:p>
            <a:pPr>
              <a:defRPr>
                <a:latin typeface="Arial"/>
                <a:ea typeface="Arial"/>
                <a:cs typeface="Arial"/>
                <a:sym typeface="Arial"/>
              </a:defRPr>
            </a:pPr>
            <a:endParaRPr dirty="0"/>
          </a:p>
          <a:p>
            <a:pPr>
              <a:defRPr>
                <a:latin typeface="Arial"/>
                <a:ea typeface="Arial"/>
                <a:cs typeface="Arial"/>
                <a:sym typeface="Arial"/>
              </a:defRPr>
            </a:pPr>
            <a:r>
              <a:rPr dirty="0"/>
              <a:t>So questions arise. Is there a new covenant? Is it especially for the church? Or is it only for Israel? Or were there two covenants? Or are these promises built upon each other?</a:t>
            </a:r>
          </a:p>
          <a:p>
            <a:r>
              <a:rPr lang="en-US" sz="1200" baseline="0" dirty="0">
                <a:latin typeface="Arial"/>
                <a:ea typeface="ＭＳ Ｐゴシック" charset="0"/>
                <a:cs typeface="Arial"/>
              </a:rPr>
              <a:t>__________</a:t>
            </a:r>
          </a:p>
          <a:p>
            <a:r>
              <a:rPr lang="en-US" sz="1200" baseline="0" dirty="0">
                <a:latin typeface="Arial"/>
                <a:ea typeface="ＭＳ Ｐゴシック" charset="0"/>
                <a:cs typeface="Arial"/>
              </a:rPr>
              <a:t>Common-392</a:t>
            </a:r>
          </a:p>
          <a:p>
            <a:pPr>
              <a:defRPr>
                <a:latin typeface="Arial"/>
                <a:ea typeface="Arial"/>
                <a:cs typeface="Arial"/>
                <a:sym typeface="Arial"/>
              </a:defRPr>
            </a:pPr>
            <a:r>
              <a:rPr dirty="0"/>
              <a:t>BE-24-Jeremiah-62</a:t>
            </a:r>
          </a:p>
          <a:p>
            <a:pPr>
              <a:defRPr>
                <a:latin typeface="Arial"/>
                <a:ea typeface="Arial"/>
                <a:cs typeface="Arial"/>
                <a:sym typeface="Arial"/>
              </a:defRPr>
            </a:pPr>
            <a:r>
              <a:rPr dirty="0"/>
              <a:t>ES-05-Biblical Covenants-33</a:t>
            </a:r>
          </a:p>
          <a:p>
            <a:pPr>
              <a:defRPr>
                <a:latin typeface="Arial"/>
                <a:ea typeface="Arial"/>
                <a:cs typeface="Arial"/>
                <a:sym typeface="Arial"/>
              </a:defRPr>
            </a:pPr>
            <a:r>
              <a:rPr dirty="0"/>
              <a:t>ES-26-Restoration of Israel-186</a:t>
            </a:r>
          </a:p>
          <a:p>
            <a:pPr defTabSz="457200">
              <a:defRPr>
                <a:latin typeface="Arial"/>
                <a:ea typeface="Arial"/>
                <a:cs typeface="Arial"/>
                <a:sym typeface="Arial"/>
              </a:defRPr>
            </a:pPr>
            <a:r>
              <a:rPr dirty="0"/>
              <a:t>OS-24-Jeremiah-170</a:t>
            </a:r>
          </a:p>
          <a:p>
            <a:pPr defTabSz="457200">
              <a:defRPr>
                <a:latin typeface="Arial"/>
                <a:ea typeface="Arial"/>
                <a:cs typeface="Arial"/>
                <a:sym typeface="Arial"/>
              </a:defRPr>
            </a:pPr>
            <a:r>
              <a:rPr dirty="0"/>
              <a:t>NS-08-2 Corinthians-83</a:t>
            </a:r>
          </a:p>
          <a:p>
            <a:pPr defTabSz="457200">
              <a:defRPr>
                <a:latin typeface="Arial"/>
                <a:ea typeface="Arial"/>
                <a:cs typeface="Arial"/>
                <a:sym typeface="Arial"/>
              </a:defRPr>
            </a:pPr>
            <a:r>
              <a:rPr dirty="0"/>
              <a:t>NS-19-Hebrews-338</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1" name="Shape 6261"/>
          <p:cNvSpPr>
            <a:spLocks noGrp="1" noRot="1" noChangeAspect="1"/>
          </p:cNvSpPr>
          <p:nvPr>
            <p:ph type="sldImg"/>
          </p:nvPr>
        </p:nvSpPr>
        <p:spPr>
          <a:prstGeom prst="rect">
            <a:avLst/>
          </a:prstGeom>
        </p:spPr>
        <p:txBody>
          <a:bodyPr/>
          <a:lstStyle/>
          <a:p>
            <a:endParaRPr/>
          </a:p>
        </p:txBody>
      </p:sp>
      <p:sp>
        <p:nvSpPr>
          <p:cNvPr id="6262" name="Shape 6262"/>
          <p:cNvSpPr>
            <a:spLocks noGrp="1"/>
          </p:cNvSpPr>
          <p:nvPr>
            <p:ph type="body" sz="quarter" idx="1"/>
          </p:nvPr>
        </p:nvSpPr>
        <p:spPr>
          <a:prstGeom prst="rect">
            <a:avLst/>
          </a:prstGeom>
        </p:spPr>
        <p:txBody>
          <a:bodyPr/>
          <a:lstStyle/>
          <a:p>
            <a:pPr>
              <a:defRPr>
                <a:latin typeface="Times New Roman"/>
                <a:ea typeface="Times New Roman"/>
                <a:cs typeface="Times New Roman"/>
                <a:sym typeface="Times New Roman"/>
              </a:defRPr>
            </a:pPr>
            <a:r>
              <a:t>What covenant does Jesus mediate that is far better than the old (8:6)?</a:t>
            </a:r>
            <a:r>
              <a:rPr>
                <a:latin typeface="+mj-lt"/>
                <a:ea typeface="+mj-ea"/>
                <a:cs typeface="+mj-cs"/>
                <a:sym typeface="Calibri"/>
              </a:rPr>
              <a:t> </a:t>
            </a:r>
          </a:p>
          <a:p>
            <a:r>
              <a:t>_____________</a:t>
            </a:r>
          </a:p>
          <a:p>
            <a:r>
              <a:t>Common English-150</a:t>
            </a:r>
          </a:p>
          <a:p>
            <a:r>
              <a:t>BE-05-Deut-46</a:t>
            </a:r>
          </a:p>
          <a:p>
            <a:r>
              <a:t>CH-02-Nature, etc.-104</a:t>
            </a:r>
          </a:p>
          <a:p>
            <a:r>
              <a:t>OS-02-Exodus-370, 463</a:t>
            </a:r>
          </a:p>
          <a:p>
            <a:r>
              <a:t>OS-05-Deut-185</a:t>
            </a:r>
          </a:p>
          <a:p>
            <a:r>
              <a:t>OS-24-Jeremiah-173</a:t>
            </a:r>
          </a:p>
          <a:p>
            <a:r>
              <a:t>NS-08-2 Corinthians-41</a:t>
            </a:r>
          </a:p>
          <a:p>
            <a:r>
              <a:t>NS-09-Galatians-144</a:t>
            </a:r>
          </a:p>
          <a:p>
            <a:r>
              <a:t>NS-19-Hebrews-298, 343</a:t>
            </a:r>
          </a:p>
          <a:p>
            <a:r>
              <a:t>FU-05-Bliblical Covenants-34</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must reconcile these seemingly contradictory applications.</a:t>
            </a:r>
          </a:p>
          <a:p>
            <a:r>
              <a:rPr lang="en-US" dirty="0"/>
              <a:t>__________</a:t>
            </a:r>
          </a:p>
          <a:p>
            <a:r>
              <a:rPr lang="en-US" dirty="0"/>
              <a:t>Common-391</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FU-05-Biblical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NS-19-Hebrews-34?</a:t>
            </a:r>
            <a:endParaRPr lang="en-US" dirty="0">
              <a:latin typeface="Calibri" charset="0"/>
              <a:ea typeface="ＭＳ Ｐゴシック" charset="0"/>
              <a:cs typeface="ＭＳ Ｐゴシック" charset="0"/>
            </a:endParaRPr>
          </a:p>
          <a:p>
            <a:endParaRPr lang="en-US" dirty="0"/>
          </a:p>
          <a:p>
            <a:pPr algn="l" rtl="0" latinLnBrk="0"/>
            <a:endParaRPr lang="en-US" dirty="0"/>
          </a:p>
        </p:txBody>
      </p:sp>
    </p:spTree>
    <p:extLst>
      <p:ext uri="{BB962C8B-B14F-4D97-AF65-F5344CB8AC3E}">
        <p14:creationId xmlns:p14="http://schemas.microsoft.com/office/powerpoint/2010/main" val="24026637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C33F712-4075-4D42-8C2A-537EE839A98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7" name="Shape 6267"/>
          <p:cNvSpPr>
            <a:spLocks noGrp="1" noRot="1" noChangeAspect="1"/>
          </p:cNvSpPr>
          <p:nvPr>
            <p:ph type="sldImg"/>
          </p:nvPr>
        </p:nvSpPr>
        <p:spPr>
          <a:prstGeom prst="rect">
            <a:avLst/>
          </a:prstGeom>
        </p:spPr>
        <p:txBody>
          <a:bodyPr/>
          <a:lstStyle/>
          <a:p>
            <a:endParaRPr/>
          </a:p>
        </p:txBody>
      </p:sp>
      <p:sp>
        <p:nvSpPr>
          <p:cNvPr id="6268" name="Shape 6268"/>
          <p:cNvSpPr>
            <a:spLocks noGrp="1"/>
          </p:cNvSpPr>
          <p:nvPr>
            <p:ph type="body" sz="quarter" idx="1"/>
          </p:nvPr>
        </p:nvSpPr>
        <p:spPr>
          <a:prstGeom prst="rect">
            <a:avLst/>
          </a:prstGeom>
        </p:spPr>
        <p:txBody>
          <a:bodyPr/>
          <a:lstStyle/>
          <a:p>
            <a:r>
              <a:rPr dirty="0"/>
              <a:t>Christians are therefore no longer under the old covenant of Moses. But that does not mean there is no future fulfillment of this new covenant to a believing Israel.</a:t>
            </a:r>
          </a:p>
          <a:p>
            <a:r>
              <a:rPr dirty="0"/>
              <a:t>__________</a:t>
            </a:r>
          </a:p>
          <a:p>
            <a:r>
              <a:rPr dirty="0"/>
              <a:t>Common-396</a:t>
            </a:r>
          </a:p>
          <a:p>
            <a:pPr>
              <a:defRPr>
                <a:latin typeface="Arial"/>
                <a:ea typeface="Arial"/>
                <a:cs typeface="Arial"/>
                <a:sym typeface="Arial"/>
              </a:defRPr>
            </a:pPr>
            <a:r>
              <a:rPr dirty="0"/>
              <a:t>BE-24-Jeremiah-62?</a:t>
            </a:r>
          </a:p>
          <a:p>
            <a:pPr>
              <a:defRPr>
                <a:latin typeface="Arial"/>
                <a:ea typeface="Arial"/>
                <a:cs typeface="Arial"/>
                <a:sym typeface="Arial"/>
              </a:defRPr>
            </a:pPr>
            <a:r>
              <a:rPr dirty="0"/>
              <a:t>ES-05-Biblical Covenants-31</a:t>
            </a:r>
          </a:p>
          <a:p>
            <a:r>
              <a:rPr dirty="0"/>
              <a:t>ES-05-Covenants-</a:t>
            </a:r>
            <a:r>
              <a:rPr dirty="0">
                <a:latin typeface="Arial"/>
                <a:ea typeface="Arial"/>
                <a:cs typeface="Arial"/>
                <a:sym typeface="Arial"/>
              </a:rPr>
              <a:t>40</a:t>
            </a:r>
          </a:p>
          <a:p>
            <a:pPr defTabSz="457200">
              <a:defRPr>
                <a:latin typeface="Arial"/>
                <a:ea typeface="Arial"/>
                <a:cs typeface="Arial"/>
                <a:sym typeface="Arial"/>
              </a:defRPr>
            </a:pPr>
            <a:r>
              <a:rPr dirty="0"/>
              <a:t>OS-24-Jeremiah-176</a:t>
            </a:r>
          </a:p>
          <a:p>
            <a:pPr defTabSz="457200">
              <a:defRPr>
                <a:latin typeface="Arial"/>
                <a:ea typeface="Arial"/>
                <a:cs typeface="Arial"/>
                <a:sym typeface="Arial"/>
              </a:defRPr>
            </a:pPr>
            <a:r>
              <a:rPr dirty="0"/>
              <a:t>NS-03-Luke13-24-slide 161</a:t>
            </a:r>
          </a:p>
          <a:p>
            <a:pPr defTabSz="457200">
              <a:defRPr>
                <a:latin typeface="Arial"/>
                <a:ea typeface="Arial"/>
                <a:cs typeface="Arial"/>
                <a:sym typeface="Arial"/>
              </a:defRPr>
            </a:pPr>
            <a:r>
              <a:rPr dirty="0"/>
              <a:t>NS-08-2 Corinthians-83?</a:t>
            </a:r>
          </a:p>
          <a:p>
            <a:pPr defTabSz="457200">
              <a:defRPr>
                <a:latin typeface="Arial"/>
                <a:ea typeface="Arial"/>
                <a:cs typeface="Arial"/>
                <a:sym typeface="Arial"/>
              </a:defRPr>
            </a:pPr>
            <a:r>
              <a:rPr dirty="0"/>
              <a:t>NS-19-Hebrews-34?</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4" name="Shape 6274"/>
          <p:cNvSpPr>
            <a:spLocks noGrp="1" noRot="1" noChangeAspect="1"/>
          </p:cNvSpPr>
          <p:nvPr>
            <p:ph type="sldImg"/>
          </p:nvPr>
        </p:nvSpPr>
        <p:spPr>
          <a:prstGeom prst="rect">
            <a:avLst/>
          </a:prstGeom>
        </p:spPr>
        <p:txBody>
          <a:bodyPr/>
          <a:lstStyle/>
          <a:p>
            <a:endParaRPr/>
          </a:p>
        </p:txBody>
      </p:sp>
      <p:sp>
        <p:nvSpPr>
          <p:cNvPr id="6275" name="Shape 6275"/>
          <p:cNvSpPr>
            <a:spLocks noGrp="1"/>
          </p:cNvSpPr>
          <p:nvPr>
            <p:ph type="body" sz="quarter" idx="1"/>
          </p:nvPr>
        </p:nvSpPr>
        <p:spPr>
          <a:prstGeom prst="rect">
            <a:avLst/>
          </a:prstGeom>
        </p:spPr>
        <p:txBody>
          <a:bodyPr/>
          <a:lstStyle/>
          <a:p>
            <a:r>
              <a:t>Each of God's promises had an accompanying sign or visible evidence of his covenant faithfulness, except perhaps the Land Covenant, although even it promises the exile of the nation (Deut 30:1-10).</a:t>
            </a:r>
          </a:p>
          <a:p>
            <a:r>
              <a:t>____________</a:t>
            </a:r>
          </a:p>
          <a:p>
            <a:r>
              <a:t>Common-398</a:t>
            </a:r>
          </a:p>
          <a:p>
            <a:r>
              <a:t>ES-05-Covenants-41</a:t>
            </a:r>
          </a:p>
          <a:p>
            <a:r>
              <a:t>OS-24-Jeremiah-177</a:t>
            </a:r>
          </a:p>
          <a:p>
            <a:r>
              <a:t>NS-08-2Cor-89</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1" name="Shape 6381"/>
          <p:cNvSpPr>
            <a:spLocks noGrp="1" noRot="1" noChangeAspect="1"/>
          </p:cNvSpPr>
          <p:nvPr>
            <p:ph type="sldImg"/>
          </p:nvPr>
        </p:nvSpPr>
        <p:spPr>
          <a:prstGeom prst="rect">
            <a:avLst/>
          </a:prstGeom>
        </p:spPr>
        <p:txBody>
          <a:bodyPr/>
          <a:lstStyle/>
          <a:p>
            <a:endParaRPr/>
          </a:p>
        </p:txBody>
      </p:sp>
      <p:sp>
        <p:nvSpPr>
          <p:cNvPr id="6382" name="Shape 6382"/>
          <p:cNvSpPr>
            <a:spLocks noGrp="1"/>
          </p:cNvSpPr>
          <p:nvPr>
            <p:ph type="body" sz="quarter" idx="1"/>
          </p:nvPr>
        </p:nvSpPr>
        <p:spPr>
          <a:prstGeom prst="rect">
            <a:avLst/>
          </a:prstGeom>
        </p:spPr>
        <p:txBody>
          <a:bodyPr/>
          <a:lstStyle/>
          <a:p>
            <a:pPr>
              <a:defRPr>
                <a:latin typeface="Arial"/>
                <a:ea typeface="Arial"/>
                <a:cs typeface="Arial"/>
                <a:sym typeface="Arial"/>
              </a:defRPr>
            </a:pPr>
            <a:r>
              <a:t>All agree that a partial fulfillment of the covenant to Abraham exists now to the Church in the indwelling Holy Spirit and forgiveness of sins (Jer 31:31-34)—and the ultimate fulfillment will be in the eternal state.</a:t>
            </a:r>
          </a:p>
          <a:p>
            <a:pPr>
              <a:defRPr>
                <a:latin typeface="Arial"/>
                <a:ea typeface="Arial"/>
                <a:cs typeface="Arial"/>
                <a:sym typeface="Arial"/>
              </a:defRPr>
            </a:pPr>
            <a: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pPr>
              <a:defRPr>
                <a:latin typeface="Arial"/>
                <a:ea typeface="Arial"/>
                <a:cs typeface="Arial"/>
                <a:sym typeface="Arial"/>
              </a:defRPr>
            </a:pPr>
            <a:r>
              <a:t>____________</a:t>
            </a:r>
          </a:p>
          <a:p>
            <a:pPr>
              <a:defRPr b="1">
                <a:latin typeface="Arial"/>
                <a:ea typeface="Arial"/>
                <a:cs typeface="Arial"/>
                <a:sym typeface="Arial"/>
              </a:defRPr>
            </a:pPr>
            <a:r>
              <a:t>Common English-7</a:t>
            </a:r>
          </a:p>
          <a:p>
            <a:pPr>
              <a:defRPr b="1">
                <a:latin typeface="Arial"/>
                <a:ea typeface="Arial"/>
                <a:cs typeface="Arial"/>
                <a:sym typeface="Arial"/>
              </a:defRPr>
            </a:pPr>
            <a:r>
              <a:t>AP-Fulfilled Prophecies-24</a:t>
            </a:r>
          </a:p>
          <a:p>
            <a:pPr>
              <a:defRPr b="1">
                <a:latin typeface="Arial"/>
                <a:ea typeface="Arial"/>
                <a:cs typeface="Arial"/>
                <a:sym typeface="Arial"/>
              </a:defRPr>
            </a:pPr>
            <a:r>
              <a:t>CH-02-Nature-103-p34a</a:t>
            </a:r>
          </a:p>
          <a:p>
            <a:pPr>
              <a:defRPr b="1">
                <a:latin typeface="Arial"/>
                <a:ea typeface="Arial"/>
                <a:cs typeface="Arial"/>
                <a:sym typeface="Arial"/>
              </a:defRPr>
            </a:pPr>
            <a:r>
              <a:t>OS-00-Intro &amp; Biblical Theology-25 &amp; 90</a:t>
            </a:r>
          </a:p>
          <a:p>
            <a:pPr>
              <a:defRPr b="1">
                <a:latin typeface="Arial"/>
                <a:ea typeface="Arial"/>
                <a:cs typeface="Arial"/>
                <a:sym typeface="Arial"/>
              </a:defRPr>
            </a:pPr>
            <a:r>
              <a:t>OS-02-Exodus-267-p22</a:t>
            </a:r>
          </a:p>
          <a:p>
            <a:pPr>
              <a:defRPr b="1">
                <a:latin typeface="Arial"/>
                <a:ea typeface="Arial"/>
                <a:cs typeface="Arial"/>
                <a:sym typeface="Arial"/>
              </a:defRPr>
            </a:pPr>
            <a:r>
              <a:t>OS-05-Deut-248-p22</a:t>
            </a:r>
          </a:p>
          <a:p>
            <a:pPr>
              <a:defRPr b="1">
                <a:latin typeface="Arial"/>
                <a:ea typeface="Arial"/>
                <a:cs typeface="Arial"/>
                <a:sym typeface="Arial"/>
              </a:defRPr>
            </a:pPr>
            <a:r>
              <a:t>OS-10-2Sam-96-p22</a:t>
            </a:r>
          </a:p>
          <a:p>
            <a:pPr>
              <a:defRPr b="1">
                <a:latin typeface="Arial"/>
                <a:ea typeface="Arial"/>
                <a:cs typeface="Arial"/>
                <a:sym typeface="Arial"/>
              </a:defRPr>
            </a:pPr>
            <a:r>
              <a:t>OS-24-Jeremiah-174-p337</a:t>
            </a:r>
          </a:p>
          <a:p>
            <a:pPr>
              <a:defRPr b="1">
                <a:latin typeface="Arial"/>
                <a:ea typeface="Arial"/>
                <a:cs typeface="Arial"/>
                <a:sym typeface="Arial"/>
              </a:defRPr>
            </a:pPr>
            <a:r>
              <a:t>OS-23-Isaiah-97-p337</a:t>
            </a:r>
          </a:p>
          <a:p>
            <a:pPr>
              <a:defRPr b="1">
                <a:latin typeface="Arial"/>
                <a:ea typeface="Arial"/>
                <a:cs typeface="Arial"/>
                <a:sym typeface="Arial"/>
              </a:defRPr>
            </a:pPr>
            <a:r>
              <a:t>NS-09-Gal-143-p9g</a:t>
            </a:r>
          </a:p>
          <a:p>
            <a:pPr>
              <a:defRPr b="1">
                <a:latin typeface="Arial"/>
                <a:ea typeface="Arial"/>
                <a:cs typeface="Arial"/>
                <a:sym typeface="Arial"/>
              </a:defRPr>
            </a:pPr>
            <a:r>
              <a:t>NS-19-Hebrews-342-p9g</a:t>
            </a:r>
          </a:p>
          <a:p>
            <a:pPr>
              <a:defRPr b="1">
                <a:latin typeface="Arial"/>
                <a:ea typeface="Arial"/>
                <a:cs typeface="Arial"/>
                <a:sym typeface="Arial"/>
              </a:defRPr>
            </a:pPr>
            <a:r>
              <a:t>SA-08-Mosaic Law-19-p38a</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8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08E76C-0821-BE46-A8CE-F2A4EDA3637C}"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48258" name="Rectangle 2"/>
          <p:cNvSpPr>
            <a:spLocks noGrp="1" noRot="1" noChangeAspect="1" noChangeArrowheads="1"/>
          </p:cNvSpPr>
          <p:nvPr>
            <p:ph type="sldImg"/>
          </p:nvPr>
        </p:nvSpPr>
        <p:spPr>
          <a:xfrm>
            <a:off x="1131888" y="703263"/>
            <a:ext cx="4586287" cy="3440112"/>
          </a:xfrm>
          <a:solidFill>
            <a:srgbClr val="FFFFFF"/>
          </a:solidFill>
          <a:ln/>
        </p:spPr>
      </p:sp>
      <p:sp>
        <p:nvSpPr>
          <p:cNvPr id="1248259"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0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6778EE-0706-204C-AC99-DD1F6C21E05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50306" name="Rectangle 2"/>
          <p:cNvSpPr>
            <a:spLocks noGrp="1" noRot="1" noChangeAspect="1" noChangeArrowheads="1"/>
          </p:cNvSpPr>
          <p:nvPr>
            <p:ph type="sldImg"/>
          </p:nvPr>
        </p:nvSpPr>
        <p:spPr>
          <a:xfrm>
            <a:off x="1131888" y="703263"/>
            <a:ext cx="4586287" cy="3440112"/>
          </a:xfrm>
          <a:solidFill>
            <a:srgbClr val="FFFFFF"/>
          </a:solidFill>
          <a:ln/>
        </p:spPr>
      </p:sp>
      <p:sp>
        <p:nvSpPr>
          <p:cNvPr id="1250307"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algn="l" defTabSz="457200" rtl="1" eaLnBrk="1" latinLnBrk="0" hangingPunct="1">
              <a:spcBef>
                <a:spcPct val="0"/>
              </a:spcBef>
            </a:pPr>
            <a:r>
              <a:rPr lang="en-US" sz="2400" dirty="0">
                <a:latin typeface="Arial" charset="0"/>
                <a:ea typeface="ＭＳ Ｐゴシック" charset="0"/>
                <a:cs typeface="ＭＳ Ｐゴシック" charset="0"/>
              </a:rPr>
              <a:t>______</a:t>
            </a:r>
          </a:p>
          <a:p>
            <a:pPr marL="0" algn="l" defTabSz="457200" rtl="1" eaLnBrk="1" latinLnBrk="0" hangingPunct="1">
              <a:spcBef>
                <a:spcPct val="0"/>
              </a:spcBef>
            </a:pPr>
            <a:r>
              <a:rPr lang="en-US" sz="2400" dirty="0">
                <a:latin typeface="Arial" charset="0"/>
                <a:ea typeface="ＭＳ Ｐゴシック" charset="0"/>
                <a:cs typeface="ＭＳ Ｐゴシック" charset="0"/>
              </a:rPr>
              <a:t>ES-07-Dispensational Premillennialism-92</a:t>
            </a:r>
          </a:p>
          <a:p>
            <a:pPr marL="0" algn="l" defTabSz="457200" rtl="1" eaLnBrk="1" latinLnBrk="0" hangingPunct="1">
              <a:spcBef>
                <a:spcPct val="0"/>
              </a:spcBef>
            </a:pPr>
            <a:r>
              <a:rPr lang="en-US" sz="2400" dirty="0">
                <a:latin typeface="Arial" charset="0"/>
                <a:ea typeface="ＭＳ Ｐゴシック" charset="0"/>
                <a:cs typeface="ＭＳ Ｐゴシック" charset="0"/>
              </a:rPr>
              <a:t>OS-01-Gen1-3-slide 91</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2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B8AAFB8-529F-FA4A-892F-B38F961356FE}"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52354" name="Rectangle 2"/>
          <p:cNvSpPr>
            <a:spLocks noGrp="1" noRot="1" noChangeAspect="1" noChangeArrowheads="1"/>
          </p:cNvSpPr>
          <p:nvPr>
            <p:ph type="sldImg"/>
          </p:nvPr>
        </p:nvSpPr>
        <p:spPr>
          <a:xfrm>
            <a:off x="1131888" y="703263"/>
            <a:ext cx="4586287" cy="3440112"/>
          </a:xfrm>
          <a:solidFill>
            <a:srgbClr val="FFFFFF"/>
          </a:solidFill>
          <a:ln/>
        </p:spPr>
      </p:sp>
      <p:sp>
        <p:nvSpPr>
          <p:cNvPr id="1252355"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algn="l" defTabSz="457200" rtl="1" eaLnBrk="1" latinLnBrk="0" hangingPunct="1">
              <a:spcBef>
                <a:spcPct val="0"/>
              </a:spcBef>
            </a:pPr>
            <a:r>
              <a:rPr lang="en-US" sz="2400" dirty="0">
                <a:latin typeface="Arial" charset="0"/>
                <a:ea typeface="ＭＳ Ｐゴシック" charset="0"/>
                <a:cs typeface="ＭＳ Ｐゴシック" charset="0"/>
              </a:rPr>
              <a:t>______</a:t>
            </a:r>
          </a:p>
          <a:p>
            <a:pPr marL="0" algn="l" defTabSz="457200" rtl="1" eaLnBrk="1" latinLnBrk="0" hangingPunct="1">
              <a:spcBef>
                <a:spcPct val="0"/>
              </a:spcBef>
            </a:pPr>
            <a:r>
              <a:rPr lang="en-US" sz="2400" dirty="0">
                <a:latin typeface="Arial" charset="0"/>
                <a:ea typeface="ＭＳ Ｐゴシック" charset="0"/>
                <a:cs typeface="ＭＳ Ｐゴシック" charset="0"/>
              </a:rPr>
              <a:t>ES-07-Dispensational Premillennialism-93</a:t>
            </a:r>
          </a:p>
          <a:p>
            <a:pPr marL="0" algn="l" defTabSz="457200" rtl="1" eaLnBrk="1" latinLnBrk="0" hangingPunct="1">
              <a:spcBef>
                <a:spcPct val="0"/>
              </a:spcBef>
            </a:pPr>
            <a:r>
              <a:rPr lang="en-US" sz="2400" dirty="0">
                <a:latin typeface="Arial" charset="0"/>
                <a:ea typeface="ＭＳ Ｐゴシック" charset="0"/>
                <a:cs typeface="ＭＳ Ｐゴシック" charset="0"/>
              </a:rPr>
              <a:t>OS-01-Gen1-3-slide 92</a:t>
            </a:r>
          </a:p>
          <a:p>
            <a:pPr>
              <a:spcBef>
                <a:spcPct val="0"/>
              </a:spcBef>
            </a:pPr>
            <a:endParaRPr lang="en-US" sz="2400" dirty="0">
              <a:latin typeface="Arial"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1" name="Shape 5791"/>
          <p:cNvSpPr>
            <a:spLocks noGrp="1" noRot="1" noChangeAspect="1"/>
          </p:cNvSpPr>
          <p:nvPr>
            <p:ph type="sldImg"/>
          </p:nvPr>
        </p:nvSpPr>
        <p:spPr>
          <a:prstGeom prst="rect">
            <a:avLst/>
          </a:prstGeom>
        </p:spPr>
        <p:txBody>
          <a:bodyPr/>
          <a:lstStyle/>
          <a:p>
            <a:endParaRPr/>
          </a:p>
        </p:txBody>
      </p:sp>
      <p:sp>
        <p:nvSpPr>
          <p:cNvPr id="5792" name="Shape 5792"/>
          <p:cNvSpPr>
            <a:spLocks noGrp="1"/>
          </p:cNvSpPr>
          <p:nvPr>
            <p:ph type="body" sz="quarter" idx="1"/>
          </p:nvPr>
        </p:nvSpPr>
        <p:spPr>
          <a:prstGeom prst="rect">
            <a:avLst/>
          </a:prstGeom>
        </p:spPr>
        <p:txBody>
          <a:bodyPr/>
          <a:lstStyle/>
          <a:p>
            <a:r>
              <a:t>Terah’s descendants trace from Abraham to Isaac to Jacob to Joseph and pass on God's covenant promising Abram a land, nation, and blessed name to show Israel its origin as a nation of promise (11:27–50:26).</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2" name="Shape 6452"/>
          <p:cNvSpPr>
            <a:spLocks noGrp="1" noRot="1" noChangeAspect="1"/>
          </p:cNvSpPr>
          <p:nvPr>
            <p:ph type="sldImg"/>
          </p:nvPr>
        </p:nvSpPr>
        <p:spPr>
          <a:prstGeom prst="rect">
            <a:avLst/>
          </a:prstGeom>
        </p:spPr>
        <p:txBody>
          <a:bodyPr/>
          <a:lstStyle/>
          <a:p>
            <a:endParaRPr/>
          </a:p>
        </p:txBody>
      </p:sp>
      <p:sp>
        <p:nvSpPr>
          <p:cNvPr id="6453" name="Shape 6453"/>
          <p:cNvSpPr>
            <a:spLocks noGrp="1"/>
          </p:cNvSpPr>
          <p:nvPr>
            <p:ph type="body" sz="quarter" idx="1"/>
          </p:nvPr>
        </p:nvSpPr>
        <p:spPr>
          <a:prstGeom prst="rect">
            <a:avLst/>
          </a:prstGeom>
        </p:spPr>
        <p:txBody>
          <a:bodyPr/>
          <a:lstStyle/>
          <a:p>
            <a:r>
              <a:t>God chose believers like us to rule the world!</a:t>
            </a:r>
          </a:p>
          <a:p>
            <a:pPr>
              <a:defRPr>
                <a:latin typeface="Times New Roman"/>
                <a:ea typeface="Times New Roman"/>
                <a:cs typeface="Times New Roman"/>
                <a:sym typeface="Times New Roman"/>
              </a:defRPr>
            </a:pPr>
            <a:r>
              <a:t>Throughout Scripture we see the Kingdom of God as the primary theme from the first to the last chapter. But we also see God establishing covenants, or promises, alongside his kingdom rule to enable us to see our eventual rule with him accomplished.</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9" name="Shape 6559"/>
          <p:cNvSpPr>
            <a:spLocks noGrp="1" noRot="1" noChangeAspect="1"/>
          </p:cNvSpPr>
          <p:nvPr>
            <p:ph type="sldImg"/>
          </p:nvPr>
        </p:nvSpPr>
        <p:spPr>
          <a:prstGeom prst="rect">
            <a:avLst/>
          </a:prstGeom>
        </p:spPr>
        <p:txBody>
          <a:bodyPr/>
          <a:lstStyle/>
          <a:p>
            <a:endParaRPr/>
          </a:p>
        </p:txBody>
      </p:sp>
      <p:sp>
        <p:nvSpPr>
          <p:cNvPr id="6560" name="Shape 6560"/>
          <p:cNvSpPr>
            <a:spLocks noGrp="1"/>
          </p:cNvSpPr>
          <p:nvPr>
            <p:ph type="body" sz="quarter" idx="1"/>
          </p:nvPr>
        </p:nvSpPr>
        <p:spPr>
          <a:prstGeom prst="rect">
            <a:avLst/>
          </a:prstGeom>
        </p:spPr>
        <p:txBody>
          <a:bodyPr/>
          <a:lstStyle/>
          <a:p>
            <a:pPr>
              <a:defRPr>
                <a:latin typeface="Arial"/>
                <a:ea typeface="Arial"/>
                <a:cs typeface="Arial"/>
                <a:sym typeface="Arial"/>
              </a:defRPr>
            </a:pPr>
            <a:r>
              <a:t>All agree that a partial fulfillment of the covenant to Abraham exists now to the Church in the indwelling Holy Spirit and forgiveness of sins (Jer 31:31-34)—and the ultimate fulfillment will be in the eternal state.</a:t>
            </a:r>
          </a:p>
          <a:p>
            <a:pPr>
              <a:defRPr>
                <a:latin typeface="Arial"/>
                <a:ea typeface="Arial"/>
                <a:cs typeface="Arial"/>
                <a:sym typeface="Arial"/>
              </a:defRPr>
            </a:pPr>
            <a: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pPr>
              <a:defRPr>
                <a:latin typeface="Arial"/>
                <a:ea typeface="Arial"/>
                <a:cs typeface="Arial"/>
                <a:sym typeface="Arial"/>
              </a:defRPr>
            </a:pPr>
            <a:r>
              <a:t>____________</a:t>
            </a:r>
          </a:p>
          <a:p>
            <a:pPr>
              <a:defRPr b="1">
                <a:latin typeface="Arial"/>
                <a:ea typeface="Arial"/>
                <a:cs typeface="Arial"/>
                <a:sym typeface="Arial"/>
              </a:defRPr>
            </a:pPr>
            <a:r>
              <a:t>Common English-7</a:t>
            </a:r>
          </a:p>
          <a:p>
            <a:pPr>
              <a:defRPr b="1">
                <a:latin typeface="Arial"/>
                <a:ea typeface="Arial"/>
                <a:cs typeface="Arial"/>
                <a:sym typeface="Arial"/>
              </a:defRPr>
            </a:pPr>
            <a:r>
              <a:t>AP-Fulfilled Prophecies-24</a:t>
            </a:r>
          </a:p>
          <a:p>
            <a:pPr>
              <a:defRPr b="1">
                <a:latin typeface="Arial"/>
                <a:ea typeface="Arial"/>
                <a:cs typeface="Arial"/>
                <a:sym typeface="Arial"/>
              </a:defRPr>
            </a:pPr>
            <a:r>
              <a:t>CH-02-Nature-103-p34a</a:t>
            </a:r>
          </a:p>
          <a:p>
            <a:pPr>
              <a:defRPr b="1">
                <a:latin typeface="Arial"/>
                <a:ea typeface="Arial"/>
                <a:cs typeface="Arial"/>
                <a:sym typeface="Arial"/>
              </a:defRPr>
            </a:pPr>
            <a:r>
              <a:t>OS-00-Intro &amp; Biblical Theology-25 &amp; 90</a:t>
            </a:r>
          </a:p>
          <a:p>
            <a:pPr>
              <a:defRPr b="1">
                <a:latin typeface="Arial"/>
                <a:ea typeface="Arial"/>
                <a:cs typeface="Arial"/>
                <a:sym typeface="Arial"/>
              </a:defRPr>
            </a:pPr>
            <a:r>
              <a:t>OS-02-Exodus-267-p22</a:t>
            </a:r>
          </a:p>
          <a:p>
            <a:pPr>
              <a:defRPr b="1">
                <a:latin typeface="Arial"/>
                <a:ea typeface="Arial"/>
                <a:cs typeface="Arial"/>
                <a:sym typeface="Arial"/>
              </a:defRPr>
            </a:pPr>
            <a:r>
              <a:t>OS-05-Deut-248-p22</a:t>
            </a:r>
          </a:p>
          <a:p>
            <a:pPr>
              <a:defRPr b="1">
                <a:latin typeface="Arial"/>
                <a:ea typeface="Arial"/>
                <a:cs typeface="Arial"/>
                <a:sym typeface="Arial"/>
              </a:defRPr>
            </a:pPr>
            <a:r>
              <a:t>OS-10-2Sam-96-p22</a:t>
            </a:r>
          </a:p>
          <a:p>
            <a:pPr>
              <a:defRPr b="1">
                <a:latin typeface="Arial"/>
                <a:ea typeface="Arial"/>
                <a:cs typeface="Arial"/>
                <a:sym typeface="Arial"/>
              </a:defRPr>
            </a:pPr>
            <a:r>
              <a:t>OS-24-Jeremiah-174-p337</a:t>
            </a:r>
          </a:p>
          <a:p>
            <a:pPr>
              <a:defRPr b="1">
                <a:latin typeface="Arial"/>
                <a:ea typeface="Arial"/>
                <a:cs typeface="Arial"/>
                <a:sym typeface="Arial"/>
              </a:defRPr>
            </a:pPr>
            <a:r>
              <a:t>OS-23-Isaiah-97-p337</a:t>
            </a:r>
          </a:p>
          <a:p>
            <a:pPr>
              <a:defRPr b="1">
                <a:latin typeface="Arial"/>
                <a:ea typeface="Arial"/>
                <a:cs typeface="Arial"/>
                <a:sym typeface="Arial"/>
              </a:defRPr>
            </a:pPr>
            <a:r>
              <a:t>NS-09-Gal-143-p9g</a:t>
            </a:r>
          </a:p>
          <a:p>
            <a:pPr>
              <a:defRPr b="1">
                <a:latin typeface="Arial"/>
                <a:ea typeface="Arial"/>
                <a:cs typeface="Arial"/>
                <a:sym typeface="Arial"/>
              </a:defRPr>
            </a:pPr>
            <a:r>
              <a:t>NS-19-Hebrews-342-p9g</a:t>
            </a:r>
          </a:p>
          <a:p>
            <a:pPr>
              <a:defRPr b="1">
                <a:latin typeface="Arial"/>
                <a:ea typeface="Arial"/>
                <a:cs typeface="Arial"/>
                <a:sym typeface="Arial"/>
              </a:defRPr>
            </a:pPr>
            <a:r>
              <a:t>SA-08-Mosaic Law-19-p38a</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3" name="Shape 6573"/>
          <p:cNvSpPr>
            <a:spLocks noGrp="1" noRot="1" noChangeAspect="1"/>
          </p:cNvSpPr>
          <p:nvPr>
            <p:ph type="sldImg"/>
          </p:nvPr>
        </p:nvSpPr>
        <p:spPr>
          <a:prstGeom prst="rect">
            <a:avLst/>
          </a:prstGeom>
        </p:spPr>
        <p:txBody>
          <a:bodyPr/>
          <a:lstStyle/>
          <a:p>
            <a:endParaRPr/>
          </a:p>
        </p:txBody>
      </p:sp>
      <p:sp>
        <p:nvSpPr>
          <p:cNvPr id="6574" name="Shape 6574"/>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t>FU Future (Eschatology) in Arabic</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 name="Shape 5867"/>
          <p:cNvSpPr>
            <a:spLocks noGrp="1" noRot="1" noChangeAspect="1"/>
          </p:cNvSpPr>
          <p:nvPr>
            <p:ph type="sldImg"/>
          </p:nvPr>
        </p:nvSpPr>
        <p:spPr>
          <a:prstGeom prst="rect">
            <a:avLst/>
          </a:prstGeom>
        </p:spPr>
        <p:txBody>
          <a:bodyPr/>
          <a:lstStyle/>
          <a:p>
            <a:endParaRPr/>
          </a:p>
        </p:txBody>
      </p:sp>
      <p:sp>
        <p:nvSpPr>
          <p:cNvPr id="5868" name="Shape 5868"/>
          <p:cNvSpPr>
            <a:spLocks noGrp="1"/>
          </p:cNvSpPr>
          <p:nvPr>
            <p:ph type="body" sz="quarter" idx="1"/>
          </p:nvPr>
        </p:nvSpPr>
        <p:spPr>
          <a:prstGeom prst="rect">
            <a:avLst/>
          </a:prstGeom>
        </p:spPr>
        <p:txBody>
          <a:bodyPr/>
          <a:lstStyle>
            <a:lvl1pPr>
              <a:defRPr>
                <a:latin typeface="Times New Roman"/>
                <a:ea typeface="Times New Roman"/>
                <a:cs typeface="Times New Roman"/>
                <a:sym typeface="Times New Roman"/>
              </a:defRPr>
            </a:lvl1pPr>
          </a:lstStyle>
          <a:p>
            <a:r>
              <a:t>Abraham knew that it was a sin to worship Sin, so he migrated westward in obedience to God’s command. Genesis 15:6 says that he believed God, and God credited righteousness to him for his simple trust in God.</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7" name="Shape 5927"/>
          <p:cNvSpPr>
            <a:spLocks noGrp="1" noRot="1" noChangeAspect="1"/>
          </p:cNvSpPr>
          <p:nvPr>
            <p:ph type="sldImg"/>
          </p:nvPr>
        </p:nvSpPr>
        <p:spPr>
          <a:prstGeom prst="rect">
            <a:avLst/>
          </a:prstGeom>
        </p:spPr>
        <p:txBody>
          <a:bodyPr/>
          <a:lstStyle/>
          <a:p>
            <a:endParaRPr/>
          </a:p>
        </p:txBody>
      </p:sp>
      <p:sp>
        <p:nvSpPr>
          <p:cNvPr id="5928" name="Shape 5928"/>
          <p:cNvSpPr>
            <a:spLocks noGrp="1"/>
          </p:cNvSpPr>
          <p:nvPr>
            <p:ph type="body" sz="quarter" idx="1"/>
          </p:nvPr>
        </p:nvSpPr>
        <p:spPr>
          <a:prstGeom prst="rect">
            <a:avLst/>
          </a:prstGeom>
        </p:spPr>
        <p:txBody>
          <a:bodyPr/>
          <a:lstStyle/>
          <a:p>
            <a:pPr algn="just" rtl="1">
              <a:defRPr b="1">
                <a:latin typeface="Times Roman"/>
                <a:ea typeface="Times Roman"/>
                <a:cs typeface="Times Roman"/>
                <a:sym typeface="Times Roman"/>
              </a:defRPr>
            </a:pPr>
            <a:r>
              <a:rPr>
                <a:latin typeface="+mn-lt"/>
                <a:ea typeface="+mn-ea"/>
                <a:cs typeface="+mn-cs"/>
                <a:sym typeface="Helvetica"/>
              </a:rPr>
              <a:t>الآن </a:t>
            </a:r>
            <a:r>
              <a:t>... </a:t>
            </a:r>
            <a:r>
              <a:rPr>
                <a:latin typeface="+mn-lt"/>
                <a:ea typeface="+mn-ea"/>
                <a:cs typeface="+mn-cs"/>
                <a:sym typeface="Helvetica"/>
              </a:rPr>
              <a:t>في مجلد ملف إبراهيم ، أضف الحروف </a:t>
            </a:r>
            <a:r>
              <a:t>... </a:t>
            </a:r>
            <a:r>
              <a:rPr>
                <a:latin typeface="+mn-lt"/>
                <a:ea typeface="+mn-ea"/>
                <a:cs typeface="+mn-cs"/>
                <a:sym typeface="Helvetica"/>
              </a:rPr>
              <a:t>أ</a:t>
            </a:r>
            <a:r>
              <a:t> ... </a:t>
            </a:r>
            <a:r>
              <a:rPr>
                <a:latin typeface="+mn-lt"/>
                <a:ea typeface="+mn-ea"/>
                <a:cs typeface="+mn-cs"/>
                <a:sym typeface="Helvetica"/>
              </a:rPr>
              <a:t>ن</a:t>
            </a:r>
            <a:r>
              <a:t> ... </a:t>
            </a:r>
            <a:r>
              <a:rPr>
                <a:latin typeface="+mn-lt"/>
                <a:ea typeface="+mn-ea"/>
                <a:cs typeface="+mn-cs"/>
                <a:sym typeface="Helvetica"/>
              </a:rPr>
              <a:t>ب</a:t>
            </a:r>
            <a:r>
              <a:t> ... </a:t>
            </a:r>
            <a:r>
              <a:rPr>
                <a:latin typeface="+mn-lt"/>
                <a:ea typeface="+mn-ea"/>
                <a:cs typeface="+mn-cs"/>
                <a:sym typeface="Helvetica"/>
              </a:rPr>
              <a:t> تقف على الكلمات</a:t>
            </a:r>
            <a:r>
              <a:t>: </a:t>
            </a:r>
            <a:r>
              <a:rPr>
                <a:latin typeface="+mn-lt"/>
                <a:ea typeface="+mn-ea"/>
                <a:cs typeface="+mn-cs"/>
                <a:sym typeface="Helvetica"/>
              </a:rPr>
              <a:t>أرض </a:t>
            </a:r>
            <a:r>
              <a:t>... </a:t>
            </a:r>
            <a:r>
              <a:rPr>
                <a:latin typeface="+mn-lt"/>
                <a:ea typeface="+mn-ea"/>
                <a:cs typeface="+mn-cs"/>
                <a:sym typeface="Helvetica"/>
              </a:rPr>
              <a:t>نسل </a:t>
            </a:r>
            <a:r>
              <a:t>... </a:t>
            </a:r>
            <a:r>
              <a:rPr>
                <a:latin typeface="+mn-lt"/>
                <a:ea typeface="+mn-ea"/>
                <a:cs typeface="+mn-cs"/>
                <a:sym typeface="Helvetica"/>
              </a:rPr>
              <a:t>وبركة</a:t>
            </a:r>
            <a:r>
              <a:t>. </a:t>
            </a:r>
            <a:r>
              <a:rPr>
                <a:latin typeface="+mn-lt"/>
                <a:ea typeface="+mn-ea"/>
                <a:cs typeface="+mn-cs"/>
                <a:sym typeface="Helvetica"/>
              </a:rPr>
              <a:t>هنا تكمن أهمية تلك الكلمات</a:t>
            </a:r>
            <a:r>
              <a:t>. </a:t>
            </a:r>
            <a:r>
              <a:rPr>
                <a:latin typeface="+mn-lt"/>
                <a:ea typeface="+mn-ea"/>
                <a:cs typeface="+mn-cs"/>
                <a:sym typeface="Helvetica"/>
              </a:rPr>
              <a:t>هناك مباشرة في سفر التكوين ، الإصحاح ١٢ ، الآيات  ١</a:t>
            </a:r>
            <a:r>
              <a:t>-</a:t>
            </a:r>
            <a:r>
              <a:rPr>
                <a:latin typeface="+mn-lt"/>
                <a:ea typeface="+mn-ea"/>
                <a:cs typeface="+mn-cs"/>
                <a:sym typeface="Helvetica"/>
              </a:rPr>
              <a:t>٣ ، يجعل الله هذا العهد غير المشروط لإبراهيم </a:t>
            </a:r>
            <a:r>
              <a:t>... </a:t>
            </a:r>
            <a:r>
              <a:rPr>
                <a:latin typeface="+mn-lt"/>
                <a:ea typeface="+mn-ea"/>
                <a:cs typeface="+mn-cs"/>
                <a:sym typeface="Helvetica"/>
              </a:rPr>
              <a:t>فيما بعد يصبح عقدًا قانونيًا فعليًا في ثقافة ذلك اليوم</a:t>
            </a:r>
            <a:r>
              <a:t>!</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2" name="Shape 5962"/>
          <p:cNvSpPr>
            <a:spLocks noGrp="1" noRot="1" noChangeAspect="1"/>
          </p:cNvSpPr>
          <p:nvPr>
            <p:ph type="sldImg"/>
          </p:nvPr>
        </p:nvSpPr>
        <p:spPr>
          <a:prstGeom prst="rect">
            <a:avLst/>
          </a:prstGeom>
        </p:spPr>
        <p:txBody>
          <a:bodyPr/>
          <a:lstStyle/>
          <a:p>
            <a:endParaRPr/>
          </a:p>
        </p:txBody>
      </p:sp>
      <p:sp>
        <p:nvSpPr>
          <p:cNvPr id="5963" name="Shape 5963"/>
          <p:cNvSpPr>
            <a:spLocks noGrp="1"/>
          </p:cNvSpPr>
          <p:nvPr>
            <p:ph type="body" sz="quarter" idx="1"/>
          </p:nvPr>
        </p:nvSpPr>
        <p:spPr>
          <a:prstGeom prst="rect">
            <a:avLst/>
          </a:prstGeom>
        </p:spPr>
        <p:txBody>
          <a:bodyPr/>
          <a:lstStyle/>
          <a:p>
            <a:pPr>
              <a:defRPr>
                <a:latin typeface="Arial"/>
                <a:ea typeface="Arial"/>
                <a:cs typeface="Arial"/>
                <a:sym typeface="Arial"/>
              </a:defRPr>
            </a:pPr>
            <a:endParaRPr/>
          </a:p>
          <a:p>
            <a:pPr>
              <a:defRPr>
                <a:latin typeface="Arial"/>
                <a:ea typeface="Arial"/>
                <a:cs typeface="Arial"/>
                <a:sym typeface="Arial"/>
              </a:defRPr>
            </a:pPr>
            <a:r>
              <a:t>Chapter 30 says that Israel will be dispersed but then Israel will return to the L</a:t>
            </a:r>
            <a:r>
              <a:rPr sz="1100"/>
              <a:t>ORD</a:t>
            </a:r>
            <a:r>
              <a:t>, so he will restore them from the nations and bring them back to the Land.</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8" name="Shape 5998"/>
          <p:cNvSpPr>
            <a:spLocks noGrp="1" noRot="1" noChangeAspect="1"/>
          </p:cNvSpPr>
          <p:nvPr>
            <p:ph type="sldImg"/>
          </p:nvPr>
        </p:nvSpPr>
        <p:spPr>
          <a:prstGeom prst="rect">
            <a:avLst/>
          </a:prstGeom>
        </p:spPr>
        <p:txBody>
          <a:bodyPr/>
          <a:lstStyle/>
          <a:p>
            <a:endParaRPr/>
          </a:p>
        </p:txBody>
      </p:sp>
      <p:sp>
        <p:nvSpPr>
          <p:cNvPr id="5999" name="Shape 5999"/>
          <p:cNvSpPr>
            <a:spLocks noGrp="1"/>
          </p:cNvSpPr>
          <p:nvPr>
            <p:ph type="body" sz="quarter" idx="1"/>
          </p:nvPr>
        </p:nvSpPr>
        <p:spPr>
          <a:prstGeom prst="rect">
            <a:avLst/>
          </a:prstGeom>
        </p:spPr>
        <p:txBody>
          <a:bodyPr/>
          <a:lstStyle/>
          <a:p>
            <a:pPr>
              <a:defRPr>
                <a:latin typeface="Times New Roman"/>
                <a:ea typeface="Times New Roman"/>
                <a:cs typeface="Times New Roman"/>
                <a:sym typeface="Times New Roman"/>
              </a:defRPr>
            </a:pPr>
            <a:r>
              <a:t>God appeared to Abram with a threefold promise: </a:t>
            </a:r>
          </a:p>
          <a:p>
            <a:pPr marL="228600" indent="-228600">
              <a:buSzPct val="100000"/>
              <a:buAutoNum type="arabicParenBoth"/>
              <a:defRPr>
                <a:latin typeface="Times New Roman"/>
                <a:ea typeface="Times New Roman"/>
                <a:cs typeface="Times New Roman"/>
                <a:sym typeface="Times New Roman"/>
              </a:defRPr>
            </a:pPr>
            <a:r>
              <a:t>God told this nomad who grew up in the city of Ur that he would provide for him and his descendants a land to live, </a:t>
            </a:r>
          </a:p>
          <a:p>
            <a:pPr marL="228600" indent="-228600">
              <a:buSzPct val="100000"/>
              <a:buAutoNum type="arabicParenBoth"/>
              <a:defRPr>
                <a:latin typeface="Times New Roman"/>
                <a:ea typeface="Times New Roman"/>
                <a:cs typeface="Times New Roman"/>
                <a:sym typeface="Times New Roman"/>
              </a:defRPr>
            </a:pPr>
            <a:r>
              <a:t>God promised this 75-year-old man with a barren wife of decades that he would father an entire nation to come from that barren wife Sarah, and </a:t>
            </a:r>
          </a:p>
          <a:p>
            <a:pPr marL="228600" indent="-228600">
              <a:buSzPct val="100000"/>
              <a:buAutoNum type="arabicParenBoth"/>
              <a:defRPr>
                <a:latin typeface="Times New Roman"/>
                <a:ea typeface="Times New Roman"/>
                <a:cs typeface="Times New Roman"/>
                <a:sym typeface="Times New Roman"/>
              </a:defRPr>
            </a:pPr>
            <a:r>
              <a:t>God assured that the nation that came from him would bless all peoples—especially fulfilled through Jesus, who came 2000 years later to die for the whole world.</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8" name="Shape 6088"/>
          <p:cNvSpPr>
            <a:spLocks noGrp="1" noRot="1" noChangeAspect="1"/>
          </p:cNvSpPr>
          <p:nvPr>
            <p:ph type="sldImg"/>
          </p:nvPr>
        </p:nvSpPr>
        <p:spPr>
          <a:prstGeom prst="rect">
            <a:avLst/>
          </a:prstGeom>
        </p:spPr>
        <p:txBody>
          <a:bodyPr/>
          <a:lstStyle/>
          <a:p>
            <a:endParaRPr/>
          </a:p>
        </p:txBody>
      </p:sp>
      <p:sp>
        <p:nvSpPr>
          <p:cNvPr id="6089" name="Shape 6089"/>
          <p:cNvSpPr>
            <a:spLocks noGrp="1"/>
          </p:cNvSpPr>
          <p:nvPr>
            <p:ph type="body" sz="quarter" idx="1"/>
          </p:nvPr>
        </p:nvSpPr>
        <p:spPr>
          <a:prstGeom prst="rect">
            <a:avLst/>
          </a:prstGeom>
        </p:spPr>
        <p:txBody>
          <a:bodyPr/>
          <a:lstStyle/>
          <a:p>
            <a:pPr>
              <a:defRPr>
                <a:latin typeface="Times New Roman"/>
                <a:ea typeface="Times New Roman"/>
                <a:cs typeface="Times New Roman"/>
                <a:sym typeface="Times New Roman"/>
              </a:defRPr>
            </a:pPr>
            <a:r>
              <a:t>The three key provisions of the Genesis 12:1-3 Abrahamic Covenant are later amplified in three other covenants in the OT. All will be fulfilled when Christ returns to reign on this earth:</a:t>
            </a:r>
          </a:p>
          <a:p>
            <a:pPr marL="228600" indent="-228600">
              <a:buSzPct val="100000"/>
              <a:buAutoNum type="arabicParenBoth"/>
              <a:defRPr>
                <a:latin typeface="Times New Roman"/>
                <a:ea typeface="Times New Roman"/>
                <a:cs typeface="Times New Roman"/>
                <a:sym typeface="Times New Roman"/>
              </a:defRPr>
            </a:pPr>
            <a:r>
              <a:t>Israel will finally live in the land that God gave as an eternal possession (Genesis 17:8),</a:t>
            </a:r>
          </a:p>
          <a:p>
            <a:pPr marL="228600" indent="-228600">
              <a:buSzPct val="100000"/>
              <a:buAutoNum type="arabicParenBoth"/>
              <a:defRPr>
                <a:latin typeface="Times New Roman"/>
                <a:ea typeface="Times New Roman"/>
                <a:cs typeface="Times New Roman"/>
                <a:sym typeface="Times New Roman"/>
              </a:defRPr>
            </a:pPr>
            <a:r>
              <a:t>Messiah’s rule will finally provide the world with righteous leadership (Isaiah 11),</a:t>
            </a:r>
          </a:p>
          <a:p>
            <a:pPr marL="228600" indent="-228600">
              <a:buSzPct val="100000"/>
              <a:buAutoNum type="arabicParenBoth"/>
              <a:defRPr>
                <a:latin typeface="Times New Roman"/>
                <a:ea typeface="Times New Roman"/>
                <a:cs typeface="Times New Roman"/>
                <a:sym typeface="Times New Roman"/>
              </a:defRPr>
            </a:pPr>
            <a:r>
              <a:t>The blessing to Israel will include many Gentiles among them (Ezek 47-48).</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4" name="Shape 6104"/>
          <p:cNvSpPr>
            <a:spLocks noGrp="1" noRot="1" noChangeAspect="1"/>
          </p:cNvSpPr>
          <p:nvPr>
            <p:ph type="sldImg"/>
          </p:nvPr>
        </p:nvSpPr>
        <p:spPr>
          <a:prstGeom prst="rect">
            <a:avLst/>
          </a:prstGeom>
        </p:spPr>
        <p:txBody>
          <a:bodyPr/>
          <a:lstStyle/>
          <a:p>
            <a:endParaRPr/>
          </a:p>
        </p:txBody>
      </p:sp>
      <p:sp>
        <p:nvSpPr>
          <p:cNvPr id="6105" name="Shape 6105"/>
          <p:cNvSpPr>
            <a:spLocks noGrp="1"/>
          </p:cNvSpPr>
          <p:nvPr>
            <p:ph type="body" sz="quarter" idx="1"/>
          </p:nvPr>
        </p:nvSpPr>
        <p:spPr>
          <a:prstGeom prst="rect">
            <a:avLst/>
          </a:prstGeom>
        </p:spPr>
        <p:txBody>
          <a:bodyPr/>
          <a:lstStyle/>
          <a:p>
            <a:pPr algn="r" rtl="1">
              <a:defRPr>
                <a:latin typeface="Arial"/>
                <a:ea typeface="Arial"/>
                <a:cs typeface="Arial"/>
                <a:sym typeface="Arial"/>
              </a:defRPr>
            </a:pPr>
            <a: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p>
          <a:p>
            <a:pPr algn="r">
              <a:defRPr>
                <a:latin typeface="Arial"/>
                <a:ea typeface="Arial"/>
                <a:cs typeface="Arial"/>
                <a:sym typeface="Arial"/>
              </a:defRPr>
            </a:pPr>
            <a:endParaRPr/>
          </a:p>
          <a:p>
            <a:pPr>
              <a:defRPr>
                <a:latin typeface="Arial"/>
                <a:ea typeface="Arial"/>
                <a:cs typeface="Arial"/>
                <a:sym typeface="Arial"/>
              </a:defRPr>
            </a:pPr>
            <a:r>
              <a:t>_____________</a:t>
            </a:r>
          </a:p>
          <a:p>
            <a:pPr>
              <a:defRPr>
                <a:latin typeface="Arial"/>
                <a:ea typeface="Arial"/>
                <a:cs typeface="Arial"/>
                <a:sym typeface="Arial"/>
              </a:defRPr>
            </a:pPr>
            <a:r>
              <a:t>Common Arabic-127</a:t>
            </a:r>
          </a:p>
          <a:p>
            <a:pPr>
              <a:defRPr>
                <a:latin typeface="Arial"/>
                <a:ea typeface="Arial"/>
                <a:cs typeface="Arial"/>
                <a:sym typeface="Arial"/>
              </a:defRPr>
            </a:pPr>
            <a:r>
              <a:t>BE-31-Obadiah-83</a:t>
            </a:r>
          </a:p>
          <a:p>
            <a:pPr>
              <a:defRPr>
                <a:latin typeface="Arial"/>
                <a:ea typeface="Arial"/>
                <a:cs typeface="Arial"/>
                <a:sym typeface="Arial"/>
              </a:defRPr>
            </a:pPr>
            <a:r>
              <a:t>OC-19-Daniel Authorship-?</a:t>
            </a:r>
          </a:p>
          <a:p>
            <a:pPr>
              <a:defRPr>
                <a:latin typeface="Arial"/>
                <a:ea typeface="Arial"/>
                <a:cs typeface="Arial"/>
                <a:sym typeface="Arial"/>
              </a:defRPr>
            </a:pPr>
            <a:r>
              <a:t>OS-01-Gen12</a:t>
            </a:r>
          </a:p>
          <a:p>
            <a:pPr>
              <a:defRPr>
                <a:latin typeface="Arial"/>
                <a:ea typeface="Arial"/>
                <a:cs typeface="Arial"/>
                <a:sym typeface="Arial"/>
              </a:defRPr>
            </a:pPr>
            <a:r>
              <a:t>OS-04-Numbers-235</a:t>
            </a:r>
          </a:p>
          <a:p>
            <a:pPr>
              <a:defRPr>
                <a:latin typeface="Arial"/>
                <a:ea typeface="Arial"/>
                <a:cs typeface="Arial"/>
                <a:sym typeface="Arial"/>
              </a:defRPr>
            </a:pPr>
            <a:r>
              <a:t>OS-17-Esther-16</a:t>
            </a:r>
          </a:p>
          <a:p>
            <a:pPr>
              <a:defRPr>
                <a:latin typeface="Arial"/>
                <a:ea typeface="Arial"/>
                <a:cs typeface="Arial"/>
                <a:sym typeface="Arial"/>
              </a:defRPr>
            </a:pPr>
            <a:r>
              <a:t>OS-31-Obadiah-159</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19" name="Title Text"/>
          <p:cNvSpPr txBox="1">
            <a:spLocks noGrp="1"/>
          </p:cNvSpPr>
          <p:nvPr>
            <p:ph type="title"/>
          </p:nvPr>
        </p:nvSpPr>
        <p:spPr>
          <a:prstGeom prst="rect">
            <a:avLst/>
          </a:prstGeom>
        </p:spPr>
        <p:txBody>
          <a:bodyPr/>
          <a:lstStyle/>
          <a:p>
            <a:r>
              <a:t>Title Text</a:t>
            </a:r>
          </a:p>
        </p:txBody>
      </p:sp>
      <p:sp>
        <p:nvSpPr>
          <p:cNvPr id="2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0" name="Title Text"/>
          <p:cNvSpPr txBox="1">
            <a:spLocks noGrp="1"/>
          </p:cNvSpPr>
          <p:nvPr>
            <p:ph type="title"/>
          </p:nvPr>
        </p:nvSpPr>
        <p:spPr>
          <a:xfrm>
            <a:off x="6629400" y="277813"/>
            <a:ext cx="2057400" cy="5853113"/>
          </a:xfrm>
          <a:prstGeom prst="rect">
            <a:avLst/>
          </a:prstGeom>
        </p:spPr>
        <p:txBody>
          <a:bodyPr vert="eaVert"/>
          <a:lstStyle/>
          <a:p>
            <a:r>
              <a:t>Title Text</a:t>
            </a:r>
          </a:p>
        </p:txBody>
      </p:sp>
      <p:sp>
        <p:nvSpPr>
          <p:cNvPr id="101" name="Body Level One…"/>
          <p:cNvSpPr txBox="1">
            <a:spLocks noGrp="1"/>
          </p:cNvSpPr>
          <p:nvPr>
            <p:ph type="body" idx="1"/>
          </p:nvPr>
        </p:nvSpPr>
        <p:spPr>
          <a:xfrm>
            <a:off x="457200" y="277813"/>
            <a:ext cx="6019800" cy="5853113"/>
          </a:xfrm>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287" name="Group 2"/>
          <p:cNvGrpSpPr/>
          <p:nvPr/>
        </p:nvGrpSpPr>
        <p:grpSpPr>
          <a:xfrm>
            <a:off x="3800475" y="1789113"/>
            <a:ext cx="5350046" cy="5056188"/>
            <a:chOff x="0" y="0"/>
            <a:chExt cx="5350045" cy="5056187"/>
          </a:xfrm>
        </p:grpSpPr>
        <p:sp>
          <p:nvSpPr>
            <p:cNvPr id="225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28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289"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9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31" name="Group 2"/>
          <p:cNvGrpSpPr/>
          <p:nvPr/>
        </p:nvGrpSpPr>
        <p:grpSpPr>
          <a:xfrm>
            <a:off x="3800475" y="1789113"/>
            <a:ext cx="5350046" cy="5056188"/>
            <a:chOff x="0" y="0"/>
            <a:chExt cx="5350045" cy="5056187"/>
          </a:xfrm>
        </p:grpSpPr>
        <p:sp>
          <p:nvSpPr>
            <p:cNvPr id="229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3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2333"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75" name="Group 2"/>
          <p:cNvGrpSpPr/>
          <p:nvPr/>
        </p:nvGrpSpPr>
        <p:grpSpPr>
          <a:xfrm>
            <a:off x="3800475" y="1789113"/>
            <a:ext cx="5350046" cy="5056188"/>
            <a:chOff x="0" y="0"/>
            <a:chExt cx="5350045" cy="5056187"/>
          </a:xfrm>
        </p:grpSpPr>
        <p:sp>
          <p:nvSpPr>
            <p:cNvPr id="23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377"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19" name="Group 2"/>
          <p:cNvGrpSpPr/>
          <p:nvPr/>
        </p:nvGrpSpPr>
        <p:grpSpPr>
          <a:xfrm>
            <a:off x="3800475" y="1789113"/>
            <a:ext cx="5350046" cy="5056188"/>
            <a:chOff x="0" y="0"/>
            <a:chExt cx="5350045" cy="5056187"/>
          </a:xfrm>
        </p:grpSpPr>
        <p:sp>
          <p:nvSpPr>
            <p:cNvPr id="23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20"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242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2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242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64" name="Group 2"/>
          <p:cNvGrpSpPr/>
          <p:nvPr/>
        </p:nvGrpSpPr>
        <p:grpSpPr>
          <a:xfrm>
            <a:off x="3800475" y="1789113"/>
            <a:ext cx="5350046" cy="5056188"/>
            <a:chOff x="0" y="0"/>
            <a:chExt cx="5350045" cy="5056187"/>
          </a:xfrm>
        </p:grpSpPr>
        <p:sp>
          <p:nvSpPr>
            <p:cNvPr id="243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6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4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07" name="Group 2"/>
          <p:cNvGrpSpPr/>
          <p:nvPr/>
        </p:nvGrpSpPr>
        <p:grpSpPr>
          <a:xfrm>
            <a:off x="3800475" y="1789113"/>
            <a:ext cx="5350046" cy="5056188"/>
            <a:chOff x="0" y="0"/>
            <a:chExt cx="5350045" cy="5056187"/>
          </a:xfrm>
        </p:grpSpPr>
        <p:sp>
          <p:nvSpPr>
            <p:cNvPr id="24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0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49" name="Group 2"/>
          <p:cNvGrpSpPr/>
          <p:nvPr/>
        </p:nvGrpSpPr>
        <p:grpSpPr>
          <a:xfrm>
            <a:off x="3800475" y="1789113"/>
            <a:ext cx="5350046" cy="5056188"/>
            <a:chOff x="0" y="0"/>
            <a:chExt cx="5350045" cy="5056187"/>
          </a:xfrm>
        </p:grpSpPr>
        <p:sp>
          <p:nvSpPr>
            <p:cNvPr id="251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5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2551"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5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255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94" name="Group 2"/>
          <p:cNvGrpSpPr/>
          <p:nvPr/>
        </p:nvGrpSpPr>
        <p:grpSpPr>
          <a:xfrm>
            <a:off x="3800475" y="1789113"/>
            <a:ext cx="5350046" cy="5056188"/>
            <a:chOff x="0" y="0"/>
            <a:chExt cx="5350045" cy="5056187"/>
          </a:xfrm>
        </p:grpSpPr>
        <p:sp>
          <p:nvSpPr>
            <p:cNvPr id="256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95"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259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597"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9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39" name="Group 2"/>
          <p:cNvGrpSpPr/>
          <p:nvPr/>
        </p:nvGrpSpPr>
        <p:grpSpPr>
          <a:xfrm>
            <a:off x="3800475" y="1789113"/>
            <a:ext cx="5350046" cy="5056188"/>
            <a:chOff x="0" y="0"/>
            <a:chExt cx="5350045" cy="5056187"/>
          </a:xfrm>
        </p:grpSpPr>
        <p:sp>
          <p:nvSpPr>
            <p:cNvPr id="260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4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641"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4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83" name="Group 2"/>
          <p:cNvGrpSpPr/>
          <p:nvPr/>
        </p:nvGrpSpPr>
        <p:grpSpPr>
          <a:xfrm>
            <a:off x="3800475" y="1789113"/>
            <a:ext cx="5350046" cy="5056188"/>
            <a:chOff x="0" y="0"/>
            <a:chExt cx="5350045" cy="5056187"/>
          </a:xfrm>
        </p:grpSpPr>
        <p:sp>
          <p:nvSpPr>
            <p:cNvPr id="264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84"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2685"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10"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11"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474747"/>
        </a:solidFill>
        <a:effectLst/>
      </p:bgPr>
    </p:bg>
    <p:spTree>
      <p:nvGrpSpPr>
        <p:cNvPr id="1" name=""/>
        <p:cNvGrpSpPr/>
        <p:nvPr/>
      </p:nvGrpSpPr>
      <p:grpSpPr>
        <a:xfrm>
          <a:off x="0" y="0"/>
          <a:ext cx="0" cy="0"/>
          <a:chOff x="0" y="0"/>
          <a:chExt cx="0" cy="0"/>
        </a:xfrm>
      </p:grpSpPr>
      <p:grpSp>
        <p:nvGrpSpPr>
          <p:cNvPr id="2722" name="Group 2"/>
          <p:cNvGrpSpPr/>
          <p:nvPr/>
        </p:nvGrpSpPr>
        <p:grpSpPr>
          <a:xfrm>
            <a:off x="-1" y="-1"/>
            <a:ext cx="9132890" cy="6845301"/>
            <a:chOff x="0" y="0"/>
            <a:chExt cx="9132888" cy="6845300"/>
          </a:xfrm>
        </p:grpSpPr>
        <p:sp>
          <p:nvSpPr>
            <p:cNvPr id="269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17" name="Group 4"/>
            <p:cNvGrpSpPr/>
            <p:nvPr/>
          </p:nvGrpSpPr>
          <p:grpSpPr>
            <a:xfrm>
              <a:off x="390524" y="323850"/>
              <a:ext cx="8366127" cy="6172201"/>
              <a:chOff x="0" y="0"/>
              <a:chExt cx="8366125" cy="6172200"/>
            </a:xfrm>
          </p:grpSpPr>
          <p:sp>
            <p:nvSpPr>
              <p:cNvPr id="269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69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21" name="Group 28"/>
            <p:cNvGrpSpPr/>
            <p:nvPr/>
          </p:nvGrpSpPr>
          <p:grpSpPr>
            <a:xfrm>
              <a:off x="-1" y="-1"/>
              <a:ext cx="1978026" cy="1955801"/>
              <a:chOff x="0" y="0"/>
              <a:chExt cx="1978025" cy="1955800"/>
            </a:xfrm>
          </p:grpSpPr>
          <p:sp>
            <p:nvSpPr>
              <p:cNvPr id="271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1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2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2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2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25"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26"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2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474747"/>
        </a:solidFill>
        <a:effectLst/>
      </p:bgPr>
    </p:bg>
    <p:spTree>
      <p:nvGrpSpPr>
        <p:cNvPr id="1" name=""/>
        <p:cNvGrpSpPr/>
        <p:nvPr/>
      </p:nvGrpSpPr>
      <p:grpSpPr>
        <a:xfrm>
          <a:off x="0" y="0"/>
          <a:ext cx="0" cy="0"/>
          <a:chOff x="0" y="0"/>
          <a:chExt cx="0" cy="0"/>
        </a:xfrm>
      </p:grpSpPr>
      <p:grpSp>
        <p:nvGrpSpPr>
          <p:cNvPr id="2763" name="Group 2"/>
          <p:cNvGrpSpPr/>
          <p:nvPr/>
        </p:nvGrpSpPr>
        <p:grpSpPr>
          <a:xfrm>
            <a:off x="-1" y="-1"/>
            <a:ext cx="9132890" cy="6845301"/>
            <a:chOff x="0" y="0"/>
            <a:chExt cx="9132888" cy="6845300"/>
          </a:xfrm>
        </p:grpSpPr>
        <p:sp>
          <p:nvSpPr>
            <p:cNvPr id="273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58" name="Group 4"/>
            <p:cNvGrpSpPr/>
            <p:nvPr/>
          </p:nvGrpSpPr>
          <p:grpSpPr>
            <a:xfrm>
              <a:off x="390524" y="323850"/>
              <a:ext cx="8366127" cy="6172201"/>
              <a:chOff x="0" y="0"/>
              <a:chExt cx="8366125" cy="6172200"/>
            </a:xfrm>
          </p:grpSpPr>
          <p:sp>
            <p:nvSpPr>
              <p:cNvPr id="273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3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62" name="Group 28"/>
            <p:cNvGrpSpPr/>
            <p:nvPr/>
          </p:nvGrpSpPr>
          <p:grpSpPr>
            <a:xfrm>
              <a:off x="-1" y="-1"/>
              <a:ext cx="1978026" cy="1955801"/>
              <a:chOff x="0" y="0"/>
              <a:chExt cx="1978025" cy="1955800"/>
            </a:xfrm>
          </p:grpSpPr>
          <p:sp>
            <p:nvSpPr>
              <p:cNvPr id="275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64"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65"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6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67"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6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474747"/>
        </a:solidFill>
        <a:effectLst/>
      </p:bgPr>
    </p:bg>
    <p:spTree>
      <p:nvGrpSpPr>
        <p:cNvPr id="1" name=""/>
        <p:cNvGrpSpPr/>
        <p:nvPr/>
      </p:nvGrpSpPr>
      <p:grpSpPr>
        <a:xfrm>
          <a:off x="0" y="0"/>
          <a:ext cx="0" cy="0"/>
          <a:chOff x="0" y="0"/>
          <a:chExt cx="0" cy="0"/>
        </a:xfrm>
      </p:grpSpPr>
      <p:grpSp>
        <p:nvGrpSpPr>
          <p:cNvPr id="2804" name="Group 2"/>
          <p:cNvGrpSpPr/>
          <p:nvPr/>
        </p:nvGrpSpPr>
        <p:grpSpPr>
          <a:xfrm>
            <a:off x="-1" y="-1"/>
            <a:ext cx="9132890" cy="6845301"/>
            <a:chOff x="0" y="0"/>
            <a:chExt cx="9132888" cy="6845300"/>
          </a:xfrm>
        </p:grpSpPr>
        <p:sp>
          <p:nvSpPr>
            <p:cNvPr id="277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99" name="Group 4"/>
            <p:cNvGrpSpPr/>
            <p:nvPr/>
          </p:nvGrpSpPr>
          <p:grpSpPr>
            <a:xfrm>
              <a:off x="390524" y="323850"/>
              <a:ext cx="8366127" cy="6172201"/>
              <a:chOff x="0" y="0"/>
              <a:chExt cx="8366125" cy="6172200"/>
            </a:xfrm>
          </p:grpSpPr>
          <p:sp>
            <p:nvSpPr>
              <p:cNvPr id="277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7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03" name="Group 28"/>
            <p:cNvGrpSpPr/>
            <p:nvPr/>
          </p:nvGrpSpPr>
          <p:grpSpPr>
            <a:xfrm>
              <a:off x="-1" y="-1"/>
              <a:ext cx="1978026" cy="1955801"/>
              <a:chOff x="0" y="0"/>
              <a:chExt cx="1978025" cy="1955800"/>
            </a:xfrm>
          </p:grpSpPr>
          <p:sp>
            <p:nvSpPr>
              <p:cNvPr id="280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05"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06"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280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0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474747"/>
        </a:solidFill>
        <a:effectLst/>
      </p:bgPr>
    </p:bg>
    <p:spTree>
      <p:nvGrpSpPr>
        <p:cNvPr id="1" name=""/>
        <p:cNvGrpSpPr/>
        <p:nvPr/>
      </p:nvGrpSpPr>
      <p:grpSpPr>
        <a:xfrm>
          <a:off x="0" y="0"/>
          <a:ext cx="0" cy="0"/>
          <a:chOff x="0" y="0"/>
          <a:chExt cx="0" cy="0"/>
        </a:xfrm>
      </p:grpSpPr>
      <p:grpSp>
        <p:nvGrpSpPr>
          <p:cNvPr id="2845" name="Group 2"/>
          <p:cNvGrpSpPr/>
          <p:nvPr/>
        </p:nvGrpSpPr>
        <p:grpSpPr>
          <a:xfrm>
            <a:off x="-1" y="-1"/>
            <a:ext cx="9132890" cy="6845301"/>
            <a:chOff x="0" y="0"/>
            <a:chExt cx="9132888" cy="6845300"/>
          </a:xfrm>
        </p:grpSpPr>
        <p:sp>
          <p:nvSpPr>
            <p:cNvPr id="281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40" name="Group 4"/>
            <p:cNvGrpSpPr/>
            <p:nvPr/>
          </p:nvGrpSpPr>
          <p:grpSpPr>
            <a:xfrm>
              <a:off x="390524" y="323850"/>
              <a:ext cx="8366127" cy="6172201"/>
              <a:chOff x="0" y="0"/>
              <a:chExt cx="8366125" cy="6172200"/>
            </a:xfrm>
          </p:grpSpPr>
          <p:sp>
            <p:nvSpPr>
              <p:cNvPr id="281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1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1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44" name="Group 28"/>
            <p:cNvGrpSpPr/>
            <p:nvPr/>
          </p:nvGrpSpPr>
          <p:grpSpPr>
            <a:xfrm>
              <a:off x="-1" y="-1"/>
              <a:ext cx="1978026" cy="1955801"/>
              <a:chOff x="0" y="0"/>
              <a:chExt cx="1978025" cy="1955800"/>
            </a:xfrm>
          </p:grpSpPr>
          <p:sp>
            <p:nvSpPr>
              <p:cNvPr id="284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46"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47"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4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49"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474747"/>
        </a:solidFill>
        <a:effectLst/>
      </p:bgPr>
    </p:bg>
    <p:spTree>
      <p:nvGrpSpPr>
        <p:cNvPr id="1" name=""/>
        <p:cNvGrpSpPr/>
        <p:nvPr/>
      </p:nvGrpSpPr>
      <p:grpSpPr>
        <a:xfrm>
          <a:off x="0" y="0"/>
          <a:ext cx="0" cy="0"/>
          <a:chOff x="0" y="0"/>
          <a:chExt cx="0" cy="0"/>
        </a:xfrm>
      </p:grpSpPr>
      <p:grpSp>
        <p:nvGrpSpPr>
          <p:cNvPr id="2886" name="Group 2"/>
          <p:cNvGrpSpPr/>
          <p:nvPr/>
        </p:nvGrpSpPr>
        <p:grpSpPr>
          <a:xfrm>
            <a:off x="-1" y="-1"/>
            <a:ext cx="9132890" cy="6845301"/>
            <a:chOff x="0" y="0"/>
            <a:chExt cx="9132888" cy="6845300"/>
          </a:xfrm>
        </p:grpSpPr>
        <p:sp>
          <p:nvSpPr>
            <p:cNvPr id="285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81" name="Group 4"/>
            <p:cNvGrpSpPr/>
            <p:nvPr/>
          </p:nvGrpSpPr>
          <p:grpSpPr>
            <a:xfrm>
              <a:off x="390524" y="323850"/>
              <a:ext cx="8366127" cy="6172201"/>
              <a:chOff x="0" y="0"/>
              <a:chExt cx="8366125" cy="6172200"/>
            </a:xfrm>
          </p:grpSpPr>
          <p:sp>
            <p:nvSpPr>
              <p:cNvPr id="285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5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8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85" name="Group 28"/>
            <p:cNvGrpSpPr/>
            <p:nvPr/>
          </p:nvGrpSpPr>
          <p:grpSpPr>
            <a:xfrm>
              <a:off x="-1" y="-1"/>
              <a:ext cx="1978026" cy="1955801"/>
              <a:chOff x="0" y="0"/>
              <a:chExt cx="1978025" cy="1955800"/>
            </a:xfrm>
          </p:grpSpPr>
          <p:sp>
            <p:nvSpPr>
              <p:cNvPr id="288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87"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88"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8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89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474747"/>
        </a:solidFill>
        <a:effectLst/>
      </p:bgPr>
    </p:bg>
    <p:spTree>
      <p:nvGrpSpPr>
        <p:cNvPr id="1" name=""/>
        <p:cNvGrpSpPr/>
        <p:nvPr/>
      </p:nvGrpSpPr>
      <p:grpSpPr>
        <a:xfrm>
          <a:off x="0" y="0"/>
          <a:ext cx="0" cy="0"/>
          <a:chOff x="0" y="0"/>
          <a:chExt cx="0" cy="0"/>
        </a:xfrm>
      </p:grpSpPr>
      <p:grpSp>
        <p:nvGrpSpPr>
          <p:cNvPr id="2928" name="Group 2"/>
          <p:cNvGrpSpPr/>
          <p:nvPr/>
        </p:nvGrpSpPr>
        <p:grpSpPr>
          <a:xfrm>
            <a:off x="-1" y="-1"/>
            <a:ext cx="9132890" cy="6845301"/>
            <a:chOff x="0" y="0"/>
            <a:chExt cx="9132888" cy="6845300"/>
          </a:xfrm>
        </p:grpSpPr>
        <p:sp>
          <p:nvSpPr>
            <p:cNvPr id="289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23" name="Group 4"/>
            <p:cNvGrpSpPr/>
            <p:nvPr/>
          </p:nvGrpSpPr>
          <p:grpSpPr>
            <a:xfrm>
              <a:off x="390524" y="323850"/>
              <a:ext cx="8366127" cy="6172201"/>
              <a:chOff x="0" y="0"/>
              <a:chExt cx="8366125" cy="6172200"/>
            </a:xfrm>
          </p:grpSpPr>
          <p:sp>
            <p:nvSpPr>
              <p:cNvPr id="290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0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27" name="Group 28"/>
            <p:cNvGrpSpPr/>
            <p:nvPr/>
          </p:nvGrpSpPr>
          <p:grpSpPr>
            <a:xfrm>
              <a:off x="-1" y="-1"/>
              <a:ext cx="1978026" cy="1955801"/>
              <a:chOff x="0" y="0"/>
              <a:chExt cx="1978025" cy="1955800"/>
            </a:xfrm>
          </p:grpSpPr>
          <p:sp>
            <p:nvSpPr>
              <p:cNvPr id="292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2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3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3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9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474747"/>
        </a:solidFill>
        <a:effectLst/>
      </p:bgPr>
    </p:bg>
    <p:spTree>
      <p:nvGrpSpPr>
        <p:cNvPr id="1" name=""/>
        <p:cNvGrpSpPr/>
        <p:nvPr/>
      </p:nvGrpSpPr>
      <p:grpSpPr>
        <a:xfrm>
          <a:off x="0" y="0"/>
          <a:ext cx="0" cy="0"/>
          <a:chOff x="0" y="0"/>
          <a:chExt cx="0" cy="0"/>
        </a:xfrm>
      </p:grpSpPr>
      <p:grpSp>
        <p:nvGrpSpPr>
          <p:cNvPr id="2968" name="Group 2"/>
          <p:cNvGrpSpPr/>
          <p:nvPr/>
        </p:nvGrpSpPr>
        <p:grpSpPr>
          <a:xfrm>
            <a:off x="-1" y="-1"/>
            <a:ext cx="9132890" cy="6845301"/>
            <a:chOff x="0" y="0"/>
            <a:chExt cx="9132888" cy="6845300"/>
          </a:xfrm>
        </p:grpSpPr>
        <p:sp>
          <p:nvSpPr>
            <p:cNvPr id="293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63" name="Group 4"/>
            <p:cNvGrpSpPr/>
            <p:nvPr/>
          </p:nvGrpSpPr>
          <p:grpSpPr>
            <a:xfrm>
              <a:off x="390524" y="323850"/>
              <a:ext cx="8366127" cy="6172201"/>
              <a:chOff x="0" y="0"/>
              <a:chExt cx="8366125" cy="6172200"/>
            </a:xfrm>
          </p:grpSpPr>
          <p:sp>
            <p:nvSpPr>
              <p:cNvPr id="294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4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67" name="Group 28"/>
            <p:cNvGrpSpPr/>
            <p:nvPr/>
          </p:nvGrpSpPr>
          <p:grpSpPr>
            <a:xfrm>
              <a:off x="-1" y="-1"/>
              <a:ext cx="1978026" cy="1955801"/>
              <a:chOff x="0" y="0"/>
              <a:chExt cx="1978025" cy="1955800"/>
            </a:xfrm>
          </p:grpSpPr>
          <p:sp>
            <p:nvSpPr>
              <p:cNvPr id="296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6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7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7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474747"/>
        </a:solidFill>
        <a:effectLst/>
      </p:bgPr>
    </p:bg>
    <p:spTree>
      <p:nvGrpSpPr>
        <p:cNvPr id="1" name=""/>
        <p:cNvGrpSpPr/>
        <p:nvPr/>
      </p:nvGrpSpPr>
      <p:grpSpPr>
        <a:xfrm>
          <a:off x="0" y="0"/>
          <a:ext cx="0" cy="0"/>
          <a:chOff x="0" y="0"/>
          <a:chExt cx="0" cy="0"/>
        </a:xfrm>
      </p:grpSpPr>
      <p:grpSp>
        <p:nvGrpSpPr>
          <p:cNvPr id="3007" name="Group 2"/>
          <p:cNvGrpSpPr/>
          <p:nvPr/>
        </p:nvGrpSpPr>
        <p:grpSpPr>
          <a:xfrm>
            <a:off x="-1" y="-1"/>
            <a:ext cx="9132890" cy="6845301"/>
            <a:chOff x="0" y="0"/>
            <a:chExt cx="9132888" cy="6845300"/>
          </a:xfrm>
        </p:grpSpPr>
        <p:sp>
          <p:nvSpPr>
            <p:cNvPr id="297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02" name="Group 4"/>
            <p:cNvGrpSpPr/>
            <p:nvPr/>
          </p:nvGrpSpPr>
          <p:grpSpPr>
            <a:xfrm>
              <a:off x="390524" y="323850"/>
              <a:ext cx="8366127" cy="6172201"/>
              <a:chOff x="0" y="0"/>
              <a:chExt cx="8366125" cy="6172200"/>
            </a:xfrm>
          </p:grpSpPr>
          <p:sp>
            <p:nvSpPr>
              <p:cNvPr id="297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8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06" name="Group 28"/>
            <p:cNvGrpSpPr/>
            <p:nvPr/>
          </p:nvGrpSpPr>
          <p:grpSpPr>
            <a:xfrm>
              <a:off x="-1" y="-1"/>
              <a:ext cx="1978026" cy="1955801"/>
              <a:chOff x="0" y="0"/>
              <a:chExt cx="1978025" cy="1955800"/>
            </a:xfrm>
          </p:grpSpPr>
          <p:sp>
            <p:nvSpPr>
              <p:cNvPr id="300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08"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09"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11"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01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474747"/>
        </a:solidFill>
        <a:effectLst/>
      </p:bgPr>
    </p:bg>
    <p:spTree>
      <p:nvGrpSpPr>
        <p:cNvPr id="1" name=""/>
        <p:cNvGrpSpPr/>
        <p:nvPr/>
      </p:nvGrpSpPr>
      <p:grpSpPr>
        <a:xfrm>
          <a:off x="0" y="0"/>
          <a:ext cx="0" cy="0"/>
          <a:chOff x="0" y="0"/>
          <a:chExt cx="0" cy="0"/>
        </a:xfrm>
      </p:grpSpPr>
      <p:grpSp>
        <p:nvGrpSpPr>
          <p:cNvPr id="3049" name="Group 2"/>
          <p:cNvGrpSpPr/>
          <p:nvPr/>
        </p:nvGrpSpPr>
        <p:grpSpPr>
          <a:xfrm>
            <a:off x="-1" y="-1"/>
            <a:ext cx="9132890" cy="6845301"/>
            <a:chOff x="0" y="0"/>
            <a:chExt cx="9132888" cy="6845300"/>
          </a:xfrm>
        </p:grpSpPr>
        <p:sp>
          <p:nvSpPr>
            <p:cNvPr id="302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44" name="Group 4"/>
            <p:cNvGrpSpPr/>
            <p:nvPr/>
          </p:nvGrpSpPr>
          <p:grpSpPr>
            <a:xfrm>
              <a:off x="390524" y="323850"/>
              <a:ext cx="8366127" cy="6172201"/>
              <a:chOff x="0" y="0"/>
              <a:chExt cx="8366125" cy="6172200"/>
            </a:xfrm>
          </p:grpSpPr>
          <p:sp>
            <p:nvSpPr>
              <p:cNvPr id="302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2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48" name="Group 28"/>
            <p:cNvGrpSpPr/>
            <p:nvPr/>
          </p:nvGrpSpPr>
          <p:grpSpPr>
            <a:xfrm>
              <a:off x="-1" y="-1"/>
              <a:ext cx="1978026" cy="1955801"/>
              <a:chOff x="0" y="0"/>
              <a:chExt cx="1978025" cy="1955800"/>
            </a:xfrm>
          </p:grpSpPr>
          <p:sp>
            <p:nvSpPr>
              <p:cNvPr id="304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50"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51"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5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53"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054"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474747"/>
        </a:solidFill>
        <a:effectLst/>
      </p:bgPr>
    </p:bg>
    <p:spTree>
      <p:nvGrpSpPr>
        <p:cNvPr id="1" name=""/>
        <p:cNvGrpSpPr/>
        <p:nvPr/>
      </p:nvGrpSpPr>
      <p:grpSpPr>
        <a:xfrm>
          <a:off x="0" y="0"/>
          <a:ext cx="0" cy="0"/>
          <a:chOff x="0" y="0"/>
          <a:chExt cx="0" cy="0"/>
        </a:xfrm>
      </p:grpSpPr>
      <p:grpSp>
        <p:nvGrpSpPr>
          <p:cNvPr id="3091" name="Group 2"/>
          <p:cNvGrpSpPr/>
          <p:nvPr/>
        </p:nvGrpSpPr>
        <p:grpSpPr>
          <a:xfrm>
            <a:off x="-1" y="-1"/>
            <a:ext cx="9132890" cy="6845301"/>
            <a:chOff x="0" y="0"/>
            <a:chExt cx="9132888" cy="6845300"/>
          </a:xfrm>
        </p:grpSpPr>
        <p:sp>
          <p:nvSpPr>
            <p:cNvPr id="306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86" name="Group 4"/>
            <p:cNvGrpSpPr/>
            <p:nvPr/>
          </p:nvGrpSpPr>
          <p:grpSpPr>
            <a:xfrm>
              <a:off x="390524" y="323850"/>
              <a:ext cx="8366127" cy="6172201"/>
              <a:chOff x="0" y="0"/>
              <a:chExt cx="8366125" cy="6172200"/>
            </a:xfrm>
          </p:grpSpPr>
          <p:sp>
            <p:nvSpPr>
              <p:cNvPr id="306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6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90" name="Group 28"/>
            <p:cNvGrpSpPr/>
            <p:nvPr/>
          </p:nvGrpSpPr>
          <p:grpSpPr>
            <a:xfrm>
              <a:off x="-1" y="-1"/>
              <a:ext cx="1978026" cy="1955801"/>
              <a:chOff x="0" y="0"/>
              <a:chExt cx="1978025" cy="1955800"/>
            </a:xfrm>
          </p:grpSpPr>
          <p:sp>
            <p:nvSpPr>
              <p:cNvPr id="308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92"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93"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94"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095"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9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722312" y="4406900"/>
            <a:ext cx="7772401" cy="1362075"/>
          </a:xfrm>
          <a:prstGeom prst="rect">
            <a:avLst/>
          </a:prstGeom>
          <a:effectLst>
            <a:outerShdw blurRad="25400" dist="38099" dir="2700000" rotWithShape="0">
              <a:srgbClr val="808080"/>
            </a:outerShdw>
          </a:effectLst>
        </p:spPr>
        <p:txBody>
          <a:bodyPr anchor="t"/>
          <a:lstStyle>
            <a:lvl1pPr algn="l">
              <a:defRPr sz="4000" b="1" cap="all">
                <a:solidFill>
                  <a:srgbClr val="FFFF00"/>
                </a:solidFill>
                <a:latin typeface="Verdana"/>
                <a:ea typeface="Verdana"/>
                <a:cs typeface="Verdana"/>
                <a:sym typeface="Verdana"/>
              </a:defRPr>
            </a:lvl1pPr>
          </a:lstStyle>
          <a:p>
            <a:pPr>
              <a:defRPr>
                <a:effectLst/>
              </a:defRPr>
            </a:pPr>
            <a:r>
              <a:t>Title Text</a:t>
            </a:r>
          </a:p>
        </p:txBody>
      </p:sp>
      <p:sp>
        <p:nvSpPr>
          <p:cNvPr id="119" name="Body Level One…"/>
          <p:cNvSpPr txBox="1">
            <a:spLocks noGrp="1"/>
          </p:cNvSpPr>
          <p:nvPr>
            <p:ph type="body" sz="quarter" idx="1"/>
          </p:nvPr>
        </p:nvSpPr>
        <p:spPr>
          <a:xfrm>
            <a:off x="722312" y="2906713"/>
            <a:ext cx="7772401" cy="1500188"/>
          </a:xfrm>
          <a:prstGeom prst="rect">
            <a:avLst/>
          </a:prstGeom>
          <a:effectLst>
            <a:outerShdw blurRad="25400" dist="38099" dir="2700000" rotWithShape="0">
              <a:srgbClr val="808080"/>
            </a:outerShdw>
          </a:effectLst>
        </p:spPr>
        <p:txBody>
          <a:bodyPr anchor="b"/>
          <a:lstStyle>
            <a:lvl1pPr marL="0" indent="0">
              <a:spcBef>
                <a:spcPts val="400"/>
              </a:spcBef>
              <a:buClrTx/>
              <a:buSzTx/>
              <a:buNone/>
              <a:defRPr sz="2000">
                <a:solidFill>
                  <a:srgbClr val="FFFF00"/>
                </a:solidFill>
                <a:latin typeface="Verdana"/>
                <a:ea typeface="Verdana"/>
                <a:cs typeface="Verdana"/>
                <a:sym typeface="Verdana"/>
              </a:defRPr>
            </a:lvl1pPr>
            <a:lvl2pPr marL="0" indent="457200">
              <a:spcBef>
                <a:spcPts val="400"/>
              </a:spcBef>
              <a:buClrTx/>
              <a:buSzTx/>
              <a:buNone/>
              <a:defRPr sz="2000">
                <a:solidFill>
                  <a:srgbClr val="FFFF00"/>
                </a:solidFill>
                <a:latin typeface="Verdana"/>
                <a:ea typeface="Verdana"/>
                <a:cs typeface="Verdana"/>
                <a:sym typeface="Verdana"/>
              </a:defRPr>
            </a:lvl2pPr>
            <a:lvl3pPr marL="0" indent="914400">
              <a:spcBef>
                <a:spcPts val="400"/>
              </a:spcBef>
              <a:buClrTx/>
              <a:buSzTx/>
              <a:buNone/>
              <a:defRPr sz="2000">
                <a:solidFill>
                  <a:srgbClr val="FFFF00"/>
                </a:solidFill>
                <a:latin typeface="Verdana"/>
                <a:ea typeface="Verdana"/>
                <a:cs typeface="Verdana"/>
                <a:sym typeface="Verdana"/>
              </a:defRPr>
            </a:lvl3pPr>
            <a:lvl4pPr marL="0" indent="1371600">
              <a:spcBef>
                <a:spcPts val="400"/>
              </a:spcBef>
              <a:buClrTx/>
              <a:buSzTx/>
              <a:buNone/>
              <a:defRPr sz="2000">
                <a:solidFill>
                  <a:srgbClr val="FFFF00"/>
                </a:solidFill>
                <a:latin typeface="Verdana"/>
                <a:ea typeface="Verdana"/>
                <a:cs typeface="Verdana"/>
                <a:sym typeface="Verdana"/>
              </a:defRPr>
            </a:lvl4pPr>
            <a:lvl5pPr marL="0" indent="1828800">
              <a:spcBef>
                <a:spcPts val="400"/>
              </a:spcBef>
              <a:buClrTx/>
              <a:buSzTx/>
              <a:buNone/>
              <a:defRPr sz="20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0"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474747"/>
        </a:solidFill>
        <a:effectLst/>
      </p:bgPr>
    </p:bg>
    <p:spTree>
      <p:nvGrpSpPr>
        <p:cNvPr id="1" name=""/>
        <p:cNvGrpSpPr/>
        <p:nvPr/>
      </p:nvGrpSpPr>
      <p:grpSpPr>
        <a:xfrm>
          <a:off x="0" y="0"/>
          <a:ext cx="0" cy="0"/>
          <a:chOff x="0" y="0"/>
          <a:chExt cx="0" cy="0"/>
        </a:xfrm>
      </p:grpSpPr>
      <p:grpSp>
        <p:nvGrpSpPr>
          <p:cNvPr id="3132" name="Group 2"/>
          <p:cNvGrpSpPr/>
          <p:nvPr/>
        </p:nvGrpSpPr>
        <p:grpSpPr>
          <a:xfrm>
            <a:off x="-1" y="-1"/>
            <a:ext cx="9132890" cy="6845301"/>
            <a:chOff x="0" y="0"/>
            <a:chExt cx="9132888" cy="6845300"/>
          </a:xfrm>
        </p:grpSpPr>
        <p:sp>
          <p:nvSpPr>
            <p:cNvPr id="310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127" name="Group 4"/>
            <p:cNvGrpSpPr/>
            <p:nvPr/>
          </p:nvGrpSpPr>
          <p:grpSpPr>
            <a:xfrm>
              <a:off x="390524" y="323850"/>
              <a:ext cx="8366127" cy="6172201"/>
              <a:chOff x="0" y="0"/>
              <a:chExt cx="8366125" cy="6172200"/>
            </a:xfrm>
          </p:grpSpPr>
          <p:sp>
            <p:nvSpPr>
              <p:cNvPr id="310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0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131" name="Group 28"/>
            <p:cNvGrpSpPr/>
            <p:nvPr/>
          </p:nvGrpSpPr>
          <p:grpSpPr>
            <a:xfrm>
              <a:off x="-1" y="-1"/>
              <a:ext cx="1978026" cy="1955801"/>
              <a:chOff x="0" y="0"/>
              <a:chExt cx="1978025" cy="1955800"/>
            </a:xfrm>
          </p:grpSpPr>
          <p:sp>
            <p:nvSpPr>
              <p:cNvPr id="312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2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3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13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13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135"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136"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1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474747"/>
        </a:solidFill>
        <a:effectLst/>
      </p:bgPr>
    </p:bg>
    <p:spTree>
      <p:nvGrpSpPr>
        <p:cNvPr id="1" name=""/>
        <p:cNvGrpSpPr/>
        <p:nvPr/>
      </p:nvGrpSpPr>
      <p:grpSpPr>
        <a:xfrm>
          <a:off x="0" y="0"/>
          <a:ext cx="0" cy="0"/>
          <a:chOff x="0" y="0"/>
          <a:chExt cx="0" cy="0"/>
        </a:xfrm>
      </p:grpSpPr>
      <p:grpSp>
        <p:nvGrpSpPr>
          <p:cNvPr id="3173" name="Group 2"/>
          <p:cNvGrpSpPr/>
          <p:nvPr/>
        </p:nvGrpSpPr>
        <p:grpSpPr>
          <a:xfrm>
            <a:off x="-1" y="-1"/>
            <a:ext cx="9132890" cy="6845301"/>
            <a:chOff x="0" y="0"/>
            <a:chExt cx="9132888" cy="6845300"/>
          </a:xfrm>
        </p:grpSpPr>
        <p:sp>
          <p:nvSpPr>
            <p:cNvPr id="314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168" name="Group 4"/>
            <p:cNvGrpSpPr/>
            <p:nvPr/>
          </p:nvGrpSpPr>
          <p:grpSpPr>
            <a:xfrm>
              <a:off x="390524" y="323850"/>
              <a:ext cx="8366127" cy="6172201"/>
              <a:chOff x="0" y="0"/>
              <a:chExt cx="8366125" cy="6172200"/>
            </a:xfrm>
          </p:grpSpPr>
          <p:sp>
            <p:nvSpPr>
              <p:cNvPr id="314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4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172" name="Group 28"/>
            <p:cNvGrpSpPr/>
            <p:nvPr/>
          </p:nvGrpSpPr>
          <p:grpSpPr>
            <a:xfrm>
              <a:off x="-1" y="-1"/>
              <a:ext cx="1978026" cy="1955801"/>
              <a:chOff x="0" y="0"/>
              <a:chExt cx="1978025" cy="1955800"/>
            </a:xfrm>
          </p:grpSpPr>
          <p:sp>
            <p:nvSpPr>
              <p:cNvPr id="316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17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17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176"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defRPr>
            </a:lvl1pPr>
          </a:lstStyle>
          <a:p>
            <a:r>
              <a:t>Title Text</a:t>
            </a:r>
          </a:p>
        </p:txBody>
      </p:sp>
      <p:sp>
        <p:nvSpPr>
          <p:cNvPr id="317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317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474747"/>
        </a:solidFill>
        <a:effectLst/>
      </p:bgPr>
    </p:bg>
    <p:spTree>
      <p:nvGrpSpPr>
        <p:cNvPr id="1" name=""/>
        <p:cNvGrpSpPr/>
        <p:nvPr/>
      </p:nvGrpSpPr>
      <p:grpSpPr>
        <a:xfrm>
          <a:off x="0" y="0"/>
          <a:ext cx="0" cy="0"/>
          <a:chOff x="0" y="0"/>
          <a:chExt cx="0" cy="0"/>
        </a:xfrm>
      </p:grpSpPr>
      <p:grpSp>
        <p:nvGrpSpPr>
          <p:cNvPr id="3214" name="Group 2"/>
          <p:cNvGrpSpPr/>
          <p:nvPr/>
        </p:nvGrpSpPr>
        <p:grpSpPr>
          <a:xfrm>
            <a:off x="-1" y="-1"/>
            <a:ext cx="9132890" cy="6845301"/>
            <a:chOff x="0" y="0"/>
            <a:chExt cx="9132888" cy="6845300"/>
          </a:xfrm>
        </p:grpSpPr>
        <p:sp>
          <p:nvSpPr>
            <p:cNvPr id="318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09" name="Group 4"/>
            <p:cNvGrpSpPr/>
            <p:nvPr/>
          </p:nvGrpSpPr>
          <p:grpSpPr>
            <a:xfrm>
              <a:off x="390524" y="323850"/>
              <a:ext cx="8366127" cy="6172201"/>
              <a:chOff x="0" y="0"/>
              <a:chExt cx="8366125" cy="6172200"/>
            </a:xfrm>
          </p:grpSpPr>
          <p:sp>
            <p:nvSpPr>
              <p:cNvPr id="318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8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13" name="Group 28"/>
            <p:cNvGrpSpPr/>
            <p:nvPr/>
          </p:nvGrpSpPr>
          <p:grpSpPr>
            <a:xfrm>
              <a:off x="-1" y="-1"/>
              <a:ext cx="1978026" cy="1955801"/>
              <a:chOff x="0" y="0"/>
              <a:chExt cx="1978025" cy="1955800"/>
            </a:xfrm>
          </p:grpSpPr>
          <p:sp>
            <p:nvSpPr>
              <p:cNvPr id="321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1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1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1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218"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474747"/>
        </a:solidFill>
        <a:effectLst/>
      </p:bgPr>
    </p:bg>
    <p:spTree>
      <p:nvGrpSpPr>
        <p:cNvPr id="1" name=""/>
        <p:cNvGrpSpPr/>
        <p:nvPr/>
      </p:nvGrpSpPr>
      <p:grpSpPr>
        <a:xfrm>
          <a:off x="0" y="0"/>
          <a:ext cx="0" cy="0"/>
          <a:chOff x="0" y="0"/>
          <a:chExt cx="0" cy="0"/>
        </a:xfrm>
      </p:grpSpPr>
      <p:grpSp>
        <p:nvGrpSpPr>
          <p:cNvPr id="3255" name="Group 2"/>
          <p:cNvGrpSpPr/>
          <p:nvPr/>
        </p:nvGrpSpPr>
        <p:grpSpPr>
          <a:xfrm>
            <a:off x="-1" y="-1"/>
            <a:ext cx="9132890" cy="6845301"/>
            <a:chOff x="0" y="0"/>
            <a:chExt cx="9132888" cy="6845300"/>
          </a:xfrm>
        </p:grpSpPr>
        <p:sp>
          <p:nvSpPr>
            <p:cNvPr id="322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50" name="Group 4"/>
            <p:cNvGrpSpPr/>
            <p:nvPr/>
          </p:nvGrpSpPr>
          <p:grpSpPr>
            <a:xfrm>
              <a:off x="390524" y="323850"/>
              <a:ext cx="8366127" cy="6172201"/>
              <a:chOff x="0" y="0"/>
              <a:chExt cx="8366125" cy="6172200"/>
            </a:xfrm>
          </p:grpSpPr>
          <p:sp>
            <p:nvSpPr>
              <p:cNvPr id="322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2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2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54" name="Group 28"/>
            <p:cNvGrpSpPr/>
            <p:nvPr/>
          </p:nvGrpSpPr>
          <p:grpSpPr>
            <a:xfrm>
              <a:off x="-1" y="-1"/>
              <a:ext cx="1978026" cy="1955801"/>
              <a:chOff x="0" y="0"/>
              <a:chExt cx="1978025" cy="1955800"/>
            </a:xfrm>
          </p:grpSpPr>
          <p:sp>
            <p:nvSpPr>
              <p:cNvPr id="325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5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5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58"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25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474747"/>
        </a:solidFill>
        <a:effectLst/>
      </p:bgPr>
    </p:bg>
    <p:spTree>
      <p:nvGrpSpPr>
        <p:cNvPr id="1" name=""/>
        <p:cNvGrpSpPr/>
        <p:nvPr/>
      </p:nvGrpSpPr>
      <p:grpSpPr>
        <a:xfrm>
          <a:off x="0" y="0"/>
          <a:ext cx="0" cy="0"/>
          <a:chOff x="0" y="0"/>
          <a:chExt cx="0" cy="0"/>
        </a:xfrm>
      </p:grpSpPr>
      <p:grpSp>
        <p:nvGrpSpPr>
          <p:cNvPr id="3296" name="Group 2"/>
          <p:cNvGrpSpPr/>
          <p:nvPr/>
        </p:nvGrpSpPr>
        <p:grpSpPr>
          <a:xfrm>
            <a:off x="-1" y="-1"/>
            <a:ext cx="9132890" cy="6845301"/>
            <a:chOff x="0" y="0"/>
            <a:chExt cx="9132888" cy="6845300"/>
          </a:xfrm>
        </p:grpSpPr>
        <p:sp>
          <p:nvSpPr>
            <p:cNvPr id="326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91" name="Group 4"/>
            <p:cNvGrpSpPr/>
            <p:nvPr/>
          </p:nvGrpSpPr>
          <p:grpSpPr>
            <a:xfrm>
              <a:off x="390524" y="323850"/>
              <a:ext cx="8366127" cy="6172201"/>
              <a:chOff x="0" y="0"/>
              <a:chExt cx="8366125" cy="6172200"/>
            </a:xfrm>
          </p:grpSpPr>
          <p:sp>
            <p:nvSpPr>
              <p:cNvPr id="326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6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9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95" name="Group 28"/>
            <p:cNvGrpSpPr/>
            <p:nvPr/>
          </p:nvGrpSpPr>
          <p:grpSpPr>
            <a:xfrm>
              <a:off x="-1" y="-1"/>
              <a:ext cx="1978026" cy="1955801"/>
              <a:chOff x="0" y="0"/>
              <a:chExt cx="1978025" cy="1955800"/>
            </a:xfrm>
          </p:grpSpPr>
          <p:sp>
            <p:nvSpPr>
              <p:cNvPr id="329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9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9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9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0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474747"/>
        </a:solidFill>
        <a:effectLst/>
      </p:bgPr>
    </p:bg>
    <p:spTree>
      <p:nvGrpSpPr>
        <p:cNvPr id="1" name=""/>
        <p:cNvGrpSpPr/>
        <p:nvPr/>
      </p:nvGrpSpPr>
      <p:grpSpPr>
        <a:xfrm>
          <a:off x="0" y="0"/>
          <a:ext cx="0" cy="0"/>
          <a:chOff x="0" y="0"/>
          <a:chExt cx="0" cy="0"/>
        </a:xfrm>
      </p:grpSpPr>
      <p:grpSp>
        <p:nvGrpSpPr>
          <p:cNvPr id="3337" name="Group 2"/>
          <p:cNvGrpSpPr/>
          <p:nvPr/>
        </p:nvGrpSpPr>
        <p:grpSpPr>
          <a:xfrm>
            <a:off x="-1" y="-1"/>
            <a:ext cx="9132890" cy="6845301"/>
            <a:chOff x="0" y="0"/>
            <a:chExt cx="9132888" cy="6845300"/>
          </a:xfrm>
        </p:grpSpPr>
        <p:sp>
          <p:nvSpPr>
            <p:cNvPr id="33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32" name="Group 4"/>
            <p:cNvGrpSpPr/>
            <p:nvPr/>
          </p:nvGrpSpPr>
          <p:grpSpPr>
            <a:xfrm>
              <a:off x="390524" y="323850"/>
              <a:ext cx="8366127" cy="6172201"/>
              <a:chOff x="0" y="0"/>
              <a:chExt cx="8366125" cy="6172200"/>
            </a:xfrm>
          </p:grpSpPr>
          <p:sp>
            <p:nvSpPr>
              <p:cNvPr id="33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36" name="Group 28"/>
            <p:cNvGrpSpPr/>
            <p:nvPr/>
          </p:nvGrpSpPr>
          <p:grpSpPr>
            <a:xfrm>
              <a:off x="-1" y="-1"/>
              <a:ext cx="1978026" cy="1955801"/>
              <a:chOff x="0" y="0"/>
              <a:chExt cx="1978025" cy="1955800"/>
            </a:xfrm>
          </p:grpSpPr>
          <p:sp>
            <p:nvSpPr>
              <p:cNvPr id="33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4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4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34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474747"/>
        </a:solidFill>
        <a:effectLst/>
      </p:bgPr>
    </p:bg>
    <p:spTree>
      <p:nvGrpSpPr>
        <p:cNvPr id="1" name=""/>
        <p:cNvGrpSpPr/>
        <p:nvPr/>
      </p:nvGrpSpPr>
      <p:grpSpPr>
        <a:xfrm>
          <a:off x="0" y="0"/>
          <a:ext cx="0" cy="0"/>
          <a:chOff x="0" y="0"/>
          <a:chExt cx="0" cy="0"/>
        </a:xfrm>
      </p:grpSpPr>
      <p:grpSp>
        <p:nvGrpSpPr>
          <p:cNvPr id="3379" name="Group 2"/>
          <p:cNvGrpSpPr/>
          <p:nvPr/>
        </p:nvGrpSpPr>
        <p:grpSpPr>
          <a:xfrm>
            <a:off x="-1" y="-1"/>
            <a:ext cx="9132890" cy="6845301"/>
            <a:chOff x="0" y="0"/>
            <a:chExt cx="9132888" cy="6845300"/>
          </a:xfrm>
        </p:grpSpPr>
        <p:sp>
          <p:nvSpPr>
            <p:cNvPr id="335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74" name="Group 4"/>
            <p:cNvGrpSpPr/>
            <p:nvPr/>
          </p:nvGrpSpPr>
          <p:grpSpPr>
            <a:xfrm>
              <a:off x="390524" y="323850"/>
              <a:ext cx="8366127" cy="6172201"/>
              <a:chOff x="0" y="0"/>
              <a:chExt cx="8366125" cy="6172200"/>
            </a:xfrm>
          </p:grpSpPr>
          <p:sp>
            <p:nvSpPr>
              <p:cNvPr id="335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5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78" name="Group 28"/>
            <p:cNvGrpSpPr/>
            <p:nvPr/>
          </p:nvGrpSpPr>
          <p:grpSpPr>
            <a:xfrm>
              <a:off x="-1" y="-1"/>
              <a:ext cx="1978026" cy="1955801"/>
              <a:chOff x="0" y="0"/>
              <a:chExt cx="1978025" cy="1955800"/>
            </a:xfrm>
          </p:grpSpPr>
          <p:sp>
            <p:nvSpPr>
              <p:cNvPr id="337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8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8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82"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8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474747"/>
        </a:solidFill>
        <a:effectLst/>
      </p:bgPr>
    </p:bg>
    <p:spTree>
      <p:nvGrpSpPr>
        <p:cNvPr id="1" name=""/>
        <p:cNvGrpSpPr/>
        <p:nvPr/>
      </p:nvGrpSpPr>
      <p:grpSpPr>
        <a:xfrm>
          <a:off x="0" y="0"/>
          <a:ext cx="0" cy="0"/>
          <a:chOff x="0" y="0"/>
          <a:chExt cx="0" cy="0"/>
        </a:xfrm>
      </p:grpSpPr>
      <p:grpSp>
        <p:nvGrpSpPr>
          <p:cNvPr id="3419" name="Group 2"/>
          <p:cNvGrpSpPr/>
          <p:nvPr/>
        </p:nvGrpSpPr>
        <p:grpSpPr>
          <a:xfrm>
            <a:off x="-1" y="-1"/>
            <a:ext cx="9132890" cy="6845301"/>
            <a:chOff x="0" y="0"/>
            <a:chExt cx="9132888" cy="6845300"/>
          </a:xfrm>
        </p:grpSpPr>
        <p:sp>
          <p:nvSpPr>
            <p:cNvPr id="339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14" name="Group 4"/>
            <p:cNvGrpSpPr/>
            <p:nvPr/>
          </p:nvGrpSpPr>
          <p:grpSpPr>
            <a:xfrm>
              <a:off x="390524" y="323850"/>
              <a:ext cx="8366127" cy="6172201"/>
              <a:chOff x="0" y="0"/>
              <a:chExt cx="8366125" cy="6172200"/>
            </a:xfrm>
          </p:grpSpPr>
          <p:sp>
            <p:nvSpPr>
              <p:cNvPr id="339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9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18" name="Group 28"/>
            <p:cNvGrpSpPr/>
            <p:nvPr/>
          </p:nvGrpSpPr>
          <p:grpSpPr>
            <a:xfrm>
              <a:off x="-1" y="-1"/>
              <a:ext cx="1978026" cy="1955801"/>
              <a:chOff x="0" y="0"/>
              <a:chExt cx="1978025" cy="1955800"/>
            </a:xfrm>
          </p:grpSpPr>
          <p:sp>
            <p:nvSpPr>
              <p:cNvPr id="341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2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2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474747"/>
        </a:solidFill>
        <a:effectLst/>
      </p:bgPr>
    </p:bg>
    <p:spTree>
      <p:nvGrpSpPr>
        <p:cNvPr id="1" name=""/>
        <p:cNvGrpSpPr/>
        <p:nvPr/>
      </p:nvGrpSpPr>
      <p:grpSpPr>
        <a:xfrm>
          <a:off x="0" y="0"/>
          <a:ext cx="0" cy="0"/>
          <a:chOff x="0" y="0"/>
          <a:chExt cx="0" cy="0"/>
        </a:xfrm>
      </p:grpSpPr>
      <p:grpSp>
        <p:nvGrpSpPr>
          <p:cNvPr id="3458" name="Group 2"/>
          <p:cNvGrpSpPr/>
          <p:nvPr/>
        </p:nvGrpSpPr>
        <p:grpSpPr>
          <a:xfrm>
            <a:off x="-1" y="-1"/>
            <a:ext cx="9132890" cy="6845301"/>
            <a:chOff x="0" y="0"/>
            <a:chExt cx="9132888" cy="6845300"/>
          </a:xfrm>
        </p:grpSpPr>
        <p:sp>
          <p:nvSpPr>
            <p:cNvPr id="34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53" name="Group 4"/>
            <p:cNvGrpSpPr/>
            <p:nvPr/>
          </p:nvGrpSpPr>
          <p:grpSpPr>
            <a:xfrm>
              <a:off x="390524" y="323850"/>
              <a:ext cx="8366127" cy="6172201"/>
              <a:chOff x="0" y="0"/>
              <a:chExt cx="8366125" cy="6172200"/>
            </a:xfrm>
          </p:grpSpPr>
          <p:sp>
            <p:nvSpPr>
              <p:cNvPr id="34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57" name="Group 28"/>
            <p:cNvGrpSpPr/>
            <p:nvPr/>
          </p:nvGrpSpPr>
          <p:grpSpPr>
            <a:xfrm>
              <a:off x="-1" y="-1"/>
              <a:ext cx="1978026" cy="1955801"/>
              <a:chOff x="0" y="0"/>
              <a:chExt cx="1978025" cy="1955800"/>
            </a:xfrm>
          </p:grpSpPr>
          <p:sp>
            <p:nvSpPr>
              <p:cNvPr id="34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61"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462"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46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4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474747"/>
        </a:solidFill>
        <a:effectLst/>
      </p:bgPr>
    </p:bg>
    <p:spTree>
      <p:nvGrpSpPr>
        <p:cNvPr id="1" name=""/>
        <p:cNvGrpSpPr/>
        <p:nvPr/>
      </p:nvGrpSpPr>
      <p:grpSpPr>
        <a:xfrm>
          <a:off x="0" y="0"/>
          <a:ext cx="0" cy="0"/>
          <a:chOff x="0" y="0"/>
          <a:chExt cx="0" cy="0"/>
        </a:xfrm>
      </p:grpSpPr>
      <p:grpSp>
        <p:nvGrpSpPr>
          <p:cNvPr id="3500" name="Group 2"/>
          <p:cNvGrpSpPr/>
          <p:nvPr/>
        </p:nvGrpSpPr>
        <p:grpSpPr>
          <a:xfrm>
            <a:off x="-1" y="-1"/>
            <a:ext cx="9132890" cy="6845301"/>
            <a:chOff x="0" y="0"/>
            <a:chExt cx="9132888" cy="6845300"/>
          </a:xfrm>
        </p:grpSpPr>
        <p:sp>
          <p:nvSpPr>
            <p:cNvPr id="34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95" name="Group 4"/>
            <p:cNvGrpSpPr/>
            <p:nvPr/>
          </p:nvGrpSpPr>
          <p:grpSpPr>
            <a:xfrm>
              <a:off x="390524" y="323850"/>
              <a:ext cx="8366127" cy="6172201"/>
              <a:chOff x="0" y="0"/>
              <a:chExt cx="8366125" cy="6172200"/>
            </a:xfrm>
          </p:grpSpPr>
          <p:sp>
            <p:nvSpPr>
              <p:cNvPr id="34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99" name="Group 28"/>
            <p:cNvGrpSpPr/>
            <p:nvPr/>
          </p:nvGrpSpPr>
          <p:grpSpPr>
            <a:xfrm>
              <a:off x="-1" y="-1"/>
              <a:ext cx="1978026" cy="1955801"/>
              <a:chOff x="0" y="0"/>
              <a:chExt cx="1978025" cy="1955800"/>
            </a:xfrm>
          </p:grpSpPr>
          <p:sp>
            <p:nvSpPr>
              <p:cNvPr id="34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0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50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50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0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28" name="Body Level One…"/>
          <p:cNvSpPr txBox="1">
            <a:spLocks noGrp="1"/>
          </p:cNvSpPr>
          <p:nvPr>
            <p:ph type="body" sz="half" idx="1"/>
          </p:nvPr>
        </p:nvSpPr>
        <p:spPr>
          <a:xfrm>
            <a:off x="2286000" y="1981200"/>
            <a:ext cx="3124200" cy="4114800"/>
          </a:xfrm>
          <a:prstGeom prst="rect">
            <a:avLst/>
          </a:prstGeom>
          <a:effectLst>
            <a:outerShdw blurRad="25400" dist="38099" dir="2700000" rotWithShape="0">
              <a:srgbClr val="808080"/>
            </a:outerShdw>
          </a:effectLst>
        </p:spPr>
        <p:txBody>
          <a:bodyPr/>
          <a:lstStyle>
            <a:lvl1pPr>
              <a:spcBef>
                <a:spcPts val="600"/>
              </a:spcBef>
              <a:buClrTx/>
              <a:buSzPct val="100000"/>
              <a:buChar char=""/>
              <a:defRPr sz="2800">
                <a:solidFill>
                  <a:srgbClr val="FFFF00"/>
                </a:solidFill>
                <a:latin typeface="Verdana"/>
                <a:ea typeface="Verdana"/>
                <a:cs typeface="Verdana"/>
                <a:sym typeface="Verdana"/>
              </a:defRPr>
            </a:lvl1pPr>
            <a:lvl2pPr marL="790575" indent="-333375">
              <a:spcBef>
                <a:spcPts val="600"/>
              </a:spcBef>
              <a:buClrTx/>
              <a:buSzPct val="100000"/>
              <a:buChar char=""/>
              <a:defRPr sz="2800">
                <a:solidFill>
                  <a:srgbClr val="FFFF00"/>
                </a:solidFill>
                <a:latin typeface="Verdana"/>
                <a:ea typeface="Verdana"/>
                <a:cs typeface="Verdana"/>
                <a:sym typeface="Verdana"/>
              </a:defRPr>
            </a:lvl2pPr>
            <a:lvl3pPr marL="1234439" indent="-320039">
              <a:spcBef>
                <a:spcPts val="600"/>
              </a:spcBef>
              <a:buClrTx/>
              <a:buSzPct val="100000"/>
              <a:buChar char=""/>
              <a:defRPr sz="2800">
                <a:solidFill>
                  <a:srgbClr val="FFFF00"/>
                </a:solidFill>
                <a:latin typeface="Verdana"/>
                <a:ea typeface="Verdana"/>
                <a:cs typeface="Verdana"/>
                <a:sym typeface="Verdana"/>
              </a:defRPr>
            </a:lvl3pPr>
            <a:lvl4pPr marL="1727200" indent="-355600">
              <a:spcBef>
                <a:spcPts val="600"/>
              </a:spcBef>
              <a:buClrTx/>
              <a:buSzPct val="100000"/>
              <a:buChar char=""/>
              <a:defRPr sz="2800">
                <a:solidFill>
                  <a:srgbClr val="FFFF00"/>
                </a:solidFill>
                <a:latin typeface="Verdana"/>
                <a:ea typeface="Verdana"/>
                <a:cs typeface="Verdana"/>
                <a:sym typeface="Verdana"/>
              </a:defRPr>
            </a:lvl4pPr>
            <a:lvl5pPr marL="2184400" indent="-355600">
              <a:spcBef>
                <a:spcPts val="600"/>
              </a:spcBef>
              <a:buClrTx/>
              <a:buSzPct val="100000"/>
              <a:buChar char=""/>
              <a:defRPr sz="28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474747"/>
        </a:solidFill>
        <a:effectLst/>
      </p:bgPr>
    </p:bg>
    <p:spTree>
      <p:nvGrpSpPr>
        <p:cNvPr id="1" name=""/>
        <p:cNvGrpSpPr/>
        <p:nvPr/>
      </p:nvGrpSpPr>
      <p:grpSpPr>
        <a:xfrm>
          <a:off x="0" y="0"/>
          <a:ext cx="0" cy="0"/>
          <a:chOff x="0" y="0"/>
          <a:chExt cx="0" cy="0"/>
        </a:xfrm>
      </p:grpSpPr>
      <p:grpSp>
        <p:nvGrpSpPr>
          <p:cNvPr id="3542" name="Group 2"/>
          <p:cNvGrpSpPr/>
          <p:nvPr/>
        </p:nvGrpSpPr>
        <p:grpSpPr>
          <a:xfrm>
            <a:off x="-1" y="-1"/>
            <a:ext cx="9132890" cy="6845301"/>
            <a:chOff x="0" y="0"/>
            <a:chExt cx="9132888" cy="6845300"/>
          </a:xfrm>
        </p:grpSpPr>
        <p:sp>
          <p:nvSpPr>
            <p:cNvPr id="351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37" name="Group 4"/>
            <p:cNvGrpSpPr/>
            <p:nvPr/>
          </p:nvGrpSpPr>
          <p:grpSpPr>
            <a:xfrm>
              <a:off x="390524" y="323850"/>
              <a:ext cx="8366127" cy="6172201"/>
              <a:chOff x="0" y="0"/>
              <a:chExt cx="8366125" cy="6172200"/>
            </a:xfrm>
          </p:grpSpPr>
          <p:sp>
            <p:nvSpPr>
              <p:cNvPr id="351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1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41" name="Group 28"/>
            <p:cNvGrpSpPr/>
            <p:nvPr/>
          </p:nvGrpSpPr>
          <p:grpSpPr>
            <a:xfrm>
              <a:off x="-1" y="-1"/>
              <a:ext cx="1978026" cy="1955801"/>
              <a:chOff x="0" y="0"/>
              <a:chExt cx="1978025" cy="1955800"/>
            </a:xfrm>
          </p:grpSpPr>
          <p:sp>
            <p:nvSpPr>
              <p:cNvPr id="353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3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4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4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4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4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546"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4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474747"/>
        </a:solidFill>
        <a:effectLst/>
      </p:bgPr>
    </p:bg>
    <p:spTree>
      <p:nvGrpSpPr>
        <p:cNvPr id="1" name=""/>
        <p:cNvGrpSpPr/>
        <p:nvPr/>
      </p:nvGrpSpPr>
      <p:grpSpPr>
        <a:xfrm>
          <a:off x="0" y="0"/>
          <a:ext cx="0" cy="0"/>
          <a:chOff x="0" y="0"/>
          <a:chExt cx="0" cy="0"/>
        </a:xfrm>
      </p:grpSpPr>
      <p:grpSp>
        <p:nvGrpSpPr>
          <p:cNvPr id="3583" name="Group 2"/>
          <p:cNvGrpSpPr/>
          <p:nvPr/>
        </p:nvGrpSpPr>
        <p:grpSpPr>
          <a:xfrm>
            <a:off x="-1" y="-1"/>
            <a:ext cx="9132890" cy="6845301"/>
            <a:chOff x="0" y="0"/>
            <a:chExt cx="9132888" cy="6845300"/>
          </a:xfrm>
        </p:grpSpPr>
        <p:sp>
          <p:nvSpPr>
            <p:cNvPr id="355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78" name="Group 4"/>
            <p:cNvGrpSpPr/>
            <p:nvPr/>
          </p:nvGrpSpPr>
          <p:grpSpPr>
            <a:xfrm>
              <a:off x="390524" y="323850"/>
              <a:ext cx="8366127" cy="6172201"/>
              <a:chOff x="0" y="0"/>
              <a:chExt cx="8366125" cy="6172200"/>
            </a:xfrm>
          </p:grpSpPr>
          <p:sp>
            <p:nvSpPr>
              <p:cNvPr id="355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5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82" name="Group 28"/>
            <p:cNvGrpSpPr/>
            <p:nvPr/>
          </p:nvGrpSpPr>
          <p:grpSpPr>
            <a:xfrm>
              <a:off x="-1" y="-1"/>
              <a:ext cx="1978026" cy="1955801"/>
              <a:chOff x="0" y="0"/>
              <a:chExt cx="1978025" cy="1955800"/>
            </a:xfrm>
          </p:grpSpPr>
          <p:sp>
            <p:nvSpPr>
              <p:cNvPr id="357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8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8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86"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587"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8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474747"/>
        </a:solidFill>
        <a:effectLst/>
      </p:bgPr>
    </p:bg>
    <p:spTree>
      <p:nvGrpSpPr>
        <p:cNvPr id="1" name=""/>
        <p:cNvGrpSpPr/>
        <p:nvPr/>
      </p:nvGrpSpPr>
      <p:grpSpPr>
        <a:xfrm>
          <a:off x="0" y="0"/>
          <a:ext cx="0" cy="0"/>
          <a:chOff x="0" y="0"/>
          <a:chExt cx="0" cy="0"/>
        </a:xfrm>
      </p:grpSpPr>
      <p:grpSp>
        <p:nvGrpSpPr>
          <p:cNvPr id="3624" name="Group 2"/>
          <p:cNvGrpSpPr/>
          <p:nvPr/>
        </p:nvGrpSpPr>
        <p:grpSpPr>
          <a:xfrm>
            <a:off x="-1" y="2"/>
            <a:ext cx="9132890" cy="6845301"/>
            <a:chOff x="0" y="1"/>
            <a:chExt cx="9132888" cy="6845300"/>
          </a:xfrm>
        </p:grpSpPr>
        <p:sp>
          <p:nvSpPr>
            <p:cNvPr id="359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19" name="Group 4"/>
            <p:cNvGrpSpPr/>
            <p:nvPr/>
          </p:nvGrpSpPr>
          <p:grpSpPr>
            <a:xfrm>
              <a:off x="390524" y="323851"/>
              <a:ext cx="8366127" cy="6172201"/>
              <a:chOff x="0" y="0"/>
              <a:chExt cx="8366125" cy="6172200"/>
            </a:xfrm>
          </p:grpSpPr>
          <p:sp>
            <p:nvSpPr>
              <p:cNvPr id="359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59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23" name="Group 28"/>
            <p:cNvGrpSpPr/>
            <p:nvPr/>
          </p:nvGrpSpPr>
          <p:grpSpPr>
            <a:xfrm>
              <a:off x="-1" y="1"/>
              <a:ext cx="1978026" cy="1955801"/>
              <a:chOff x="0" y="0"/>
              <a:chExt cx="1978025" cy="1955800"/>
            </a:xfrm>
          </p:grpSpPr>
          <p:sp>
            <p:nvSpPr>
              <p:cNvPr id="362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2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2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27" name="Title Text"/>
          <p:cNvSpPr txBox="1">
            <a:spLocks noGrp="1"/>
          </p:cNvSpPr>
          <p:nvPr>
            <p:ph type="title"/>
          </p:nvPr>
        </p:nvSpPr>
        <p:spPr>
          <a:xfrm>
            <a:off x="685800" y="2130425"/>
            <a:ext cx="7772400" cy="1470026"/>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2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2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474747"/>
        </a:solidFill>
        <a:effectLst/>
      </p:bgPr>
    </p:bg>
    <p:spTree>
      <p:nvGrpSpPr>
        <p:cNvPr id="1" name=""/>
        <p:cNvGrpSpPr/>
        <p:nvPr/>
      </p:nvGrpSpPr>
      <p:grpSpPr>
        <a:xfrm>
          <a:off x="0" y="0"/>
          <a:ext cx="0" cy="0"/>
          <a:chOff x="0" y="0"/>
          <a:chExt cx="0" cy="0"/>
        </a:xfrm>
      </p:grpSpPr>
      <p:grpSp>
        <p:nvGrpSpPr>
          <p:cNvPr id="3665" name="Group 2"/>
          <p:cNvGrpSpPr/>
          <p:nvPr/>
        </p:nvGrpSpPr>
        <p:grpSpPr>
          <a:xfrm>
            <a:off x="-1" y="2"/>
            <a:ext cx="9132890" cy="6845301"/>
            <a:chOff x="0" y="1"/>
            <a:chExt cx="9132888" cy="6845300"/>
          </a:xfrm>
        </p:grpSpPr>
        <p:sp>
          <p:nvSpPr>
            <p:cNvPr id="3636"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60" name="Group 4"/>
            <p:cNvGrpSpPr/>
            <p:nvPr/>
          </p:nvGrpSpPr>
          <p:grpSpPr>
            <a:xfrm>
              <a:off x="390524" y="323851"/>
              <a:ext cx="8366127" cy="6172201"/>
              <a:chOff x="0" y="0"/>
              <a:chExt cx="8366125" cy="6172200"/>
            </a:xfrm>
          </p:grpSpPr>
          <p:sp>
            <p:nvSpPr>
              <p:cNvPr id="363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3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3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64" name="Group 28"/>
            <p:cNvGrpSpPr/>
            <p:nvPr/>
          </p:nvGrpSpPr>
          <p:grpSpPr>
            <a:xfrm>
              <a:off x="-1" y="1"/>
              <a:ext cx="1978026" cy="1955801"/>
              <a:chOff x="0" y="0"/>
              <a:chExt cx="1978025" cy="1955800"/>
            </a:xfrm>
          </p:grpSpPr>
          <p:sp>
            <p:nvSpPr>
              <p:cNvPr id="3661"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2"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3"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66"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67"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6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69" name="Body Level One…"/>
          <p:cNvSpPr txBox="1">
            <a:spLocks noGrp="1"/>
          </p:cNvSpPr>
          <p:nvPr>
            <p:ph type="body" idx="1"/>
          </p:nvPr>
        </p:nvSpPr>
        <p:spPr>
          <a:xfrm>
            <a:off x="457200" y="1600200"/>
            <a:ext cx="8229600" cy="452596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7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474747"/>
        </a:solidFill>
        <a:effectLst/>
      </p:bgPr>
    </p:bg>
    <p:spTree>
      <p:nvGrpSpPr>
        <p:cNvPr id="1" name=""/>
        <p:cNvGrpSpPr/>
        <p:nvPr/>
      </p:nvGrpSpPr>
      <p:grpSpPr>
        <a:xfrm>
          <a:off x="0" y="0"/>
          <a:ext cx="0" cy="0"/>
          <a:chOff x="0" y="0"/>
          <a:chExt cx="0" cy="0"/>
        </a:xfrm>
      </p:grpSpPr>
      <p:grpSp>
        <p:nvGrpSpPr>
          <p:cNvPr id="3706" name="Group 2"/>
          <p:cNvGrpSpPr/>
          <p:nvPr/>
        </p:nvGrpSpPr>
        <p:grpSpPr>
          <a:xfrm>
            <a:off x="-1" y="2"/>
            <a:ext cx="9132890" cy="6845301"/>
            <a:chOff x="0" y="1"/>
            <a:chExt cx="9132888" cy="6845300"/>
          </a:xfrm>
        </p:grpSpPr>
        <p:sp>
          <p:nvSpPr>
            <p:cNvPr id="3677"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01" name="Group 4"/>
            <p:cNvGrpSpPr/>
            <p:nvPr/>
          </p:nvGrpSpPr>
          <p:grpSpPr>
            <a:xfrm>
              <a:off x="390524" y="323851"/>
              <a:ext cx="8366127" cy="6172201"/>
              <a:chOff x="0" y="0"/>
              <a:chExt cx="8366125" cy="6172200"/>
            </a:xfrm>
          </p:grpSpPr>
          <p:sp>
            <p:nvSpPr>
              <p:cNvPr id="367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7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0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05" name="Group 28"/>
            <p:cNvGrpSpPr/>
            <p:nvPr/>
          </p:nvGrpSpPr>
          <p:grpSpPr>
            <a:xfrm>
              <a:off x="-1" y="1"/>
              <a:ext cx="1978026" cy="1955801"/>
              <a:chOff x="0" y="0"/>
              <a:chExt cx="1978025" cy="1955800"/>
            </a:xfrm>
          </p:grpSpPr>
          <p:sp>
            <p:nvSpPr>
              <p:cNvPr id="3702"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3"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4"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07"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08"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710"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1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474747"/>
        </a:solidFill>
        <a:effectLst/>
      </p:bgPr>
    </p:bg>
    <p:spTree>
      <p:nvGrpSpPr>
        <p:cNvPr id="1" name=""/>
        <p:cNvGrpSpPr/>
        <p:nvPr/>
      </p:nvGrpSpPr>
      <p:grpSpPr>
        <a:xfrm>
          <a:off x="0" y="0"/>
          <a:ext cx="0" cy="0"/>
          <a:chOff x="0" y="0"/>
          <a:chExt cx="0" cy="0"/>
        </a:xfrm>
      </p:grpSpPr>
      <p:grpSp>
        <p:nvGrpSpPr>
          <p:cNvPr id="3747" name="Group 2"/>
          <p:cNvGrpSpPr/>
          <p:nvPr/>
        </p:nvGrpSpPr>
        <p:grpSpPr>
          <a:xfrm>
            <a:off x="-1" y="2"/>
            <a:ext cx="9132890" cy="6845301"/>
            <a:chOff x="0" y="1"/>
            <a:chExt cx="9132888" cy="6845300"/>
          </a:xfrm>
        </p:grpSpPr>
        <p:sp>
          <p:nvSpPr>
            <p:cNvPr id="3718"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42" name="Group 4"/>
            <p:cNvGrpSpPr/>
            <p:nvPr/>
          </p:nvGrpSpPr>
          <p:grpSpPr>
            <a:xfrm>
              <a:off x="390524" y="323851"/>
              <a:ext cx="8366127" cy="6172201"/>
              <a:chOff x="0" y="0"/>
              <a:chExt cx="8366125" cy="6172200"/>
            </a:xfrm>
          </p:grpSpPr>
          <p:sp>
            <p:nvSpPr>
              <p:cNvPr id="371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2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46" name="Group 28"/>
            <p:cNvGrpSpPr/>
            <p:nvPr/>
          </p:nvGrpSpPr>
          <p:grpSpPr>
            <a:xfrm>
              <a:off x="-1" y="1"/>
              <a:ext cx="1978026" cy="1955801"/>
              <a:chOff x="0" y="0"/>
              <a:chExt cx="1978025" cy="1955800"/>
            </a:xfrm>
          </p:grpSpPr>
          <p:sp>
            <p:nvSpPr>
              <p:cNvPr id="3743"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4"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5"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48"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49"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5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51"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5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474747"/>
        </a:solidFill>
        <a:effectLst/>
      </p:bgPr>
    </p:bg>
    <p:spTree>
      <p:nvGrpSpPr>
        <p:cNvPr id="1" name=""/>
        <p:cNvGrpSpPr/>
        <p:nvPr/>
      </p:nvGrpSpPr>
      <p:grpSpPr>
        <a:xfrm>
          <a:off x="0" y="0"/>
          <a:ext cx="0" cy="0"/>
          <a:chOff x="0" y="0"/>
          <a:chExt cx="0" cy="0"/>
        </a:xfrm>
      </p:grpSpPr>
      <p:grpSp>
        <p:nvGrpSpPr>
          <p:cNvPr id="3788" name="Group 2"/>
          <p:cNvGrpSpPr/>
          <p:nvPr/>
        </p:nvGrpSpPr>
        <p:grpSpPr>
          <a:xfrm>
            <a:off x="-1" y="2"/>
            <a:ext cx="9132890" cy="6845301"/>
            <a:chOff x="0" y="1"/>
            <a:chExt cx="9132888" cy="6845300"/>
          </a:xfrm>
        </p:grpSpPr>
        <p:sp>
          <p:nvSpPr>
            <p:cNvPr id="3759"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83" name="Group 4"/>
            <p:cNvGrpSpPr/>
            <p:nvPr/>
          </p:nvGrpSpPr>
          <p:grpSpPr>
            <a:xfrm>
              <a:off x="390524" y="323851"/>
              <a:ext cx="8366127" cy="6172201"/>
              <a:chOff x="0" y="0"/>
              <a:chExt cx="8366125" cy="6172200"/>
            </a:xfrm>
          </p:grpSpPr>
          <p:sp>
            <p:nvSpPr>
              <p:cNvPr id="376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6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87" name="Group 28"/>
            <p:cNvGrpSpPr/>
            <p:nvPr/>
          </p:nvGrpSpPr>
          <p:grpSpPr>
            <a:xfrm>
              <a:off x="-1" y="1"/>
              <a:ext cx="1978026" cy="1955801"/>
              <a:chOff x="0" y="0"/>
              <a:chExt cx="1978025" cy="1955800"/>
            </a:xfrm>
          </p:grpSpPr>
          <p:sp>
            <p:nvSpPr>
              <p:cNvPr id="3784"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5"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6"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89"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90"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9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92"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93"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79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474747"/>
        </a:solidFill>
        <a:effectLst/>
      </p:bgPr>
    </p:bg>
    <p:spTree>
      <p:nvGrpSpPr>
        <p:cNvPr id="1" name=""/>
        <p:cNvGrpSpPr/>
        <p:nvPr/>
      </p:nvGrpSpPr>
      <p:grpSpPr>
        <a:xfrm>
          <a:off x="0" y="0"/>
          <a:ext cx="0" cy="0"/>
          <a:chOff x="0" y="0"/>
          <a:chExt cx="0" cy="0"/>
        </a:xfrm>
      </p:grpSpPr>
      <p:grpSp>
        <p:nvGrpSpPr>
          <p:cNvPr id="3830" name="Group 2"/>
          <p:cNvGrpSpPr/>
          <p:nvPr/>
        </p:nvGrpSpPr>
        <p:grpSpPr>
          <a:xfrm>
            <a:off x="-1" y="2"/>
            <a:ext cx="9132890" cy="6845301"/>
            <a:chOff x="0" y="1"/>
            <a:chExt cx="9132888" cy="6845300"/>
          </a:xfrm>
        </p:grpSpPr>
        <p:sp>
          <p:nvSpPr>
            <p:cNvPr id="380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25" name="Group 4"/>
            <p:cNvGrpSpPr/>
            <p:nvPr/>
          </p:nvGrpSpPr>
          <p:grpSpPr>
            <a:xfrm>
              <a:off x="390524" y="323851"/>
              <a:ext cx="8366127" cy="6172201"/>
              <a:chOff x="0" y="0"/>
              <a:chExt cx="8366125" cy="6172200"/>
            </a:xfrm>
          </p:grpSpPr>
          <p:sp>
            <p:nvSpPr>
              <p:cNvPr id="380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0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29" name="Group 28"/>
            <p:cNvGrpSpPr/>
            <p:nvPr/>
          </p:nvGrpSpPr>
          <p:grpSpPr>
            <a:xfrm>
              <a:off x="-1" y="1"/>
              <a:ext cx="1978026" cy="1955801"/>
              <a:chOff x="0" y="0"/>
              <a:chExt cx="1978025" cy="1955800"/>
            </a:xfrm>
          </p:grpSpPr>
          <p:sp>
            <p:nvSpPr>
              <p:cNvPr id="382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3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3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3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83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474747"/>
        </a:solidFill>
        <a:effectLst/>
      </p:bgPr>
    </p:bg>
    <p:spTree>
      <p:nvGrpSpPr>
        <p:cNvPr id="1" name=""/>
        <p:cNvGrpSpPr/>
        <p:nvPr/>
      </p:nvGrpSpPr>
      <p:grpSpPr>
        <a:xfrm>
          <a:off x="0" y="0"/>
          <a:ext cx="0" cy="0"/>
          <a:chOff x="0" y="0"/>
          <a:chExt cx="0" cy="0"/>
        </a:xfrm>
      </p:grpSpPr>
      <p:grpSp>
        <p:nvGrpSpPr>
          <p:cNvPr id="3870" name="Group 2"/>
          <p:cNvGrpSpPr/>
          <p:nvPr/>
        </p:nvGrpSpPr>
        <p:grpSpPr>
          <a:xfrm>
            <a:off x="-1" y="2"/>
            <a:ext cx="9132890" cy="6845301"/>
            <a:chOff x="0" y="1"/>
            <a:chExt cx="9132888" cy="6845300"/>
          </a:xfrm>
        </p:grpSpPr>
        <p:sp>
          <p:nvSpPr>
            <p:cNvPr id="384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65" name="Group 4"/>
            <p:cNvGrpSpPr/>
            <p:nvPr/>
          </p:nvGrpSpPr>
          <p:grpSpPr>
            <a:xfrm>
              <a:off x="390524" y="323851"/>
              <a:ext cx="8366127" cy="6172201"/>
              <a:chOff x="0" y="0"/>
              <a:chExt cx="8366125" cy="6172200"/>
            </a:xfrm>
          </p:grpSpPr>
          <p:sp>
            <p:nvSpPr>
              <p:cNvPr id="384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4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69" name="Group 28"/>
            <p:cNvGrpSpPr/>
            <p:nvPr/>
          </p:nvGrpSpPr>
          <p:grpSpPr>
            <a:xfrm>
              <a:off x="-1" y="1"/>
              <a:ext cx="1978026" cy="1955801"/>
              <a:chOff x="0" y="0"/>
              <a:chExt cx="1978025" cy="1955800"/>
            </a:xfrm>
          </p:grpSpPr>
          <p:sp>
            <p:nvSpPr>
              <p:cNvPr id="386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7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7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474747"/>
        </a:solidFill>
        <a:effectLst/>
      </p:bgPr>
    </p:bg>
    <p:spTree>
      <p:nvGrpSpPr>
        <p:cNvPr id="1" name=""/>
        <p:cNvGrpSpPr/>
        <p:nvPr/>
      </p:nvGrpSpPr>
      <p:grpSpPr>
        <a:xfrm>
          <a:off x="0" y="0"/>
          <a:ext cx="0" cy="0"/>
          <a:chOff x="0" y="0"/>
          <a:chExt cx="0" cy="0"/>
        </a:xfrm>
      </p:grpSpPr>
      <p:grpSp>
        <p:nvGrpSpPr>
          <p:cNvPr id="3909" name="Group 2"/>
          <p:cNvGrpSpPr/>
          <p:nvPr/>
        </p:nvGrpSpPr>
        <p:grpSpPr>
          <a:xfrm>
            <a:off x="-1" y="2"/>
            <a:ext cx="9132890" cy="6845301"/>
            <a:chOff x="0" y="1"/>
            <a:chExt cx="9132888" cy="6845300"/>
          </a:xfrm>
        </p:grpSpPr>
        <p:sp>
          <p:nvSpPr>
            <p:cNvPr id="3880"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04" name="Group 4"/>
            <p:cNvGrpSpPr/>
            <p:nvPr/>
          </p:nvGrpSpPr>
          <p:grpSpPr>
            <a:xfrm>
              <a:off x="390524" y="323851"/>
              <a:ext cx="8366127" cy="6172201"/>
              <a:chOff x="0" y="0"/>
              <a:chExt cx="8366125" cy="6172200"/>
            </a:xfrm>
          </p:grpSpPr>
          <p:sp>
            <p:nvSpPr>
              <p:cNvPr id="388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8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08" name="Group 28"/>
            <p:cNvGrpSpPr/>
            <p:nvPr/>
          </p:nvGrpSpPr>
          <p:grpSpPr>
            <a:xfrm>
              <a:off x="-1" y="1"/>
              <a:ext cx="1978026" cy="1955801"/>
              <a:chOff x="0" y="0"/>
              <a:chExt cx="1978025" cy="1955800"/>
            </a:xfrm>
          </p:grpSpPr>
          <p:sp>
            <p:nvSpPr>
              <p:cNvPr id="3905"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6"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7"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10"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11"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12"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13" name="Body Level One…"/>
          <p:cNvSpPr txBox="1">
            <a:spLocks noGrp="1"/>
          </p:cNvSpPr>
          <p:nvPr>
            <p:ph type="body" idx="1"/>
          </p:nvPr>
        </p:nvSpPr>
        <p:spPr>
          <a:xfrm>
            <a:off x="3575050" y="273050"/>
            <a:ext cx="5111752" cy="585311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14"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9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457200" y="274638"/>
            <a:ext cx="8229600" cy="1143001"/>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37" name="Body Level One…"/>
          <p:cNvSpPr txBox="1">
            <a:spLocks noGrp="1"/>
          </p:cNvSpPr>
          <p:nvPr>
            <p:ph type="body" sz="quarter" idx="1"/>
          </p:nvPr>
        </p:nvSpPr>
        <p:spPr>
          <a:xfrm>
            <a:off x="457200" y="1535112"/>
            <a:ext cx="4040188" cy="639763"/>
          </a:xfrm>
          <a:prstGeom prst="rect">
            <a:avLst/>
          </a:prstGeom>
          <a:effectLst>
            <a:outerShdw blurRad="25400" dist="38099" dir="2700000" rotWithShape="0">
              <a:srgbClr val="808080"/>
            </a:outerShdw>
          </a:effectLst>
        </p:spPr>
        <p:txBody>
          <a:bodyPr anchor="b"/>
          <a:lstStyle>
            <a:lvl1pPr marL="0" indent="0">
              <a:spcBef>
                <a:spcPts val="500"/>
              </a:spcBef>
              <a:buClrTx/>
              <a:buSzTx/>
              <a:buNone/>
              <a:defRPr sz="2400" b="1">
                <a:solidFill>
                  <a:srgbClr val="FFFF00"/>
                </a:solidFill>
                <a:latin typeface="Verdana"/>
                <a:ea typeface="Verdana"/>
                <a:cs typeface="Verdana"/>
                <a:sym typeface="Verdana"/>
              </a:defRPr>
            </a:lvl1pPr>
            <a:lvl2pPr marL="0" indent="457200">
              <a:spcBef>
                <a:spcPts val="500"/>
              </a:spcBef>
              <a:buClrTx/>
              <a:buSzTx/>
              <a:buNone/>
              <a:defRPr sz="2400" b="1">
                <a:solidFill>
                  <a:srgbClr val="FFFF00"/>
                </a:solidFill>
                <a:latin typeface="Verdana"/>
                <a:ea typeface="Verdana"/>
                <a:cs typeface="Verdana"/>
                <a:sym typeface="Verdana"/>
              </a:defRPr>
            </a:lvl2pPr>
            <a:lvl3pPr marL="0" indent="914400">
              <a:spcBef>
                <a:spcPts val="500"/>
              </a:spcBef>
              <a:buClrTx/>
              <a:buSzTx/>
              <a:buNone/>
              <a:defRPr sz="2400" b="1">
                <a:solidFill>
                  <a:srgbClr val="FFFF00"/>
                </a:solidFill>
                <a:latin typeface="Verdana"/>
                <a:ea typeface="Verdana"/>
                <a:cs typeface="Verdana"/>
                <a:sym typeface="Verdana"/>
              </a:defRPr>
            </a:lvl3pPr>
            <a:lvl4pPr marL="0" indent="1371600">
              <a:spcBef>
                <a:spcPts val="500"/>
              </a:spcBef>
              <a:buClrTx/>
              <a:buSzTx/>
              <a:buNone/>
              <a:defRPr sz="2400" b="1">
                <a:solidFill>
                  <a:srgbClr val="FFFF00"/>
                </a:solidFill>
                <a:latin typeface="Verdana"/>
                <a:ea typeface="Verdana"/>
                <a:cs typeface="Verdana"/>
                <a:sym typeface="Verdana"/>
              </a:defRPr>
            </a:lvl4pPr>
            <a:lvl5pPr marL="0" indent="1828800">
              <a:spcBef>
                <a:spcPts val="500"/>
              </a:spcBef>
              <a:buClrTx/>
              <a:buSzTx/>
              <a:buNone/>
              <a:defRPr sz="2400" b="1">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38" name="Text Placeholder 4"/>
          <p:cNvSpPr>
            <a:spLocks noGrp="1"/>
          </p:cNvSpPr>
          <p:nvPr>
            <p:ph type="body" sz="quarter" idx="21"/>
          </p:nvPr>
        </p:nvSpPr>
        <p:spPr>
          <a:xfrm>
            <a:off x="4645025" y="1535112"/>
            <a:ext cx="4041775" cy="639763"/>
          </a:xfrm>
          <a:prstGeom prst="rect">
            <a:avLst/>
          </a:prstGeom>
          <a:effectLst>
            <a:outerShdw blurRad="25400" dist="38099" dir="2700000" rotWithShape="0">
              <a:srgbClr val="808080"/>
            </a:outerShdw>
          </a:effectLst>
        </p:spPr>
        <p:txBody>
          <a:bodyPr anchor="b"/>
          <a:lstStyle/>
          <a:p>
            <a:pPr marL="0" indent="0">
              <a:spcBef>
                <a:spcPts val="500"/>
              </a:spcBef>
              <a:buClrTx/>
              <a:buSzTx/>
              <a:buNone/>
              <a:defRPr sz="2400" b="1">
                <a:solidFill>
                  <a:srgbClr val="FFFF00"/>
                </a:solidFill>
                <a:effectLst/>
                <a:latin typeface="Verdana"/>
                <a:ea typeface="Verdana"/>
                <a:cs typeface="Verdana"/>
                <a:sym typeface="Verdana"/>
              </a:defRPr>
            </a:pPr>
            <a:endParaRPr/>
          </a:p>
        </p:txBody>
      </p:sp>
      <p:sp>
        <p:nvSpPr>
          <p:cNvPr id="13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474747"/>
        </a:solidFill>
        <a:effectLst/>
      </p:bgPr>
    </p:bg>
    <p:spTree>
      <p:nvGrpSpPr>
        <p:cNvPr id="1" name=""/>
        <p:cNvGrpSpPr/>
        <p:nvPr/>
      </p:nvGrpSpPr>
      <p:grpSpPr>
        <a:xfrm>
          <a:off x="0" y="0"/>
          <a:ext cx="0" cy="0"/>
          <a:chOff x="0" y="0"/>
          <a:chExt cx="0" cy="0"/>
        </a:xfrm>
      </p:grpSpPr>
      <p:grpSp>
        <p:nvGrpSpPr>
          <p:cNvPr id="3951" name="Group 2"/>
          <p:cNvGrpSpPr/>
          <p:nvPr/>
        </p:nvGrpSpPr>
        <p:grpSpPr>
          <a:xfrm>
            <a:off x="-1" y="2"/>
            <a:ext cx="9132890" cy="6845301"/>
            <a:chOff x="0" y="1"/>
            <a:chExt cx="9132888" cy="6845300"/>
          </a:xfrm>
        </p:grpSpPr>
        <p:sp>
          <p:nvSpPr>
            <p:cNvPr id="3922"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46" name="Group 4"/>
            <p:cNvGrpSpPr/>
            <p:nvPr/>
          </p:nvGrpSpPr>
          <p:grpSpPr>
            <a:xfrm>
              <a:off x="390524" y="323851"/>
              <a:ext cx="8366127" cy="6172201"/>
              <a:chOff x="0" y="0"/>
              <a:chExt cx="8366125" cy="6172200"/>
            </a:xfrm>
          </p:grpSpPr>
          <p:sp>
            <p:nvSpPr>
              <p:cNvPr id="392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2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50" name="Group 28"/>
            <p:cNvGrpSpPr/>
            <p:nvPr/>
          </p:nvGrpSpPr>
          <p:grpSpPr>
            <a:xfrm>
              <a:off x="-1" y="1"/>
              <a:ext cx="1978026" cy="1955801"/>
              <a:chOff x="0" y="0"/>
              <a:chExt cx="1978025" cy="1955800"/>
            </a:xfrm>
          </p:grpSpPr>
          <p:sp>
            <p:nvSpPr>
              <p:cNvPr id="3947"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8"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9"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52"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53"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54"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55"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956"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5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474747"/>
        </a:solidFill>
        <a:effectLst/>
      </p:bgPr>
    </p:bg>
    <p:spTree>
      <p:nvGrpSpPr>
        <p:cNvPr id="1" name=""/>
        <p:cNvGrpSpPr/>
        <p:nvPr/>
      </p:nvGrpSpPr>
      <p:grpSpPr>
        <a:xfrm>
          <a:off x="0" y="0"/>
          <a:ext cx="0" cy="0"/>
          <a:chOff x="0" y="0"/>
          <a:chExt cx="0" cy="0"/>
        </a:xfrm>
      </p:grpSpPr>
      <p:grpSp>
        <p:nvGrpSpPr>
          <p:cNvPr id="3993" name="Group 2"/>
          <p:cNvGrpSpPr/>
          <p:nvPr/>
        </p:nvGrpSpPr>
        <p:grpSpPr>
          <a:xfrm>
            <a:off x="-1" y="2"/>
            <a:ext cx="9132890" cy="6845301"/>
            <a:chOff x="0" y="1"/>
            <a:chExt cx="9132888" cy="6845300"/>
          </a:xfrm>
        </p:grpSpPr>
        <p:sp>
          <p:nvSpPr>
            <p:cNvPr id="3964"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88" name="Group 4"/>
            <p:cNvGrpSpPr/>
            <p:nvPr/>
          </p:nvGrpSpPr>
          <p:grpSpPr>
            <a:xfrm>
              <a:off x="390524" y="323851"/>
              <a:ext cx="8366127" cy="6172201"/>
              <a:chOff x="0" y="0"/>
              <a:chExt cx="8366125" cy="6172200"/>
            </a:xfrm>
          </p:grpSpPr>
          <p:sp>
            <p:nvSpPr>
              <p:cNvPr id="396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6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92" name="Group 28"/>
            <p:cNvGrpSpPr/>
            <p:nvPr/>
          </p:nvGrpSpPr>
          <p:grpSpPr>
            <a:xfrm>
              <a:off x="-1" y="1"/>
              <a:ext cx="1978026" cy="1955801"/>
              <a:chOff x="0" y="0"/>
              <a:chExt cx="1978025" cy="1955800"/>
            </a:xfrm>
          </p:grpSpPr>
          <p:sp>
            <p:nvSpPr>
              <p:cNvPr id="3989"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0"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1"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94"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95"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9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997" name="Body Level One…"/>
          <p:cNvSpPr txBox="1">
            <a:spLocks noGrp="1"/>
          </p:cNvSpPr>
          <p:nvPr>
            <p:ph type="body" idx="1"/>
          </p:nvPr>
        </p:nvSpPr>
        <p:spPr>
          <a:xfrm>
            <a:off x="457200" y="1600200"/>
            <a:ext cx="8229600" cy="4525964"/>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474747"/>
        </a:solidFill>
        <a:effectLst/>
      </p:bgPr>
    </p:bg>
    <p:spTree>
      <p:nvGrpSpPr>
        <p:cNvPr id="1" name=""/>
        <p:cNvGrpSpPr/>
        <p:nvPr/>
      </p:nvGrpSpPr>
      <p:grpSpPr>
        <a:xfrm>
          <a:off x="0" y="0"/>
          <a:ext cx="0" cy="0"/>
          <a:chOff x="0" y="0"/>
          <a:chExt cx="0" cy="0"/>
        </a:xfrm>
      </p:grpSpPr>
      <p:grpSp>
        <p:nvGrpSpPr>
          <p:cNvPr id="4034" name="Group 2"/>
          <p:cNvGrpSpPr/>
          <p:nvPr/>
        </p:nvGrpSpPr>
        <p:grpSpPr>
          <a:xfrm>
            <a:off x="-1" y="2"/>
            <a:ext cx="9132890" cy="6845301"/>
            <a:chOff x="0" y="1"/>
            <a:chExt cx="9132888" cy="6845300"/>
          </a:xfrm>
        </p:grpSpPr>
        <p:sp>
          <p:nvSpPr>
            <p:cNvPr id="400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4029" name="Group 4"/>
            <p:cNvGrpSpPr/>
            <p:nvPr/>
          </p:nvGrpSpPr>
          <p:grpSpPr>
            <a:xfrm>
              <a:off x="390524" y="323851"/>
              <a:ext cx="8366127" cy="6172201"/>
              <a:chOff x="0" y="0"/>
              <a:chExt cx="8366125" cy="6172200"/>
            </a:xfrm>
          </p:grpSpPr>
          <p:sp>
            <p:nvSpPr>
              <p:cNvPr id="400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400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4033" name="Group 28"/>
            <p:cNvGrpSpPr/>
            <p:nvPr/>
          </p:nvGrpSpPr>
          <p:grpSpPr>
            <a:xfrm>
              <a:off x="-1" y="1"/>
              <a:ext cx="1978026" cy="1955801"/>
              <a:chOff x="0" y="0"/>
              <a:chExt cx="1978025" cy="1955800"/>
            </a:xfrm>
          </p:grpSpPr>
          <p:sp>
            <p:nvSpPr>
              <p:cNvPr id="403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403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403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4037" name="Title Text"/>
          <p:cNvSpPr txBox="1">
            <a:spLocks noGrp="1"/>
          </p:cNvSpPr>
          <p:nvPr>
            <p:ph type="title"/>
          </p:nvPr>
        </p:nvSpPr>
        <p:spPr>
          <a:xfrm>
            <a:off x="6629400" y="274639"/>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4038" name="Body Level One…"/>
          <p:cNvSpPr txBox="1">
            <a:spLocks noGrp="1"/>
          </p:cNvSpPr>
          <p:nvPr>
            <p:ph type="body" idx="1"/>
          </p:nvPr>
        </p:nvSpPr>
        <p:spPr>
          <a:xfrm>
            <a:off x="457200" y="274639"/>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403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4053" name="Group 2"/>
          <p:cNvGrpSpPr/>
          <p:nvPr/>
        </p:nvGrpSpPr>
        <p:grpSpPr>
          <a:xfrm>
            <a:off x="0" y="3902075"/>
            <a:ext cx="3400426" cy="2949576"/>
            <a:chOff x="0" y="0"/>
            <a:chExt cx="3400425" cy="2949575"/>
          </a:xfrm>
        </p:grpSpPr>
        <p:sp>
          <p:nvSpPr>
            <p:cNvPr id="404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54" name="Title Text"/>
          <p:cNvSpPr txBox="1">
            <a:spLocks noGrp="1"/>
          </p:cNvSpPr>
          <p:nvPr>
            <p:ph type="title"/>
          </p:nvPr>
        </p:nvSpPr>
        <p:spPr>
          <a:xfrm>
            <a:off x="685800" y="1873250"/>
            <a:ext cx="7772400" cy="1555750"/>
          </a:xfrm>
          <a:prstGeom prst="rect">
            <a:avLst/>
          </a:prstGeom>
        </p:spPr>
        <p:txBody>
          <a:bodyPr/>
          <a:lstStyle>
            <a:lvl1pPr>
              <a:defRPr sz="4800">
                <a:solidFill>
                  <a:srgbClr val="B2B2B2"/>
                </a:solidFill>
                <a:effectLst>
                  <a:outerShdw blurRad="38100" dist="38100" dir="2700000" rotWithShape="0">
                    <a:srgbClr val="FFFFFF"/>
                  </a:outerShdw>
                </a:effectLst>
              </a:defRPr>
            </a:lvl1pPr>
          </a:lstStyle>
          <a:p>
            <a:r>
              <a:t>Title Text</a:t>
            </a:r>
          </a:p>
        </p:txBody>
      </p:sp>
      <p:sp>
        <p:nvSpPr>
          <p:cNvPr id="405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effectLst>
                  <a:outerShdw blurRad="38100" dist="38100" dir="2700000" rotWithShape="0">
                    <a:srgbClr val="010199"/>
                  </a:outerShdw>
                </a:effectLst>
              </a:defRPr>
            </a:lvl1pPr>
            <a:lvl2pPr algn="ctr">
              <a:buClrTx/>
              <a:defRPr>
                <a:effectLst>
                  <a:outerShdw blurRad="38100" dist="38100" dir="2700000" rotWithShape="0">
                    <a:srgbClr val="010199"/>
                  </a:outerShdw>
                </a:effectLst>
              </a:defRPr>
            </a:lvl2pPr>
            <a:lvl3pPr algn="ctr">
              <a:buClrTx/>
              <a:defRPr>
                <a:effectLst>
                  <a:outerShdw blurRad="38100" dist="38100" dir="2700000" rotWithShape="0">
                    <a:srgbClr val="010199"/>
                  </a:outerShdw>
                </a:effectLst>
              </a:defRPr>
            </a:lvl3pPr>
            <a:lvl4pPr algn="ctr">
              <a:buClrTx/>
              <a:defRPr>
                <a:effectLst>
                  <a:outerShdw blurRad="38100" dist="38100" dir="2700000" rotWithShape="0">
                    <a:srgbClr val="010199"/>
                  </a:outerShdw>
                </a:effectLst>
              </a:defRPr>
            </a:lvl4pPr>
            <a:lvl5pPr algn="ctr">
              <a:buClrTx/>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grpSp>
        <p:nvGrpSpPr>
          <p:cNvPr id="4070" name="Group 2"/>
          <p:cNvGrpSpPr/>
          <p:nvPr/>
        </p:nvGrpSpPr>
        <p:grpSpPr>
          <a:xfrm>
            <a:off x="0" y="3902075"/>
            <a:ext cx="3400426" cy="2949576"/>
            <a:chOff x="0" y="0"/>
            <a:chExt cx="3400425" cy="2949575"/>
          </a:xfrm>
        </p:grpSpPr>
        <p:sp>
          <p:nvSpPr>
            <p:cNvPr id="40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7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072" name="Body Level One…"/>
          <p:cNvSpPr txBox="1">
            <a:spLocks noGrp="1"/>
          </p:cNvSpPr>
          <p:nvPr>
            <p:ph type="body" idx="1"/>
          </p:nvPr>
        </p:nvSpPr>
        <p:spPr>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grpSp>
        <p:nvGrpSpPr>
          <p:cNvPr id="4087" name="Group 2"/>
          <p:cNvGrpSpPr/>
          <p:nvPr/>
        </p:nvGrpSpPr>
        <p:grpSpPr>
          <a:xfrm>
            <a:off x="0" y="3902075"/>
            <a:ext cx="3400426" cy="2949576"/>
            <a:chOff x="0" y="0"/>
            <a:chExt cx="3400425" cy="2949575"/>
          </a:xfrm>
        </p:grpSpPr>
        <p:sp>
          <p:nvSpPr>
            <p:cNvPr id="408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4"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5"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6"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8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B2B2B2"/>
                </a:solidFill>
                <a:effectLst>
                  <a:outerShdw blurRad="38100" dist="38100" dir="2700000" rotWithShape="0">
                    <a:srgbClr val="FFFFFF"/>
                  </a:outerShdw>
                </a:effectLst>
              </a:defRPr>
            </a:lvl1pPr>
          </a:lstStyle>
          <a:p>
            <a:r>
              <a:t>Title Text</a:t>
            </a:r>
          </a:p>
        </p:txBody>
      </p:sp>
      <p:sp>
        <p:nvSpPr>
          <p:cNvPr id="408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effectLst>
                  <a:outerShdw blurRad="38100" dist="38100" dir="2700000" rotWithShape="0">
                    <a:srgbClr val="010199"/>
                  </a:outerShdw>
                </a:effectLst>
              </a:defRPr>
            </a:lvl1pPr>
            <a:lvl2pPr marL="0" indent="457200">
              <a:spcBef>
                <a:spcPts val="400"/>
              </a:spcBef>
              <a:buClrTx/>
              <a:buSzTx/>
              <a:buNone/>
              <a:defRPr sz="2000">
                <a:effectLst>
                  <a:outerShdw blurRad="38100" dist="38100" dir="2700000" rotWithShape="0">
                    <a:srgbClr val="010199"/>
                  </a:outerShdw>
                </a:effectLst>
              </a:defRPr>
            </a:lvl2pPr>
            <a:lvl3pPr marL="0" indent="914400">
              <a:spcBef>
                <a:spcPts val="400"/>
              </a:spcBef>
              <a:buClrTx/>
              <a:buSzTx/>
              <a:buNone/>
              <a:defRPr sz="2000">
                <a:effectLst>
                  <a:outerShdw blurRad="38100" dist="38100" dir="2700000" rotWithShape="0">
                    <a:srgbClr val="010199"/>
                  </a:outerShdw>
                </a:effectLst>
              </a:defRPr>
            </a:lvl3pPr>
            <a:lvl4pPr marL="0" indent="1371600">
              <a:spcBef>
                <a:spcPts val="400"/>
              </a:spcBef>
              <a:buClrTx/>
              <a:buSzTx/>
              <a:buNone/>
              <a:defRPr sz="2000">
                <a:effectLst>
                  <a:outerShdw blurRad="38100" dist="38100" dir="2700000" rotWithShape="0">
                    <a:srgbClr val="010199"/>
                  </a:outerShdw>
                </a:effectLst>
              </a:defRPr>
            </a:lvl4pPr>
            <a:lvl5pPr marL="0" indent="1828800">
              <a:spcBef>
                <a:spcPts val="400"/>
              </a:spcBef>
              <a:buClrTx/>
              <a:buSzTx/>
              <a:buNone/>
              <a:defRPr sz="20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90"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grpSp>
        <p:nvGrpSpPr>
          <p:cNvPr id="4104" name="Group 2"/>
          <p:cNvGrpSpPr/>
          <p:nvPr/>
        </p:nvGrpSpPr>
        <p:grpSpPr>
          <a:xfrm>
            <a:off x="0" y="3902075"/>
            <a:ext cx="3400426" cy="2949576"/>
            <a:chOff x="0" y="0"/>
            <a:chExt cx="3400425" cy="2949575"/>
          </a:xfrm>
        </p:grpSpPr>
        <p:sp>
          <p:nvSpPr>
            <p:cNvPr id="409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1"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2"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3"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05"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06"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effectLst>
                  <a:outerShdw blurRad="38100" dist="38100" dir="2700000" rotWithShape="0">
                    <a:srgbClr val="010199"/>
                  </a:outerShdw>
                </a:effectLst>
              </a:defRPr>
            </a:lvl1pPr>
            <a:lvl2pPr marL="790575" indent="-333375">
              <a:spcBef>
                <a:spcPts val="600"/>
              </a:spcBef>
              <a:defRPr sz="2800">
                <a:effectLst>
                  <a:outerShdw blurRad="38100" dist="38100" dir="2700000" rotWithShape="0">
                    <a:srgbClr val="010199"/>
                  </a:outerShdw>
                </a:effectLst>
              </a:defRPr>
            </a:lvl2pPr>
            <a:lvl3pPr marL="1234439" indent="-320039">
              <a:spcBef>
                <a:spcPts val="600"/>
              </a:spcBef>
              <a:defRPr sz="2800">
                <a:effectLst>
                  <a:outerShdw blurRad="38100" dist="38100" dir="2700000" rotWithShape="0">
                    <a:srgbClr val="010199"/>
                  </a:outerShdw>
                </a:effectLst>
              </a:defRPr>
            </a:lvl3pPr>
            <a:lvl4pPr marL="1727200" indent="-355600">
              <a:spcBef>
                <a:spcPts val="600"/>
              </a:spcBef>
              <a:defRPr sz="2800">
                <a:effectLst>
                  <a:outerShdw blurRad="38100" dist="38100" dir="2700000" rotWithShape="0">
                    <a:srgbClr val="010199"/>
                  </a:outerShdw>
                </a:effectLst>
              </a:defRPr>
            </a:lvl4pPr>
            <a:lvl5pPr marL="2184400" indent="-355600">
              <a:spcBef>
                <a:spcPts val="600"/>
              </a:spcBef>
              <a:defRPr sz="28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07"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grpSp>
        <p:nvGrpSpPr>
          <p:cNvPr id="4121" name="Group 2"/>
          <p:cNvGrpSpPr/>
          <p:nvPr/>
        </p:nvGrpSpPr>
        <p:grpSpPr>
          <a:xfrm>
            <a:off x="0" y="3902075"/>
            <a:ext cx="3400426" cy="2949576"/>
            <a:chOff x="0" y="0"/>
            <a:chExt cx="3400425" cy="2949575"/>
          </a:xfrm>
        </p:grpSpPr>
        <p:sp>
          <p:nvSpPr>
            <p:cNvPr id="411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8"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9"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20"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22" name="Title Text"/>
          <p:cNvSpPr txBox="1">
            <a:spLocks noGrp="1"/>
          </p:cNvSpPr>
          <p:nvPr>
            <p:ph type="title"/>
          </p:nvPr>
        </p:nvSpPr>
        <p:spPr>
          <a:xfrm>
            <a:off x="457200" y="274638"/>
            <a:ext cx="8229600" cy="1143001"/>
          </a:xfrm>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2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effectLst>
                  <a:outerShdw blurRad="38100" dist="38100" dir="2700000" rotWithShape="0">
                    <a:srgbClr val="010199"/>
                  </a:outerShdw>
                </a:effectLst>
              </a:defRPr>
            </a:lvl1pPr>
            <a:lvl2pPr marL="0" indent="457200">
              <a:spcBef>
                <a:spcPts val="500"/>
              </a:spcBef>
              <a:buClrTx/>
              <a:buSzTx/>
              <a:buNone/>
              <a:defRPr sz="2400" b="1">
                <a:effectLst>
                  <a:outerShdw blurRad="38100" dist="38100" dir="2700000" rotWithShape="0">
                    <a:srgbClr val="010199"/>
                  </a:outerShdw>
                </a:effectLst>
              </a:defRPr>
            </a:lvl2pPr>
            <a:lvl3pPr marL="0" indent="914400">
              <a:spcBef>
                <a:spcPts val="500"/>
              </a:spcBef>
              <a:buClrTx/>
              <a:buSzTx/>
              <a:buNone/>
              <a:defRPr sz="2400" b="1">
                <a:effectLst>
                  <a:outerShdw blurRad="38100" dist="38100" dir="2700000" rotWithShape="0">
                    <a:srgbClr val="010199"/>
                  </a:outerShdw>
                </a:effectLst>
              </a:defRPr>
            </a:lvl3pPr>
            <a:lvl4pPr marL="0" indent="1371600">
              <a:spcBef>
                <a:spcPts val="500"/>
              </a:spcBef>
              <a:buClrTx/>
              <a:buSzTx/>
              <a:buNone/>
              <a:defRPr sz="2400" b="1">
                <a:effectLst>
                  <a:outerShdw blurRad="38100" dist="38100" dir="2700000" rotWithShape="0">
                    <a:srgbClr val="010199"/>
                  </a:outerShdw>
                </a:effectLst>
              </a:defRPr>
            </a:lvl4pPr>
            <a:lvl5pPr marL="0" indent="1828800">
              <a:spcBef>
                <a:spcPts val="500"/>
              </a:spcBef>
              <a:buClrTx/>
              <a:buSzTx/>
              <a:buNone/>
              <a:defRPr sz="2400" b="1">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2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effectLst>
                  <a:outerShdw blurRad="38100" dist="38100" dir="2700000" rotWithShape="0">
                    <a:srgbClr val="010199"/>
                  </a:outerShdw>
                </a:effectLst>
              </a:defRPr>
            </a:pPr>
            <a:endParaRPr/>
          </a:p>
        </p:txBody>
      </p:sp>
      <p:sp>
        <p:nvSpPr>
          <p:cNvPr id="4125"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grpSp>
        <p:nvGrpSpPr>
          <p:cNvPr id="4139" name="Group 2"/>
          <p:cNvGrpSpPr/>
          <p:nvPr/>
        </p:nvGrpSpPr>
        <p:grpSpPr>
          <a:xfrm>
            <a:off x="0" y="3902075"/>
            <a:ext cx="3400426" cy="2949576"/>
            <a:chOff x="0" y="0"/>
            <a:chExt cx="3400425" cy="2949575"/>
          </a:xfrm>
        </p:grpSpPr>
        <p:sp>
          <p:nvSpPr>
            <p:cNvPr id="413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6"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7"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8"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40"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41"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grpSp>
        <p:nvGrpSpPr>
          <p:cNvPr id="4155" name="Group 2"/>
          <p:cNvGrpSpPr/>
          <p:nvPr/>
        </p:nvGrpSpPr>
        <p:grpSpPr>
          <a:xfrm>
            <a:off x="0" y="3902075"/>
            <a:ext cx="3400426" cy="2949576"/>
            <a:chOff x="0" y="0"/>
            <a:chExt cx="3400425" cy="2949575"/>
          </a:xfrm>
        </p:grpSpPr>
        <p:sp>
          <p:nvSpPr>
            <p:cNvPr id="41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2"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3"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4"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47"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grpSp>
        <p:nvGrpSpPr>
          <p:cNvPr id="4170" name="Group 2"/>
          <p:cNvGrpSpPr/>
          <p:nvPr/>
        </p:nvGrpSpPr>
        <p:grpSpPr>
          <a:xfrm>
            <a:off x="0" y="3902075"/>
            <a:ext cx="3400426" cy="2949576"/>
            <a:chOff x="0" y="0"/>
            <a:chExt cx="3400425" cy="2949575"/>
          </a:xfrm>
        </p:grpSpPr>
        <p:sp>
          <p:nvSpPr>
            <p:cNvPr id="41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71" name="Title Text"/>
          <p:cNvSpPr txBox="1">
            <a:spLocks noGrp="1"/>
          </p:cNvSpPr>
          <p:nvPr>
            <p:ph type="title"/>
          </p:nvPr>
        </p:nvSpPr>
        <p:spPr>
          <a:xfrm>
            <a:off x="457200" y="273050"/>
            <a:ext cx="3008314" cy="1162050"/>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72" name="Body Level One…"/>
          <p:cNvSpPr txBox="1">
            <a:spLocks noGrp="1"/>
          </p:cNvSpPr>
          <p:nvPr>
            <p:ph type="body" idx="1"/>
          </p:nvPr>
        </p:nvSpPr>
        <p:spPr>
          <a:xfrm>
            <a:off x="3575050" y="273050"/>
            <a:ext cx="5111750" cy="5853113"/>
          </a:xfrm>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effectLst>
                  <a:outerShdw blurRad="38100" dist="38100" dir="2700000" rotWithShape="0">
                    <a:srgbClr val="010199"/>
                  </a:outerShdw>
                </a:effectLst>
              </a:defRPr>
            </a:pPr>
            <a:endParaRPr/>
          </a:p>
        </p:txBody>
      </p:sp>
      <p:sp>
        <p:nvSpPr>
          <p:cNvPr id="4174"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grpSp>
        <p:nvGrpSpPr>
          <p:cNvPr id="4188" name="Group 2"/>
          <p:cNvGrpSpPr/>
          <p:nvPr/>
        </p:nvGrpSpPr>
        <p:grpSpPr>
          <a:xfrm>
            <a:off x="0" y="3902075"/>
            <a:ext cx="3400426" cy="2949576"/>
            <a:chOff x="0" y="0"/>
            <a:chExt cx="3400425" cy="2949575"/>
          </a:xfrm>
        </p:grpSpPr>
        <p:sp>
          <p:nvSpPr>
            <p:cNvPr id="418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5"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6"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7"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89" name="Title Text"/>
          <p:cNvSpPr txBox="1">
            <a:spLocks noGrp="1"/>
          </p:cNvSpPr>
          <p:nvPr>
            <p:ph type="title"/>
          </p:nvPr>
        </p:nvSpPr>
        <p:spPr>
          <a:xfrm>
            <a:off x="1792288" y="4800600"/>
            <a:ext cx="5486401" cy="566738"/>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90"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191"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effectLst>
                  <a:outerShdw blurRad="38100" dist="38100" dir="2700000" rotWithShape="0">
                    <a:srgbClr val="010199"/>
                  </a:outerShdw>
                </a:effectLst>
              </a:defRPr>
            </a:lvl1pPr>
            <a:lvl2pPr marL="0" indent="457200">
              <a:spcBef>
                <a:spcPts val="300"/>
              </a:spcBef>
              <a:buClrTx/>
              <a:buSzTx/>
              <a:buNone/>
              <a:defRPr sz="1400">
                <a:effectLst>
                  <a:outerShdw blurRad="38100" dist="38100" dir="2700000" rotWithShape="0">
                    <a:srgbClr val="010199"/>
                  </a:outerShdw>
                </a:effectLst>
              </a:defRPr>
            </a:lvl2pPr>
            <a:lvl3pPr marL="0" indent="914400">
              <a:spcBef>
                <a:spcPts val="300"/>
              </a:spcBef>
              <a:buClrTx/>
              <a:buSzTx/>
              <a:buNone/>
              <a:defRPr sz="1400">
                <a:effectLst>
                  <a:outerShdw blurRad="38100" dist="38100" dir="2700000" rotWithShape="0">
                    <a:srgbClr val="010199"/>
                  </a:outerShdw>
                </a:effectLst>
              </a:defRPr>
            </a:lvl3pPr>
            <a:lvl4pPr marL="0" indent="1371600">
              <a:spcBef>
                <a:spcPts val="300"/>
              </a:spcBef>
              <a:buClrTx/>
              <a:buSzTx/>
              <a:buNone/>
              <a:defRPr sz="1400">
                <a:effectLst>
                  <a:outerShdw blurRad="38100" dist="38100" dir="2700000" rotWithShape="0">
                    <a:srgbClr val="010199"/>
                  </a:outerShdw>
                </a:effectLst>
              </a:defRPr>
            </a:lvl4pPr>
            <a:lvl5pPr marL="0" indent="1828800">
              <a:spcBef>
                <a:spcPts val="300"/>
              </a:spcBef>
              <a:buClrTx/>
              <a:buSzTx/>
              <a:buNone/>
              <a:defRPr sz="14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9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grpSp>
        <p:nvGrpSpPr>
          <p:cNvPr id="4206" name="Group 2"/>
          <p:cNvGrpSpPr/>
          <p:nvPr/>
        </p:nvGrpSpPr>
        <p:grpSpPr>
          <a:xfrm>
            <a:off x="0" y="3902075"/>
            <a:ext cx="3400426" cy="2949576"/>
            <a:chOff x="0" y="0"/>
            <a:chExt cx="3400425" cy="2949575"/>
          </a:xfrm>
        </p:grpSpPr>
        <p:sp>
          <p:nvSpPr>
            <p:cNvPr id="41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3"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4"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5"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07"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08" name="Body Level One…"/>
          <p:cNvSpPr txBox="1">
            <a:spLocks noGrp="1"/>
          </p:cNvSpPr>
          <p:nvPr>
            <p:ph type="body" idx="1"/>
          </p:nvPr>
        </p:nvSpPr>
        <p:spPr>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09"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grpSp>
        <p:nvGrpSpPr>
          <p:cNvPr id="4223" name="Group 2"/>
          <p:cNvGrpSpPr/>
          <p:nvPr/>
        </p:nvGrpSpPr>
        <p:grpSpPr>
          <a:xfrm>
            <a:off x="0" y="3902075"/>
            <a:ext cx="3400426" cy="2949576"/>
            <a:chOff x="0" y="0"/>
            <a:chExt cx="3400425" cy="2949575"/>
          </a:xfrm>
        </p:grpSpPr>
        <p:sp>
          <p:nvSpPr>
            <p:cNvPr id="421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24" name="Title Text"/>
          <p:cNvSpPr txBox="1">
            <a:spLocks noGrp="1"/>
          </p:cNvSpPr>
          <p:nvPr>
            <p:ph type="title"/>
          </p:nvPr>
        </p:nvSpPr>
        <p:spPr>
          <a:xfrm>
            <a:off x="6629400" y="277813"/>
            <a:ext cx="2057400" cy="5853113"/>
          </a:xfrm>
          <a:prstGeom prst="rect">
            <a:avLst/>
          </a:prstGeom>
        </p:spPr>
        <p:txBody>
          <a:bodyPr vert="eaVert"/>
          <a:lstStyle>
            <a:lvl1pPr>
              <a:defRPr>
                <a:solidFill>
                  <a:srgbClr val="B2B2B2"/>
                </a:solidFill>
                <a:effectLst>
                  <a:outerShdw blurRad="38100" dist="38100" dir="2700000" rotWithShape="0">
                    <a:srgbClr val="FFFFFF"/>
                  </a:outerShdw>
                </a:effectLst>
              </a:defRPr>
            </a:lvl1pPr>
          </a:lstStyle>
          <a:p>
            <a:r>
              <a:t>Title Text</a:t>
            </a:r>
          </a:p>
        </p:txBody>
      </p:sp>
      <p:sp>
        <p:nvSpPr>
          <p:cNvPr id="4225" name="Body Level One…"/>
          <p:cNvSpPr txBox="1">
            <a:spLocks noGrp="1"/>
          </p:cNvSpPr>
          <p:nvPr>
            <p:ph type="body" idx="1"/>
          </p:nvPr>
        </p:nvSpPr>
        <p:spPr>
          <a:xfrm>
            <a:off x="457200" y="277813"/>
            <a:ext cx="6019800" cy="5853113"/>
          </a:xfrm>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spTree>
      <p:nvGrpSpPr>
        <p:cNvPr id="1" name=""/>
        <p:cNvGrpSpPr/>
        <p:nvPr/>
      </p:nvGrpSpPr>
      <p:grpSpPr>
        <a:xfrm>
          <a:off x="0" y="0"/>
          <a:ext cx="0" cy="0"/>
          <a:chOff x="0" y="0"/>
          <a:chExt cx="0" cy="0"/>
        </a:xfrm>
      </p:grpSpPr>
      <p:grpSp>
        <p:nvGrpSpPr>
          <p:cNvPr id="4240" name="Group 2"/>
          <p:cNvGrpSpPr/>
          <p:nvPr/>
        </p:nvGrpSpPr>
        <p:grpSpPr>
          <a:xfrm>
            <a:off x="0" y="3902075"/>
            <a:ext cx="3400426" cy="2949576"/>
            <a:chOff x="0" y="0"/>
            <a:chExt cx="3400425" cy="2949575"/>
          </a:xfrm>
        </p:grpSpPr>
        <p:sp>
          <p:nvSpPr>
            <p:cNvPr id="42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4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4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424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25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5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425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5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0"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426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26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427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7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7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428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2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28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5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429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96"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430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43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1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31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432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2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32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2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sp>
        <p:nvSpPr>
          <p:cNvPr id="433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33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32"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sp>
        <p:nvSpPr>
          <p:cNvPr id="433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defRPr>
            </a:lvl1pPr>
          </a:lstStyle>
          <a:p>
            <a:pPr>
              <a:defRPr>
                <a:effectLst/>
              </a:defRPr>
            </a:pPr>
            <a:r>
              <a:t>Title Text</a:t>
            </a:r>
          </a:p>
        </p:txBody>
      </p:sp>
      <p:sp>
        <p:nvSpPr>
          <p:cNvPr id="434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Content">
    <p:spTree>
      <p:nvGrpSpPr>
        <p:cNvPr id="1" name=""/>
        <p:cNvGrpSpPr/>
        <p:nvPr/>
      </p:nvGrpSpPr>
      <p:grpSpPr>
        <a:xfrm>
          <a:off x="0" y="0"/>
          <a:ext cx="0" cy="0"/>
          <a:chOff x="0" y="0"/>
          <a:chExt cx="0" cy="0"/>
        </a:xfrm>
      </p:grpSpPr>
      <p:sp>
        <p:nvSpPr>
          <p:cNvPr id="4348" name="Body Level One…"/>
          <p:cNvSpPr txBox="1">
            <a:spLocks noGrp="1"/>
          </p:cNvSpPr>
          <p:nvPr>
            <p:ph type="body" idx="1"/>
          </p:nvPr>
        </p:nvSpPr>
        <p:spPr>
          <a:xfrm>
            <a:off x="685800" y="609600"/>
            <a:ext cx="7772400" cy="54864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4356"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5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5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436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66"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6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437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75"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7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1" name="Title Text"/>
          <p:cNvSpPr txBox="1">
            <a:spLocks noGrp="1"/>
          </p:cNvSpPr>
          <p:nvPr>
            <p:ph type="title"/>
          </p:nvPr>
        </p:nvSpPr>
        <p:spPr>
          <a:xfrm>
            <a:off x="457200" y="273050"/>
            <a:ext cx="3008314" cy="1162050"/>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62" name="Body Level One…"/>
          <p:cNvSpPr txBox="1">
            <a:spLocks noGrp="1"/>
          </p:cNvSpPr>
          <p:nvPr>
            <p:ph type="body" idx="1"/>
          </p:nvPr>
        </p:nvSpPr>
        <p:spPr>
          <a:xfrm>
            <a:off x="3575050" y="273050"/>
            <a:ext cx="5111750" cy="5853113"/>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63" name="Text Placeholder 3"/>
          <p:cNvSpPr>
            <a:spLocks noGrp="1"/>
          </p:cNvSpPr>
          <p:nvPr>
            <p:ph type="body" sz="half" idx="21"/>
          </p:nvPr>
        </p:nvSpPr>
        <p:spPr>
          <a:xfrm>
            <a:off x="457199" y="1435100"/>
            <a:ext cx="3008315" cy="4691063"/>
          </a:xfrm>
          <a:prstGeom prst="rect">
            <a:avLst/>
          </a:prstGeom>
          <a:effectLst>
            <a:outerShdw blurRad="25400" dist="38099" dir="2700000" rotWithShape="0">
              <a:srgbClr val="808080"/>
            </a:outerShdw>
          </a:effectLst>
        </p:spPr>
        <p:txBody>
          <a:bodyPr/>
          <a:lstStyle/>
          <a:p>
            <a:pPr marL="0" indent="0">
              <a:spcBef>
                <a:spcPts val="300"/>
              </a:spcBef>
              <a:buClrTx/>
              <a:buSzTx/>
              <a:buNone/>
              <a:defRPr sz="1400">
                <a:solidFill>
                  <a:srgbClr val="FFFF00"/>
                </a:solidFill>
                <a:effectLst/>
                <a:latin typeface="Verdana"/>
                <a:ea typeface="Verdana"/>
                <a:cs typeface="Verdana"/>
                <a:sym typeface="Verdana"/>
              </a:defRPr>
            </a:pPr>
            <a:endParaRPr/>
          </a:p>
        </p:txBody>
      </p:sp>
      <p:sp>
        <p:nvSpPr>
          <p:cNvPr id="16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4383"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84"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8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4392"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93"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94"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439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4402"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0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44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4417"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18"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19"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442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4427"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2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429"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38"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6515100" y="609600"/>
            <a:ext cx="1943101"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47" name="Body Level One…"/>
          <p:cNvSpPr txBox="1">
            <a:spLocks noGrp="1"/>
          </p:cNvSpPr>
          <p:nvPr>
            <p:ph type="body" idx="1"/>
          </p:nvPr>
        </p:nvSpPr>
        <p:spPr>
          <a:xfrm>
            <a:off x="685801" y="609600"/>
            <a:ext cx="5676901"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4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Text, and Content">
    <p:spTree>
      <p:nvGrpSpPr>
        <p:cNvPr id="1" name=""/>
        <p:cNvGrpSpPr/>
        <p:nvPr/>
      </p:nvGrpSpPr>
      <p:grpSpPr>
        <a:xfrm>
          <a:off x="0" y="0"/>
          <a:ext cx="0" cy="0"/>
          <a:chOff x="0" y="0"/>
          <a:chExt cx="0" cy="0"/>
        </a:xfrm>
      </p:grpSpPr>
      <p:sp>
        <p:nvSpPr>
          <p:cNvPr id="445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56"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5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64"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defRPr>
            </a:lvl1pPr>
          </a:lstStyle>
          <a:p>
            <a:pPr>
              <a:defRPr>
                <a:effectLst/>
              </a:defRPr>
            </a:pPr>
            <a:r>
              <a:t>Title Text</a:t>
            </a:r>
          </a:p>
        </p:txBody>
      </p:sp>
      <p:sp>
        <p:nvSpPr>
          <p:cNvPr id="446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6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1792288" y="4800600"/>
            <a:ext cx="5486401" cy="566738"/>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72" name="Picture Placeholder 2"/>
          <p:cNvSpPr>
            <a:spLocks noGrp="1"/>
          </p:cNvSpPr>
          <p:nvPr>
            <p:ph type="pic" sz="half" idx="21"/>
          </p:nvPr>
        </p:nvSpPr>
        <p:spPr>
          <a:xfrm>
            <a:off x="1792288" y="612775"/>
            <a:ext cx="5486401" cy="4114800"/>
          </a:xfrm>
          <a:prstGeom prst="rect">
            <a:avLst/>
          </a:prstGeom>
          <a:effectLst>
            <a:outerShdw blurRad="25400" dist="38099" dir="2700000" rotWithShape="0">
              <a:srgbClr val="808080"/>
            </a:outerShdw>
          </a:effectLst>
        </p:spPr>
        <p:txBody>
          <a:bodyPr lIns="91439" rIns="91439">
            <a:noAutofit/>
          </a:bodyPr>
          <a:lstStyle/>
          <a:p>
            <a:endParaRPr/>
          </a:p>
        </p:txBody>
      </p:sp>
      <p:sp>
        <p:nvSpPr>
          <p:cNvPr id="173" name="Body Level One…"/>
          <p:cNvSpPr txBox="1">
            <a:spLocks noGrp="1"/>
          </p:cNvSpPr>
          <p:nvPr>
            <p:ph type="body" sz="quarter" idx="1"/>
          </p:nvPr>
        </p:nvSpPr>
        <p:spPr>
          <a:xfrm>
            <a:off x="1792288" y="5367337"/>
            <a:ext cx="5486401" cy="804863"/>
          </a:xfrm>
          <a:prstGeom prst="rect">
            <a:avLst/>
          </a:prstGeom>
          <a:effectLst>
            <a:outerShdw blurRad="25400" dist="38099" dir="2700000" rotWithShape="0">
              <a:srgbClr val="808080"/>
            </a:outerShdw>
          </a:effectLst>
        </p:spPr>
        <p:txBody>
          <a:bodyPr/>
          <a:lstStyle>
            <a:lvl1pPr marL="0" indent="0">
              <a:spcBef>
                <a:spcPts val="300"/>
              </a:spcBef>
              <a:buClrTx/>
              <a:buSzTx/>
              <a:buNone/>
              <a:defRPr sz="1400">
                <a:solidFill>
                  <a:srgbClr val="FFFF00"/>
                </a:solidFill>
                <a:latin typeface="Verdana"/>
                <a:ea typeface="Verdana"/>
                <a:cs typeface="Verdana"/>
                <a:sym typeface="Verdana"/>
              </a:defRPr>
            </a:lvl1pPr>
            <a:lvl2pPr marL="0" indent="457200">
              <a:spcBef>
                <a:spcPts val="300"/>
              </a:spcBef>
              <a:buClrTx/>
              <a:buSzTx/>
              <a:buNone/>
              <a:defRPr sz="1400">
                <a:solidFill>
                  <a:srgbClr val="FFFF00"/>
                </a:solidFill>
                <a:latin typeface="Verdana"/>
                <a:ea typeface="Verdana"/>
                <a:cs typeface="Verdana"/>
                <a:sym typeface="Verdana"/>
              </a:defRPr>
            </a:lvl2pPr>
            <a:lvl3pPr marL="0" indent="914400">
              <a:spcBef>
                <a:spcPts val="300"/>
              </a:spcBef>
              <a:buClrTx/>
              <a:buSzTx/>
              <a:buNone/>
              <a:defRPr sz="1400">
                <a:solidFill>
                  <a:srgbClr val="FFFF00"/>
                </a:solidFill>
                <a:latin typeface="Verdana"/>
                <a:ea typeface="Verdana"/>
                <a:cs typeface="Verdana"/>
                <a:sym typeface="Verdana"/>
              </a:defRPr>
            </a:lvl3pPr>
            <a:lvl4pPr marL="0" indent="1371600">
              <a:spcBef>
                <a:spcPts val="300"/>
              </a:spcBef>
              <a:buClrTx/>
              <a:buSzTx/>
              <a:buNone/>
              <a:defRPr sz="1400">
                <a:solidFill>
                  <a:srgbClr val="FFFF00"/>
                </a:solidFill>
                <a:latin typeface="Verdana"/>
                <a:ea typeface="Verdana"/>
                <a:cs typeface="Verdana"/>
                <a:sym typeface="Verdana"/>
              </a:defRPr>
            </a:lvl4pPr>
            <a:lvl5pPr marL="0" indent="1828800">
              <a:spcBef>
                <a:spcPts val="300"/>
              </a:spcBef>
              <a:buClrTx/>
              <a:buSzTx/>
              <a:buNone/>
              <a:defRPr sz="14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7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8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483"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84"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492"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9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01"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02"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50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11"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25"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26"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27"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52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35"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3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537"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3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4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46" name="Body Level One…"/>
          <p:cNvSpPr txBox="1">
            <a:spLocks noGrp="1"/>
          </p:cNvSpPr>
          <p:nvPr>
            <p:ph type="body" idx="1"/>
          </p:nvPr>
        </p:nvSpPr>
        <p:spPr>
          <a:xfrm>
            <a:off x="457200" y="1600200"/>
            <a:ext cx="8229600" cy="4525964"/>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47"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629400" y="274639"/>
            <a:ext cx="2057400" cy="5851526"/>
          </a:xfrm>
          <a:prstGeom prst="rect">
            <a:avLst/>
          </a:prstGeom>
        </p:spPr>
        <p:txBody>
          <a:bodyPr vert="eaVert"/>
          <a:lstStyle>
            <a:lvl1pPr>
              <a:defRPr>
                <a:solidFill>
                  <a:srgbClr val="000000"/>
                </a:solidFill>
              </a:defRPr>
            </a:lvl1pPr>
          </a:lstStyle>
          <a:p>
            <a:pPr>
              <a:defRPr>
                <a:effectLst/>
              </a:defRPr>
            </a:pPr>
            <a:r>
              <a:t>Title Text</a:t>
            </a:r>
          </a:p>
        </p:txBody>
      </p:sp>
      <p:sp>
        <p:nvSpPr>
          <p:cNvPr id="4555" name="Body Level One…"/>
          <p:cNvSpPr txBox="1">
            <a:spLocks noGrp="1"/>
          </p:cNvSpPr>
          <p:nvPr>
            <p:ph type="body" idx="1"/>
          </p:nvPr>
        </p:nvSpPr>
        <p:spPr>
          <a:xfrm>
            <a:off x="457200" y="274639"/>
            <a:ext cx="6019800" cy="5851526"/>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5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EAEAEA"/>
        </a:solidFill>
        <a:effectLst/>
      </p:bgPr>
    </p:bg>
    <p:spTree>
      <p:nvGrpSpPr>
        <p:cNvPr id="1" name=""/>
        <p:cNvGrpSpPr/>
        <p:nvPr/>
      </p:nvGrpSpPr>
      <p:grpSpPr>
        <a:xfrm>
          <a:off x="0" y="0"/>
          <a:ext cx="0" cy="0"/>
          <a:chOff x="0" y="0"/>
          <a:chExt cx="0" cy="0"/>
        </a:xfrm>
      </p:grpSpPr>
      <p:grpSp>
        <p:nvGrpSpPr>
          <p:cNvPr id="4635" name="Group 2"/>
          <p:cNvGrpSpPr/>
          <p:nvPr/>
        </p:nvGrpSpPr>
        <p:grpSpPr>
          <a:xfrm>
            <a:off x="-3175" y="0"/>
            <a:ext cx="9147176" cy="6867526"/>
            <a:chOff x="0" y="0"/>
            <a:chExt cx="9147175" cy="6867525"/>
          </a:xfrm>
        </p:grpSpPr>
        <p:grpSp>
          <p:nvGrpSpPr>
            <p:cNvPr id="4632" name="Group 3"/>
            <p:cNvGrpSpPr/>
            <p:nvPr/>
          </p:nvGrpSpPr>
          <p:grpSpPr>
            <a:xfrm>
              <a:off x="0" y="0"/>
              <a:ext cx="9067800" cy="6867525"/>
              <a:chOff x="0" y="0"/>
              <a:chExt cx="9067800" cy="6867525"/>
            </a:xfrm>
          </p:grpSpPr>
          <p:sp>
            <p:nvSpPr>
              <p:cNvPr id="4572" name="Rectangle 4"/>
              <p:cNvSpPr/>
              <p:nvPr/>
            </p:nvSpPr>
            <p:spPr>
              <a:xfrm>
                <a:off x="0" y="0"/>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3" name="Rectangle 5"/>
              <p:cNvSpPr/>
              <p:nvPr/>
            </p:nvSpPr>
            <p:spPr>
              <a:xfrm>
                <a:off x="15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4" name="Rectangle 6"/>
              <p:cNvSpPr/>
              <p:nvPr/>
            </p:nvSpPr>
            <p:spPr>
              <a:xfrm>
                <a:off x="30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5" name="Rectangle 7"/>
              <p:cNvSpPr/>
              <p:nvPr/>
            </p:nvSpPr>
            <p:spPr>
              <a:xfrm>
                <a:off x="45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6" name="Rectangle 8"/>
              <p:cNvSpPr/>
              <p:nvPr/>
            </p:nvSpPr>
            <p:spPr>
              <a:xfrm>
                <a:off x="60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7" name="Rectangle 9"/>
              <p:cNvSpPr/>
              <p:nvPr/>
            </p:nvSpPr>
            <p:spPr>
              <a:xfrm>
                <a:off x="76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8" name="Rectangle 10"/>
              <p:cNvSpPr/>
              <p:nvPr/>
            </p:nvSpPr>
            <p:spPr>
              <a:xfrm>
                <a:off x="91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9" name="Rectangle 11"/>
              <p:cNvSpPr/>
              <p:nvPr/>
            </p:nvSpPr>
            <p:spPr>
              <a:xfrm>
                <a:off x="106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0" name="Rectangle 12"/>
              <p:cNvSpPr/>
              <p:nvPr/>
            </p:nvSpPr>
            <p:spPr>
              <a:xfrm>
                <a:off x="121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1" name="Rectangle 13"/>
              <p:cNvSpPr/>
              <p:nvPr/>
            </p:nvSpPr>
            <p:spPr>
              <a:xfrm>
                <a:off x="137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2" name="Rectangle 14"/>
              <p:cNvSpPr/>
              <p:nvPr/>
            </p:nvSpPr>
            <p:spPr>
              <a:xfrm>
                <a:off x="152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3" name="Rectangle 15"/>
              <p:cNvSpPr/>
              <p:nvPr/>
            </p:nvSpPr>
            <p:spPr>
              <a:xfrm>
                <a:off x="167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4" name="Rectangle 16"/>
              <p:cNvSpPr/>
              <p:nvPr/>
            </p:nvSpPr>
            <p:spPr>
              <a:xfrm>
                <a:off x="182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5" name="Rectangle 17"/>
              <p:cNvSpPr/>
              <p:nvPr/>
            </p:nvSpPr>
            <p:spPr>
              <a:xfrm>
                <a:off x="198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6" name="Rectangle 18"/>
              <p:cNvSpPr/>
              <p:nvPr/>
            </p:nvSpPr>
            <p:spPr>
              <a:xfrm>
                <a:off x="213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7" name="Rectangle 19"/>
              <p:cNvSpPr/>
              <p:nvPr/>
            </p:nvSpPr>
            <p:spPr>
              <a:xfrm>
                <a:off x="228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8" name="Rectangle 20"/>
              <p:cNvSpPr/>
              <p:nvPr/>
            </p:nvSpPr>
            <p:spPr>
              <a:xfrm>
                <a:off x="243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9" name="Rectangle 21"/>
              <p:cNvSpPr/>
              <p:nvPr/>
            </p:nvSpPr>
            <p:spPr>
              <a:xfrm>
                <a:off x="259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0" name="Rectangle 22"/>
              <p:cNvSpPr/>
              <p:nvPr/>
            </p:nvSpPr>
            <p:spPr>
              <a:xfrm>
                <a:off x="274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1" name="Rectangle 23"/>
              <p:cNvSpPr/>
              <p:nvPr/>
            </p:nvSpPr>
            <p:spPr>
              <a:xfrm>
                <a:off x="289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2" name="Rectangle 24"/>
              <p:cNvSpPr/>
              <p:nvPr/>
            </p:nvSpPr>
            <p:spPr>
              <a:xfrm>
                <a:off x="304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3" name="Rectangle 25"/>
              <p:cNvSpPr/>
              <p:nvPr/>
            </p:nvSpPr>
            <p:spPr>
              <a:xfrm>
                <a:off x="320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4" name="Rectangle 26"/>
              <p:cNvSpPr/>
              <p:nvPr/>
            </p:nvSpPr>
            <p:spPr>
              <a:xfrm>
                <a:off x="335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5" name="Rectangle 27"/>
              <p:cNvSpPr/>
              <p:nvPr/>
            </p:nvSpPr>
            <p:spPr>
              <a:xfrm>
                <a:off x="350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6" name="Rectangle 28"/>
              <p:cNvSpPr/>
              <p:nvPr/>
            </p:nvSpPr>
            <p:spPr>
              <a:xfrm>
                <a:off x="365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7" name="Rectangle 29"/>
              <p:cNvSpPr/>
              <p:nvPr/>
            </p:nvSpPr>
            <p:spPr>
              <a:xfrm>
                <a:off x="381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8" name="Rectangle 30"/>
              <p:cNvSpPr/>
              <p:nvPr/>
            </p:nvSpPr>
            <p:spPr>
              <a:xfrm>
                <a:off x="396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9" name="Rectangle 31"/>
              <p:cNvSpPr/>
              <p:nvPr/>
            </p:nvSpPr>
            <p:spPr>
              <a:xfrm>
                <a:off x="411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0" name="Rectangle 32"/>
              <p:cNvSpPr/>
              <p:nvPr/>
            </p:nvSpPr>
            <p:spPr>
              <a:xfrm>
                <a:off x="426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1" name="Rectangle 33"/>
              <p:cNvSpPr/>
              <p:nvPr/>
            </p:nvSpPr>
            <p:spPr>
              <a:xfrm>
                <a:off x="441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2" name="Rectangle 34"/>
              <p:cNvSpPr/>
              <p:nvPr/>
            </p:nvSpPr>
            <p:spPr>
              <a:xfrm>
                <a:off x="457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3" name="Rectangle 35"/>
              <p:cNvSpPr/>
              <p:nvPr/>
            </p:nvSpPr>
            <p:spPr>
              <a:xfrm>
                <a:off x="472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4" name="Rectangle 36"/>
              <p:cNvSpPr/>
              <p:nvPr/>
            </p:nvSpPr>
            <p:spPr>
              <a:xfrm>
                <a:off x="487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5" name="Rectangle 37"/>
              <p:cNvSpPr/>
              <p:nvPr/>
            </p:nvSpPr>
            <p:spPr>
              <a:xfrm>
                <a:off x="502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6" name="Rectangle 38"/>
              <p:cNvSpPr/>
              <p:nvPr/>
            </p:nvSpPr>
            <p:spPr>
              <a:xfrm>
                <a:off x="518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7" name="Rectangle 39"/>
              <p:cNvSpPr/>
              <p:nvPr/>
            </p:nvSpPr>
            <p:spPr>
              <a:xfrm>
                <a:off x="533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8" name="Rectangle 40"/>
              <p:cNvSpPr/>
              <p:nvPr/>
            </p:nvSpPr>
            <p:spPr>
              <a:xfrm>
                <a:off x="548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9" name="Rectangle 41"/>
              <p:cNvSpPr/>
              <p:nvPr/>
            </p:nvSpPr>
            <p:spPr>
              <a:xfrm>
                <a:off x="563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0" name="Rectangle 42"/>
              <p:cNvSpPr/>
              <p:nvPr/>
            </p:nvSpPr>
            <p:spPr>
              <a:xfrm>
                <a:off x="579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1" name="Rectangle 43"/>
              <p:cNvSpPr/>
              <p:nvPr/>
            </p:nvSpPr>
            <p:spPr>
              <a:xfrm>
                <a:off x="594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2" name="Rectangle 44"/>
              <p:cNvSpPr/>
              <p:nvPr/>
            </p:nvSpPr>
            <p:spPr>
              <a:xfrm>
                <a:off x="609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3" name="Rectangle 45"/>
              <p:cNvSpPr/>
              <p:nvPr/>
            </p:nvSpPr>
            <p:spPr>
              <a:xfrm>
                <a:off x="624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4" name="Rectangle 46"/>
              <p:cNvSpPr/>
              <p:nvPr/>
            </p:nvSpPr>
            <p:spPr>
              <a:xfrm>
                <a:off x="640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5" name="Rectangle 47"/>
              <p:cNvSpPr/>
              <p:nvPr/>
            </p:nvSpPr>
            <p:spPr>
              <a:xfrm>
                <a:off x="655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6" name="Rectangle 48"/>
              <p:cNvSpPr/>
              <p:nvPr/>
            </p:nvSpPr>
            <p:spPr>
              <a:xfrm>
                <a:off x="670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7" name="Rectangle 49"/>
              <p:cNvSpPr/>
              <p:nvPr/>
            </p:nvSpPr>
            <p:spPr>
              <a:xfrm>
                <a:off x="685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8" name="Rectangle 50"/>
              <p:cNvSpPr/>
              <p:nvPr/>
            </p:nvSpPr>
            <p:spPr>
              <a:xfrm>
                <a:off x="701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9" name="Rectangle 51"/>
              <p:cNvSpPr/>
              <p:nvPr/>
            </p:nvSpPr>
            <p:spPr>
              <a:xfrm>
                <a:off x="716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0" name="Rectangle 52"/>
              <p:cNvSpPr/>
              <p:nvPr/>
            </p:nvSpPr>
            <p:spPr>
              <a:xfrm>
                <a:off x="731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1" name="Rectangle 53"/>
              <p:cNvSpPr/>
              <p:nvPr/>
            </p:nvSpPr>
            <p:spPr>
              <a:xfrm>
                <a:off x="746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2" name="Rectangle 54"/>
              <p:cNvSpPr/>
              <p:nvPr/>
            </p:nvSpPr>
            <p:spPr>
              <a:xfrm>
                <a:off x="762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3" name="Rectangle 55"/>
              <p:cNvSpPr/>
              <p:nvPr/>
            </p:nvSpPr>
            <p:spPr>
              <a:xfrm>
                <a:off x="777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4" name="Rectangle 56"/>
              <p:cNvSpPr/>
              <p:nvPr/>
            </p:nvSpPr>
            <p:spPr>
              <a:xfrm>
                <a:off x="792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5" name="Rectangle 57"/>
              <p:cNvSpPr/>
              <p:nvPr/>
            </p:nvSpPr>
            <p:spPr>
              <a:xfrm>
                <a:off x="807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6" name="Rectangle 58"/>
              <p:cNvSpPr/>
              <p:nvPr/>
            </p:nvSpPr>
            <p:spPr>
              <a:xfrm>
                <a:off x="822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7" name="Rectangle 59"/>
              <p:cNvSpPr/>
              <p:nvPr/>
            </p:nvSpPr>
            <p:spPr>
              <a:xfrm>
                <a:off x="838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8" name="Rectangle 60"/>
              <p:cNvSpPr/>
              <p:nvPr/>
            </p:nvSpPr>
            <p:spPr>
              <a:xfrm>
                <a:off x="853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9" name="Rectangle 61"/>
              <p:cNvSpPr/>
              <p:nvPr/>
            </p:nvSpPr>
            <p:spPr>
              <a:xfrm>
                <a:off x="868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0" name="Rectangle 62"/>
              <p:cNvSpPr/>
              <p:nvPr/>
            </p:nvSpPr>
            <p:spPr>
              <a:xfrm>
                <a:off x="883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1" name="Rectangle 63"/>
              <p:cNvSpPr/>
              <p:nvPr/>
            </p:nvSpPr>
            <p:spPr>
              <a:xfrm>
                <a:off x="899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3" name="Rectangle 64"/>
            <p:cNvSpPr/>
            <p:nvPr/>
          </p:nvSpPr>
          <p:spPr>
            <a:xfrm>
              <a:off x="684212" y="0"/>
              <a:ext cx="8462963" cy="6858000"/>
            </a:xfrm>
            <a:prstGeom prst="rect">
              <a:avLst/>
            </a:prstGeom>
            <a:solidFill>
              <a:srgbClr val="FFFFFF">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4" name="Rectangle 65"/>
            <p:cNvSpPr/>
            <p:nvPr/>
          </p:nvSpPr>
          <p:spPr>
            <a:xfrm>
              <a:off x="3175" y="-1"/>
              <a:ext cx="9144000" cy="509589"/>
            </a:xfrm>
            <a:prstGeom prst="rect">
              <a:avLst/>
            </a:prstGeom>
            <a:solidFill>
              <a:srgbClr val="336699">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6" name="Rectangle 66"/>
          <p:cNvSpPr/>
          <p:nvPr/>
        </p:nvSpPr>
        <p:spPr>
          <a:xfrm>
            <a:off x="3505201" y="2590800"/>
            <a:ext cx="4892676" cy="76200"/>
          </a:xfrm>
          <a:prstGeom prst="rect">
            <a:avLst/>
          </a:prstGeom>
          <a:solidFill>
            <a:srgbClr val="336699">
              <a:alpha val="50195"/>
            </a:srgbClr>
          </a:solidFill>
          <a:ln w="12700">
            <a:miter lim="400000"/>
          </a:ln>
        </p:spPr>
        <p:txBody>
          <a:bodyPr lIns="45719" rIns="45719" anchor="ctr"/>
          <a:lstStyle/>
          <a:p>
            <a:pPr>
              <a:defRPr sz="2400">
                <a:latin typeface="+mn-lt"/>
                <a:ea typeface="+mn-ea"/>
                <a:cs typeface="+mn-cs"/>
                <a:sym typeface="Helvetica"/>
              </a:defRPr>
            </a:pPr>
            <a:endParaRPr/>
          </a:p>
        </p:txBody>
      </p:sp>
      <p:sp>
        <p:nvSpPr>
          <p:cNvPr id="4637" name="Title Text"/>
          <p:cNvSpPr txBox="1">
            <a:spLocks noGrp="1"/>
          </p:cNvSpPr>
          <p:nvPr>
            <p:ph type="title"/>
          </p:nvPr>
        </p:nvSpPr>
        <p:spPr>
          <a:xfrm>
            <a:off x="779465" y="1447800"/>
            <a:ext cx="7678737" cy="1081089"/>
          </a:xfrm>
          <a:prstGeom prst="rect">
            <a:avLst/>
          </a:prstGeom>
        </p:spPr>
        <p:txBody>
          <a:bodyPr anchor="b"/>
          <a:lstStyle>
            <a:lvl1pPr algn="r">
              <a:defRPr>
                <a:solidFill>
                  <a:srgbClr val="003366"/>
                </a:solidFill>
              </a:defRPr>
            </a:lvl1pPr>
          </a:lstStyle>
          <a:p>
            <a:pPr>
              <a:defRPr>
                <a:effectLst/>
              </a:defRPr>
            </a:pPr>
            <a:r>
              <a:t>Title Text</a:t>
            </a:r>
          </a:p>
        </p:txBody>
      </p:sp>
      <p:sp>
        <p:nvSpPr>
          <p:cNvPr id="4638" name="Body Level One…"/>
          <p:cNvSpPr txBox="1">
            <a:spLocks noGrp="1"/>
          </p:cNvSpPr>
          <p:nvPr>
            <p:ph type="body" sz="half" idx="1"/>
          </p:nvPr>
        </p:nvSpPr>
        <p:spPr>
          <a:xfrm>
            <a:off x="4021137" y="2860675"/>
            <a:ext cx="4437064" cy="3114676"/>
          </a:xfrm>
          <a:prstGeom prst="rect">
            <a:avLst/>
          </a:prstGeom>
        </p:spPr>
        <p:txBody>
          <a:bodyPr/>
          <a:lstStyle>
            <a:lvl1pPr marL="0" indent="0">
              <a:buClrTx/>
              <a:buSzTx/>
              <a:buNone/>
              <a:defRPr>
                <a:solidFill>
                  <a:srgbClr val="000000"/>
                </a:solidFill>
              </a:defRPr>
            </a:lvl1pPr>
            <a:lvl2pPr>
              <a:buClrTx/>
              <a:buSzPct val="7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85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39" name="Slide Number"/>
          <p:cNvSpPr txBox="1">
            <a:spLocks noGrp="1"/>
          </p:cNvSpPr>
          <p:nvPr>
            <p:ph type="sldNum" sz="quarter" idx="2"/>
          </p:nvPr>
        </p:nvSpPr>
        <p:spPr>
          <a:xfrm>
            <a:off x="8156292" y="6398260"/>
            <a:ext cx="301909" cy="307340"/>
          </a:xfrm>
          <a:prstGeom prst="rect">
            <a:avLst/>
          </a:prstGeom>
        </p:spPr>
        <p:txBody>
          <a:bodyPr anchor="b"/>
          <a:lstStyle>
            <a:lvl1pPr>
              <a:defRPr sz="1400">
                <a:solidFill>
                  <a:srgbClr val="000000"/>
                </a:solidFill>
                <a:latin typeface="+mn-lt"/>
                <a:ea typeface="+mn-ea"/>
                <a:cs typeface="+mn-cs"/>
                <a:sym typeface="Helvetic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1"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82"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83"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5D1D7"/>
        </a:solidFill>
        <a:effectLst/>
      </p:bgPr>
    </p:bg>
    <p:spTree>
      <p:nvGrpSpPr>
        <p:cNvPr id="1" name=""/>
        <p:cNvGrpSpPr/>
        <p:nvPr/>
      </p:nvGrpSpPr>
      <p:grpSpPr>
        <a:xfrm>
          <a:off x="0" y="0"/>
          <a:ext cx="0" cy="0"/>
          <a:chOff x="0" y="0"/>
          <a:chExt cx="0" cy="0"/>
        </a:xfrm>
      </p:grpSpPr>
      <p:sp>
        <p:nvSpPr>
          <p:cNvPr id="464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5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65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56" name="Body Level One…"/>
          <p:cNvSpPr txBox="1">
            <a:spLocks noGrp="1"/>
          </p:cNvSpPr>
          <p:nvPr>
            <p:ph type="body" idx="1"/>
          </p:nvPr>
        </p:nvSpPr>
        <p:spPr>
          <a:xfrm>
            <a:off x="301752" y="1527047"/>
            <a:ext cx="8503920" cy="4572001"/>
          </a:xfrm>
          <a:prstGeom prst="rect">
            <a:avLst/>
          </a:prstGeom>
        </p:spPr>
        <p:txBody>
          <a:bodyPr/>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57" name="Slide Number"/>
          <p:cNvSpPr txBox="1">
            <a:spLocks noGrp="1"/>
          </p:cNvSpPr>
          <p:nvPr>
            <p:ph type="sldNum" sz="quarter" idx="2"/>
          </p:nvPr>
        </p:nvSpPr>
        <p:spPr>
          <a:xfrm>
            <a:off x="4432964" y="10814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664" name="Rectangle 16"/>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5" name="Rectangle 14"/>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6" name="Rectangle 15"/>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7" name="Rectangle 17"/>
          <p:cNvSpPr/>
          <p:nvPr/>
        </p:nvSpPr>
        <p:spPr>
          <a:xfrm>
            <a:off x="8991600" y="1905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8" name="Rectangle 18"/>
          <p:cNvSpPr/>
          <p:nvPr/>
        </p:nvSpPr>
        <p:spPr>
          <a:xfrm>
            <a:off x="152400" y="2286000"/>
            <a:ext cx="8832850" cy="304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9" name="Rectangle 11"/>
          <p:cNvSpPr/>
          <p:nvPr/>
        </p:nvSpPr>
        <p:spPr>
          <a:xfrm>
            <a:off x="155575" y="142875"/>
            <a:ext cx="8832850" cy="2139950"/>
          </a:xfrm>
          <a:prstGeom prst="rect">
            <a:avLst/>
          </a:prstGeom>
          <a:solidFill>
            <a:srgbClr val="800000"/>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0" name="Rectangle 12"/>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1" name="Rectangle 13"/>
          <p:cNvSpPr/>
          <p:nvPr/>
        </p:nvSpPr>
        <p:spPr>
          <a:xfrm>
            <a:off x="152400" y="15240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72" name="Straight Connector 7"/>
          <p:cNvSpPr/>
          <p:nvPr/>
        </p:nvSpPr>
        <p:spPr>
          <a:xfrm>
            <a:off x="152400" y="2438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73" name="Oval 9"/>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4" name="Oval 10"/>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5" name="Body Level One…"/>
          <p:cNvSpPr txBox="1">
            <a:spLocks noGrp="1"/>
          </p:cNvSpPr>
          <p:nvPr>
            <p:ph type="body" sz="quarter" idx="1"/>
          </p:nvPr>
        </p:nvSpPr>
        <p:spPr>
          <a:xfrm>
            <a:off x="1368425" y="2743200"/>
            <a:ext cx="6480175" cy="1673225"/>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274637" algn="ctr">
              <a:spcBef>
                <a:spcPts val="300"/>
              </a:spcBef>
              <a:buClrTx/>
              <a:buSzTx/>
              <a:buNone/>
              <a:defRPr sz="1600" b="1" cap="all" spc="250">
                <a:solidFill>
                  <a:srgbClr val="646B86"/>
                </a:solidFill>
                <a:latin typeface="Georgia"/>
                <a:ea typeface="Georgia"/>
                <a:cs typeface="Georgia"/>
                <a:sym typeface="Georgia"/>
              </a:defRPr>
            </a:lvl2pPr>
            <a:lvl3pPr marL="0" indent="593725" algn="ctr">
              <a:spcBef>
                <a:spcPts val="300"/>
              </a:spcBef>
              <a:buClrTx/>
              <a:buSzTx/>
              <a:buNone/>
              <a:defRPr sz="1600" b="1" cap="all" spc="250">
                <a:solidFill>
                  <a:srgbClr val="646B86"/>
                </a:solidFill>
                <a:latin typeface="Georgia"/>
                <a:ea typeface="Georgia"/>
                <a:cs typeface="Georgia"/>
                <a:sym typeface="Georgia"/>
              </a:defRPr>
            </a:lvl3pPr>
            <a:lvl4pPr marL="0" indent="868362" algn="ctr">
              <a:spcBef>
                <a:spcPts val="300"/>
              </a:spcBef>
              <a:buClrTx/>
              <a:buSzTx/>
              <a:buNone/>
              <a:defRPr sz="1600" b="1" cap="all" spc="250">
                <a:solidFill>
                  <a:srgbClr val="646B86"/>
                </a:solidFill>
                <a:latin typeface="Georgia"/>
                <a:ea typeface="Georgia"/>
                <a:cs typeface="Georgia"/>
                <a:sym typeface="Georgia"/>
              </a:defRPr>
            </a:lvl4pPr>
            <a:lvl5pPr marL="0" indent="11430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76" name="Title Text"/>
          <p:cNvSpPr txBox="1">
            <a:spLocks noGrp="1"/>
          </p:cNvSpPr>
          <p:nvPr>
            <p:ph type="title"/>
          </p:nvPr>
        </p:nvSpPr>
        <p:spPr>
          <a:xfrm>
            <a:off x="722312" y="533400"/>
            <a:ext cx="7772401" cy="1524000"/>
          </a:xfrm>
          <a:prstGeom prst="rect">
            <a:avLst/>
          </a:prstGeom>
        </p:spPr>
        <p:txBody>
          <a:bodyPr anchor="b"/>
          <a:lstStyle>
            <a:lvl1pPr>
              <a:defRPr sz="4200">
                <a:latin typeface="Georgia"/>
                <a:ea typeface="Georgia"/>
                <a:cs typeface="Georgia"/>
                <a:sym typeface="Georgia"/>
              </a:defRPr>
            </a:lvl1pPr>
          </a:lstStyle>
          <a:p>
            <a:pPr>
              <a:defRPr>
                <a:effectLst/>
              </a:defRPr>
            </a:pPr>
            <a:r>
              <a:t>Title Text</a:t>
            </a:r>
          </a:p>
        </p:txBody>
      </p:sp>
      <p:sp>
        <p:nvSpPr>
          <p:cNvPr id="4677"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5D1D7"/>
        </a:solidFill>
        <a:effectLst/>
      </p:bgPr>
    </p:bg>
    <p:spTree>
      <p:nvGrpSpPr>
        <p:cNvPr id="1" name=""/>
        <p:cNvGrpSpPr/>
        <p:nvPr/>
      </p:nvGrpSpPr>
      <p:grpSpPr>
        <a:xfrm>
          <a:off x="0" y="0"/>
          <a:ext cx="0" cy="0"/>
          <a:chOff x="0" y="0"/>
          <a:chExt cx="0" cy="0"/>
        </a:xfrm>
      </p:grpSpPr>
      <p:sp>
        <p:nvSpPr>
          <p:cNvPr id="4684" name="Straight Connector 9"/>
          <p:cNvSpPr/>
          <p:nvPr/>
        </p:nvSpPr>
        <p:spPr>
          <a:xfrm flipV="1">
            <a:off x="4572000" y="2200274"/>
            <a:ext cx="0" cy="4187826"/>
          </a:xfrm>
          <a:prstGeom prst="line">
            <a:avLst/>
          </a:prstGeom>
          <a:ln>
            <a:solidFill>
              <a:srgbClr val="646B86"/>
            </a:solidFill>
            <a:prstDash val="sysDash"/>
          </a:ln>
        </p:spPr>
        <p:txBody>
          <a:bodyPr lIns="45719" rIns="45719"/>
          <a:lstStyle/>
          <a:p>
            <a:pPr>
              <a:defRPr>
                <a:solidFill>
                  <a:srgbClr val="FFFFFF"/>
                </a:solidFill>
              </a:defRPr>
            </a:pPr>
            <a:endParaRPr/>
          </a:p>
        </p:txBody>
      </p:sp>
      <p:sp>
        <p:nvSpPr>
          <p:cNvPr id="4685" name="Rectangle 19"/>
          <p:cNvSpPr/>
          <p:nvPr/>
        </p:nvSpPr>
        <p:spPr>
          <a:xfrm>
            <a:off x="0" y="0"/>
            <a:ext cx="9144000" cy="1447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7" name="Rectangle 20"/>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8"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9" name="Rectangle 10"/>
          <p:cNvSpPr/>
          <p:nvPr/>
        </p:nvSpPr>
        <p:spPr>
          <a:xfrm>
            <a:off x="152400" y="1371600"/>
            <a:ext cx="8832850" cy="914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0" name="Rectangle 12"/>
          <p:cNvSpPr/>
          <p:nvPr/>
        </p:nvSpPr>
        <p:spPr>
          <a:xfrm>
            <a:off x="146050" y="6391275"/>
            <a:ext cx="8832850" cy="311150"/>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91" name="Straight Connector 14"/>
          <p:cNvSpPr/>
          <p:nvPr/>
        </p:nvSpPr>
        <p:spPr>
          <a:xfrm>
            <a:off x="152400" y="1279525"/>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92" name="Rectangle 1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93" name="Oval 24"/>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4" name="Oval 16"/>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5" name="Body Level One…"/>
          <p:cNvSpPr txBox="1">
            <a:spLocks noGrp="1"/>
          </p:cNvSpPr>
          <p:nvPr>
            <p:ph type="body" sz="quarter" idx="1"/>
          </p:nvPr>
        </p:nvSpPr>
        <p:spPr>
          <a:xfrm>
            <a:off x="301752" y="1524000"/>
            <a:ext cx="4040188" cy="732975"/>
          </a:xfrm>
          <a:prstGeom prst="rect">
            <a:avLst/>
          </a:prstGeom>
          <a:effectLst>
            <a:outerShdw blurRad="50800" dist="25400" dir="5400000" rotWithShape="0">
              <a:srgbClr val="000000">
                <a:alpha val="35000"/>
              </a:srgbClr>
            </a:outerShdw>
          </a:effectLst>
        </p:spPr>
        <p:txBody>
          <a:bodyPr anchor="ctr"/>
          <a:lstStyle>
            <a:lvl1pPr marL="0" indent="0">
              <a:spcBef>
                <a:spcPts val="500"/>
              </a:spcBef>
              <a:buClrTx/>
              <a:buSzTx/>
              <a:buNone/>
              <a:defRPr sz="2200" b="1">
                <a:latin typeface="Georgia"/>
                <a:ea typeface="Georgia"/>
                <a:cs typeface="Georgia"/>
                <a:sym typeface="Georgia"/>
              </a:defRPr>
            </a:lvl1pPr>
            <a:lvl2pPr marL="0" indent="274637">
              <a:spcBef>
                <a:spcPts val="500"/>
              </a:spcBef>
              <a:buClrTx/>
              <a:buSzTx/>
              <a:buNone/>
              <a:defRPr sz="2200" b="1">
                <a:latin typeface="Georgia"/>
                <a:ea typeface="Georgia"/>
                <a:cs typeface="Georgia"/>
                <a:sym typeface="Georgia"/>
              </a:defRPr>
            </a:lvl2pPr>
            <a:lvl3pPr marL="0" indent="593725">
              <a:spcBef>
                <a:spcPts val="500"/>
              </a:spcBef>
              <a:buClrTx/>
              <a:buSzTx/>
              <a:buNone/>
              <a:defRPr sz="2200" b="1">
                <a:latin typeface="Georgia"/>
                <a:ea typeface="Georgia"/>
                <a:cs typeface="Georgia"/>
                <a:sym typeface="Georgia"/>
              </a:defRPr>
            </a:lvl3pPr>
            <a:lvl4pPr marL="0" indent="868362">
              <a:spcBef>
                <a:spcPts val="500"/>
              </a:spcBef>
              <a:buClrTx/>
              <a:buSzTx/>
              <a:buNone/>
              <a:defRPr sz="2200" b="1">
                <a:latin typeface="Georgia"/>
                <a:ea typeface="Georgia"/>
                <a:cs typeface="Georgia"/>
                <a:sym typeface="Georgia"/>
              </a:defRPr>
            </a:lvl4pPr>
            <a:lvl5pPr marL="0" indent="1143000">
              <a:spcBef>
                <a:spcPts val="500"/>
              </a:spcBef>
              <a:buClrTx/>
              <a:buSzTx/>
              <a:buNone/>
              <a:defRPr sz="2200" b="1">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96" name="Text Placeholder 3"/>
          <p:cNvSpPr>
            <a:spLocks noGrp="1"/>
          </p:cNvSpPr>
          <p:nvPr>
            <p:ph type="body" sz="quarter" idx="21"/>
          </p:nvPr>
        </p:nvSpPr>
        <p:spPr>
          <a:xfrm>
            <a:off x="4791330" y="1523999"/>
            <a:ext cx="4041776" cy="731522"/>
          </a:xfrm>
          <a:prstGeom prst="rect">
            <a:avLst/>
          </a:prstGeom>
          <a:effectLst>
            <a:outerShdw blurRad="50800" dist="25400" dir="5400000" rotWithShape="0">
              <a:srgbClr val="000000">
                <a:alpha val="35000"/>
              </a:srgbClr>
            </a:outerShdw>
          </a:effectLst>
        </p:spPr>
        <p:txBody>
          <a:bodyPr anchor="ctr"/>
          <a:lstStyle/>
          <a:p>
            <a:pPr marL="0" indent="0">
              <a:spcBef>
                <a:spcPts val="500"/>
              </a:spcBef>
              <a:buClrTx/>
              <a:buSzTx/>
              <a:buNone/>
              <a:defRPr sz="2200" b="1">
                <a:effectLst/>
                <a:latin typeface="Georgia"/>
                <a:ea typeface="Georgia"/>
                <a:cs typeface="Georgia"/>
                <a:sym typeface="Georgia"/>
              </a:defRPr>
            </a:pPr>
            <a:endParaRPr/>
          </a:p>
        </p:txBody>
      </p:sp>
      <p:sp>
        <p:nvSpPr>
          <p:cNvPr id="4697"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98" name="Slide Number"/>
          <p:cNvSpPr txBox="1">
            <a:spLocks noGrp="1"/>
          </p:cNvSpPr>
          <p:nvPr>
            <p:ph type="sldNum" sz="quarter" idx="2"/>
          </p:nvPr>
        </p:nvSpPr>
        <p:spPr>
          <a:xfrm>
            <a:off x="4413914" y="10972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705"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6"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7"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8"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9"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10"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11"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12"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3"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4"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15" name="Slide Number"/>
          <p:cNvSpPr txBox="1">
            <a:spLocks noGrp="1"/>
          </p:cNvSpPr>
          <p:nvPr>
            <p:ph type="sldNum" sz="quarter" idx="2"/>
          </p:nvPr>
        </p:nvSpPr>
        <p:spPr>
          <a:xfrm>
            <a:off x="4413914" y="10909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722"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3" name="Rectangle 7"/>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4" name="Rectangle 9"/>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5" name="Rectangle 8"/>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6" name="Rectangle 4"/>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7" name="Rectangle 5"/>
          <p:cNvSpPr/>
          <p:nvPr/>
        </p:nvSpPr>
        <p:spPr>
          <a:xfrm>
            <a:off x="152400" y="15875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28" name="Slide Number"/>
          <p:cNvSpPr txBox="1">
            <a:spLocks noGrp="1"/>
          </p:cNvSpPr>
          <p:nvPr>
            <p:ph type="sldNum" sz="quarter" idx="2"/>
          </p:nvPr>
        </p:nvSpPr>
        <p:spPr>
          <a:xfrm>
            <a:off x="4413914" y="6378892"/>
            <a:ext cx="316172" cy="332741"/>
          </a:xfrm>
          <a:prstGeom prst="rect">
            <a:avLst/>
          </a:prstGeom>
        </p:spPr>
        <p:txBody>
          <a:bodyPr anchor="ctr">
            <a:normAutofit/>
          </a:bodyPr>
          <a:lstStyle>
            <a:lvl1pPr algn="ctr">
              <a:defRPr sz="1600">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735" name="Straight Connector 20"/>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73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7" name="Rectangle 15"/>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8" name="Rectangle 16"/>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9"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0" name="Rectangle 19"/>
          <p:cNvSpPr/>
          <p:nvPr/>
        </p:nvSpPr>
        <p:spPr>
          <a:xfrm>
            <a:off x="152400" y="152400"/>
            <a:ext cx="8832850" cy="30162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1" name="Rectangle 7"/>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2" name="Rectangle 14"/>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43" name="Oval 11"/>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4" name="Oval 12"/>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5" name="Rectangle 21"/>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6" name="Title Text"/>
          <p:cNvSpPr txBox="1">
            <a:spLocks noGrp="1"/>
          </p:cNvSpPr>
          <p:nvPr>
            <p:ph type="title"/>
          </p:nvPr>
        </p:nvSpPr>
        <p:spPr>
          <a:xfrm>
            <a:off x="3000375" y="5029200"/>
            <a:ext cx="5867400" cy="1219200"/>
          </a:xfrm>
          <a:prstGeom prst="rect">
            <a:avLst/>
          </a:prstGeom>
        </p:spPr>
        <p:txBody>
          <a:bodyPr anchor="t"/>
          <a:lstStyle>
            <a:lvl1pPr algn="l">
              <a:defRPr sz="2400" b="1">
                <a:solidFill>
                  <a:srgbClr val="646B86"/>
                </a:solidFill>
              </a:defRPr>
            </a:lvl1pPr>
          </a:lstStyle>
          <a:p>
            <a:pPr>
              <a:defRPr>
                <a:effectLst/>
              </a:defRPr>
            </a:pPr>
            <a:r>
              <a:t>Title Text</a:t>
            </a:r>
          </a:p>
        </p:txBody>
      </p:sp>
      <p:sp>
        <p:nvSpPr>
          <p:cNvPr id="4747" name="Picture Placeholder 2"/>
          <p:cNvSpPr>
            <a:spLocks noGrp="1"/>
          </p:cNvSpPr>
          <p:nvPr>
            <p:ph type="pic" sz="half" idx="21"/>
          </p:nvPr>
        </p:nvSpPr>
        <p:spPr>
          <a:xfrm>
            <a:off x="3000375" y="609600"/>
            <a:ext cx="5867400" cy="4267200"/>
          </a:xfrm>
          <a:prstGeom prst="rect">
            <a:avLst/>
          </a:prstGeom>
        </p:spPr>
        <p:txBody>
          <a:bodyPr lIns="91439" rIns="91439">
            <a:noAutofit/>
          </a:bodyPr>
          <a:lstStyle/>
          <a:p>
            <a:endParaRPr/>
          </a:p>
        </p:txBody>
      </p:sp>
      <p:sp>
        <p:nvSpPr>
          <p:cNvPr id="4748" name="Body Level One…"/>
          <p:cNvSpPr txBox="1">
            <a:spLocks noGrp="1"/>
          </p:cNvSpPr>
          <p:nvPr>
            <p:ph type="body" sz="half" idx="1"/>
          </p:nvPr>
        </p:nvSpPr>
        <p:spPr>
          <a:xfrm>
            <a:off x="304800" y="914400"/>
            <a:ext cx="2438400" cy="5257800"/>
          </a:xfrm>
          <a:prstGeom prst="rect">
            <a:avLst/>
          </a:prstGeom>
        </p:spPr>
        <p:txBody>
          <a:bodyPr/>
          <a:lstStyle>
            <a:lvl1pPr marL="0" indent="0">
              <a:spcBef>
                <a:spcPts val="1000"/>
              </a:spcBef>
              <a:buClrTx/>
              <a:buSzTx/>
              <a:buNone/>
              <a:defRPr sz="1600"/>
            </a:lvl1pPr>
            <a:lvl2pPr marL="638704" indent="-364066">
              <a:spcBef>
                <a:spcPts val="1000"/>
              </a:spcBef>
              <a:buClrTx/>
              <a:buSzPct val="70000"/>
              <a:buChar char="○"/>
              <a:defRPr sz="1600"/>
            </a:lvl2pPr>
            <a:lvl3pPr marL="959485" indent="-365760">
              <a:spcBef>
                <a:spcPts val="1000"/>
              </a:spcBef>
              <a:buClrTx/>
              <a:buChar char=""/>
              <a:defRPr sz="1600"/>
            </a:lvl3pPr>
            <a:lvl4pPr marL="1274762" indent="-406400">
              <a:spcBef>
                <a:spcPts val="1000"/>
              </a:spcBef>
              <a:buClrTx/>
              <a:buSzPct val="70000"/>
              <a:buChar char="○"/>
              <a:defRPr sz="1600"/>
            </a:lvl4pPr>
            <a:lvl5pPr marL="1549400" indent="-406400">
              <a:spcBef>
                <a:spcPts val="1000"/>
              </a:spcBef>
              <a:buClrTx/>
              <a:buSzPct val="100000"/>
              <a:buChar char="•"/>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49"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C5D1D7"/>
        </a:solidFill>
        <a:effectLst/>
      </p:bgPr>
    </p:bg>
    <p:spTree>
      <p:nvGrpSpPr>
        <p:cNvPr id="1" name=""/>
        <p:cNvGrpSpPr/>
        <p:nvPr/>
      </p:nvGrpSpPr>
      <p:grpSpPr>
        <a:xfrm>
          <a:off x="0" y="0"/>
          <a:ext cx="0" cy="0"/>
          <a:chOff x="0" y="0"/>
          <a:chExt cx="0" cy="0"/>
        </a:xfrm>
      </p:grpSpPr>
      <p:sp>
        <p:nvSpPr>
          <p:cNvPr id="475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6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6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66" name="Body Level One…"/>
          <p:cNvSpPr txBox="1">
            <a:spLocks noGrp="1"/>
          </p:cNvSpPr>
          <p:nvPr>
            <p:ph type="body" idx="1"/>
          </p:nvPr>
        </p:nvSpPr>
        <p:spPr>
          <a:xfrm>
            <a:off x="301625" y="1524000"/>
            <a:ext cx="8534400" cy="4598988"/>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67" name="Slide Number"/>
          <p:cNvSpPr txBox="1">
            <a:spLocks noGrp="1"/>
          </p:cNvSpPr>
          <p:nvPr>
            <p:ph type="sldNum" sz="quarter" idx="2"/>
          </p:nvPr>
        </p:nvSpPr>
        <p:spPr>
          <a:xfrm>
            <a:off x="4413914" y="10941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C5D1D7"/>
        </a:solidFill>
        <a:effectLst/>
      </p:bgPr>
    </p:bg>
    <p:spTree>
      <p:nvGrpSpPr>
        <p:cNvPr id="1" name=""/>
        <p:cNvGrpSpPr/>
        <p:nvPr/>
      </p:nvGrpSpPr>
      <p:grpSpPr>
        <a:xfrm>
          <a:off x="0" y="0"/>
          <a:ext cx="0" cy="0"/>
          <a:chOff x="0" y="0"/>
          <a:chExt cx="0" cy="0"/>
        </a:xfrm>
      </p:grpSpPr>
      <p:sp>
        <p:nvSpPr>
          <p:cNvPr id="4774"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5" name="Rectangle 7"/>
          <p:cNvSpPr/>
          <p:nvPr/>
        </p:nvSpPr>
        <p:spPr>
          <a:xfrm>
            <a:off x="7010400" y="0"/>
            <a:ext cx="21336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6" name="Rectangle 8"/>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7" name="Rectangle 9"/>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8" name="Rectangle 10"/>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9" name="Rectangle 11"/>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80" name="Straight Connector 12"/>
          <p:cNvSpPr/>
          <p:nvPr/>
        </p:nvSpPr>
        <p:spPr>
          <a:xfrm flipH="1">
            <a:off x="7144384" y="156210"/>
            <a:ext cx="1" cy="6245226"/>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81" name="Oval 13"/>
          <p:cNvSpPr/>
          <p:nvPr/>
        </p:nvSpPr>
        <p:spPr>
          <a:xfrm>
            <a:off x="6838950" y="2925763"/>
            <a:ext cx="609600" cy="609601"/>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2" name="Oval 14"/>
          <p:cNvSpPr/>
          <p:nvPr/>
        </p:nvSpPr>
        <p:spPr>
          <a:xfrm>
            <a:off x="6934200" y="3021013"/>
            <a:ext cx="420688"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3" name="Body Level One…"/>
          <p:cNvSpPr txBox="1">
            <a:spLocks noGrp="1"/>
          </p:cNvSpPr>
          <p:nvPr>
            <p:ph type="body" idx="1"/>
          </p:nvPr>
        </p:nvSpPr>
        <p:spPr>
          <a:xfrm>
            <a:off x="304800" y="304800"/>
            <a:ext cx="6553200" cy="5821366"/>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84" name="Title Text"/>
          <p:cNvSpPr txBox="1">
            <a:spLocks noGrp="1"/>
          </p:cNvSpPr>
          <p:nvPr>
            <p:ph type="title"/>
          </p:nvPr>
        </p:nvSpPr>
        <p:spPr>
          <a:xfrm>
            <a:off x="7391400" y="304800"/>
            <a:ext cx="1447800" cy="5851526"/>
          </a:xfrm>
          <a:prstGeom prst="rect">
            <a:avLst/>
          </a:prstGeom>
        </p:spPr>
        <p:txBody>
          <a:bodyPr vert="eaVert"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85" name="Slide Number"/>
          <p:cNvSpPr txBox="1">
            <a:spLocks noGrp="1"/>
          </p:cNvSpPr>
          <p:nvPr>
            <p:ph type="sldNum" sz="quarter" idx="2"/>
          </p:nvPr>
        </p:nvSpPr>
        <p:spPr>
          <a:xfrm>
            <a:off x="6985664" y="3064192"/>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792" name="Rectangle 4"/>
          <p:cNvSpPr/>
          <p:nvPr/>
        </p:nvSpPr>
        <p:spPr>
          <a:xfrm>
            <a:off x="152400" y="152400"/>
            <a:ext cx="8832850" cy="304800"/>
          </a:xfrm>
          <a:prstGeom prst="rect">
            <a:avLst/>
          </a:prstGeom>
          <a:solidFill>
            <a:srgbClr val="8CADAE"/>
          </a:solidFill>
          <a:ln w="12700">
            <a:miter lim="400000"/>
          </a:ln>
        </p:spPr>
        <p:txBody>
          <a:bodyPr lIns="45719" rIns="45719" anchor="ctr"/>
          <a:lstStyle/>
          <a:p>
            <a:pPr defTabSz="914400"/>
            <a:endParaRPr/>
          </a:p>
        </p:txBody>
      </p:sp>
      <p:sp>
        <p:nvSpPr>
          <p:cNvPr id="4793" name="Rectangle 20"/>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794"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5" name="Rectangle 23"/>
          <p:cNvSpPr/>
          <p:nvPr/>
        </p:nvSpPr>
        <p:spPr>
          <a:xfrm>
            <a:off x="0" y="0"/>
            <a:ext cx="9144000" cy="119063"/>
          </a:xfrm>
          <a:prstGeom prst="rect">
            <a:avLst/>
          </a:prstGeom>
          <a:solidFill>
            <a:srgbClr val="FFFFFF"/>
          </a:solidFill>
          <a:ln w="12700">
            <a:miter lim="400000"/>
          </a:ln>
        </p:spPr>
        <p:txBody>
          <a:bodyPr lIns="45719" rIns="45719" anchor="ctr"/>
          <a:lstStyle/>
          <a:p>
            <a:pPr defTabSz="914400"/>
            <a:endParaRPr/>
          </a:p>
        </p:txBody>
      </p:sp>
      <p:sp>
        <p:nvSpPr>
          <p:cNvPr id="4796" name="Rectangle 24"/>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7" name="Rectangle 9"/>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98" name="Rectangle 10"/>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799" name="Straight Connector 11"/>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00" name="Oval 12"/>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1" name="Oval 13"/>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2" name="Rectangle 14"/>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endParaRPr/>
          </a:p>
        </p:txBody>
      </p:sp>
      <p:sp>
        <p:nvSpPr>
          <p:cNvPr id="4803" name="Title Text"/>
          <p:cNvSpPr txBox="1">
            <a:spLocks noGrp="1"/>
          </p:cNvSpPr>
          <p:nvPr>
            <p:ph type="title"/>
          </p:nvPr>
        </p:nvSpPr>
        <p:spPr>
          <a:xfrm>
            <a:off x="381000" y="914400"/>
            <a:ext cx="2362200" cy="990600"/>
          </a:xfrm>
          <a:prstGeom prst="rect">
            <a:avLst/>
          </a:prstGeom>
        </p:spPr>
        <p:txBody>
          <a:bodyPr anchor="b"/>
          <a:lstStyle>
            <a:lvl1pPr algn="l">
              <a:defRPr sz="2200" b="1"/>
            </a:lvl1pPr>
          </a:lstStyle>
          <a:p>
            <a:pPr>
              <a:defRPr>
                <a:effectLst/>
              </a:defRPr>
            </a:pPr>
            <a:r>
              <a:t>Title Text</a:t>
            </a:r>
          </a:p>
        </p:txBody>
      </p:sp>
      <p:sp>
        <p:nvSpPr>
          <p:cNvPr id="4804" name="Body Level One…"/>
          <p:cNvSpPr txBox="1">
            <a:spLocks noGrp="1"/>
          </p:cNvSpPr>
          <p:nvPr>
            <p:ph type="body" sz="quarter" idx="1"/>
          </p:nvPr>
        </p:nvSpPr>
        <p:spPr>
          <a:xfrm>
            <a:off x="381000" y="1981200"/>
            <a:ext cx="2362200" cy="4144963"/>
          </a:xfrm>
          <a:prstGeom prst="rect">
            <a:avLst/>
          </a:prstGeom>
        </p:spPr>
        <p:txBody>
          <a:bodyPr/>
          <a:lstStyle>
            <a:lvl1pPr marL="0" indent="0">
              <a:spcBef>
                <a:spcPts val="1000"/>
              </a:spcBef>
              <a:buClrTx/>
              <a:buSzTx/>
              <a:buNone/>
              <a:defRPr sz="1600"/>
            </a:lvl1pPr>
            <a:lvl2pPr marL="0" indent="274637">
              <a:spcBef>
                <a:spcPts val="1000"/>
              </a:spcBef>
              <a:buClrTx/>
              <a:buSzTx/>
              <a:buNone/>
              <a:defRPr sz="1600"/>
            </a:lvl2pPr>
            <a:lvl3pPr marL="0" indent="593725">
              <a:spcBef>
                <a:spcPts val="1000"/>
              </a:spcBef>
              <a:buClrTx/>
              <a:buSzTx/>
              <a:buNone/>
              <a:defRPr sz="1600"/>
            </a:lvl3pPr>
            <a:lvl4pPr marL="0" indent="868362">
              <a:spcBef>
                <a:spcPts val="1000"/>
              </a:spcBef>
              <a:buClrTx/>
              <a:buSzTx/>
              <a:buNone/>
              <a:defRPr sz="1600"/>
            </a:lvl4pPr>
            <a:lvl5pPr marL="0" indent="1143000">
              <a:spcBef>
                <a:spcPts val="1000"/>
              </a:spcBef>
              <a:buClrTx/>
              <a:buSzTx/>
              <a:buNone/>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05"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5D1D7"/>
        </a:solidFill>
        <a:effectLst/>
      </p:bgPr>
    </p:bg>
    <p:spTree>
      <p:nvGrpSpPr>
        <p:cNvPr id="1" name=""/>
        <p:cNvGrpSpPr/>
        <p:nvPr/>
      </p:nvGrpSpPr>
      <p:grpSpPr>
        <a:xfrm>
          <a:off x="0" y="0"/>
          <a:ext cx="0" cy="0"/>
          <a:chOff x="0" y="0"/>
          <a:chExt cx="0" cy="0"/>
        </a:xfrm>
      </p:grpSpPr>
      <p:sp>
        <p:nvSpPr>
          <p:cNvPr id="4812" name="Rectangle 19"/>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813" name="Rectangle 20"/>
          <p:cNvSpPr/>
          <p:nvPr/>
        </p:nvSpPr>
        <p:spPr>
          <a:xfrm>
            <a:off x="8991600" y="3175"/>
            <a:ext cx="152400" cy="6858000"/>
          </a:xfrm>
          <a:prstGeom prst="rect">
            <a:avLst/>
          </a:prstGeom>
          <a:solidFill>
            <a:srgbClr val="FFFFFF"/>
          </a:solidFill>
          <a:ln w="12700">
            <a:miter lim="400000"/>
          </a:ln>
        </p:spPr>
        <p:txBody>
          <a:bodyPr lIns="45719" rIns="45719" anchor="ctr"/>
          <a:lstStyle/>
          <a:p>
            <a:pPr defTabSz="914400"/>
            <a:endParaRPr/>
          </a:p>
        </p:txBody>
      </p:sp>
      <p:sp>
        <p:nvSpPr>
          <p:cNvPr id="4814" name="Rectangle 21"/>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815" name="Rectangle 23"/>
          <p:cNvSpPr/>
          <p:nvPr/>
        </p:nvSpPr>
        <p:spPr>
          <a:xfrm>
            <a:off x="0" y="0"/>
            <a:ext cx="9144000" cy="2514600"/>
          </a:xfrm>
          <a:prstGeom prst="rect">
            <a:avLst/>
          </a:prstGeom>
          <a:solidFill>
            <a:srgbClr val="FFFFFF"/>
          </a:solidFill>
          <a:ln w="12700">
            <a:miter lim="400000"/>
          </a:ln>
        </p:spPr>
        <p:txBody>
          <a:bodyPr lIns="45719" rIns="45719" anchor="ctr"/>
          <a:lstStyle/>
          <a:p>
            <a:pPr defTabSz="914400"/>
            <a:endParaRPr/>
          </a:p>
        </p:txBody>
      </p:sp>
      <p:sp>
        <p:nvSpPr>
          <p:cNvPr id="4816" name="Rectangle 9"/>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endParaRPr/>
          </a:p>
        </p:txBody>
      </p:sp>
      <p:sp>
        <p:nvSpPr>
          <p:cNvPr id="4817" name="Straight Connector 10"/>
          <p:cNvSpPr/>
          <p:nvPr/>
        </p:nvSpPr>
        <p:spPr>
          <a:xfrm>
            <a:off x="155575" y="241935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18" name="Rectangle 11"/>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819" name="Oval 12"/>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0" name="Oval 13"/>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1" name="Body Level One…"/>
          <p:cNvSpPr txBox="1">
            <a:spLocks noGrp="1"/>
          </p:cNvSpPr>
          <p:nvPr>
            <p:ph type="body" sz="quarter" idx="1"/>
          </p:nvPr>
        </p:nvSpPr>
        <p:spPr>
          <a:xfrm>
            <a:off x="1371600" y="2819400"/>
            <a:ext cx="6400800" cy="1752600"/>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457200" algn="ctr">
              <a:spcBef>
                <a:spcPts val="300"/>
              </a:spcBef>
              <a:buClrTx/>
              <a:buSzTx/>
              <a:buNone/>
              <a:defRPr sz="1600" b="1" cap="all" spc="250">
                <a:solidFill>
                  <a:srgbClr val="646B86"/>
                </a:solidFill>
                <a:latin typeface="Georgia"/>
                <a:ea typeface="Georgia"/>
                <a:cs typeface="Georgia"/>
                <a:sym typeface="Georgia"/>
              </a:defRPr>
            </a:lvl2pPr>
            <a:lvl3pPr marL="0" indent="914400" algn="ctr">
              <a:spcBef>
                <a:spcPts val="300"/>
              </a:spcBef>
              <a:buClrTx/>
              <a:buSzTx/>
              <a:buNone/>
              <a:defRPr sz="1600" b="1" cap="all" spc="250">
                <a:solidFill>
                  <a:srgbClr val="646B86"/>
                </a:solidFill>
                <a:latin typeface="Georgia"/>
                <a:ea typeface="Georgia"/>
                <a:cs typeface="Georgia"/>
                <a:sym typeface="Georgia"/>
              </a:defRPr>
            </a:lvl3pPr>
            <a:lvl4pPr marL="0" indent="1371600" algn="ctr">
              <a:spcBef>
                <a:spcPts val="300"/>
              </a:spcBef>
              <a:buClrTx/>
              <a:buSzTx/>
              <a:buNone/>
              <a:defRPr sz="1600" b="1" cap="all" spc="250">
                <a:solidFill>
                  <a:srgbClr val="646B86"/>
                </a:solidFill>
                <a:latin typeface="Georgia"/>
                <a:ea typeface="Georgia"/>
                <a:cs typeface="Georgia"/>
                <a:sym typeface="Georgia"/>
              </a:defRPr>
            </a:lvl4pPr>
            <a:lvl5pPr marL="0" indent="18288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22" name="Title Text"/>
          <p:cNvSpPr txBox="1">
            <a:spLocks noGrp="1"/>
          </p:cNvSpPr>
          <p:nvPr>
            <p:ph type="title"/>
          </p:nvPr>
        </p:nvSpPr>
        <p:spPr>
          <a:xfrm>
            <a:off x="685800" y="381000"/>
            <a:ext cx="7772400" cy="1752600"/>
          </a:xfrm>
          <a:prstGeom prst="rect">
            <a:avLst/>
          </a:prstGeom>
        </p:spPr>
        <p:txBody>
          <a:bodyPr anchor="b"/>
          <a:lstStyle>
            <a:lvl1pPr>
              <a:defRPr sz="4200">
                <a:solidFill>
                  <a:srgbClr val="D16349"/>
                </a:solidFill>
                <a:latin typeface="Georgia"/>
                <a:ea typeface="Georgia"/>
                <a:cs typeface="Georgia"/>
                <a:sym typeface="Georgia"/>
              </a:defRPr>
            </a:lvl1pPr>
          </a:lstStyle>
          <a:p>
            <a:pPr>
              <a:defRPr>
                <a:effectLst/>
              </a:defRPr>
            </a:pPr>
            <a:r>
              <a:t>Title Text</a:t>
            </a:r>
          </a:p>
        </p:txBody>
      </p:sp>
      <p:sp>
        <p:nvSpPr>
          <p:cNvPr id="4823"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2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vl1pPr>
            <a:lvl2pPr marL="0" indent="457200">
              <a:spcBef>
                <a:spcPts val="400"/>
              </a:spcBef>
              <a:buClrTx/>
              <a:buSzTx/>
              <a:buNone/>
              <a:defRPr sz="2000"/>
            </a:lvl2pPr>
            <a:lvl3pPr marL="0" indent="914400">
              <a:spcBef>
                <a:spcPts val="400"/>
              </a:spcBef>
              <a:buClrTx/>
              <a:buSzTx/>
              <a:buNone/>
              <a:defRPr sz="2000"/>
            </a:lvl3pPr>
            <a:lvl4pPr marL="0" indent="1371600">
              <a:spcBef>
                <a:spcPts val="400"/>
              </a:spcBef>
              <a:buClrTx/>
              <a:buSzTx/>
              <a:buNone/>
              <a:defRPr sz="2000"/>
            </a:lvl4pPr>
            <a:lvl5pPr marL="0" indent="18288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77050" y="609600"/>
            <a:ext cx="1809750" cy="5486400"/>
          </a:xfrm>
          <a:prstGeom prst="rect">
            <a:avLst/>
          </a:prstGeom>
          <a:effectLst>
            <a:outerShdw blurRad="25400" dist="38099" dir="2700000" rotWithShape="0">
              <a:srgbClr val="808080"/>
            </a:outerShdw>
          </a:effectLst>
        </p:spPr>
        <p:txBody>
          <a:bodyPr vert="eaVert"/>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91" name="Body Level One…"/>
          <p:cNvSpPr txBox="1">
            <a:spLocks noGrp="1"/>
          </p:cNvSpPr>
          <p:nvPr>
            <p:ph type="body" idx="1"/>
          </p:nvPr>
        </p:nvSpPr>
        <p:spPr>
          <a:xfrm>
            <a:off x="1447800" y="609600"/>
            <a:ext cx="5276850" cy="54864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92"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830" name="Title Text"/>
          <p:cNvSpPr txBox="1">
            <a:spLocks noGrp="1"/>
          </p:cNvSpPr>
          <p:nvPr>
            <p:ph type="title"/>
          </p:nvPr>
        </p:nvSpPr>
        <p:spPr>
          <a:xfrm>
            <a:off x="685800" y="2130426"/>
            <a:ext cx="7772400" cy="1470026"/>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31" name="Body Level One…"/>
          <p:cNvSpPr txBox="1">
            <a:spLocks noGrp="1"/>
          </p:cNvSpPr>
          <p:nvPr>
            <p:ph type="body" sz="quarter" idx="1"/>
          </p:nvPr>
        </p:nvSpPr>
        <p:spPr>
          <a:xfrm>
            <a:off x="1371600" y="3886201"/>
            <a:ext cx="6400800" cy="1752601"/>
          </a:xfrm>
          <a:prstGeom prst="rect">
            <a:avLst/>
          </a:prstGeom>
        </p:spPr>
        <p:txBody>
          <a:bodyPr lIns="45703" tIns="45703" rIns="45703" bIns="45703"/>
          <a:lstStyle>
            <a:lvl1pPr marL="0" indent="0" algn="ctr">
              <a:buClrTx/>
              <a:buSzTx/>
              <a:buNone/>
              <a:defRPr>
                <a:solidFill>
                  <a:srgbClr val="000000"/>
                </a:solidFill>
              </a:defRPr>
            </a:lvl1pPr>
            <a:lvl2pPr marL="0" indent="457042" algn="ctr">
              <a:buClrTx/>
              <a:buSzTx/>
              <a:buNone/>
              <a:defRPr>
                <a:solidFill>
                  <a:srgbClr val="000000"/>
                </a:solidFill>
              </a:defRPr>
            </a:lvl2pPr>
            <a:lvl3pPr marL="0" indent="914084" algn="ctr">
              <a:buClrTx/>
              <a:buSzTx/>
              <a:buNone/>
              <a:defRPr>
                <a:solidFill>
                  <a:srgbClr val="000000"/>
                </a:solidFill>
              </a:defRPr>
            </a:lvl3pPr>
            <a:lvl4pPr marL="0" indent="1371123" algn="ctr">
              <a:buClrTx/>
              <a:buSzTx/>
              <a:buNone/>
              <a:defRPr>
                <a:solidFill>
                  <a:srgbClr val="000000"/>
                </a:solidFill>
              </a:defRPr>
            </a:lvl4pPr>
            <a:lvl5pPr marL="0" indent="1828169"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3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4839"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40" name="Body Level One…"/>
          <p:cNvSpPr txBox="1">
            <a:spLocks noGrp="1"/>
          </p:cNvSpPr>
          <p:nvPr>
            <p:ph type="body" idx="1"/>
          </p:nvPr>
        </p:nvSpPr>
        <p:spPr>
          <a:xfrm>
            <a:off x="685800" y="1981200"/>
            <a:ext cx="7772400" cy="4114800"/>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41"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848" name="Title Text"/>
          <p:cNvSpPr txBox="1">
            <a:spLocks noGrp="1"/>
          </p:cNvSpPr>
          <p:nvPr>
            <p:ph type="title"/>
          </p:nvPr>
        </p:nvSpPr>
        <p:spPr>
          <a:xfrm>
            <a:off x="722312" y="4406900"/>
            <a:ext cx="7772401" cy="1362075"/>
          </a:xfrm>
          <a:prstGeom prst="rect">
            <a:avLst/>
          </a:prstGeom>
        </p:spPr>
        <p:txBody>
          <a:bodyPr lIns="45703" tIns="45703" rIns="45703" bIns="45703" anchor="t"/>
          <a:lstStyle>
            <a:lvl1pPr algn="l">
              <a:defRPr sz="4000" b="1" cap="all">
                <a:solidFill>
                  <a:srgbClr val="000000"/>
                </a:solidFill>
              </a:defRPr>
            </a:lvl1pPr>
          </a:lstStyle>
          <a:p>
            <a:pPr>
              <a:defRPr>
                <a:effectLst/>
              </a:defRPr>
            </a:pPr>
            <a:r>
              <a:t>Title Text</a:t>
            </a:r>
          </a:p>
        </p:txBody>
      </p:sp>
      <p:sp>
        <p:nvSpPr>
          <p:cNvPr id="4849" name="Body Level One…"/>
          <p:cNvSpPr txBox="1">
            <a:spLocks noGrp="1"/>
          </p:cNvSpPr>
          <p:nvPr>
            <p:ph type="body" sz="quarter" idx="1"/>
          </p:nvPr>
        </p:nvSpPr>
        <p:spPr>
          <a:xfrm>
            <a:off x="722312" y="2906714"/>
            <a:ext cx="7772401" cy="1500188"/>
          </a:xfrm>
          <a:prstGeom prst="rect">
            <a:avLst/>
          </a:prstGeom>
        </p:spPr>
        <p:txBody>
          <a:bodyPr lIns="45703" tIns="45703" rIns="45703" bIns="45703" anchor="b"/>
          <a:lstStyle>
            <a:lvl1pPr marL="0" indent="0">
              <a:spcBef>
                <a:spcPts val="400"/>
              </a:spcBef>
              <a:buClrTx/>
              <a:buSzTx/>
              <a:buNone/>
              <a:defRPr sz="2000">
                <a:solidFill>
                  <a:srgbClr val="000000"/>
                </a:solidFill>
              </a:defRPr>
            </a:lvl1pPr>
            <a:lvl2pPr marL="0" indent="457042">
              <a:spcBef>
                <a:spcPts val="400"/>
              </a:spcBef>
              <a:buClrTx/>
              <a:buSzTx/>
              <a:buNone/>
              <a:defRPr sz="2000">
                <a:solidFill>
                  <a:srgbClr val="000000"/>
                </a:solidFill>
              </a:defRPr>
            </a:lvl2pPr>
            <a:lvl3pPr marL="0" indent="914084">
              <a:spcBef>
                <a:spcPts val="400"/>
              </a:spcBef>
              <a:buClrTx/>
              <a:buSzTx/>
              <a:buNone/>
              <a:defRPr sz="2000">
                <a:solidFill>
                  <a:srgbClr val="000000"/>
                </a:solidFill>
              </a:defRPr>
            </a:lvl3pPr>
            <a:lvl4pPr marL="0" indent="1371123">
              <a:spcBef>
                <a:spcPts val="400"/>
              </a:spcBef>
              <a:buClrTx/>
              <a:buSzTx/>
              <a:buNone/>
              <a:defRPr sz="2000">
                <a:solidFill>
                  <a:srgbClr val="000000"/>
                </a:solidFill>
              </a:defRPr>
            </a:lvl4pPr>
            <a:lvl5pPr marL="0" indent="1828169">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0"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4857"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58" name="Body Level One…"/>
          <p:cNvSpPr txBox="1">
            <a:spLocks noGrp="1"/>
          </p:cNvSpPr>
          <p:nvPr>
            <p:ph type="body" sz="half" idx="1"/>
          </p:nvPr>
        </p:nvSpPr>
        <p:spPr>
          <a:xfrm>
            <a:off x="685800" y="1981200"/>
            <a:ext cx="3810000" cy="4114800"/>
          </a:xfrm>
          <a:prstGeom prst="rect">
            <a:avLst/>
          </a:prstGeom>
        </p:spPr>
        <p:txBody>
          <a:bodyPr lIns="45703" tIns="45703" rIns="45703" bIns="45703"/>
          <a:lstStyle>
            <a:lvl1pPr marL="342780" indent="-342780">
              <a:spcBef>
                <a:spcPts val="600"/>
              </a:spcBef>
              <a:buClrTx/>
              <a:buSzPct val="100000"/>
              <a:buChar char="•"/>
              <a:defRPr sz="2800">
                <a:solidFill>
                  <a:srgbClr val="000000"/>
                </a:solidFill>
              </a:defRPr>
            </a:lvl1pPr>
            <a:lvl2pPr marL="790299" indent="-333260">
              <a:spcBef>
                <a:spcPts val="600"/>
              </a:spcBef>
              <a:buClrTx/>
              <a:buSzPct val="100000"/>
              <a:buChar char="–"/>
              <a:defRPr sz="2800">
                <a:solidFill>
                  <a:srgbClr val="000000"/>
                </a:solidFill>
              </a:defRPr>
            </a:lvl2pPr>
            <a:lvl3pPr marL="1234010" indent="-319930">
              <a:spcBef>
                <a:spcPts val="600"/>
              </a:spcBef>
              <a:buClrTx/>
              <a:buSzPct val="100000"/>
              <a:buChar char="•"/>
              <a:defRPr sz="2800">
                <a:solidFill>
                  <a:srgbClr val="000000"/>
                </a:solidFill>
              </a:defRPr>
            </a:lvl3pPr>
            <a:lvl4pPr marL="1726601" indent="-355478">
              <a:spcBef>
                <a:spcPts val="600"/>
              </a:spcBef>
              <a:buClrTx/>
              <a:buSzPct val="100000"/>
              <a:buChar char="–"/>
              <a:defRPr sz="2800">
                <a:solidFill>
                  <a:srgbClr val="000000"/>
                </a:solidFill>
              </a:defRPr>
            </a:lvl4pPr>
            <a:lvl5pPr marL="2183642" indent="-355478">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4866" name="Title Text"/>
          <p:cNvSpPr txBox="1">
            <a:spLocks noGrp="1"/>
          </p:cNvSpPr>
          <p:nvPr>
            <p:ph type="title"/>
          </p:nvPr>
        </p:nvSpPr>
        <p:spPr>
          <a:xfrm>
            <a:off x="457200" y="274638"/>
            <a:ext cx="8229600" cy="1143001"/>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67" name="Body Level One…"/>
          <p:cNvSpPr txBox="1">
            <a:spLocks noGrp="1"/>
          </p:cNvSpPr>
          <p:nvPr>
            <p:ph type="body" sz="quarter" idx="1"/>
          </p:nvPr>
        </p:nvSpPr>
        <p:spPr>
          <a:xfrm>
            <a:off x="457200" y="1535112"/>
            <a:ext cx="4040188" cy="639763"/>
          </a:xfrm>
          <a:prstGeom prst="rect">
            <a:avLst/>
          </a:prstGeom>
        </p:spPr>
        <p:txBody>
          <a:bodyPr lIns="45703" tIns="45703" rIns="45703" bIns="45703" anchor="b"/>
          <a:lstStyle>
            <a:lvl1pPr marL="0" indent="0">
              <a:spcBef>
                <a:spcPts val="500"/>
              </a:spcBef>
              <a:buClrTx/>
              <a:buSzTx/>
              <a:buNone/>
              <a:defRPr sz="2400" b="1">
                <a:solidFill>
                  <a:srgbClr val="000000"/>
                </a:solidFill>
              </a:defRPr>
            </a:lvl1pPr>
            <a:lvl2pPr marL="0" indent="457042">
              <a:spcBef>
                <a:spcPts val="500"/>
              </a:spcBef>
              <a:buClrTx/>
              <a:buSzTx/>
              <a:buNone/>
              <a:defRPr sz="2400" b="1">
                <a:solidFill>
                  <a:srgbClr val="000000"/>
                </a:solidFill>
              </a:defRPr>
            </a:lvl2pPr>
            <a:lvl3pPr marL="0" indent="914084">
              <a:spcBef>
                <a:spcPts val="500"/>
              </a:spcBef>
              <a:buClrTx/>
              <a:buSzTx/>
              <a:buNone/>
              <a:defRPr sz="2400" b="1">
                <a:solidFill>
                  <a:srgbClr val="000000"/>
                </a:solidFill>
              </a:defRPr>
            </a:lvl3pPr>
            <a:lvl4pPr marL="0" indent="1371123">
              <a:spcBef>
                <a:spcPts val="500"/>
              </a:spcBef>
              <a:buClrTx/>
              <a:buSzTx/>
              <a:buNone/>
              <a:defRPr sz="2400" b="1">
                <a:solidFill>
                  <a:srgbClr val="000000"/>
                </a:solidFill>
              </a:defRPr>
            </a:lvl4pPr>
            <a:lvl5pPr marL="0" indent="1828169">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68" name="Text Placeholder 4"/>
          <p:cNvSpPr>
            <a:spLocks noGrp="1"/>
          </p:cNvSpPr>
          <p:nvPr>
            <p:ph type="body" sz="quarter" idx="21"/>
          </p:nvPr>
        </p:nvSpPr>
        <p:spPr>
          <a:xfrm>
            <a:off x="4645031" y="1535112"/>
            <a:ext cx="4041776" cy="639763"/>
          </a:xfrm>
          <a:prstGeom prst="rect">
            <a:avLst/>
          </a:prstGeom>
        </p:spPr>
        <p:txBody>
          <a:bodyPr lIns="45703" tIns="45703" rIns="45703" bIns="45703" anchor="b"/>
          <a:lstStyle/>
          <a:p>
            <a:pPr marL="0" indent="0">
              <a:spcBef>
                <a:spcPts val="500"/>
              </a:spcBef>
              <a:buClrTx/>
              <a:buSzTx/>
              <a:buNone/>
              <a:defRPr sz="2400" b="1">
                <a:solidFill>
                  <a:srgbClr val="000000"/>
                </a:solidFill>
                <a:effectLst/>
              </a:defRPr>
            </a:pPr>
            <a:endParaRPr/>
          </a:p>
        </p:txBody>
      </p:sp>
      <p:sp>
        <p:nvSpPr>
          <p:cNvPr id="486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876"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77"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88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891" name="Title Text"/>
          <p:cNvSpPr txBox="1">
            <a:spLocks noGrp="1"/>
          </p:cNvSpPr>
          <p:nvPr>
            <p:ph type="title"/>
          </p:nvPr>
        </p:nvSpPr>
        <p:spPr>
          <a:xfrm>
            <a:off x="457206" y="273050"/>
            <a:ext cx="3008315" cy="1162050"/>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892" name="Body Level One…"/>
          <p:cNvSpPr txBox="1">
            <a:spLocks noGrp="1"/>
          </p:cNvSpPr>
          <p:nvPr>
            <p:ph type="body" idx="1"/>
          </p:nvPr>
        </p:nvSpPr>
        <p:spPr>
          <a:xfrm>
            <a:off x="3575050" y="273057"/>
            <a:ext cx="5111750" cy="5853113"/>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93" name="Text Placeholder 3"/>
          <p:cNvSpPr>
            <a:spLocks noGrp="1"/>
          </p:cNvSpPr>
          <p:nvPr>
            <p:ph type="body" sz="half" idx="21"/>
          </p:nvPr>
        </p:nvSpPr>
        <p:spPr>
          <a:xfrm>
            <a:off x="457206" y="1435101"/>
            <a:ext cx="3008315" cy="4691063"/>
          </a:xfrm>
          <a:prstGeom prst="rect">
            <a:avLst/>
          </a:prstGeom>
        </p:spPr>
        <p:txBody>
          <a:bodyPr lIns="45703" tIns="45703" rIns="45703" bIns="45703"/>
          <a:lstStyle/>
          <a:p>
            <a:pPr marL="0" indent="0">
              <a:spcBef>
                <a:spcPts val="300"/>
              </a:spcBef>
              <a:buClrTx/>
              <a:buSzTx/>
              <a:buNone/>
              <a:defRPr sz="1400">
                <a:solidFill>
                  <a:srgbClr val="000000"/>
                </a:solidFill>
                <a:effectLst/>
              </a:defRPr>
            </a:pPr>
            <a:endParaRPr/>
          </a:p>
        </p:txBody>
      </p:sp>
      <p:sp>
        <p:nvSpPr>
          <p:cNvPr id="489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901" name="Title Text"/>
          <p:cNvSpPr txBox="1">
            <a:spLocks noGrp="1"/>
          </p:cNvSpPr>
          <p:nvPr>
            <p:ph type="title"/>
          </p:nvPr>
        </p:nvSpPr>
        <p:spPr>
          <a:xfrm>
            <a:off x="1792288" y="4800600"/>
            <a:ext cx="5486401" cy="566738"/>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90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903" name="Body Level One…"/>
          <p:cNvSpPr txBox="1">
            <a:spLocks noGrp="1"/>
          </p:cNvSpPr>
          <p:nvPr>
            <p:ph type="body" sz="quarter" idx="1"/>
          </p:nvPr>
        </p:nvSpPr>
        <p:spPr>
          <a:xfrm>
            <a:off x="1792288" y="5367337"/>
            <a:ext cx="5486401" cy="804863"/>
          </a:xfrm>
          <a:prstGeom prst="rect">
            <a:avLst/>
          </a:prstGeom>
        </p:spPr>
        <p:txBody>
          <a:bodyPr lIns="45703" tIns="45703" rIns="45703" bIns="45703"/>
          <a:lstStyle>
            <a:lvl1pPr marL="0" indent="0">
              <a:spcBef>
                <a:spcPts val="300"/>
              </a:spcBef>
              <a:buClrTx/>
              <a:buSzTx/>
              <a:buNone/>
              <a:defRPr sz="1400">
                <a:solidFill>
                  <a:srgbClr val="000000"/>
                </a:solidFill>
              </a:defRPr>
            </a:lvl1pPr>
            <a:lvl2pPr marL="0" indent="457042">
              <a:spcBef>
                <a:spcPts val="300"/>
              </a:spcBef>
              <a:buClrTx/>
              <a:buSzTx/>
              <a:buNone/>
              <a:defRPr sz="1400">
                <a:solidFill>
                  <a:srgbClr val="000000"/>
                </a:solidFill>
              </a:defRPr>
            </a:lvl2pPr>
            <a:lvl3pPr marL="0" indent="914084">
              <a:spcBef>
                <a:spcPts val="300"/>
              </a:spcBef>
              <a:buClrTx/>
              <a:buSzTx/>
              <a:buNone/>
              <a:defRPr sz="1400">
                <a:solidFill>
                  <a:srgbClr val="000000"/>
                </a:solidFill>
              </a:defRPr>
            </a:lvl3pPr>
            <a:lvl4pPr marL="0" indent="1371123">
              <a:spcBef>
                <a:spcPts val="300"/>
              </a:spcBef>
              <a:buClrTx/>
              <a:buSzTx/>
              <a:buNone/>
              <a:defRPr sz="1400">
                <a:solidFill>
                  <a:srgbClr val="000000"/>
                </a:solidFill>
              </a:defRPr>
            </a:lvl4pPr>
            <a:lvl5pPr marL="0" indent="1828169">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0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4911"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912" name="Body Level One…"/>
          <p:cNvSpPr txBox="1">
            <a:spLocks noGrp="1"/>
          </p:cNvSpPr>
          <p:nvPr>
            <p:ph type="body" idx="1"/>
          </p:nvPr>
        </p:nvSpPr>
        <p:spPr>
          <a:xfrm>
            <a:off x="685800" y="1981200"/>
            <a:ext cx="7772400" cy="41148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13"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0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4920" name="Title Text"/>
          <p:cNvSpPr txBox="1">
            <a:spLocks noGrp="1"/>
          </p:cNvSpPr>
          <p:nvPr>
            <p:ph type="title"/>
          </p:nvPr>
        </p:nvSpPr>
        <p:spPr>
          <a:xfrm>
            <a:off x="6515100" y="609600"/>
            <a:ext cx="1943100" cy="5486400"/>
          </a:xfrm>
          <a:prstGeom prst="rect">
            <a:avLst/>
          </a:prstGeom>
        </p:spPr>
        <p:txBody>
          <a:bodyPr vert="eaVert" lIns="45703" tIns="45703" rIns="45703" bIns="45703"/>
          <a:lstStyle>
            <a:lvl1pPr>
              <a:defRPr>
                <a:solidFill>
                  <a:srgbClr val="000000"/>
                </a:solidFill>
              </a:defRPr>
            </a:lvl1pPr>
          </a:lstStyle>
          <a:p>
            <a:pPr>
              <a:defRPr>
                <a:effectLst/>
              </a:defRPr>
            </a:pPr>
            <a:r>
              <a:t>Title Text</a:t>
            </a:r>
          </a:p>
        </p:txBody>
      </p:sp>
      <p:sp>
        <p:nvSpPr>
          <p:cNvPr id="4921" name="Body Level One…"/>
          <p:cNvSpPr txBox="1">
            <a:spLocks noGrp="1"/>
          </p:cNvSpPr>
          <p:nvPr>
            <p:ph type="body" idx="1"/>
          </p:nvPr>
        </p:nvSpPr>
        <p:spPr>
          <a:xfrm>
            <a:off x="685800" y="609600"/>
            <a:ext cx="5676900" cy="54864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2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92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93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31" name="Slide Number"/>
          <p:cNvSpPr txBox="1">
            <a:spLocks noGrp="1"/>
          </p:cNvSpPr>
          <p:nvPr>
            <p:ph type="sldNum" sz="quarter" idx="2"/>
          </p:nvPr>
        </p:nvSpPr>
        <p:spPr>
          <a:xfrm>
            <a:off x="8159938" y="6248400"/>
            <a:ext cx="298263" cy="307340"/>
          </a:xfrm>
          <a:prstGeom prst="rect">
            <a:avLst/>
          </a:prstGeom>
        </p:spPr>
        <p:txBody>
          <a:bodyPr/>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938" name="Rectangle 1031"/>
          <p:cNvSpPr/>
          <p:nvPr/>
        </p:nvSpPr>
        <p:spPr>
          <a:xfrm>
            <a:off x="0" y="1638300"/>
            <a:ext cx="3343275" cy="122238"/>
          </a:xfrm>
          <a:prstGeom prst="rect">
            <a:avLst/>
          </a:prstGeom>
          <a:solidFill>
            <a:srgbClr val="000066">
              <a:alpha val="50195"/>
            </a:srgbClr>
          </a:solidFill>
          <a:ln w="12700">
            <a:miter lim="400000"/>
          </a:ln>
        </p:spPr>
        <p:txBody>
          <a:bodyPr lIns="45719" rIns="45719" anchor="ctr"/>
          <a:lstStyle/>
          <a:p>
            <a:pPr defTabSz="914400">
              <a:defRPr sz="2400">
                <a:solidFill>
                  <a:srgbClr val="CCECFF"/>
                </a:solidFill>
                <a:latin typeface="Times New Roman"/>
                <a:ea typeface="Times New Roman"/>
                <a:cs typeface="Times New Roman"/>
                <a:sym typeface="Times New Roman"/>
              </a:defRPr>
            </a:pPr>
            <a:endParaRPr/>
          </a:p>
        </p:txBody>
      </p:sp>
      <p:sp>
        <p:nvSpPr>
          <p:cNvPr id="4939" name="Slide Number"/>
          <p:cNvSpPr txBox="1">
            <a:spLocks noGrp="1"/>
          </p:cNvSpPr>
          <p:nvPr>
            <p:ph type="sldNum" sz="quarter" idx="2"/>
          </p:nvPr>
        </p:nvSpPr>
        <p:spPr>
          <a:xfrm>
            <a:off x="8156292" y="6248400"/>
            <a:ext cx="301909" cy="288824"/>
          </a:xfrm>
          <a:prstGeom prst="rect">
            <a:avLst/>
          </a:prstGeom>
        </p:spPr>
        <p:txBody>
          <a:bodyPr/>
          <a:lstStyle>
            <a:lvl1pPr>
              <a:spcBef>
                <a:spcPts val="800"/>
              </a:spcBef>
              <a:defRPr sz="1400">
                <a:solidFill>
                  <a:srgbClr val="CCECFF"/>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BBD83"/>
        </a:solidFill>
        <a:effectLst/>
      </p:bgPr>
    </p:bg>
    <p:spTree>
      <p:nvGrpSpPr>
        <p:cNvPr id="1" name=""/>
        <p:cNvGrpSpPr/>
        <p:nvPr/>
      </p:nvGrpSpPr>
      <p:grpSpPr>
        <a:xfrm>
          <a:off x="0" y="0"/>
          <a:ext cx="0" cy="0"/>
          <a:chOff x="0" y="0"/>
          <a:chExt cx="0" cy="0"/>
        </a:xfrm>
      </p:grpSpPr>
      <p:sp>
        <p:nvSpPr>
          <p:cNvPr id="4946" name="Rectangle 2"/>
          <p:cNvSpPr/>
          <p:nvPr/>
        </p:nvSpPr>
        <p:spPr>
          <a:xfrm>
            <a:off x="528637" y="201612"/>
            <a:ext cx="8397876" cy="6467476"/>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7" name="Picture 3" descr="Picture 3"/>
          <p:cNvPicPr>
            <a:picLocks noChangeAspect="1"/>
          </p:cNvPicPr>
          <p:nvPr/>
        </p:nvPicPr>
        <p:blipFill>
          <a:blip r:embed="rId3"/>
          <a:stretch>
            <a:fillRect/>
          </a:stretch>
        </p:blipFill>
        <p:spPr>
          <a:xfrm>
            <a:off x="0" y="50800"/>
            <a:ext cx="1181100" cy="4286250"/>
          </a:xfrm>
          <a:prstGeom prst="rect">
            <a:avLst/>
          </a:prstGeom>
          <a:ln w="12700">
            <a:miter lim="400000"/>
          </a:ln>
        </p:spPr>
      </p:pic>
      <p:sp>
        <p:nvSpPr>
          <p:cNvPr id="4948" name="Rectangle 4"/>
          <p:cNvSpPr/>
          <p:nvPr/>
        </p:nvSpPr>
        <p:spPr>
          <a:xfrm>
            <a:off x="596900" y="4130675"/>
            <a:ext cx="1041400" cy="457200"/>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9" name="Picture 5" descr="Picture 5"/>
          <p:cNvPicPr>
            <a:picLocks noChangeAspect="1"/>
          </p:cNvPicPr>
          <p:nvPr/>
        </p:nvPicPr>
        <p:blipFill>
          <a:blip r:embed="rId3"/>
          <a:srcRect t="39999"/>
          <a:stretch>
            <a:fillRect/>
          </a:stretch>
        </p:blipFill>
        <p:spPr>
          <a:xfrm>
            <a:off x="0" y="4222750"/>
            <a:ext cx="1181100" cy="2571750"/>
          </a:xfrm>
          <a:prstGeom prst="rect">
            <a:avLst/>
          </a:prstGeom>
          <a:ln w="12700">
            <a:miter lim="400000"/>
          </a:ln>
        </p:spPr>
      </p:pic>
      <p:sp>
        <p:nvSpPr>
          <p:cNvPr id="4950" name="Title Text"/>
          <p:cNvSpPr txBox="1">
            <a:spLocks noGrp="1"/>
          </p:cNvSpPr>
          <p:nvPr>
            <p:ph type="title"/>
          </p:nvPr>
        </p:nvSpPr>
        <p:spPr>
          <a:xfrm>
            <a:off x="914400" y="2057400"/>
            <a:ext cx="7721600" cy="1143000"/>
          </a:xfrm>
          <a:prstGeom prst="rect">
            <a:avLst/>
          </a:prstGeom>
        </p:spPr>
        <p:txBody>
          <a:bodyPr/>
          <a:lstStyle>
            <a:lvl1pPr>
              <a:defRPr>
                <a:solidFill>
                  <a:srgbClr val="221304"/>
                </a:solidFill>
              </a:defRPr>
            </a:lvl1pPr>
          </a:lstStyle>
          <a:p>
            <a:pPr>
              <a:defRPr>
                <a:effectLst/>
              </a:defRPr>
            </a:pPr>
            <a:r>
              <a:t>Title Text</a:t>
            </a:r>
          </a:p>
        </p:txBody>
      </p:sp>
      <p:sp>
        <p:nvSpPr>
          <p:cNvPr id="4951" name="Body Level One…"/>
          <p:cNvSpPr txBox="1">
            <a:spLocks noGrp="1"/>
          </p:cNvSpPr>
          <p:nvPr>
            <p:ph type="body" sz="quarter" idx="1"/>
          </p:nvPr>
        </p:nvSpPr>
        <p:spPr>
          <a:xfrm>
            <a:off x="1625600" y="3886200"/>
            <a:ext cx="6400800" cy="1771650"/>
          </a:xfrm>
          <a:prstGeom prst="rect">
            <a:avLst/>
          </a:prstGeom>
        </p:spPr>
        <p:txBody>
          <a:bodyPr/>
          <a:lstStyle>
            <a:lvl1pPr marL="0" indent="0" algn="ctr">
              <a:buClrTx/>
              <a:buSzTx/>
              <a:buNone/>
              <a:defRPr>
                <a:solidFill>
                  <a:srgbClr val="000000"/>
                </a:solidFill>
              </a:defRPr>
            </a:lvl1pPr>
            <a:lvl2pPr algn="ctr">
              <a:buClrTx/>
              <a:buSzPct val="100000"/>
              <a:buChar char="–"/>
              <a:defRPr>
                <a:solidFill>
                  <a:srgbClr val="000000"/>
                </a:solidFill>
              </a:defRPr>
            </a:lvl2pPr>
            <a:lvl3pPr algn="ctr">
              <a:buClrTx/>
              <a:buSzPct val="100000"/>
              <a:buChar char="•"/>
              <a:defRPr>
                <a:solidFill>
                  <a:srgbClr val="000000"/>
                </a:solidFill>
              </a:defRPr>
            </a:lvl3pPr>
            <a:lvl4pPr algn="ctr">
              <a:buClrTx/>
              <a:buSzPct val="100000"/>
              <a:buChar char="–"/>
              <a:defRPr>
                <a:solidFill>
                  <a:srgbClr val="000000"/>
                </a:solidFill>
              </a:defRPr>
            </a:lvl4pPr>
            <a:lvl5pPr algn="ct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52" name="Slide Number"/>
          <p:cNvSpPr txBox="1">
            <a:spLocks noGrp="1"/>
          </p:cNvSpPr>
          <p:nvPr>
            <p:ph type="sldNum" sz="quarter" idx="2"/>
          </p:nvPr>
        </p:nvSpPr>
        <p:spPr>
          <a:xfrm>
            <a:off x="8574723" y="60960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BBD83"/>
        </a:solidFill>
        <a:effectLst/>
      </p:bgPr>
    </p:bg>
    <p:spTree>
      <p:nvGrpSpPr>
        <p:cNvPr id="1" name=""/>
        <p:cNvGrpSpPr/>
        <p:nvPr/>
      </p:nvGrpSpPr>
      <p:grpSpPr>
        <a:xfrm>
          <a:off x="0" y="0"/>
          <a:ext cx="0" cy="0"/>
          <a:chOff x="0" y="0"/>
          <a:chExt cx="0" cy="0"/>
        </a:xfrm>
      </p:grpSpPr>
      <p:sp>
        <p:nvSpPr>
          <p:cNvPr id="495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6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6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6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63"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64" name="Body Level One…"/>
          <p:cNvSpPr txBox="1">
            <a:spLocks noGrp="1"/>
          </p:cNvSpPr>
          <p:nvPr>
            <p:ph type="body" idx="1"/>
          </p:nvPr>
        </p:nvSpPr>
        <p:spPr>
          <a:xfrm>
            <a:off x="1066800" y="1752600"/>
            <a:ext cx="76200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6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CBBD83"/>
        </a:solidFill>
        <a:effectLst/>
      </p:bgPr>
    </p:bg>
    <p:spTree>
      <p:nvGrpSpPr>
        <p:cNvPr id="1" name=""/>
        <p:cNvGrpSpPr/>
        <p:nvPr/>
      </p:nvGrpSpPr>
      <p:grpSpPr>
        <a:xfrm>
          <a:off x="0" y="0"/>
          <a:ext cx="0" cy="0"/>
          <a:chOff x="0" y="0"/>
          <a:chExt cx="0" cy="0"/>
        </a:xfrm>
      </p:grpSpPr>
      <p:sp>
        <p:nvSpPr>
          <p:cNvPr id="497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7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7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7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7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221304"/>
                </a:solidFill>
              </a:defRPr>
            </a:lvl1pPr>
          </a:lstStyle>
          <a:p>
            <a:pPr>
              <a:defRPr>
                <a:effectLst/>
              </a:defRPr>
            </a:pPr>
            <a:r>
              <a:t>Title Text</a:t>
            </a:r>
          </a:p>
        </p:txBody>
      </p:sp>
      <p:sp>
        <p:nvSpPr>
          <p:cNvPr id="497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7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CBBD83"/>
        </a:solidFill>
        <a:effectLst/>
      </p:bgPr>
    </p:bg>
    <p:spTree>
      <p:nvGrpSpPr>
        <p:cNvPr id="1" name=""/>
        <p:cNvGrpSpPr/>
        <p:nvPr/>
      </p:nvGrpSpPr>
      <p:grpSpPr>
        <a:xfrm>
          <a:off x="0" y="0"/>
          <a:ext cx="0" cy="0"/>
          <a:chOff x="0" y="0"/>
          <a:chExt cx="0" cy="0"/>
        </a:xfrm>
      </p:grpSpPr>
      <p:sp>
        <p:nvSpPr>
          <p:cNvPr id="498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8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8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8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89"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90" name="Body Level One…"/>
          <p:cNvSpPr txBox="1">
            <a:spLocks noGrp="1"/>
          </p:cNvSpPr>
          <p:nvPr>
            <p:ph type="body" sz="half" idx="1"/>
          </p:nvPr>
        </p:nvSpPr>
        <p:spPr>
          <a:xfrm>
            <a:off x="1066800" y="1752600"/>
            <a:ext cx="37338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91"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BBD83"/>
        </a:solidFill>
        <a:effectLst/>
      </p:bgPr>
    </p:bg>
    <p:spTree>
      <p:nvGrpSpPr>
        <p:cNvPr id="1" name=""/>
        <p:cNvGrpSpPr/>
        <p:nvPr/>
      </p:nvGrpSpPr>
      <p:grpSpPr>
        <a:xfrm>
          <a:off x="0" y="0"/>
          <a:ext cx="0" cy="0"/>
          <a:chOff x="0" y="0"/>
          <a:chExt cx="0" cy="0"/>
        </a:xfrm>
      </p:grpSpPr>
      <p:sp>
        <p:nvSpPr>
          <p:cNvPr id="4998"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99"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00"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01"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02" name="Title Text"/>
          <p:cNvSpPr txBox="1">
            <a:spLocks noGrp="1"/>
          </p:cNvSpPr>
          <p:nvPr>
            <p:ph type="title"/>
          </p:nvPr>
        </p:nvSpPr>
        <p:spPr>
          <a:xfrm>
            <a:off x="457200" y="274638"/>
            <a:ext cx="8229600" cy="1143001"/>
          </a:xfrm>
          <a:prstGeom prst="rect">
            <a:avLst/>
          </a:prstGeom>
        </p:spPr>
        <p:txBody>
          <a:bodyPr/>
          <a:lstStyle>
            <a:lvl1pPr>
              <a:defRPr>
                <a:solidFill>
                  <a:srgbClr val="221304"/>
                </a:solidFill>
              </a:defRPr>
            </a:lvl1pPr>
          </a:lstStyle>
          <a:p>
            <a:pPr>
              <a:defRPr>
                <a:effectLst/>
              </a:defRPr>
            </a:pPr>
            <a:r>
              <a:t>Title Text</a:t>
            </a:r>
          </a:p>
        </p:txBody>
      </p:sp>
      <p:sp>
        <p:nvSpPr>
          <p:cNvPr id="500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0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500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CBBD83"/>
        </a:solidFill>
        <a:effectLst/>
      </p:bgPr>
    </p:bg>
    <p:spTree>
      <p:nvGrpSpPr>
        <p:cNvPr id="1" name=""/>
        <p:cNvGrpSpPr/>
        <p:nvPr/>
      </p:nvGrpSpPr>
      <p:grpSpPr>
        <a:xfrm>
          <a:off x="0" y="0"/>
          <a:ext cx="0" cy="0"/>
          <a:chOff x="0" y="0"/>
          <a:chExt cx="0" cy="0"/>
        </a:xfrm>
      </p:grpSpPr>
      <p:sp>
        <p:nvSpPr>
          <p:cNvPr id="501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1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1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1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16"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17"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CBBD83"/>
        </a:solidFill>
        <a:effectLst/>
      </p:bgPr>
    </p:bg>
    <p:spTree>
      <p:nvGrpSpPr>
        <p:cNvPr id="1" name=""/>
        <p:cNvGrpSpPr/>
        <p:nvPr/>
      </p:nvGrpSpPr>
      <p:grpSpPr>
        <a:xfrm>
          <a:off x="0" y="0"/>
          <a:ext cx="0" cy="0"/>
          <a:chOff x="0" y="0"/>
          <a:chExt cx="0" cy="0"/>
        </a:xfrm>
      </p:grpSpPr>
      <p:sp>
        <p:nvSpPr>
          <p:cNvPr id="5024"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25"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26"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27"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2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CBBD83"/>
        </a:solidFill>
        <a:effectLst/>
      </p:bgPr>
    </p:bg>
    <p:spTree>
      <p:nvGrpSpPr>
        <p:cNvPr id="1" name=""/>
        <p:cNvGrpSpPr/>
        <p:nvPr/>
      </p:nvGrpSpPr>
      <p:grpSpPr>
        <a:xfrm>
          <a:off x="0" y="0"/>
          <a:ext cx="0" cy="0"/>
          <a:chOff x="0" y="0"/>
          <a:chExt cx="0" cy="0"/>
        </a:xfrm>
      </p:grpSpPr>
      <p:sp>
        <p:nvSpPr>
          <p:cNvPr id="503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3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3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3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40"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504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CBBD83"/>
        </a:solidFill>
        <a:effectLst/>
      </p:bgPr>
    </p:bg>
    <p:spTree>
      <p:nvGrpSpPr>
        <p:cNvPr id="1" name=""/>
        <p:cNvGrpSpPr/>
        <p:nvPr/>
      </p:nvGrpSpPr>
      <p:grpSpPr>
        <a:xfrm>
          <a:off x="0" y="0"/>
          <a:ext cx="0" cy="0"/>
          <a:chOff x="0" y="0"/>
          <a:chExt cx="0" cy="0"/>
        </a:xfrm>
      </p:grpSpPr>
      <p:sp>
        <p:nvSpPr>
          <p:cNvPr id="504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5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5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5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5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5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05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56"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CBBD83"/>
        </a:solidFill>
        <a:effectLst/>
      </p:bgPr>
    </p:bg>
    <p:spTree>
      <p:nvGrpSpPr>
        <p:cNvPr id="1" name=""/>
        <p:cNvGrpSpPr/>
        <p:nvPr/>
      </p:nvGrpSpPr>
      <p:grpSpPr>
        <a:xfrm>
          <a:off x="0" y="0"/>
          <a:ext cx="0" cy="0"/>
          <a:chOff x="0" y="0"/>
          <a:chExt cx="0" cy="0"/>
        </a:xfrm>
      </p:grpSpPr>
      <p:sp>
        <p:nvSpPr>
          <p:cNvPr id="5063"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64"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65"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66"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67"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68" name="Body Level One…"/>
          <p:cNvSpPr txBox="1">
            <a:spLocks noGrp="1"/>
          </p:cNvSpPr>
          <p:nvPr>
            <p:ph type="body" idx="1"/>
          </p:nvPr>
        </p:nvSpPr>
        <p:spPr>
          <a:xfrm>
            <a:off x="1066800" y="1752600"/>
            <a:ext cx="76200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69"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CBBD83"/>
        </a:solidFill>
        <a:effectLst/>
      </p:bgPr>
    </p:bg>
    <p:spTree>
      <p:nvGrpSpPr>
        <p:cNvPr id="1" name=""/>
        <p:cNvGrpSpPr/>
        <p:nvPr/>
      </p:nvGrpSpPr>
      <p:grpSpPr>
        <a:xfrm>
          <a:off x="0" y="0"/>
          <a:ext cx="0" cy="0"/>
          <a:chOff x="0" y="0"/>
          <a:chExt cx="0" cy="0"/>
        </a:xfrm>
      </p:grpSpPr>
      <p:sp>
        <p:nvSpPr>
          <p:cNvPr id="5076"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77"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78"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79"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80" name="Title Text"/>
          <p:cNvSpPr txBox="1">
            <a:spLocks noGrp="1"/>
          </p:cNvSpPr>
          <p:nvPr>
            <p:ph type="title"/>
          </p:nvPr>
        </p:nvSpPr>
        <p:spPr>
          <a:xfrm>
            <a:off x="6781800" y="381000"/>
            <a:ext cx="1905000" cy="5486400"/>
          </a:xfrm>
          <a:prstGeom prst="rect">
            <a:avLst/>
          </a:prstGeom>
        </p:spPr>
        <p:txBody>
          <a:bodyPr vert="eaVert"/>
          <a:lstStyle>
            <a:lvl1pPr>
              <a:defRPr>
                <a:solidFill>
                  <a:srgbClr val="221304"/>
                </a:solidFill>
              </a:defRPr>
            </a:lvl1pPr>
          </a:lstStyle>
          <a:p>
            <a:pPr>
              <a:defRPr>
                <a:effectLst/>
              </a:defRPr>
            </a:pPr>
            <a:r>
              <a:t>Title Text</a:t>
            </a:r>
          </a:p>
        </p:txBody>
      </p:sp>
      <p:sp>
        <p:nvSpPr>
          <p:cNvPr id="5081" name="Body Level One…"/>
          <p:cNvSpPr txBox="1">
            <a:spLocks noGrp="1"/>
          </p:cNvSpPr>
          <p:nvPr>
            <p:ph type="body" idx="1"/>
          </p:nvPr>
        </p:nvSpPr>
        <p:spPr>
          <a:xfrm>
            <a:off x="1066800" y="381000"/>
            <a:ext cx="55626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8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5089" name="Title Text"/>
          <p:cNvSpPr txBox="1">
            <a:spLocks noGrp="1"/>
          </p:cNvSpPr>
          <p:nvPr>
            <p:ph type="title"/>
          </p:nvPr>
        </p:nvSpPr>
        <p:spPr>
          <a:xfrm>
            <a:off x="685800" y="2130425"/>
            <a:ext cx="7772400" cy="1470026"/>
          </a:xfrm>
          <a:prstGeom prst="rect">
            <a:avLst/>
          </a:prstGeom>
        </p:spPr>
        <p:txBody>
          <a:bodyPr lIns="45718" tIns="45718" rIns="45718" bIns="45718"/>
          <a:lstStyle>
            <a:lvl1pPr>
              <a:defRPr>
                <a:solidFill>
                  <a:srgbClr val="000000"/>
                </a:solidFill>
              </a:defRPr>
            </a:lvl1pPr>
          </a:lstStyle>
          <a:p>
            <a:pPr>
              <a:defRPr>
                <a:effectLst/>
              </a:defRPr>
            </a:pPr>
            <a:r>
              <a:t>Title Text</a:t>
            </a:r>
          </a:p>
        </p:txBody>
      </p:sp>
      <p:sp>
        <p:nvSpPr>
          <p:cNvPr id="5090" name="Body Level One…"/>
          <p:cNvSpPr txBox="1">
            <a:spLocks noGrp="1"/>
          </p:cNvSpPr>
          <p:nvPr>
            <p:ph type="body" sz="quarter" idx="1"/>
          </p:nvPr>
        </p:nvSpPr>
        <p:spPr>
          <a:xfrm>
            <a:off x="1371600" y="3886200"/>
            <a:ext cx="6400800" cy="1752600"/>
          </a:xfrm>
          <a:prstGeom prst="rect">
            <a:avLst/>
          </a:prstGeom>
        </p:spPr>
        <p:txBody>
          <a:bodyPr lIns="45718" tIns="45718" rIns="45718" bIns="45718"/>
          <a:lstStyle>
            <a:lvl1pPr marL="0" indent="0" algn="ctr">
              <a:buClrTx/>
              <a:buSzTx/>
              <a:buNone/>
              <a:defRPr>
                <a:solidFill>
                  <a:srgbClr val="000000"/>
                </a:solidFill>
              </a:defRPr>
            </a:lvl1pPr>
            <a:lvl2pPr marL="0" indent="457176" algn="ctr">
              <a:buClrTx/>
              <a:buSzTx/>
              <a:buNone/>
              <a:defRPr>
                <a:solidFill>
                  <a:srgbClr val="000000"/>
                </a:solidFill>
              </a:defRPr>
            </a:lvl2pPr>
            <a:lvl3pPr marL="0" indent="914353" algn="ctr">
              <a:buClrTx/>
              <a:buSzTx/>
              <a:buNone/>
              <a:defRPr>
                <a:solidFill>
                  <a:srgbClr val="000000"/>
                </a:solidFill>
              </a:defRPr>
            </a:lvl3pPr>
            <a:lvl4pPr marL="0" indent="1371530" algn="ctr">
              <a:buClrTx/>
              <a:buSzTx/>
              <a:buNone/>
              <a:defRPr>
                <a:solidFill>
                  <a:srgbClr val="000000"/>
                </a:solidFill>
              </a:defRPr>
            </a:lvl4pPr>
            <a:lvl5pPr marL="0" indent="1828706"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91" name="Slide Number"/>
          <p:cNvSpPr txBox="1">
            <a:spLocks noGrp="1"/>
          </p:cNvSpPr>
          <p:nvPr>
            <p:ph type="sldNum" sz="quarter" idx="2"/>
          </p:nvPr>
        </p:nvSpPr>
        <p:spPr>
          <a:xfrm>
            <a:off x="8156296" y="6248400"/>
            <a:ext cx="301905" cy="288820"/>
          </a:xfrm>
          <a:prstGeom prst="rect">
            <a:avLst/>
          </a:prstGeom>
        </p:spPr>
        <p:txBody>
          <a:bodyPr lIns="45718" tIns="45718" rIns="45718" bIns="45718"/>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720000"/>
        </a:solidFill>
        <a:effectLst/>
      </p:bgPr>
    </p:bg>
    <p:spTree>
      <p:nvGrpSpPr>
        <p:cNvPr id="1" name=""/>
        <p:cNvGrpSpPr/>
        <p:nvPr/>
      </p:nvGrpSpPr>
      <p:grpSpPr>
        <a:xfrm>
          <a:off x="0" y="0"/>
          <a:ext cx="0" cy="0"/>
          <a:chOff x="0" y="0"/>
          <a:chExt cx="0" cy="0"/>
        </a:xfrm>
      </p:grpSpPr>
      <p:grpSp>
        <p:nvGrpSpPr>
          <p:cNvPr id="5100" name="Group 2"/>
          <p:cNvGrpSpPr/>
          <p:nvPr/>
        </p:nvGrpSpPr>
        <p:grpSpPr>
          <a:xfrm>
            <a:off x="0" y="0"/>
            <a:ext cx="7242176" cy="1981201"/>
            <a:chOff x="0" y="0"/>
            <a:chExt cx="7242175" cy="1981199"/>
          </a:xfrm>
        </p:grpSpPr>
        <p:sp>
          <p:nvSpPr>
            <p:cNvPr id="5098" name="Freeform 3"/>
            <p:cNvSpPr/>
            <p:nvPr/>
          </p:nvSpPr>
          <p:spPr>
            <a:xfrm>
              <a:off x="0" y="925512"/>
              <a:ext cx="7123113" cy="1055689"/>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9" name="Freeform 4"/>
            <p:cNvSpPr/>
            <p:nvPr/>
          </p:nvSpPr>
          <p:spPr>
            <a:xfrm>
              <a:off x="0" y="0"/>
              <a:ext cx="7242176"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5101" name="Title Text"/>
          <p:cNvSpPr txBox="1">
            <a:spLocks noGrp="1"/>
          </p:cNvSpPr>
          <p:nvPr>
            <p:ph type="title"/>
          </p:nvPr>
        </p:nvSpPr>
        <p:spPr>
          <a:xfrm>
            <a:off x="457200" y="274638"/>
            <a:ext cx="8229600" cy="1143001"/>
          </a:xfrm>
          <a:prstGeom prst="rect">
            <a:avLst/>
          </a:prstGeom>
        </p:spPr>
        <p:txBody>
          <a:bodyPr/>
          <a:lstStyle>
            <a:lvl1pPr>
              <a:defRPr>
                <a:solidFill>
                  <a:srgbClr val="FFFFCC"/>
                </a:solidFill>
                <a:latin typeface="Tahoma"/>
                <a:ea typeface="Tahoma"/>
                <a:cs typeface="Tahoma"/>
                <a:sym typeface="Tahoma"/>
              </a:defRPr>
            </a:lvl1pPr>
          </a:lstStyle>
          <a:p>
            <a:r>
              <a:t>Title Text</a:t>
            </a:r>
          </a:p>
        </p:txBody>
      </p:sp>
      <p:sp>
        <p:nvSpPr>
          <p:cNvPr id="5102" name="Body Level One…"/>
          <p:cNvSpPr txBox="1">
            <a:spLocks noGrp="1"/>
          </p:cNvSpPr>
          <p:nvPr>
            <p:ph type="body" idx="1"/>
          </p:nvPr>
        </p:nvSpPr>
        <p:spPr>
          <a:xfrm>
            <a:off x="457200" y="1600200"/>
            <a:ext cx="8229600" cy="4495800"/>
          </a:xfrm>
          <a:prstGeom prst="rect">
            <a:avLst/>
          </a:prstGeom>
        </p:spPr>
        <p:txBody>
          <a:bodyPr/>
          <a:lstStyle>
            <a:lvl1pPr>
              <a:buClr>
                <a:srgbClr val="FFCC66"/>
              </a:buClr>
              <a:buSzPct val="80000"/>
              <a:buChar char="■"/>
              <a:defRPr>
                <a:latin typeface="Tahoma"/>
                <a:ea typeface="Tahoma"/>
                <a:cs typeface="Tahoma"/>
                <a:sym typeface="Tahoma"/>
              </a:defRPr>
            </a:lvl1pPr>
            <a:lvl2pPr>
              <a:buClr>
                <a:srgbClr val="FFCC66"/>
              </a:buClr>
              <a:buSzPct val="100000"/>
              <a:buChar char="–"/>
              <a:defRPr>
                <a:latin typeface="Tahoma"/>
                <a:ea typeface="Tahoma"/>
                <a:cs typeface="Tahoma"/>
                <a:sym typeface="Tahoma"/>
              </a:defRPr>
            </a:lvl2pPr>
            <a:lvl3pPr>
              <a:buClr>
                <a:srgbClr val="FFCC66"/>
              </a:buClr>
              <a:buSzPct val="100000"/>
              <a:buChar char="▪"/>
              <a:defRPr>
                <a:latin typeface="Tahoma"/>
                <a:ea typeface="Tahoma"/>
                <a:cs typeface="Tahoma"/>
                <a:sym typeface="Tahoma"/>
              </a:defRPr>
            </a:lvl3pPr>
            <a:lvl4pPr>
              <a:buClr>
                <a:srgbClr val="FFCC66"/>
              </a:buClr>
              <a:buSzPct val="100000"/>
              <a:buChar char="–"/>
              <a:defRPr>
                <a:latin typeface="Tahoma"/>
                <a:ea typeface="Tahoma"/>
                <a:cs typeface="Tahoma"/>
                <a:sym typeface="Tahoma"/>
              </a:defRPr>
            </a:lvl4pPr>
            <a:lvl5pPr>
              <a:buClr>
                <a:srgbClr val="FFCC66"/>
              </a:buClr>
              <a:buSzPct val="100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103" name="Slide Number"/>
          <p:cNvSpPr txBox="1">
            <a:spLocks noGrp="1"/>
          </p:cNvSpPr>
          <p:nvPr>
            <p:ph type="sldNum" sz="quarter" idx="2"/>
          </p:nvPr>
        </p:nvSpPr>
        <p:spPr>
          <a:xfrm>
            <a:off x="8416270" y="6436360"/>
            <a:ext cx="270531" cy="269241"/>
          </a:xfrm>
          <a:prstGeom prst="rect">
            <a:avLst/>
          </a:prstGeom>
        </p:spPr>
        <p:txBody>
          <a:bodyPr anchor="b"/>
          <a:lstStyle>
            <a:lvl1pPr>
              <a:defRPr sz="1200">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112" name="Group 2"/>
          <p:cNvGrpSpPr/>
          <p:nvPr/>
        </p:nvGrpSpPr>
        <p:grpSpPr>
          <a:xfrm>
            <a:off x="-1" y="0"/>
            <a:ext cx="9144002" cy="6845300"/>
            <a:chOff x="0" y="0"/>
            <a:chExt cx="9144000" cy="6845300"/>
          </a:xfrm>
        </p:grpSpPr>
        <p:sp>
          <p:nvSpPr>
            <p:cNvPr id="5110"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defTabSz="914400">
                <a:defRPr>
                  <a:solidFill>
                    <a:srgbClr val="FFFFFF"/>
                  </a:solidFill>
                  <a:latin typeface="Times New Roman"/>
                  <a:ea typeface="Times New Roman"/>
                  <a:cs typeface="Times New Roman"/>
                  <a:sym typeface="Times New Roman"/>
                </a:defRPr>
              </a:pPr>
              <a:endParaRPr/>
            </a:p>
          </p:txBody>
        </p:sp>
        <p:sp>
          <p:nvSpPr>
            <p:cNvPr id="5111"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000080"/>
                  </a:solidFill>
                </a:defRPr>
              </a:pPr>
              <a:endParaRPr/>
            </a:p>
          </p:txBody>
        </p:sp>
      </p:grpSp>
      <p:sp>
        <p:nvSpPr>
          <p:cNvPr id="5113"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114"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1F7E9"/>
        </a:solidFill>
        <a:effectLst/>
      </p:bgPr>
    </p:bg>
    <p:spTree>
      <p:nvGrpSpPr>
        <p:cNvPr id="1" name=""/>
        <p:cNvGrpSpPr/>
        <p:nvPr/>
      </p:nvGrpSpPr>
      <p:grpSpPr>
        <a:xfrm>
          <a:off x="0" y="0"/>
          <a:ext cx="0" cy="0"/>
          <a:chOff x="0" y="0"/>
          <a:chExt cx="0" cy="0"/>
        </a:xfrm>
      </p:grpSpPr>
      <p:grpSp>
        <p:nvGrpSpPr>
          <p:cNvPr id="5128" name="Group 2"/>
          <p:cNvGrpSpPr/>
          <p:nvPr/>
        </p:nvGrpSpPr>
        <p:grpSpPr>
          <a:xfrm>
            <a:off x="0" y="0"/>
            <a:ext cx="9144001" cy="6858000"/>
            <a:chOff x="0" y="0"/>
            <a:chExt cx="9144000" cy="6858000"/>
          </a:xfrm>
        </p:grpSpPr>
        <p:sp>
          <p:nvSpPr>
            <p:cNvPr id="5122" name="Rectangle 3"/>
            <p:cNvSpPr/>
            <p:nvPr/>
          </p:nvSpPr>
          <p:spPr>
            <a:xfrm>
              <a:off x="0" y="6400800"/>
              <a:ext cx="9144000" cy="152400"/>
            </a:xfrm>
            <a:prstGeom prst="rect">
              <a:avLst/>
            </a:prstGeom>
            <a:gradFill flip="none" rotWithShape="1">
              <a:gsLst>
                <a:gs pos="0">
                  <a:srgbClr val="F1F7E9"/>
                </a:gs>
                <a:gs pos="100000">
                  <a:srgbClr val="8DBA76"/>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3" name="Rectangle 4"/>
            <p:cNvSpPr/>
            <p:nvPr/>
          </p:nvSpPr>
          <p:spPr>
            <a:xfrm>
              <a:off x="0" y="0"/>
              <a:ext cx="9144000" cy="36576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4" name="Line 5"/>
            <p:cNvSpPr/>
            <p:nvPr/>
          </p:nvSpPr>
          <p:spPr>
            <a:xfrm>
              <a:off x="-1" y="36575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5" name="Rectangle 6"/>
            <p:cNvSpPr/>
            <p:nvPr/>
          </p:nvSpPr>
          <p:spPr>
            <a:xfrm>
              <a:off x="0" y="6553200"/>
              <a:ext cx="9144000" cy="3048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6" name="Line 7"/>
            <p:cNvSpPr/>
            <p:nvPr/>
          </p:nvSpPr>
          <p:spPr>
            <a:xfrm>
              <a:off x="-1" y="65531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7" name="Rectangle 8"/>
            <p:cNvSpPr/>
            <p:nvPr/>
          </p:nvSpPr>
          <p:spPr>
            <a:xfrm>
              <a:off x="609600" y="2514600"/>
              <a:ext cx="8534400" cy="685800"/>
            </a:xfrm>
            <a:prstGeom prst="rect">
              <a:avLst/>
            </a:prstGeom>
            <a:solidFill>
              <a:srgbClr val="808000">
                <a:alpha val="50195"/>
              </a:srgbClr>
            </a:soli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grpSp>
      <p:sp>
        <p:nvSpPr>
          <p:cNvPr id="5129" name="Title Text"/>
          <p:cNvSpPr txBox="1">
            <a:spLocks noGrp="1"/>
          </p:cNvSpPr>
          <p:nvPr>
            <p:ph type="title"/>
          </p:nvPr>
        </p:nvSpPr>
        <p:spPr>
          <a:xfrm>
            <a:off x="685800" y="2286000"/>
            <a:ext cx="7772400" cy="1143000"/>
          </a:xfrm>
          <a:prstGeom prst="rect">
            <a:avLst/>
          </a:prstGeom>
        </p:spPr>
        <p:txBody>
          <a:bodyPr/>
          <a:lstStyle>
            <a:lvl1pPr>
              <a:defRPr b="1"/>
            </a:lvl1pPr>
          </a:lstStyle>
          <a:p>
            <a:r>
              <a:t>Title Text</a:t>
            </a:r>
          </a:p>
        </p:txBody>
      </p:sp>
      <p:sp>
        <p:nvSpPr>
          <p:cNvPr id="5130" name="Body Level One…"/>
          <p:cNvSpPr txBox="1">
            <a:spLocks noGrp="1"/>
          </p:cNvSpPr>
          <p:nvPr>
            <p:ph type="body" sz="quarter" idx="1"/>
          </p:nvPr>
        </p:nvSpPr>
        <p:spPr>
          <a:xfrm>
            <a:off x="1371600" y="4191000"/>
            <a:ext cx="6400800" cy="1752600"/>
          </a:xfrm>
          <a:prstGeom prst="rect">
            <a:avLst/>
          </a:prstGeom>
        </p:spPr>
        <p:txBody>
          <a:bodyPr/>
          <a:lstStyle>
            <a:lvl1pPr marL="0" indent="0" algn="ctr">
              <a:buClrTx/>
              <a:buSzTx/>
              <a:buNone/>
              <a:defRPr b="1">
                <a:solidFill>
                  <a:srgbClr val="F1F7E9"/>
                </a:solidFill>
              </a:defRPr>
            </a:lvl1pPr>
            <a:lvl2pPr algn="ctr">
              <a:buClrTx/>
              <a:buSzPct val="100000"/>
              <a:buChar char="–"/>
              <a:defRPr b="1">
                <a:solidFill>
                  <a:srgbClr val="F1F7E9"/>
                </a:solidFill>
              </a:defRPr>
            </a:lvl2pPr>
            <a:lvl3pPr algn="ctr">
              <a:buClrTx/>
              <a:buSzPct val="100000"/>
              <a:buChar char="•"/>
              <a:defRPr b="1">
                <a:solidFill>
                  <a:srgbClr val="F1F7E9"/>
                </a:solidFill>
              </a:defRPr>
            </a:lvl3pPr>
            <a:lvl4pPr algn="ctr">
              <a:buClrTx/>
              <a:buSzPct val="100000"/>
              <a:buChar char="–"/>
              <a:defRPr b="1">
                <a:solidFill>
                  <a:srgbClr val="F1F7E9"/>
                </a:solidFill>
              </a:defRPr>
            </a:lvl4pPr>
            <a:lvl5pPr algn="ctr">
              <a:buClrTx/>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31" name="Slide Number"/>
          <p:cNvSpPr txBox="1">
            <a:spLocks noGrp="1"/>
          </p:cNvSpPr>
          <p:nvPr>
            <p:ph type="sldNum" sz="quarter" idx="2"/>
          </p:nvPr>
        </p:nvSpPr>
        <p:spPr>
          <a:xfrm>
            <a:off x="8176259" y="6248400"/>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1F7E9"/>
        </a:solidFill>
        <a:effectLst/>
      </p:bgPr>
    </p:bg>
    <p:spTree>
      <p:nvGrpSpPr>
        <p:cNvPr id="1" name=""/>
        <p:cNvGrpSpPr/>
        <p:nvPr/>
      </p:nvGrpSpPr>
      <p:grpSpPr>
        <a:xfrm>
          <a:off x="0" y="0"/>
          <a:ext cx="0" cy="0"/>
          <a:chOff x="0" y="0"/>
          <a:chExt cx="0" cy="0"/>
        </a:xfrm>
      </p:grpSpPr>
      <p:sp>
        <p:nvSpPr>
          <p:cNvPr id="513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3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4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45" name="Body Level One…"/>
          <p:cNvSpPr txBox="1">
            <a:spLocks noGrp="1"/>
          </p:cNvSpPr>
          <p:nvPr>
            <p:ph type="body" idx="1"/>
          </p:nvPr>
        </p:nvSpPr>
        <p:spPr>
          <a:xfrm>
            <a:off x="685800" y="1849438"/>
            <a:ext cx="7772400" cy="4114801"/>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4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1F7E9"/>
        </a:solidFill>
        <a:effectLst/>
      </p:bgPr>
    </p:bg>
    <p:spTree>
      <p:nvGrpSpPr>
        <p:cNvPr id="1" name=""/>
        <p:cNvGrpSpPr/>
        <p:nvPr/>
      </p:nvGrpSpPr>
      <p:grpSpPr>
        <a:xfrm>
          <a:off x="0" y="0"/>
          <a:ext cx="0" cy="0"/>
          <a:chOff x="0" y="0"/>
          <a:chExt cx="0" cy="0"/>
        </a:xfrm>
      </p:grpSpPr>
      <p:sp>
        <p:nvSpPr>
          <p:cNvPr id="515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16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a:solidFill>
                  <a:srgbClr val="F1F7E9"/>
                </a:solidFill>
              </a:defRPr>
            </a:lvl1pPr>
            <a:lvl2pPr marL="0" indent="457200">
              <a:spcBef>
                <a:spcPts val="400"/>
              </a:spcBef>
              <a:buClrTx/>
              <a:buSzTx/>
              <a:buNone/>
              <a:defRPr sz="2000" b="1">
                <a:solidFill>
                  <a:srgbClr val="F1F7E9"/>
                </a:solidFill>
              </a:defRPr>
            </a:lvl2pPr>
            <a:lvl3pPr marL="0" indent="914400">
              <a:spcBef>
                <a:spcPts val="400"/>
              </a:spcBef>
              <a:buClrTx/>
              <a:buSzTx/>
              <a:buNone/>
              <a:defRPr sz="2000" b="1">
                <a:solidFill>
                  <a:srgbClr val="F1F7E9"/>
                </a:solidFill>
              </a:defRPr>
            </a:lvl3pPr>
            <a:lvl4pPr marL="0" indent="1371600">
              <a:spcBef>
                <a:spcPts val="400"/>
              </a:spcBef>
              <a:buClrTx/>
              <a:buSzTx/>
              <a:buNone/>
              <a:defRPr sz="2000" b="1">
                <a:solidFill>
                  <a:srgbClr val="F1F7E9"/>
                </a:solidFill>
              </a:defRPr>
            </a:lvl4pPr>
            <a:lvl5pPr marL="0" indent="1828800">
              <a:spcBef>
                <a:spcPts val="400"/>
              </a:spcBef>
              <a:buClrTx/>
              <a:buSzTx/>
              <a:buNone/>
              <a:defRPr sz="20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6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1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1F7E9"/>
        </a:solidFill>
        <a:effectLst/>
      </p:bgPr>
    </p:bg>
    <p:spTree>
      <p:nvGrpSpPr>
        <p:cNvPr id="1" name=""/>
        <p:cNvGrpSpPr/>
        <p:nvPr/>
      </p:nvGrpSpPr>
      <p:grpSpPr>
        <a:xfrm>
          <a:off x="0" y="0"/>
          <a:ext cx="0" cy="0"/>
          <a:chOff x="0" y="0"/>
          <a:chExt cx="0" cy="0"/>
        </a:xfrm>
      </p:grpSpPr>
      <p:sp>
        <p:nvSpPr>
          <p:cNvPr id="516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6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7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75" name="Body Level One…"/>
          <p:cNvSpPr txBox="1">
            <a:spLocks noGrp="1"/>
          </p:cNvSpPr>
          <p:nvPr>
            <p:ph type="body" sz="half" idx="1"/>
          </p:nvPr>
        </p:nvSpPr>
        <p:spPr>
          <a:xfrm>
            <a:off x="685800" y="1849438"/>
            <a:ext cx="3810000" cy="4114801"/>
          </a:xfrm>
          <a:prstGeom prst="rect">
            <a:avLst/>
          </a:prstGeom>
        </p:spPr>
        <p:txBody>
          <a:bodyPr/>
          <a:lstStyle>
            <a:lvl1pPr>
              <a:spcBef>
                <a:spcPts val="600"/>
              </a:spcBef>
              <a:buClr>
                <a:srgbClr val="808000"/>
              </a:buClr>
              <a:buSzPct val="100000"/>
              <a:buChar char="•"/>
              <a:defRPr sz="2800" b="1">
                <a:solidFill>
                  <a:srgbClr val="F1F7E9"/>
                </a:solidFill>
              </a:defRPr>
            </a:lvl1pPr>
            <a:lvl2pPr marL="790575" indent="-333375">
              <a:spcBef>
                <a:spcPts val="600"/>
              </a:spcBef>
              <a:buClr>
                <a:srgbClr val="808000"/>
              </a:buClr>
              <a:buSzPct val="100000"/>
              <a:buChar char="–"/>
              <a:defRPr sz="2800" b="1">
                <a:solidFill>
                  <a:srgbClr val="F1F7E9"/>
                </a:solidFill>
              </a:defRPr>
            </a:lvl2pPr>
            <a:lvl3pPr marL="1234439" indent="-320039">
              <a:spcBef>
                <a:spcPts val="600"/>
              </a:spcBef>
              <a:buClr>
                <a:srgbClr val="808000"/>
              </a:buClr>
              <a:buSzPct val="100000"/>
              <a:buChar char="•"/>
              <a:defRPr sz="2800" b="1">
                <a:solidFill>
                  <a:srgbClr val="F1F7E9"/>
                </a:solidFill>
              </a:defRPr>
            </a:lvl3pPr>
            <a:lvl4pPr marL="1727200" indent="-355600">
              <a:spcBef>
                <a:spcPts val="600"/>
              </a:spcBef>
              <a:buClr>
                <a:srgbClr val="808000"/>
              </a:buClr>
              <a:buSzPct val="100000"/>
              <a:buChar char="–"/>
              <a:defRPr sz="2800" b="1">
                <a:solidFill>
                  <a:srgbClr val="F1F7E9"/>
                </a:solidFill>
              </a:defRPr>
            </a:lvl4pPr>
            <a:lvl5pPr marL="2184400" indent="-355600">
              <a:spcBef>
                <a:spcPts val="600"/>
              </a:spcBef>
              <a:buClr>
                <a:srgbClr val="808000"/>
              </a:buClr>
              <a:buSzPct val="100000"/>
              <a:buChar char="»"/>
              <a:defRPr sz="28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7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1F7E9"/>
        </a:solidFill>
        <a:effectLst/>
      </p:bgPr>
    </p:bg>
    <p:spTree>
      <p:nvGrpSpPr>
        <p:cNvPr id="1" name=""/>
        <p:cNvGrpSpPr/>
        <p:nvPr/>
      </p:nvGrpSpPr>
      <p:grpSpPr>
        <a:xfrm>
          <a:off x="0" y="0"/>
          <a:ext cx="0" cy="0"/>
          <a:chOff x="0" y="0"/>
          <a:chExt cx="0" cy="0"/>
        </a:xfrm>
      </p:grpSpPr>
      <p:sp>
        <p:nvSpPr>
          <p:cNvPr id="518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9" name="Title Text"/>
          <p:cNvSpPr txBox="1">
            <a:spLocks noGrp="1"/>
          </p:cNvSpPr>
          <p:nvPr>
            <p:ph type="title"/>
          </p:nvPr>
        </p:nvSpPr>
        <p:spPr>
          <a:xfrm>
            <a:off x="457200" y="274638"/>
            <a:ext cx="8229600" cy="1143001"/>
          </a:xfrm>
          <a:prstGeom prst="rect">
            <a:avLst/>
          </a:prstGeom>
        </p:spPr>
        <p:txBody>
          <a:bodyPr/>
          <a:lstStyle>
            <a:lvl1pPr>
              <a:defRPr b="1"/>
            </a:lvl1pPr>
          </a:lstStyle>
          <a:p>
            <a:r>
              <a:t>Title Text</a:t>
            </a:r>
          </a:p>
        </p:txBody>
      </p:sp>
      <p:sp>
        <p:nvSpPr>
          <p:cNvPr id="51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F1F7E9"/>
                </a:solidFill>
              </a:defRPr>
            </a:lvl1pPr>
            <a:lvl2pPr marL="0" indent="457200">
              <a:spcBef>
                <a:spcPts val="500"/>
              </a:spcBef>
              <a:buClrTx/>
              <a:buSzTx/>
              <a:buNone/>
              <a:defRPr sz="2400" b="1">
                <a:solidFill>
                  <a:srgbClr val="F1F7E9"/>
                </a:solidFill>
              </a:defRPr>
            </a:lvl2pPr>
            <a:lvl3pPr marL="0" indent="914400">
              <a:spcBef>
                <a:spcPts val="500"/>
              </a:spcBef>
              <a:buClrTx/>
              <a:buSzTx/>
              <a:buNone/>
              <a:defRPr sz="2400" b="1">
                <a:solidFill>
                  <a:srgbClr val="F1F7E9"/>
                </a:solidFill>
              </a:defRPr>
            </a:lvl3pPr>
            <a:lvl4pPr marL="0" indent="1371600">
              <a:spcBef>
                <a:spcPts val="500"/>
              </a:spcBef>
              <a:buClrTx/>
              <a:buSzTx/>
              <a:buNone/>
              <a:defRPr sz="2400" b="1">
                <a:solidFill>
                  <a:srgbClr val="F1F7E9"/>
                </a:solidFill>
              </a:defRPr>
            </a:lvl4pPr>
            <a:lvl5pPr marL="0" indent="1828800">
              <a:spcBef>
                <a:spcPts val="500"/>
              </a:spcBef>
              <a:buClrTx/>
              <a:buSzTx/>
              <a:buNone/>
              <a:defRPr sz="2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F1F7E9"/>
                </a:solidFill>
                <a:effectLst/>
              </a:defRPr>
            </a:pPr>
            <a:endParaRPr/>
          </a:p>
        </p:txBody>
      </p:sp>
      <p:sp>
        <p:nvSpPr>
          <p:cNvPr id="5192"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1F7E9"/>
        </a:solidFill>
        <a:effectLst/>
      </p:bgPr>
    </p:bg>
    <p:spTree>
      <p:nvGrpSpPr>
        <p:cNvPr id="1" name=""/>
        <p:cNvGrpSpPr/>
        <p:nvPr/>
      </p:nvGrpSpPr>
      <p:grpSpPr>
        <a:xfrm>
          <a:off x="0" y="0"/>
          <a:ext cx="0" cy="0"/>
          <a:chOff x="0" y="0"/>
          <a:chExt cx="0" cy="0"/>
        </a:xfrm>
      </p:grpSpPr>
      <p:sp>
        <p:nvSpPr>
          <p:cNvPr id="5199"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0"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1"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2"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3"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4"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5"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0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1F7E9"/>
        </a:solidFill>
        <a:effectLst/>
      </p:bgPr>
    </p:bg>
    <p:spTree>
      <p:nvGrpSpPr>
        <p:cNvPr id="1" name=""/>
        <p:cNvGrpSpPr/>
        <p:nvPr/>
      </p:nvGrpSpPr>
      <p:grpSpPr>
        <a:xfrm>
          <a:off x="0" y="0"/>
          <a:ext cx="0" cy="0"/>
          <a:chOff x="0" y="0"/>
          <a:chExt cx="0" cy="0"/>
        </a:xfrm>
      </p:grpSpPr>
      <p:sp>
        <p:nvSpPr>
          <p:cNvPr id="521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9"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1F7E9"/>
        </a:solidFill>
        <a:effectLst/>
      </p:bgPr>
    </p:bg>
    <p:spTree>
      <p:nvGrpSpPr>
        <p:cNvPr id="1" name=""/>
        <p:cNvGrpSpPr/>
        <p:nvPr/>
      </p:nvGrpSpPr>
      <p:grpSpPr>
        <a:xfrm>
          <a:off x="0" y="0"/>
          <a:ext cx="0" cy="0"/>
          <a:chOff x="0" y="0"/>
          <a:chExt cx="0" cy="0"/>
        </a:xfrm>
      </p:grpSpPr>
      <p:sp>
        <p:nvSpPr>
          <p:cNvPr id="5226"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2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8"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9"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0"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31"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5233" name="Body Level One…"/>
          <p:cNvSpPr txBox="1">
            <a:spLocks noGrp="1"/>
          </p:cNvSpPr>
          <p:nvPr>
            <p:ph type="body" idx="1"/>
          </p:nvPr>
        </p:nvSpPr>
        <p:spPr>
          <a:xfrm>
            <a:off x="3575050" y="273050"/>
            <a:ext cx="5111750" cy="5853113"/>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34"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b="1">
                <a:solidFill>
                  <a:srgbClr val="F1F7E9"/>
                </a:solidFill>
                <a:effectLst/>
              </a:defRPr>
            </a:pPr>
            <a:endParaRPr/>
          </a:p>
        </p:txBody>
      </p:sp>
      <p:sp>
        <p:nvSpPr>
          <p:cNvPr id="5235"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1F7E9"/>
        </a:solidFill>
        <a:effectLst/>
      </p:bgPr>
    </p:bg>
    <p:spTree>
      <p:nvGrpSpPr>
        <p:cNvPr id="1" name=""/>
        <p:cNvGrpSpPr/>
        <p:nvPr/>
      </p:nvGrpSpPr>
      <p:grpSpPr>
        <a:xfrm>
          <a:off x="0" y="0"/>
          <a:ext cx="0" cy="0"/>
          <a:chOff x="0" y="0"/>
          <a:chExt cx="0" cy="0"/>
        </a:xfrm>
      </p:grpSpPr>
      <p:sp>
        <p:nvSpPr>
          <p:cNvPr id="5242"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3"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4"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5"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6"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7"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524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25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a:solidFill>
                  <a:srgbClr val="F1F7E9"/>
                </a:solidFill>
              </a:defRPr>
            </a:lvl1pPr>
            <a:lvl2pPr marL="0" indent="457200">
              <a:spcBef>
                <a:spcPts val="300"/>
              </a:spcBef>
              <a:buClrTx/>
              <a:buSzTx/>
              <a:buNone/>
              <a:defRPr sz="1400" b="1">
                <a:solidFill>
                  <a:srgbClr val="F1F7E9"/>
                </a:solidFill>
              </a:defRPr>
            </a:lvl2pPr>
            <a:lvl3pPr marL="0" indent="914400">
              <a:spcBef>
                <a:spcPts val="300"/>
              </a:spcBef>
              <a:buClrTx/>
              <a:buSzTx/>
              <a:buNone/>
              <a:defRPr sz="1400" b="1">
                <a:solidFill>
                  <a:srgbClr val="F1F7E9"/>
                </a:solidFill>
              </a:defRPr>
            </a:lvl3pPr>
            <a:lvl4pPr marL="0" indent="1371600">
              <a:spcBef>
                <a:spcPts val="300"/>
              </a:spcBef>
              <a:buClrTx/>
              <a:buSzTx/>
              <a:buNone/>
              <a:defRPr sz="1400" b="1">
                <a:solidFill>
                  <a:srgbClr val="F1F7E9"/>
                </a:solidFill>
              </a:defRPr>
            </a:lvl4pPr>
            <a:lvl5pPr marL="0" indent="1828800">
              <a:spcBef>
                <a:spcPts val="300"/>
              </a:spcBef>
              <a:buClrTx/>
              <a:buSzTx/>
              <a:buNone/>
              <a:defRPr sz="1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5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1F7E9"/>
        </a:solidFill>
        <a:effectLst/>
      </p:bgPr>
    </p:bg>
    <p:spTree>
      <p:nvGrpSpPr>
        <p:cNvPr id="1" name=""/>
        <p:cNvGrpSpPr/>
        <p:nvPr/>
      </p:nvGrpSpPr>
      <p:grpSpPr>
        <a:xfrm>
          <a:off x="0" y="0"/>
          <a:ext cx="0" cy="0"/>
          <a:chOff x="0" y="0"/>
          <a:chExt cx="0" cy="0"/>
        </a:xfrm>
      </p:grpSpPr>
      <p:sp>
        <p:nvSpPr>
          <p:cNvPr id="525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5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6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65" name="Body Level One…"/>
          <p:cNvSpPr txBox="1">
            <a:spLocks noGrp="1"/>
          </p:cNvSpPr>
          <p:nvPr>
            <p:ph type="body" idx="1"/>
          </p:nvPr>
        </p:nvSpPr>
        <p:spPr>
          <a:xfrm>
            <a:off x="685800" y="1849438"/>
            <a:ext cx="7772400" cy="4114801"/>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6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1F7E9"/>
        </a:solidFill>
        <a:effectLst/>
      </p:bgPr>
    </p:bg>
    <p:spTree>
      <p:nvGrpSpPr>
        <p:cNvPr id="1" name=""/>
        <p:cNvGrpSpPr/>
        <p:nvPr/>
      </p:nvGrpSpPr>
      <p:grpSpPr>
        <a:xfrm>
          <a:off x="0" y="0"/>
          <a:ext cx="0" cy="0"/>
          <a:chOff x="0" y="0"/>
          <a:chExt cx="0" cy="0"/>
        </a:xfrm>
      </p:grpSpPr>
      <p:sp>
        <p:nvSpPr>
          <p:cNvPr id="527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9" name="Title Text"/>
          <p:cNvSpPr txBox="1">
            <a:spLocks noGrp="1"/>
          </p:cNvSpPr>
          <p:nvPr>
            <p:ph type="title"/>
          </p:nvPr>
        </p:nvSpPr>
        <p:spPr>
          <a:xfrm>
            <a:off x="6515100" y="304800"/>
            <a:ext cx="1943100" cy="5659438"/>
          </a:xfrm>
          <a:prstGeom prst="rect">
            <a:avLst/>
          </a:prstGeom>
        </p:spPr>
        <p:txBody>
          <a:bodyPr vert="eaVert"/>
          <a:lstStyle>
            <a:lvl1pPr>
              <a:defRPr b="1"/>
            </a:lvl1pPr>
          </a:lstStyle>
          <a:p>
            <a:r>
              <a:t>Title Text</a:t>
            </a:r>
          </a:p>
        </p:txBody>
      </p:sp>
      <p:sp>
        <p:nvSpPr>
          <p:cNvPr id="5280" name="Body Level One…"/>
          <p:cNvSpPr txBox="1">
            <a:spLocks noGrp="1"/>
          </p:cNvSpPr>
          <p:nvPr>
            <p:ph type="body" idx="1"/>
          </p:nvPr>
        </p:nvSpPr>
        <p:spPr>
          <a:xfrm>
            <a:off x="685800" y="304800"/>
            <a:ext cx="5676900" cy="5659438"/>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8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88" name="Title Text"/>
          <p:cNvSpPr txBox="1">
            <a:spLocks noGrp="1"/>
          </p:cNvSpPr>
          <p:nvPr>
            <p:ph type="title"/>
          </p:nvPr>
        </p:nvSpPr>
        <p:spPr>
          <a:xfrm>
            <a:off x="1676400" y="1828800"/>
            <a:ext cx="7086600" cy="1828800"/>
          </a:xfrm>
          <a:prstGeom prst="rect">
            <a:avLst/>
          </a:prstGeom>
          <a:effectLst>
            <a:outerShdw blurRad="63500" dist="25400" dir="5100098"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89" name="Body Level One…"/>
          <p:cNvSpPr txBox="1">
            <a:spLocks noGrp="1"/>
          </p:cNvSpPr>
          <p:nvPr>
            <p:ph type="body" sz="quarter" idx="1"/>
          </p:nvPr>
        </p:nvSpPr>
        <p:spPr>
          <a:xfrm>
            <a:off x="2057400" y="4038600"/>
            <a:ext cx="6400800" cy="1752600"/>
          </a:xfrm>
          <a:prstGeom prst="rect">
            <a:avLst/>
          </a:prstGeom>
          <a:effectLst>
            <a:outerShdw blurRad="50800" dist="12699" dir="5100221" rotWithShape="0">
              <a:srgbClr val="FFFFFF">
                <a:alpha val="75000"/>
              </a:srgbClr>
            </a:outerShdw>
          </a:effectLst>
        </p:spPr>
        <p:txBody>
          <a:bodyPr/>
          <a:lstStyle>
            <a:lvl1pPr marL="0" indent="0" algn="ctr">
              <a:buClrTx/>
              <a:buSzTx/>
              <a:buNone/>
              <a:defRPr>
                <a:solidFill>
                  <a:srgbClr val="000000"/>
                </a:solidFill>
                <a:latin typeface="Trebuchet MS"/>
                <a:ea typeface="Trebuchet MS"/>
                <a:cs typeface="Trebuchet MS"/>
                <a:sym typeface="Trebuchet MS"/>
              </a:defRPr>
            </a:lvl1pPr>
            <a:lvl2pPr algn="ctr">
              <a:buClrTx/>
              <a:buSzPct val="100000"/>
              <a:buChar char="•"/>
              <a:defRPr>
                <a:solidFill>
                  <a:srgbClr val="000000"/>
                </a:solidFill>
                <a:latin typeface="Trebuchet MS"/>
                <a:ea typeface="Trebuchet MS"/>
                <a:cs typeface="Trebuchet MS"/>
                <a:sym typeface="Trebuchet MS"/>
              </a:defRPr>
            </a:lvl2pPr>
            <a:lvl3pPr algn="ctr">
              <a:buClrTx/>
              <a:buSzPct val="100000"/>
              <a:buChar char="•"/>
              <a:defRPr>
                <a:solidFill>
                  <a:srgbClr val="000000"/>
                </a:solidFill>
                <a:latin typeface="Trebuchet MS"/>
                <a:ea typeface="Trebuchet MS"/>
                <a:cs typeface="Trebuchet MS"/>
                <a:sym typeface="Trebuchet MS"/>
              </a:defRPr>
            </a:lvl3pPr>
            <a:lvl4pPr algn="ctr">
              <a:buClrTx/>
              <a:buSzPct val="100000"/>
              <a:buChar char="•"/>
              <a:defRPr>
                <a:solidFill>
                  <a:srgbClr val="000000"/>
                </a:solidFill>
                <a:latin typeface="Trebuchet MS"/>
                <a:ea typeface="Trebuchet MS"/>
                <a:cs typeface="Trebuchet MS"/>
                <a:sym typeface="Trebuchet MS"/>
              </a:defRPr>
            </a:lvl4pPr>
            <a:lvl5pPr algn="ctr">
              <a:buClrTx/>
              <a:buSzPct val="100000"/>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97"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98"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9"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2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2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06" name="Title Text"/>
          <p:cNvSpPr txBox="1">
            <a:spLocks noGrp="1"/>
          </p:cNvSpPr>
          <p:nvPr>
            <p:ph type="title"/>
          </p:nvPr>
        </p:nvSpPr>
        <p:spPr>
          <a:xfrm>
            <a:off x="722312" y="4406900"/>
            <a:ext cx="7772401" cy="1362075"/>
          </a:xfrm>
          <a:prstGeom prst="rect">
            <a:avLst/>
          </a:prstGeom>
          <a:effectLst>
            <a:outerShdw blurRad="63500" dist="25400" dir="5100233" rotWithShape="0">
              <a:srgbClr val="FFFFFF">
                <a:alpha val="75000"/>
              </a:srgbClr>
            </a:outerShdw>
          </a:effectLst>
        </p:spPr>
        <p:txBody>
          <a:bodyPr anchor="t"/>
          <a:lstStyle>
            <a:lvl1pPr algn="l">
              <a:defRPr sz="4000" b="1" cap="all">
                <a:solidFill>
                  <a:srgbClr val="000000"/>
                </a:solidFill>
                <a:latin typeface="Trebuchet MS"/>
                <a:ea typeface="Trebuchet MS"/>
                <a:cs typeface="Trebuchet MS"/>
                <a:sym typeface="Trebuchet MS"/>
              </a:defRPr>
            </a:lvl1pPr>
          </a:lstStyle>
          <a:p>
            <a:pPr>
              <a:defRPr>
                <a:effectLst/>
              </a:defRPr>
            </a:pPr>
            <a:r>
              <a:t>Title Text</a:t>
            </a:r>
          </a:p>
        </p:txBody>
      </p:sp>
      <p:sp>
        <p:nvSpPr>
          <p:cNvPr id="5307" name="Body Level One…"/>
          <p:cNvSpPr txBox="1">
            <a:spLocks noGrp="1"/>
          </p:cNvSpPr>
          <p:nvPr>
            <p:ph type="body" sz="quarter" idx="1"/>
          </p:nvPr>
        </p:nvSpPr>
        <p:spPr>
          <a:xfrm>
            <a:off x="722312" y="2906713"/>
            <a:ext cx="7772401" cy="1500188"/>
          </a:xfrm>
          <a:prstGeom prst="rect">
            <a:avLst/>
          </a:prstGeom>
          <a:effectLst>
            <a:outerShdw blurRad="50800" dist="12699" dir="5100221" rotWithShape="0">
              <a:srgbClr val="FFFFFF">
                <a:alpha val="75000"/>
              </a:srgbClr>
            </a:outerShdw>
          </a:effectLst>
        </p:spPr>
        <p:txBody>
          <a:bodyPr anchor="b"/>
          <a:lstStyle>
            <a:lvl1pPr marL="0" indent="0">
              <a:spcBef>
                <a:spcPts val="400"/>
              </a:spcBef>
              <a:buClrTx/>
              <a:buSzTx/>
              <a:buNone/>
              <a:defRPr sz="2000">
                <a:solidFill>
                  <a:srgbClr val="000000"/>
                </a:solidFill>
                <a:latin typeface="Trebuchet MS"/>
                <a:ea typeface="Trebuchet MS"/>
                <a:cs typeface="Trebuchet MS"/>
                <a:sym typeface="Trebuchet MS"/>
              </a:defRPr>
            </a:lvl1pPr>
            <a:lvl2pPr marL="0" indent="457200">
              <a:spcBef>
                <a:spcPts val="400"/>
              </a:spcBef>
              <a:buClrTx/>
              <a:buSzTx/>
              <a:buNone/>
              <a:defRPr sz="2000">
                <a:solidFill>
                  <a:srgbClr val="000000"/>
                </a:solidFill>
                <a:latin typeface="Trebuchet MS"/>
                <a:ea typeface="Trebuchet MS"/>
                <a:cs typeface="Trebuchet MS"/>
                <a:sym typeface="Trebuchet MS"/>
              </a:defRPr>
            </a:lvl2pPr>
            <a:lvl3pPr marL="0" indent="914400">
              <a:spcBef>
                <a:spcPts val="400"/>
              </a:spcBef>
              <a:buClrTx/>
              <a:buSzTx/>
              <a:buNone/>
              <a:defRPr sz="2000">
                <a:solidFill>
                  <a:srgbClr val="000000"/>
                </a:solidFill>
                <a:latin typeface="Trebuchet MS"/>
                <a:ea typeface="Trebuchet MS"/>
                <a:cs typeface="Trebuchet MS"/>
                <a:sym typeface="Trebuchet MS"/>
              </a:defRPr>
            </a:lvl3pPr>
            <a:lvl4pPr marL="0" indent="1371600">
              <a:spcBef>
                <a:spcPts val="400"/>
              </a:spcBef>
              <a:buClrTx/>
              <a:buSzTx/>
              <a:buNone/>
              <a:defRPr sz="2000">
                <a:solidFill>
                  <a:srgbClr val="000000"/>
                </a:solidFill>
                <a:latin typeface="Trebuchet MS"/>
                <a:ea typeface="Trebuchet MS"/>
                <a:cs typeface="Trebuchet MS"/>
                <a:sym typeface="Trebuchet MS"/>
              </a:defRPr>
            </a:lvl4pPr>
            <a:lvl5pPr marL="0" indent="1828800">
              <a:spcBef>
                <a:spcPts val="400"/>
              </a:spcBef>
              <a:buClrTx/>
              <a:buSzTx/>
              <a:buNone/>
              <a:defRPr sz="20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08"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15"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16" name="Body Level One…"/>
          <p:cNvSpPr txBox="1">
            <a:spLocks noGrp="1"/>
          </p:cNvSpPr>
          <p:nvPr>
            <p:ph type="body" sz="quarter" idx="1"/>
          </p:nvPr>
        </p:nvSpPr>
        <p:spPr>
          <a:xfrm>
            <a:off x="1752600" y="2438400"/>
            <a:ext cx="3505200" cy="3429000"/>
          </a:xfrm>
          <a:prstGeom prst="rect">
            <a:avLst/>
          </a:prstGeom>
          <a:effectLst>
            <a:outerShdw blurRad="50800" dist="12699" dir="5100221" rotWithShape="0">
              <a:srgbClr val="FFFFFF">
                <a:alpha val="75000"/>
              </a:srgbClr>
            </a:outerShdw>
          </a:effectLst>
        </p:spPr>
        <p:txBody>
          <a:bodyPr/>
          <a:lstStyle>
            <a:lvl1pPr>
              <a:spcBef>
                <a:spcPts val="600"/>
              </a:spcBef>
              <a:buClrTx/>
              <a:buSzPct val="100000"/>
              <a:buFont typeface="Times Roman"/>
              <a:buChar char="•"/>
              <a:defRPr sz="2800">
                <a:solidFill>
                  <a:srgbClr val="000000"/>
                </a:solidFill>
                <a:latin typeface="Trebuchet MS"/>
                <a:ea typeface="Trebuchet MS"/>
                <a:cs typeface="Trebuchet MS"/>
                <a:sym typeface="Trebuchet MS"/>
              </a:defRPr>
            </a:lvl1pPr>
            <a:lvl2pPr marL="790575" indent="-333375">
              <a:spcBef>
                <a:spcPts val="600"/>
              </a:spcBef>
              <a:buClrTx/>
              <a:buSzPct val="100000"/>
              <a:buFont typeface="Times Roman"/>
              <a:buChar char="•"/>
              <a:defRPr sz="2800">
                <a:solidFill>
                  <a:srgbClr val="000000"/>
                </a:solidFill>
                <a:latin typeface="Trebuchet MS"/>
                <a:ea typeface="Trebuchet MS"/>
                <a:cs typeface="Trebuchet MS"/>
                <a:sym typeface="Trebuchet MS"/>
              </a:defRPr>
            </a:lvl2pPr>
            <a:lvl3pPr marL="1234439" indent="-320039">
              <a:spcBef>
                <a:spcPts val="600"/>
              </a:spcBef>
              <a:buClrTx/>
              <a:buSzPct val="100000"/>
              <a:buFont typeface="Times Roman"/>
              <a:buChar char="•"/>
              <a:defRPr sz="2800">
                <a:solidFill>
                  <a:srgbClr val="000000"/>
                </a:solidFill>
                <a:latin typeface="Trebuchet MS"/>
                <a:ea typeface="Trebuchet MS"/>
                <a:cs typeface="Trebuchet MS"/>
                <a:sym typeface="Trebuchet MS"/>
              </a:defRPr>
            </a:lvl3pPr>
            <a:lvl4pPr marL="17272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4pPr>
            <a:lvl5pPr marL="21844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1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24" name="Title Text"/>
          <p:cNvSpPr txBox="1">
            <a:spLocks noGrp="1"/>
          </p:cNvSpPr>
          <p:nvPr>
            <p:ph type="title"/>
          </p:nvPr>
        </p:nvSpPr>
        <p:spPr>
          <a:xfrm>
            <a:off x="457200" y="274638"/>
            <a:ext cx="8229600" cy="1143001"/>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25" name="Body Level One…"/>
          <p:cNvSpPr txBox="1">
            <a:spLocks noGrp="1"/>
          </p:cNvSpPr>
          <p:nvPr>
            <p:ph type="body" sz="quarter" idx="1"/>
          </p:nvPr>
        </p:nvSpPr>
        <p:spPr>
          <a:xfrm>
            <a:off x="457200" y="1535112"/>
            <a:ext cx="4040188" cy="639763"/>
          </a:xfrm>
          <a:prstGeom prst="rect">
            <a:avLst/>
          </a:prstGeom>
          <a:effectLst>
            <a:outerShdw blurRad="50800" dist="12699" dir="5100221" rotWithShape="0">
              <a:srgbClr val="FFFFFF">
                <a:alpha val="75000"/>
              </a:srgbClr>
            </a:outerShdw>
          </a:effectLst>
        </p:spPr>
        <p:txBody>
          <a:bodyPr anchor="b"/>
          <a:lstStyle>
            <a:lvl1pPr marL="0" indent="0">
              <a:spcBef>
                <a:spcPts val="500"/>
              </a:spcBef>
              <a:buClrTx/>
              <a:buSzTx/>
              <a:buNone/>
              <a:defRPr sz="2400" b="1">
                <a:solidFill>
                  <a:srgbClr val="000000"/>
                </a:solidFill>
                <a:latin typeface="Trebuchet MS"/>
                <a:ea typeface="Trebuchet MS"/>
                <a:cs typeface="Trebuchet MS"/>
                <a:sym typeface="Trebuchet MS"/>
              </a:defRPr>
            </a:lvl1pPr>
            <a:lvl2pPr marL="0" indent="457200">
              <a:spcBef>
                <a:spcPts val="500"/>
              </a:spcBef>
              <a:buClrTx/>
              <a:buSzTx/>
              <a:buNone/>
              <a:defRPr sz="2400" b="1">
                <a:solidFill>
                  <a:srgbClr val="000000"/>
                </a:solidFill>
                <a:latin typeface="Trebuchet MS"/>
                <a:ea typeface="Trebuchet MS"/>
                <a:cs typeface="Trebuchet MS"/>
                <a:sym typeface="Trebuchet MS"/>
              </a:defRPr>
            </a:lvl2pPr>
            <a:lvl3pPr marL="0" indent="914400">
              <a:spcBef>
                <a:spcPts val="500"/>
              </a:spcBef>
              <a:buClrTx/>
              <a:buSzTx/>
              <a:buNone/>
              <a:defRPr sz="2400" b="1">
                <a:solidFill>
                  <a:srgbClr val="000000"/>
                </a:solidFill>
                <a:latin typeface="Trebuchet MS"/>
                <a:ea typeface="Trebuchet MS"/>
                <a:cs typeface="Trebuchet MS"/>
                <a:sym typeface="Trebuchet MS"/>
              </a:defRPr>
            </a:lvl3pPr>
            <a:lvl4pPr marL="0" indent="1371600">
              <a:spcBef>
                <a:spcPts val="500"/>
              </a:spcBef>
              <a:buClrTx/>
              <a:buSzTx/>
              <a:buNone/>
              <a:defRPr sz="2400" b="1">
                <a:solidFill>
                  <a:srgbClr val="000000"/>
                </a:solidFill>
                <a:latin typeface="Trebuchet MS"/>
                <a:ea typeface="Trebuchet MS"/>
                <a:cs typeface="Trebuchet MS"/>
                <a:sym typeface="Trebuchet MS"/>
              </a:defRPr>
            </a:lvl4pPr>
            <a:lvl5pPr marL="0" indent="1828800">
              <a:spcBef>
                <a:spcPts val="500"/>
              </a:spcBef>
              <a:buClrTx/>
              <a:buSzTx/>
              <a:buNone/>
              <a:defRPr sz="2400" b="1">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26" name="Text Placeholder 4"/>
          <p:cNvSpPr>
            <a:spLocks noGrp="1"/>
          </p:cNvSpPr>
          <p:nvPr>
            <p:ph type="body" sz="quarter" idx="21"/>
          </p:nvPr>
        </p:nvSpPr>
        <p:spPr>
          <a:xfrm>
            <a:off x="4645025" y="1535112"/>
            <a:ext cx="4041775" cy="639763"/>
          </a:xfrm>
          <a:prstGeom prst="rect">
            <a:avLst/>
          </a:prstGeom>
          <a:effectLst>
            <a:outerShdw blurRad="50800" dist="12699" dir="5100221" rotWithShape="0">
              <a:srgbClr val="FFFFFF">
                <a:alpha val="75000"/>
              </a:srgbClr>
            </a:outerShdw>
          </a:effectLst>
        </p:spPr>
        <p:txBody>
          <a:bodyPr anchor="b"/>
          <a:lstStyle/>
          <a:p>
            <a:pPr marL="0" indent="0">
              <a:spcBef>
                <a:spcPts val="500"/>
              </a:spcBef>
              <a:buClrTx/>
              <a:buSzTx/>
              <a:buNone/>
              <a:defRPr sz="2400" b="1">
                <a:solidFill>
                  <a:srgbClr val="000000"/>
                </a:solidFill>
                <a:effectLst/>
                <a:latin typeface="Trebuchet MS"/>
                <a:ea typeface="Trebuchet MS"/>
                <a:cs typeface="Trebuchet MS"/>
                <a:sym typeface="Trebuchet MS"/>
              </a:defRPr>
            </a:pPr>
            <a:endParaRPr/>
          </a:p>
        </p:txBody>
      </p:sp>
      <p:sp>
        <p:nvSpPr>
          <p:cNvPr id="532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34"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35"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9" name="Title Text"/>
          <p:cNvSpPr txBox="1">
            <a:spLocks noGrp="1"/>
          </p:cNvSpPr>
          <p:nvPr>
            <p:ph type="title"/>
          </p:nvPr>
        </p:nvSpPr>
        <p:spPr>
          <a:xfrm>
            <a:off x="457200" y="273050"/>
            <a:ext cx="3008314" cy="1162050"/>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50" name="Body Level One…"/>
          <p:cNvSpPr txBox="1">
            <a:spLocks noGrp="1"/>
          </p:cNvSpPr>
          <p:nvPr>
            <p:ph type="body" idx="1"/>
          </p:nvPr>
        </p:nvSpPr>
        <p:spPr>
          <a:xfrm>
            <a:off x="3575050" y="273050"/>
            <a:ext cx="5111750" cy="5853113"/>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51" name="Text Placeholder 3"/>
          <p:cNvSpPr>
            <a:spLocks noGrp="1"/>
          </p:cNvSpPr>
          <p:nvPr>
            <p:ph type="body" sz="half" idx="21"/>
          </p:nvPr>
        </p:nvSpPr>
        <p:spPr>
          <a:xfrm>
            <a:off x="457199" y="1435100"/>
            <a:ext cx="3008315" cy="4691063"/>
          </a:xfrm>
          <a:prstGeom prst="rect">
            <a:avLst/>
          </a:prstGeom>
          <a:effectLst>
            <a:outerShdw blurRad="50800" dist="12699" dir="5100221" rotWithShape="0">
              <a:srgbClr val="FFFFFF">
                <a:alpha val="75000"/>
              </a:srgbClr>
            </a:outerShdw>
          </a:effectLst>
        </p:spPr>
        <p:txBody>
          <a:bodyPr/>
          <a:lstStyle/>
          <a:p>
            <a:pPr marL="0" indent="0">
              <a:spcBef>
                <a:spcPts val="300"/>
              </a:spcBef>
              <a:buClrTx/>
              <a:buSzTx/>
              <a:buNone/>
              <a:defRPr sz="1400">
                <a:solidFill>
                  <a:srgbClr val="000000"/>
                </a:solidFill>
                <a:effectLst/>
                <a:latin typeface="Trebuchet MS"/>
                <a:ea typeface="Trebuchet MS"/>
                <a:cs typeface="Trebuchet MS"/>
                <a:sym typeface="Trebuchet MS"/>
              </a:defRPr>
            </a:pPr>
            <a:endParaRPr/>
          </a:p>
        </p:txBody>
      </p:sp>
      <p:sp>
        <p:nvSpPr>
          <p:cNvPr id="535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59" name="Title Text"/>
          <p:cNvSpPr txBox="1">
            <a:spLocks noGrp="1"/>
          </p:cNvSpPr>
          <p:nvPr>
            <p:ph type="title"/>
          </p:nvPr>
        </p:nvSpPr>
        <p:spPr>
          <a:xfrm>
            <a:off x="1792288" y="4800600"/>
            <a:ext cx="5486401" cy="566738"/>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60" name="Picture Placeholder 2"/>
          <p:cNvSpPr>
            <a:spLocks noGrp="1"/>
          </p:cNvSpPr>
          <p:nvPr>
            <p:ph type="pic" sz="half" idx="21"/>
          </p:nvPr>
        </p:nvSpPr>
        <p:spPr>
          <a:xfrm>
            <a:off x="1792288" y="612775"/>
            <a:ext cx="5486401" cy="4114800"/>
          </a:xfrm>
          <a:prstGeom prst="rect">
            <a:avLst/>
          </a:prstGeom>
          <a:effectLst>
            <a:outerShdw blurRad="50800" dist="12699" dir="5100221" rotWithShape="0">
              <a:srgbClr val="FFFFFF">
                <a:alpha val="75000"/>
              </a:srgbClr>
            </a:outerShdw>
          </a:effectLst>
        </p:spPr>
        <p:txBody>
          <a:bodyPr lIns="91439" rIns="91439">
            <a:noAutofit/>
          </a:bodyPr>
          <a:lstStyle/>
          <a:p>
            <a:endParaRPr/>
          </a:p>
        </p:txBody>
      </p:sp>
      <p:sp>
        <p:nvSpPr>
          <p:cNvPr id="5361" name="Body Level One…"/>
          <p:cNvSpPr txBox="1">
            <a:spLocks noGrp="1"/>
          </p:cNvSpPr>
          <p:nvPr>
            <p:ph type="body" sz="quarter" idx="1"/>
          </p:nvPr>
        </p:nvSpPr>
        <p:spPr>
          <a:xfrm>
            <a:off x="1792288" y="5367337"/>
            <a:ext cx="5486401" cy="804863"/>
          </a:xfrm>
          <a:prstGeom prst="rect">
            <a:avLst/>
          </a:prstGeom>
          <a:effectLst>
            <a:outerShdw blurRad="50800" dist="12699" dir="5100221" rotWithShape="0">
              <a:srgbClr val="FFFFFF">
                <a:alpha val="75000"/>
              </a:srgbClr>
            </a:outerShdw>
          </a:effectLst>
        </p:spPr>
        <p:txBody>
          <a:bodyPr/>
          <a:lstStyle>
            <a:lvl1pPr marL="0" indent="0">
              <a:spcBef>
                <a:spcPts val="300"/>
              </a:spcBef>
              <a:buClrTx/>
              <a:buSzTx/>
              <a:buNone/>
              <a:defRPr sz="1400">
                <a:solidFill>
                  <a:srgbClr val="000000"/>
                </a:solidFill>
                <a:latin typeface="Trebuchet MS"/>
                <a:ea typeface="Trebuchet MS"/>
                <a:cs typeface="Trebuchet MS"/>
                <a:sym typeface="Trebuchet MS"/>
              </a:defRPr>
            </a:lvl1pPr>
            <a:lvl2pPr marL="0" indent="457200">
              <a:spcBef>
                <a:spcPts val="300"/>
              </a:spcBef>
              <a:buClrTx/>
              <a:buSzTx/>
              <a:buNone/>
              <a:defRPr sz="1400">
                <a:solidFill>
                  <a:srgbClr val="000000"/>
                </a:solidFill>
                <a:latin typeface="Trebuchet MS"/>
                <a:ea typeface="Trebuchet MS"/>
                <a:cs typeface="Trebuchet MS"/>
                <a:sym typeface="Trebuchet MS"/>
              </a:defRPr>
            </a:lvl2pPr>
            <a:lvl3pPr marL="0" indent="914400">
              <a:spcBef>
                <a:spcPts val="300"/>
              </a:spcBef>
              <a:buClrTx/>
              <a:buSzTx/>
              <a:buNone/>
              <a:defRPr sz="1400">
                <a:solidFill>
                  <a:srgbClr val="000000"/>
                </a:solidFill>
                <a:latin typeface="Trebuchet MS"/>
                <a:ea typeface="Trebuchet MS"/>
                <a:cs typeface="Trebuchet MS"/>
                <a:sym typeface="Trebuchet MS"/>
              </a:defRPr>
            </a:lvl3pPr>
            <a:lvl4pPr marL="0" indent="1371600">
              <a:spcBef>
                <a:spcPts val="300"/>
              </a:spcBef>
              <a:buClrTx/>
              <a:buSzTx/>
              <a:buNone/>
              <a:defRPr sz="1400">
                <a:solidFill>
                  <a:srgbClr val="000000"/>
                </a:solidFill>
                <a:latin typeface="Trebuchet MS"/>
                <a:ea typeface="Trebuchet MS"/>
                <a:cs typeface="Trebuchet MS"/>
                <a:sym typeface="Trebuchet MS"/>
              </a:defRPr>
            </a:lvl4pPr>
            <a:lvl5pPr marL="0" indent="1828800">
              <a:spcBef>
                <a:spcPts val="300"/>
              </a:spcBef>
              <a:buClrTx/>
              <a:buSzTx/>
              <a:buNone/>
              <a:defRPr sz="14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6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69"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0"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71"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78" name="Title Text"/>
          <p:cNvSpPr txBox="1">
            <a:spLocks noGrp="1"/>
          </p:cNvSpPr>
          <p:nvPr>
            <p:ph type="title"/>
          </p:nvPr>
        </p:nvSpPr>
        <p:spPr>
          <a:xfrm>
            <a:off x="7124700" y="1219200"/>
            <a:ext cx="1790700" cy="4648200"/>
          </a:xfrm>
          <a:prstGeom prst="rect">
            <a:avLst/>
          </a:prstGeom>
          <a:effectLst>
            <a:outerShdw blurRad="63500" dist="25400" dir="5100233" rotWithShape="0">
              <a:srgbClr val="FFFFFF">
                <a:alpha val="75000"/>
              </a:srgbClr>
            </a:outerShdw>
          </a:effectLst>
        </p:spPr>
        <p:txBody>
          <a:bodyPr vert="eaVert"/>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9" name="Body Level One…"/>
          <p:cNvSpPr txBox="1">
            <a:spLocks noGrp="1"/>
          </p:cNvSpPr>
          <p:nvPr>
            <p:ph type="body" sz="half" idx="1"/>
          </p:nvPr>
        </p:nvSpPr>
        <p:spPr>
          <a:xfrm>
            <a:off x="1752600" y="1219200"/>
            <a:ext cx="5219700" cy="46482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8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5A5C6C"/>
            </a:gs>
            <a:gs pos="100000">
              <a:srgbClr val="525462"/>
            </a:gs>
          </a:gsLst>
          <a:lin ang="5400000" scaled="0"/>
        </a:gradFill>
        <a:effectLst/>
      </p:bgPr>
    </p:bg>
    <p:spTree>
      <p:nvGrpSpPr>
        <p:cNvPr id="1" name=""/>
        <p:cNvGrpSpPr/>
        <p:nvPr/>
      </p:nvGrpSpPr>
      <p:grpSpPr>
        <a:xfrm>
          <a:off x="0" y="0"/>
          <a:ext cx="0" cy="0"/>
          <a:chOff x="0" y="0"/>
          <a:chExt cx="0" cy="0"/>
        </a:xfrm>
      </p:grpSpPr>
      <p:grpSp>
        <p:nvGrpSpPr>
          <p:cNvPr id="5537" name="Group 2"/>
          <p:cNvGrpSpPr/>
          <p:nvPr/>
        </p:nvGrpSpPr>
        <p:grpSpPr>
          <a:xfrm>
            <a:off x="3707" y="1422400"/>
            <a:ext cx="9143469" cy="5435601"/>
            <a:chOff x="0" y="0"/>
            <a:chExt cx="9143467" cy="5435600"/>
          </a:xfrm>
        </p:grpSpPr>
        <p:grpSp>
          <p:nvGrpSpPr>
            <p:cNvPr id="5400" name="Group 3"/>
            <p:cNvGrpSpPr/>
            <p:nvPr/>
          </p:nvGrpSpPr>
          <p:grpSpPr>
            <a:xfrm>
              <a:off x="28042" y="0"/>
              <a:ext cx="9115426" cy="5435601"/>
              <a:chOff x="0" y="0"/>
              <a:chExt cx="9115424" cy="5435600"/>
            </a:xfrm>
          </p:grpSpPr>
          <p:sp>
            <p:nvSpPr>
              <p:cNvPr id="5387" name="Freeform 4"/>
              <p:cNvSpPr/>
              <p:nvPr/>
            </p:nvSpPr>
            <p:spPr>
              <a:xfrm>
                <a:off x="2189162" y="349250"/>
                <a:ext cx="4468814" cy="3349626"/>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8" name="Freeform 5"/>
              <p:cNvSpPr/>
              <p:nvPr/>
            </p:nvSpPr>
            <p:spPr>
              <a:xfrm>
                <a:off x="1035050" y="349250"/>
                <a:ext cx="6296026" cy="3756026"/>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9" name="Freeform 6"/>
              <p:cNvSpPr/>
              <p:nvPr/>
            </p:nvSpPr>
            <p:spPr>
              <a:xfrm>
                <a:off x="0" y="274637"/>
                <a:ext cx="9099551" cy="4932364"/>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0" name="Freeform 7"/>
              <p:cNvSpPr/>
              <p:nvPr/>
            </p:nvSpPr>
            <p:spPr>
              <a:xfrm>
                <a:off x="352425" y="395287"/>
                <a:ext cx="8750301"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1" name="Freeform 8"/>
              <p:cNvSpPr/>
              <p:nvPr/>
            </p:nvSpPr>
            <p:spPr>
              <a:xfrm>
                <a:off x="7651750" y="139700"/>
                <a:ext cx="1254126"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2" name="Freeform 9"/>
              <p:cNvSpPr/>
              <p:nvPr/>
            </p:nvSpPr>
            <p:spPr>
              <a:xfrm>
                <a:off x="8180387" y="0"/>
                <a:ext cx="919164"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3" name="Freeform 10"/>
              <p:cNvSpPr/>
              <p:nvPr/>
            </p:nvSpPr>
            <p:spPr>
              <a:xfrm>
                <a:off x="5192712" y="114300"/>
                <a:ext cx="3922714" cy="3803651"/>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4" name="Freeform 11"/>
              <p:cNvSpPr/>
              <p:nvPr/>
            </p:nvSpPr>
            <p:spPr>
              <a:xfrm>
                <a:off x="3724275" y="271462"/>
                <a:ext cx="2220913" cy="2141539"/>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5"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6" name="Freeform 13"/>
              <p:cNvSpPr/>
              <p:nvPr/>
            </p:nvSpPr>
            <p:spPr>
              <a:xfrm>
                <a:off x="4594225" y="4095750"/>
                <a:ext cx="4521201" cy="1250951"/>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7" name="Freeform 14"/>
              <p:cNvSpPr/>
              <p:nvPr/>
            </p:nvSpPr>
            <p:spPr>
              <a:xfrm>
                <a:off x="8609012" y="41275"/>
                <a:ext cx="506414" cy="1355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8" name="Freeform 15"/>
              <p:cNvSpPr/>
              <p:nvPr/>
            </p:nvSpPr>
            <p:spPr>
              <a:xfrm>
                <a:off x="7832725" y="4241800"/>
                <a:ext cx="1025526" cy="622301"/>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9" name="Freeform 16"/>
              <p:cNvSpPr/>
              <p:nvPr/>
            </p:nvSpPr>
            <p:spPr>
              <a:xfrm>
                <a:off x="47625" y="2387600"/>
                <a:ext cx="4343401" cy="304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grpSp>
        <p:grpSp>
          <p:nvGrpSpPr>
            <p:cNvPr id="5536" name="Group 17"/>
            <p:cNvGrpSpPr/>
            <p:nvPr/>
          </p:nvGrpSpPr>
          <p:grpSpPr>
            <a:xfrm>
              <a:off x="-1" y="2217622"/>
              <a:ext cx="2193879" cy="2694461"/>
              <a:chOff x="0" y="0"/>
              <a:chExt cx="2193877" cy="2694460"/>
            </a:xfrm>
          </p:grpSpPr>
          <p:sp>
            <p:nvSpPr>
              <p:cNvPr id="5401" name="Rectangle 18"/>
              <p:cNvSpPr/>
              <p:nvPr/>
            </p:nvSpPr>
            <p:spPr>
              <a:xfrm rot="6798887">
                <a:off x="96305" y="25226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2" name="Rectangle 19"/>
              <p:cNvSpPr/>
              <p:nvPr/>
            </p:nvSpPr>
            <p:spPr>
              <a:xfrm rot="6798887">
                <a:off x="48680" y="25194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3" name="Rectangle 20"/>
              <p:cNvSpPr/>
              <p:nvPr/>
            </p:nvSpPr>
            <p:spPr>
              <a:xfrm rot="6798887">
                <a:off x="7405" y="25099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4" name="Rectangle 21"/>
              <p:cNvSpPr/>
              <p:nvPr/>
            </p:nvSpPr>
            <p:spPr>
              <a:xfrm rot="5999912">
                <a:off x="328080" y="2525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5" name="Rectangle 22"/>
              <p:cNvSpPr/>
              <p:nvPr/>
            </p:nvSpPr>
            <p:spPr>
              <a:xfrm rot="5999912">
                <a:off x="286805"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6" name="Rectangle 23"/>
              <p:cNvSpPr/>
              <p:nvPr/>
            </p:nvSpPr>
            <p:spPr>
              <a:xfrm rot="6250138">
                <a:off x="239180"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7" name="Rectangle 24"/>
              <p:cNvSpPr/>
              <p:nvPr/>
            </p:nvSpPr>
            <p:spPr>
              <a:xfrm rot="6238076">
                <a:off x="191555" y="25290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8" name="Rectangle 25"/>
              <p:cNvSpPr/>
              <p:nvPr/>
            </p:nvSpPr>
            <p:spPr>
              <a:xfrm rot="5380717">
                <a:off x="572555" y="25004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9" name="Rectangle 26"/>
              <p:cNvSpPr/>
              <p:nvPr/>
            </p:nvSpPr>
            <p:spPr>
              <a:xfrm rot="5380717">
                <a:off x="524930" y="25067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0" name="Rectangle 27"/>
              <p:cNvSpPr/>
              <p:nvPr/>
            </p:nvSpPr>
            <p:spPr>
              <a:xfrm rot="5583200">
                <a:off x="477305" y="25131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1" name="Rectangle 28"/>
              <p:cNvSpPr/>
              <p:nvPr/>
            </p:nvSpPr>
            <p:spPr>
              <a:xfrm rot="5737625">
                <a:off x="426505" y="25226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2" name="Rectangle 29"/>
              <p:cNvSpPr/>
              <p:nvPr/>
            </p:nvSpPr>
            <p:spPr>
              <a:xfrm rot="4715477">
                <a:off x="817030" y="24369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3" name="Rectangle 30"/>
              <p:cNvSpPr/>
              <p:nvPr/>
            </p:nvSpPr>
            <p:spPr>
              <a:xfrm rot="4924949">
                <a:off x="767817" y="24464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4" name="Rectangle 31"/>
              <p:cNvSpPr/>
              <p:nvPr/>
            </p:nvSpPr>
            <p:spPr>
              <a:xfrm rot="4924949">
                <a:off x="720192" y="246867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5" name="Rectangle 32"/>
              <p:cNvSpPr/>
              <p:nvPr/>
            </p:nvSpPr>
            <p:spPr>
              <a:xfrm rot="5041352">
                <a:off x="674155" y="24718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6" name="Rectangle 33"/>
              <p:cNvSpPr/>
              <p:nvPr/>
            </p:nvSpPr>
            <p:spPr>
              <a:xfrm rot="3816889">
                <a:off x="1050392" y="2332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7" name="Rectangle 34"/>
              <p:cNvSpPr/>
              <p:nvPr/>
            </p:nvSpPr>
            <p:spPr>
              <a:xfrm rot="3816889">
                <a:off x="1002767" y="23607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8" name="Rectangle 35"/>
              <p:cNvSpPr/>
              <p:nvPr/>
            </p:nvSpPr>
            <p:spPr>
              <a:xfrm rot="4104184">
                <a:off x="958317" y="23766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9" name="Rectangle 36"/>
              <p:cNvSpPr/>
              <p:nvPr/>
            </p:nvSpPr>
            <p:spPr>
              <a:xfrm rot="4325343">
                <a:off x="909104" y="2398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0" name="Rectangle 37"/>
              <p:cNvSpPr/>
              <p:nvPr/>
            </p:nvSpPr>
            <p:spPr>
              <a:xfrm rot="3368036">
                <a:off x="1266292" y="2205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1" name="Rectangle 38"/>
              <p:cNvSpPr/>
              <p:nvPr/>
            </p:nvSpPr>
            <p:spPr>
              <a:xfrm rot="3368036">
                <a:off x="1221842" y="22305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2" name="Rectangle 39"/>
              <p:cNvSpPr/>
              <p:nvPr/>
            </p:nvSpPr>
            <p:spPr>
              <a:xfrm rot="3368036">
                <a:off x="1180567" y="22591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3" name="Rectangle 40"/>
              <p:cNvSpPr/>
              <p:nvPr/>
            </p:nvSpPr>
            <p:spPr>
              <a:xfrm rot="3816889">
                <a:off x="1134529" y="22877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4" name="Rectangle 41"/>
              <p:cNvSpPr/>
              <p:nvPr/>
            </p:nvSpPr>
            <p:spPr>
              <a:xfrm rot="2302266">
                <a:off x="1461554" y="205434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5" name="Rectangle 42"/>
              <p:cNvSpPr/>
              <p:nvPr/>
            </p:nvSpPr>
            <p:spPr>
              <a:xfrm rot="2302266">
                <a:off x="1423454" y="20845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6" name="Rectangle 43"/>
              <p:cNvSpPr/>
              <p:nvPr/>
            </p:nvSpPr>
            <p:spPr>
              <a:xfrm rot="2707562">
                <a:off x="1386942" y="21162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7" name="Rectangle 44"/>
              <p:cNvSpPr/>
              <p:nvPr/>
            </p:nvSpPr>
            <p:spPr>
              <a:xfrm rot="2707562">
                <a:off x="1345667" y="2144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8" name="Rectangle 45"/>
              <p:cNvSpPr/>
              <p:nvPr/>
            </p:nvSpPr>
            <p:spPr>
              <a:xfrm rot="1525830">
                <a:off x="1626654" y="18733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9" name="Rectangle 46"/>
              <p:cNvSpPr/>
              <p:nvPr/>
            </p:nvSpPr>
            <p:spPr>
              <a:xfrm rot="1525830">
                <a:off x="1598079" y="19114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0" name="Rectangle 47"/>
              <p:cNvSpPr/>
              <p:nvPr/>
            </p:nvSpPr>
            <p:spPr>
              <a:xfrm rot="1788117">
                <a:off x="1567917" y="194639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1" name="Rectangle 48"/>
              <p:cNvSpPr/>
              <p:nvPr/>
            </p:nvSpPr>
            <p:spPr>
              <a:xfrm rot="1788117">
                <a:off x="1534579" y="19860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2" name="Rectangle 49"/>
              <p:cNvSpPr/>
              <p:nvPr/>
            </p:nvSpPr>
            <p:spPr>
              <a:xfrm rot="841630">
                <a:off x="1763179" y="16860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3" name="Rectangle 50"/>
              <p:cNvSpPr/>
              <p:nvPr/>
            </p:nvSpPr>
            <p:spPr>
              <a:xfrm rot="841630">
                <a:off x="1742542" y="17225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4" name="Rectangle 51"/>
              <p:cNvSpPr/>
              <p:nvPr/>
            </p:nvSpPr>
            <p:spPr>
              <a:xfrm rot="1308689">
                <a:off x="1720317" y="1763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5" name="Rectangle 52"/>
              <p:cNvSpPr/>
              <p:nvPr/>
            </p:nvSpPr>
            <p:spPr>
              <a:xfrm rot="1308689">
                <a:off x="1685392" y="17971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6" name="Rectangle 53"/>
              <p:cNvSpPr/>
              <p:nvPr/>
            </p:nvSpPr>
            <p:spPr>
              <a:xfrm rot="469913">
                <a:off x="1856842" y="14796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7" name="Rectangle 54"/>
              <p:cNvSpPr/>
              <p:nvPr/>
            </p:nvSpPr>
            <p:spPr>
              <a:xfrm rot="559869">
                <a:off x="1840967" y="15193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8" name="Rectangle 55"/>
              <p:cNvSpPr/>
              <p:nvPr/>
            </p:nvSpPr>
            <p:spPr>
              <a:xfrm rot="734079">
                <a:off x="1828267" y="156062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9" name="Rectangle 56"/>
              <p:cNvSpPr/>
              <p:nvPr/>
            </p:nvSpPr>
            <p:spPr>
              <a:xfrm rot="734079">
                <a:off x="1807629" y="16050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0" name="Rectangle 57"/>
              <p:cNvSpPr/>
              <p:nvPr/>
            </p:nvSpPr>
            <p:spPr>
              <a:xfrm rot="21306096">
                <a:off x="1918754" y="127487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1" name="Rectangle 58"/>
              <p:cNvSpPr/>
              <p:nvPr/>
            </p:nvSpPr>
            <p:spPr>
              <a:xfrm rot="21599993">
                <a:off x="1902879" y="13161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2" name="Rectangle 59"/>
              <p:cNvSpPr/>
              <p:nvPr/>
            </p:nvSpPr>
            <p:spPr>
              <a:xfrm rot="21599993">
                <a:off x="1901292" y="1355840"/>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3" name="Rectangle 60"/>
              <p:cNvSpPr/>
              <p:nvPr/>
            </p:nvSpPr>
            <p:spPr>
              <a:xfrm rot="214188">
                <a:off x="1883829" y="139711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4" name="Rectangle 61"/>
              <p:cNvSpPr/>
              <p:nvPr/>
            </p:nvSpPr>
            <p:spPr>
              <a:xfrm rot="20917612">
                <a:off x="1931454" y="1066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5" name="Rectangle 62"/>
              <p:cNvSpPr/>
              <p:nvPr/>
            </p:nvSpPr>
            <p:spPr>
              <a:xfrm rot="21119601">
                <a:off x="1933042" y="11081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6" name="Rectangle 63"/>
              <p:cNvSpPr/>
              <p:nvPr/>
            </p:nvSpPr>
            <p:spPr>
              <a:xfrm rot="21119601">
                <a:off x="1933042" y="1146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7" name="Rectangle 64"/>
              <p:cNvSpPr/>
              <p:nvPr/>
            </p:nvSpPr>
            <p:spPr>
              <a:xfrm rot="21329454">
                <a:off x="1931454" y="11875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8" name="Rectangle 65"/>
              <p:cNvSpPr/>
              <p:nvPr/>
            </p:nvSpPr>
            <p:spPr>
              <a:xfrm rot="20467714">
                <a:off x="1912404" y="8732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9" name="Rectangle 66"/>
              <p:cNvSpPr/>
              <p:nvPr/>
            </p:nvSpPr>
            <p:spPr>
              <a:xfrm rot="20630728">
                <a:off x="1921929" y="9065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0" name="Rectangle 67"/>
              <p:cNvSpPr/>
              <p:nvPr/>
            </p:nvSpPr>
            <p:spPr>
              <a:xfrm rot="20630728">
                <a:off x="1926692" y="9446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1" name="Rectangle 68"/>
              <p:cNvSpPr/>
              <p:nvPr/>
            </p:nvSpPr>
            <p:spPr>
              <a:xfrm rot="20793741">
                <a:off x="1931454" y="9875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2" name="Rectangle 69"/>
              <p:cNvSpPr/>
              <p:nvPr/>
            </p:nvSpPr>
            <p:spPr>
              <a:xfrm rot="20056058">
                <a:off x="1845729" y="6890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3" name="Rectangle 70"/>
              <p:cNvSpPr/>
              <p:nvPr/>
            </p:nvSpPr>
            <p:spPr>
              <a:xfrm rot="20258047">
                <a:off x="1863192" y="7287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4" name="Rectangle 71"/>
              <p:cNvSpPr/>
              <p:nvPr/>
            </p:nvSpPr>
            <p:spPr>
              <a:xfrm rot="20258047">
                <a:off x="1875892" y="765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5" name="Rectangle 72"/>
              <p:cNvSpPr/>
              <p:nvPr/>
            </p:nvSpPr>
            <p:spPr>
              <a:xfrm rot="20258047">
                <a:off x="1891767" y="7970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6" name="Rectangle 73"/>
              <p:cNvSpPr/>
              <p:nvPr/>
            </p:nvSpPr>
            <p:spPr>
              <a:xfrm rot="19671255">
                <a:off x="1744129" y="5319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7" name="Rectangle 74"/>
              <p:cNvSpPr/>
              <p:nvPr/>
            </p:nvSpPr>
            <p:spPr>
              <a:xfrm rot="19755826">
                <a:off x="1764767" y="558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8" name="Rectangle 75"/>
              <p:cNvSpPr/>
              <p:nvPr/>
            </p:nvSpPr>
            <p:spPr>
              <a:xfrm rot="19847617">
                <a:off x="1788579" y="5938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9" name="Rectangle 76"/>
              <p:cNvSpPr/>
              <p:nvPr/>
            </p:nvSpPr>
            <p:spPr>
              <a:xfrm rot="19847617">
                <a:off x="1809217" y="6208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0" name="Rectangle 77"/>
              <p:cNvSpPr/>
              <p:nvPr/>
            </p:nvSpPr>
            <p:spPr>
              <a:xfrm rot="19133264">
                <a:off x="1606017" y="38905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1" name="Rectangle 78"/>
              <p:cNvSpPr/>
              <p:nvPr/>
            </p:nvSpPr>
            <p:spPr>
              <a:xfrm rot="19133264">
                <a:off x="1639354" y="4192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2" name="Rectangle 79"/>
              <p:cNvSpPr/>
              <p:nvPr/>
            </p:nvSpPr>
            <p:spPr>
              <a:xfrm rot="19133264">
                <a:off x="1663167" y="4462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3" name="Rectangle 80"/>
              <p:cNvSpPr/>
              <p:nvPr/>
            </p:nvSpPr>
            <p:spPr>
              <a:xfrm rot="19257134">
                <a:off x="1691742" y="4716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4"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465" name="Rectangle 82"/>
              <p:cNvSpPr/>
              <p:nvPr/>
            </p:nvSpPr>
            <p:spPr>
              <a:xfrm rot="6575641">
                <a:off x="-348196" y="1341552"/>
                <a:ext cx="19462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6" name="Rectangle 83"/>
              <p:cNvSpPr/>
              <p:nvPr/>
            </p:nvSpPr>
            <p:spPr>
              <a:xfrm rot="238799">
                <a:off x="2642" y="1354252"/>
                <a:ext cx="16367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7" name="Rectangle 84"/>
              <p:cNvSpPr/>
              <p:nvPr/>
            </p:nvSpPr>
            <p:spPr>
              <a:xfrm rot="18642971">
                <a:off x="1436154" y="2842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8" name="Rectangle 85"/>
              <p:cNvSpPr/>
              <p:nvPr/>
            </p:nvSpPr>
            <p:spPr>
              <a:xfrm rot="18642971">
                <a:off x="1472667" y="306503"/>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9" name="Rectangle 86"/>
              <p:cNvSpPr/>
              <p:nvPr/>
            </p:nvSpPr>
            <p:spPr>
              <a:xfrm rot="18642971">
                <a:off x="1510767" y="32396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0" name="Rectangle 87"/>
              <p:cNvSpPr/>
              <p:nvPr/>
            </p:nvSpPr>
            <p:spPr>
              <a:xfrm rot="18938967">
                <a:off x="1542517" y="3430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1" name="Rectangle 88"/>
              <p:cNvSpPr/>
              <p:nvPr/>
            </p:nvSpPr>
            <p:spPr>
              <a:xfrm rot="17961497">
                <a:off x="1247242" y="2112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2" name="Rectangle 89"/>
              <p:cNvSpPr/>
              <p:nvPr/>
            </p:nvSpPr>
            <p:spPr>
              <a:xfrm rot="17961497">
                <a:off x="1290104" y="2239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3" name="Rectangle 90"/>
              <p:cNvSpPr/>
              <p:nvPr/>
            </p:nvSpPr>
            <p:spPr>
              <a:xfrm rot="18085367">
                <a:off x="1325029" y="2334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4" name="Rectangle 91"/>
              <p:cNvSpPr/>
              <p:nvPr/>
            </p:nvSpPr>
            <p:spPr>
              <a:xfrm rot="18379200">
                <a:off x="1364717" y="25252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5" name="Rectangle 92"/>
              <p:cNvSpPr/>
              <p:nvPr/>
            </p:nvSpPr>
            <p:spPr>
              <a:xfrm rot="17261750">
                <a:off x="1026579" y="16362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6" name="Rectangle 93"/>
              <p:cNvSpPr/>
              <p:nvPr/>
            </p:nvSpPr>
            <p:spPr>
              <a:xfrm rot="17349641">
                <a:off x="1071029" y="1731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7" name="Rectangle 94"/>
              <p:cNvSpPr/>
              <p:nvPr/>
            </p:nvSpPr>
            <p:spPr>
              <a:xfrm rot="17349641">
                <a:off x="1120242" y="1795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8" name="Rectangle 95"/>
              <p:cNvSpPr/>
              <p:nvPr/>
            </p:nvSpPr>
            <p:spPr>
              <a:xfrm rot="17610754">
                <a:off x="1167867" y="1858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9" name="Rectangle 96"/>
              <p:cNvSpPr/>
              <p:nvPr/>
            </p:nvSpPr>
            <p:spPr>
              <a:xfrm rot="16737784">
                <a:off x="794805" y="1604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0" name="Rectangle 97"/>
              <p:cNvSpPr/>
              <p:nvPr/>
            </p:nvSpPr>
            <p:spPr>
              <a:xfrm rot="16926630">
                <a:off x="844017" y="15727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1" name="Rectangle 98"/>
              <p:cNvSpPr/>
              <p:nvPr/>
            </p:nvSpPr>
            <p:spPr>
              <a:xfrm rot="16953279">
                <a:off x="8900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2" name="Rectangle 99"/>
              <p:cNvSpPr/>
              <p:nvPr/>
            </p:nvSpPr>
            <p:spPr>
              <a:xfrm rot="17019377">
                <a:off x="9408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3" name="Rectangle 100"/>
              <p:cNvSpPr/>
              <p:nvPr/>
            </p:nvSpPr>
            <p:spPr>
              <a:xfrm rot="16404871">
                <a:off x="559855" y="19220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4" name="Rectangle 101"/>
              <p:cNvSpPr/>
              <p:nvPr/>
            </p:nvSpPr>
            <p:spPr>
              <a:xfrm rot="16239516">
                <a:off x="607480" y="1826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5" name="Rectangle 102"/>
              <p:cNvSpPr/>
              <p:nvPr/>
            </p:nvSpPr>
            <p:spPr>
              <a:xfrm rot="16311061">
                <a:off x="661455" y="17632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6" name="Rectangle 103"/>
              <p:cNvSpPr/>
              <p:nvPr/>
            </p:nvSpPr>
            <p:spPr>
              <a:xfrm rot="16435146">
                <a:off x="709080" y="1699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7" name="Rectangle 104"/>
              <p:cNvSpPr/>
              <p:nvPr/>
            </p:nvSpPr>
            <p:spPr>
              <a:xfrm rot="15467838">
                <a:off x="323317" y="26205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8" name="Rectangle 105"/>
              <p:cNvSpPr/>
              <p:nvPr/>
            </p:nvSpPr>
            <p:spPr>
              <a:xfrm rot="15379567">
                <a:off x="372530" y="24617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9" name="Rectangle 106"/>
              <p:cNvSpPr/>
              <p:nvPr/>
            </p:nvSpPr>
            <p:spPr>
              <a:xfrm rot="15489056">
                <a:off x="418567" y="2303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0" name="Rectangle 107"/>
              <p:cNvSpPr/>
              <p:nvPr/>
            </p:nvSpPr>
            <p:spPr>
              <a:xfrm rot="15680431">
                <a:off x="461430" y="2112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1" name="Rectangle 108"/>
              <p:cNvSpPr/>
              <p:nvPr/>
            </p:nvSpPr>
            <p:spPr>
              <a:xfrm rot="14223709">
                <a:off x="5817" y="4049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2" name="Rectangle 109"/>
              <p:cNvSpPr/>
              <p:nvPr/>
            </p:nvSpPr>
            <p:spPr>
              <a:xfrm rot="14431653">
                <a:off x="99480" y="3541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3" name="Rectangle 110"/>
              <p:cNvSpPr/>
              <p:nvPr/>
            </p:nvSpPr>
            <p:spPr>
              <a:xfrm rot="14797584">
                <a:off x="142342" y="3319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4" name="Rectangle 111"/>
              <p:cNvSpPr/>
              <p:nvPr/>
            </p:nvSpPr>
            <p:spPr>
              <a:xfrm rot="14797584">
                <a:off x="185205" y="3160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5" name="Rectangle 112"/>
              <p:cNvSpPr/>
              <p:nvPr/>
            </p:nvSpPr>
            <p:spPr>
              <a:xfrm rot="15142296">
                <a:off x="234417" y="2938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6" name="Rectangle 113"/>
              <p:cNvSpPr/>
              <p:nvPr/>
            </p:nvSpPr>
            <p:spPr>
              <a:xfrm rot="19723229">
                <a:off x="-3708" y="16987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7" name="Rectangle 114"/>
              <p:cNvSpPr/>
              <p:nvPr/>
            </p:nvSpPr>
            <p:spPr>
              <a:xfrm rot="3283992">
                <a:off x="807504" y="18813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8" name="Rectangle 115"/>
              <p:cNvSpPr/>
              <p:nvPr/>
            </p:nvSpPr>
            <p:spPr>
              <a:xfrm rot="3283992">
                <a:off x="51854" y="8018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9" name="Rectangle 116"/>
              <p:cNvSpPr/>
              <p:nvPr/>
            </p:nvSpPr>
            <p:spPr>
              <a:xfrm rot="19723229">
                <a:off x="1107542" y="885940"/>
                <a:ext cx="5032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0" name="Rectangle 117"/>
              <p:cNvSpPr/>
              <p:nvPr/>
            </p:nvSpPr>
            <p:spPr>
              <a:xfrm rot="5908516">
                <a:off x="313792" y="2575040"/>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1" name="Rectangle 118"/>
              <p:cNvSpPr/>
              <p:nvPr/>
            </p:nvSpPr>
            <p:spPr>
              <a:xfrm rot="6683973">
                <a:off x="67729" y="2575040"/>
                <a:ext cx="22860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2" name="Rectangle 119"/>
              <p:cNvSpPr/>
              <p:nvPr/>
            </p:nvSpPr>
            <p:spPr>
              <a:xfrm rot="5245609">
                <a:off x="569379" y="254011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3" name="Rectangle 120"/>
              <p:cNvSpPr/>
              <p:nvPr/>
            </p:nvSpPr>
            <p:spPr>
              <a:xfrm rot="4500520">
                <a:off x="824967" y="2467090"/>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4" name="Rectangle 121"/>
              <p:cNvSpPr/>
              <p:nvPr/>
            </p:nvSpPr>
            <p:spPr>
              <a:xfrm rot="3805227">
                <a:off x="1059917" y="23575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5" name="Rectangle 122"/>
              <p:cNvSpPr/>
              <p:nvPr/>
            </p:nvSpPr>
            <p:spPr>
              <a:xfrm rot="3060138">
                <a:off x="1286929" y="2214677"/>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6" name="Rectangle 123"/>
              <p:cNvSpPr/>
              <p:nvPr/>
            </p:nvSpPr>
            <p:spPr>
              <a:xfrm rot="2090281">
                <a:off x="1485367" y="204640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7" name="Rectangle 124"/>
              <p:cNvSpPr/>
              <p:nvPr/>
            </p:nvSpPr>
            <p:spPr>
              <a:xfrm rot="14431653">
                <a:off x="-32283" y="3382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8" name="Rectangle 125"/>
              <p:cNvSpPr/>
              <p:nvPr/>
            </p:nvSpPr>
            <p:spPr>
              <a:xfrm rot="15193499">
                <a:off x="212192" y="22236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9" name="Rectangle 126"/>
              <p:cNvSpPr/>
              <p:nvPr/>
            </p:nvSpPr>
            <p:spPr>
              <a:xfrm rot="16629380">
                <a:off x="705904" y="112827"/>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0" name="Rectangle 127"/>
              <p:cNvSpPr/>
              <p:nvPr/>
            </p:nvSpPr>
            <p:spPr>
              <a:xfrm rot="17301498">
                <a:off x="944029" y="106477"/>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1" name="Rectangle 128"/>
              <p:cNvSpPr/>
              <p:nvPr/>
            </p:nvSpPr>
            <p:spPr>
              <a:xfrm rot="17923694">
                <a:off x="1169454" y="147753"/>
                <a:ext cx="246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2" name="Rectangle 129"/>
              <p:cNvSpPr/>
              <p:nvPr/>
            </p:nvSpPr>
            <p:spPr>
              <a:xfrm rot="18411383">
                <a:off x="1375829" y="217603"/>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3" name="Rectangle 130"/>
              <p:cNvSpPr/>
              <p:nvPr/>
            </p:nvSpPr>
            <p:spPr>
              <a:xfrm rot="18989755">
                <a:off x="1558392" y="32396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4" name="Rectangle 131"/>
              <p:cNvSpPr/>
              <p:nvPr/>
            </p:nvSpPr>
            <p:spPr>
              <a:xfrm rot="19409993">
                <a:off x="1702854" y="463665"/>
                <a:ext cx="2746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5" name="Rectangle 132"/>
              <p:cNvSpPr/>
              <p:nvPr/>
            </p:nvSpPr>
            <p:spPr>
              <a:xfrm rot="19871442">
                <a:off x="1817154" y="627177"/>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6" name="Rectangle 133"/>
              <p:cNvSpPr/>
              <p:nvPr/>
            </p:nvSpPr>
            <p:spPr>
              <a:xfrm rot="20427881">
                <a:off x="1898117" y="81291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7" name="Rectangle 134"/>
              <p:cNvSpPr/>
              <p:nvPr/>
            </p:nvSpPr>
            <p:spPr>
              <a:xfrm rot="20846155">
                <a:off x="1929867" y="10113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8" name="Rectangle 135"/>
              <p:cNvSpPr/>
              <p:nvPr/>
            </p:nvSpPr>
            <p:spPr>
              <a:xfrm rot="21312177">
                <a:off x="1921929" y="12272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9" name="Rectangle 136"/>
              <p:cNvSpPr/>
              <p:nvPr/>
            </p:nvSpPr>
            <p:spPr>
              <a:xfrm rot="696741">
                <a:off x="1783817" y="1657465"/>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0" name="Rectangle 137"/>
              <p:cNvSpPr/>
              <p:nvPr/>
            </p:nvSpPr>
            <p:spPr>
              <a:xfrm rot="1529990">
                <a:off x="1648879" y="1860665"/>
                <a:ext cx="2222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1"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2"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3"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4"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5"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6"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7"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8"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9"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0" name="Rectangle 147"/>
              <p:cNvSpPr/>
              <p:nvPr/>
            </p:nvSpPr>
            <p:spPr>
              <a:xfrm rot="244926">
                <a:off x="1864779" y="1441565"/>
                <a:ext cx="255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1" name="Rectangle 148"/>
              <p:cNvSpPr/>
              <p:nvPr/>
            </p:nvSpPr>
            <p:spPr>
              <a:xfrm rot="16001411">
                <a:off x="456667" y="147752"/>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2"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3" name="Freeform 150"/>
              <p:cNvSpPr/>
              <p:nvPr/>
            </p:nvSpPr>
            <p:spPr>
              <a:xfrm rot="18742963">
                <a:off x="979623" y="1997119"/>
                <a:ext cx="105921" cy="10862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4"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5B5D6B"/>
                  </a:gs>
                  <a:gs pos="100000">
                    <a:srgbClr val="585A68"/>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5"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535561"/>
                  </a:gs>
                  <a:gs pos="50000">
                    <a:srgbClr val="5B5D6B"/>
                  </a:gs>
                  <a:gs pos="100000">
                    <a:srgbClr val="535561"/>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sp>
        <p:nvSpPr>
          <p:cNvPr id="5538" name="Slide Number"/>
          <p:cNvSpPr txBox="1">
            <a:spLocks noGrp="1"/>
          </p:cNvSpPr>
          <p:nvPr>
            <p:ph type="sldNum" sz="quarter" idx="2"/>
          </p:nvPr>
        </p:nvSpPr>
        <p:spPr>
          <a:xfrm>
            <a:off x="8603545" y="6245225"/>
            <a:ext cx="238831" cy="269240"/>
          </a:xfrm>
          <a:prstGeom prst="rect">
            <a:avLst/>
          </a:prstGeom>
        </p:spPr>
        <p:txBody>
          <a:bodyPr/>
          <a:lstStyle>
            <a:lvl1pPr>
              <a:defRPr>
                <a:latin typeface="Comic Sans MS"/>
                <a:ea typeface="Comic Sans MS"/>
                <a:cs typeface="Comic Sans MS"/>
                <a:sym typeface="Comic Sans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23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3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3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23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47" name="Group 4"/>
          <p:cNvGrpSpPr/>
          <p:nvPr/>
        </p:nvGrpSpPr>
        <p:grpSpPr>
          <a:xfrm>
            <a:off x="-1" y="0"/>
            <a:ext cx="9144002" cy="6845300"/>
            <a:chOff x="0" y="0"/>
            <a:chExt cx="9144000" cy="6845300"/>
          </a:xfrm>
        </p:grpSpPr>
        <p:sp>
          <p:nvSpPr>
            <p:cNvPr id="5545"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46"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48"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49"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Two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59" name="Group 4"/>
          <p:cNvGrpSpPr/>
          <p:nvPr/>
        </p:nvGrpSpPr>
        <p:grpSpPr>
          <a:xfrm>
            <a:off x="-1" y="0"/>
            <a:ext cx="9144002" cy="6845300"/>
            <a:chOff x="0" y="0"/>
            <a:chExt cx="9144000" cy="6845300"/>
          </a:xfrm>
        </p:grpSpPr>
        <p:sp>
          <p:nvSpPr>
            <p:cNvPr id="5557"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58"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60"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61"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6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71" name="Group 4"/>
          <p:cNvGrpSpPr/>
          <p:nvPr/>
        </p:nvGrpSpPr>
        <p:grpSpPr>
          <a:xfrm>
            <a:off x="-1" y="0"/>
            <a:ext cx="9144002" cy="6845300"/>
            <a:chOff x="0" y="0"/>
            <a:chExt cx="9144000" cy="6845300"/>
          </a:xfrm>
        </p:grpSpPr>
        <p:sp>
          <p:nvSpPr>
            <p:cNvPr id="5569"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70"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72"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73"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7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83" name="Group 4"/>
          <p:cNvGrpSpPr/>
          <p:nvPr/>
        </p:nvGrpSpPr>
        <p:grpSpPr>
          <a:xfrm>
            <a:off x="-1" y="0"/>
            <a:ext cx="9144002" cy="6845300"/>
            <a:chOff x="0" y="0"/>
            <a:chExt cx="9144000" cy="6845300"/>
          </a:xfrm>
        </p:grpSpPr>
        <p:sp>
          <p:nvSpPr>
            <p:cNvPr id="5581"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82"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84"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85"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8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95" name="Group 4"/>
          <p:cNvGrpSpPr/>
          <p:nvPr/>
        </p:nvGrpSpPr>
        <p:grpSpPr>
          <a:xfrm>
            <a:off x="-1" y="0"/>
            <a:ext cx="9144002" cy="6845300"/>
            <a:chOff x="0" y="0"/>
            <a:chExt cx="9144000" cy="6845300"/>
          </a:xfrm>
        </p:grpSpPr>
        <p:sp>
          <p:nvSpPr>
            <p:cNvPr id="5593"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94"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96"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97"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5605"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06" name="Body Level One…"/>
          <p:cNvSpPr txBox="1">
            <a:spLocks noGrp="1"/>
          </p:cNvSpPr>
          <p:nvPr>
            <p:ph type="body" idx="1"/>
          </p:nvPr>
        </p:nvSpPr>
        <p:spPr>
          <a:xfrm>
            <a:off x="457200" y="1600205"/>
            <a:ext cx="8229600" cy="4530726"/>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0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5614"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lvl1pPr>
          </a:lstStyle>
          <a:p>
            <a:r>
              <a:t>Title Text</a:t>
            </a:r>
          </a:p>
        </p:txBody>
      </p:sp>
      <p:sp>
        <p:nvSpPr>
          <p:cNvPr id="561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lstStyle>
            <a:lvl1pPr marL="0" indent="0">
              <a:spcBef>
                <a:spcPts val="400"/>
              </a:spcBef>
              <a:buClrTx/>
              <a:buSzTx/>
              <a:buNone/>
              <a:defRPr sz="2000"/>
            </a:lvl1pPr>
            <a:lvl2pPr marL="0" indent="457150">
              <a:spcBef>
                <a:spcPts val="400"/>
              </a:spcBef>
              <a:buClrTx/>
              <a:buSzTx/>
              <a:buNone/>
              <a:defRPr sz="2000"/>
            </a:lvl2pPr>
            <a:lvl3pPr marL="0" indent="914300">
              <a:spcBef>
                <a:spcPts val="400"/>
              </a:spcBef>
              <a:buClrTx/>
              <a:buSzTx/>
              <a:buNone/>
              <a:defRPr sz="2000"/>
            </a:lvl3pPr>
            <a:lvl4pPr marL="0" indent="1371450">
              <a:spcBef>
                <a:spcPts val="400"/>
              </a:spcBef>
              <a:buClrTx/>
              <a:buSzTx/>
              <a:buNone/>
              <a:defRPr sz="2000"/>
            </a:lvl4pPr>
            <a:lvl5pPr marL="0" indent="18286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61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5623"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24" name="Body Level One…"/>
          <p:cNvSpPr txBox="1">
            <a:spLocks noGrp="1"/>
          </p:cNvSpPr>
          <p:nvPr>
            <p:ph type="body" sz="half" idx="1"/>
          </p:nvPr>
        </p:nvSpPr>
        <p:spPr>
          <a:xfrm>
            <a:off x="457200" y="1600205"/>
            <a:ext cx="4038600" cy="4530726"/>
          </a:xfrm>
          <a:prstGeom prst="rect">
            <a:avLst/>
          </a:prstGeom>
        </p:spPr>
        <p:txBody>
          <a:bodyPr lIns="45714" tIns="45714" rIns="45714" bIns="45714"/>
          <a:lstStyle>
            <a:lvl1pPr marL="342861" indent="-342861">
              <a:spcBef>
                <a:spcPts val="600"/>
              </a:spcBef>
              <a:defRPr sz="2800"/>
            </a:lvl1pPr>
            <a:lvl2pPr marL="790488" indent="-333339">
              <a:spcBef>
                <a:spcPts val="600"/>
              </a:spcBef>
              <a:defRPr sz="2800"/>
            </a:lvl2pPr>
            <a:lvl3pPr marL="1234304" indent="-320004">
              <a:spcBef>
                <a:spcPts val="600"/>
              </a:spcBef>
              <a:defRPr sz="2800"/>
            </a:lvl3pPr>
            <a:lvl4pPr marL="1727011" indent="-355561">
              <a:spcBef>
                <a:spcPts val="600"/>
              </a:spcBef>
              <a:defRPr sz="2800"/>
            </a:lvl4pPr>
            <a:lvl5pPr marL="2184161" indent="-355561">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62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632" name="Title Text"/>
          <p:cNvSpPr txBox="1">
            <a:spLocks noGrp="1"/>
          </p:cNvSpPr>
          <p:nvPr>
            <p:ph type="title"/>
          </p:nvPr>
        </p:nvSpPr>
        <p:spPr>
          <a:xfrm>
            <a:off x="457200" y="274638"/>
            <a:ext cx="8229600" cy="1143001"/>
          </a:xfrm>
          <a:prstGeom prst="rect">
            <a:avLst/>
          </a:prstGeom>
        </p:spPr>
        <p:txBody>
          <a:bodyPr lIns="45714" tIns="45714" rIns="45714" bIns="45714"/>
          <a:lstStyle/>
          <a:p>
            <a:r>
              <a:t>Title Text</a:t>
            </a:r>
          </a:p>
        </p:txBody>
      </p:sp>
      <p:sp>
        <p:nvSpPr>
          <p:cNvPr id="5633"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lstStyle>
            <a:lvl1pPr marL="0" indent="0">
              <a:spcBef>
                <a:spcPts val="500"/>
              </a:spcBef>
              <a:buClrTx/>
              <a:buSzTx/>
              <a:buNone/>
              <a:defRPr sz="2400" b="1"/>
            </a:lvl1pPr>
            <a:lvl2pPr marL="0" indent="457150">
              <a:spcBef>
                <a:spcPts val="500"/>
              </a:spcBef>
              <a:buClrTx/>
              <a:buSzTx/>
              <a:buNone/>
              <a:defRPr sz="2400" b="1"/>
            </a:lvl2pPr>
            <a:lvl3pPr marL="0" indent="914300">
              <a:spcBef>
                <a:spcPts val="500"/>
              </a:spcBef>
              <a:buClrTx/>
              <a:buSzTx/>
              <a:buNone/>
              <a:defRPr sz="2400" b="1"/>
            </a:lvl3pPr>
            <a:lvl4pPr marL="0" indent="1371450">
              <a:spcBef>
                <a:spcPts val="500"/>
              </a:spcBef>
              <a:buClrTx/>
              <a:buSzTx/>
              <a:buNone/>
              <a:defRPr sz="2400" b="1"/>
            </a:lvl4pPr>
            <a:lvl5pPr marL="0" indent="18286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634" name="Text Placeholder 4"/>
          <p:cNvSpPr>
            <a:spLocks noGrp="1"/>
          </p:cNvSpPr>
          <p:nvPr>
            <p:ph type="body" sz="quarter" idx="21"/>
          </p:nvPr>
        </p:nvSpPr>
        <p:spPr>
          <a:xfrm>
            <a:off x="4645030" y="1535112"/>
            <a:ext cx="4041776" cy="639763"/>
          </a:xfrm>
          <a:prstGeom prst="rect">
            <a:avLst/>
          </a:prstGeom>
        </p:spPr>
        <p:txBody>
          <a:bodyPr lIns="45714" tIns="45714" rIns="45714" bIns="45714" anchor="b"/>
          <a:lstStyle/>
          <a:p>
            <a:pPr marL="0" indent="0">
              <a:spcBef>
                <a:spcPts val="500"/>
              </a:spcBef>
              <a:buClrTx/>
              <a:buSzTx/>
              <a:buNone/>
              <a:defRPr sz="2400" b="1"/>
            </a:pPr>
            <a:endParaRPr/>
          </a:p>
        </p:txBody>
      </p:sp>
      <p:sp>
        <p:nvSpPr>
          <p:cNvPr id="563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642"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43"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24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565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5657"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lvl1pPr>
          </a:lstStyle>
          <a:p>
            <a:r>
              <a:t>Title Text</a:t>
            </a:r>
          </a:p>
        </p:txBody>
      </p:sp>
      <p:sp>
        <p:nvSpPr>
          <p:cNvPr id="5658" name="Body Level One…"/>
          <p:cNvSpPr txBox="1">
            <a:spLocks noGrp="1"/>
          </p:cNvSpPr>
          <p:nvPr>
            <p:ph type="body" idx="1"/>
          </p:nvPr>
        </p:nvSpPr>
        <p:spPr>
          <a:xfrm>
            <a:off x="3575050" y="273054"/>
            <a:ext cx="5111750" cy="5853114"/>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59" name="Text Placeholder 3"/>
          <p:cNvSpPr>
            <a:spLocks noGrp="1"/>
          </p:cNvSpPr>
          <p:nvPr>
            <p:ph type="body" sz="half" idx="21"/>
          </p:nvPr>
        </p:nvSpPr>
        <p:spPr>
          <a:xfrm>
            <a:off x="457199" y="1435103"/>
            <a:ext cx="3008315" cy="4691063"/>
          </a:xfrm>
          <a:prstGeom prst="rect">
            <a:avLst/>
          </a:prstGeom>
        </p:spPr>
        <p:txBody>
          <a:bodyPr lIns="45714" tIns="45714" rIns="45714" bIns="45714"/>
          <a:lstStyle/>
          <a:p>
            <a:pPr marL="0" indent="0">
              <a:spcBef>
                <a:spcPts val="300"/>
              </a:spcBef>
              <a:buClrTx/>
              <a:buSzTx/>
              <a:buNone/>
              <a:defRPr sz="1400"/>
            </a:pPr>
            <a:endParaRPr/>
          </a:p>
        </p:txBody>
      </p:sp>
      <p:sp>
        <p:nvSpPr>
          <p:cNvPr id="566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5667"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lvl1pPr>
          </a:lstStyle>
          <a:p>
            <a:r>
              <a:t>Title Text</a:t>
            </a:r>
          </a:p>
        </p:txBody>
      </p:sp>
      <p:sp>
        <p:nvSpPr>
          <p:cNvPr id="566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669" name="Body Level One…"/>
          <p:cNvSpPr txBox="1">
            <a:spLocks noGrp="1"/>
          </p:cNvSpPr>
          <p:nvPr>
            <p:ph type="body" sz="quarter" idx="1"/>
          </p:nvPr>
        </p:nvSpPr>
        <p:spPr>
          <a:xfrm>
            <a:off x="1792288" y="5367337"/>
            <a:ext cx="5486401" cy="804863"/>
          </a:xfrm>
          <a:prstGeom prst="rect">
            <a:avLst/>
          </a:prstGeom>
        </p:spPr>
        <p:txBody>
          <a:bodyPr lIns="45714" tIns="45714" rIns="45714" bIns="45714"/>
          <a:lstStyle>
            <a:lvl1pPr marL="0" indent="0">
              <a:spcBef>
                <a:spcPts val="300"/>
              </a:spcBef>
              <a:buClrTx/>
              <a:buSzTx/>
              <a:buNone/>
              <a:defRPr sz="1400"/>
            </a:lvl1pPr>
            <a:lvl2pPr marL="0" indent="457150">
              <a:spcBef>
                <a:spcPts val="300"/>
              </a:spcBef>
              <a:buClrTx/>
              <a:buSzTx/>
              <a:buNone/>
              <a:defRPr sz="1400"/>
            </a:lvl2pPr>
            <a:lvl3pPr marL="0" indent="914300">
              <a:spcBef>
                <a:spcPts val="300"/>
              </a:spcBef>
              <a:buClrTx/>
              <a:buSzTx/>
              <a:buNone/>
              <a:defRPr sz="1400"/>
            </a:lvl3pPr>
            <a:lvl4pPr marL="0" indent="1371450">
              <a:spcBef>
                <a:spcPts val="300"/>
              </a:spcBef>
              <a:buClrTx/>
              <a:buSzTx/>
              <a:buNone/>
              <a:defRPr sz="1400"/>
            </a:lvl4pPr>
            <a:lvl5pPr marL="0" indent="18286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78" name="Body Level One…"/>
          <p:cNvSpPr txBox="1">
            <a:spLocks noGrp="1"/>
          </p:cNvSpPr>
          <p:nvPr>
            <p:ph type="body" idx="1"/>
          </p:nvPr>
        </p:nvSpPr>
        <p:spPr>
          <a:xfrm>
            <a:off x="457200" y="1600205"/>
            <a:ext cx="8229600" cy="4530726"/>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6629400" y="277813"/>
            <a:ext cx="2057400" cy="5853113"/>
          </a:xfrm>
          <a:prstGeom prst="rect">
            <a:avLst/>
          </a:prstGeom>
        </p:spPr>
        <p:txBody>
          <a:bodyPr vert="eaVert" lIns="45714" tIns="45714" rIns="45714" bIns="45714"/>
          <a:lstStyle/>
          <a:p>
            <a:r>
              <a:t>Title Text</a:t>
            </a:r>
          </a:p>
        </p:txBody>
      </p:sp>
      <p:sp>
        <p:nvSpPr>
          <p:cNvPr id="5687" name="Body Level One…"/>
          <p:cNvSpPr txBox="1">
            <a:spLocks noGrp="1"/>
          </p:cNvSpPr>
          <p:nvPr>
            <p:ph type="body" idx="1"/>
          </p:nvPr>
        </p:nvSpPr>
        <p:spPr>
          <a:xfrm>
            <a:off x="457200" y="277813"/>
            <a:ext cx="6019800" cy="5853113"/>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685800" y="2130430"/>
            <a:ext cx="7772400" cy="1470026"/>
          </a:xfrm>
          <a:prstGeom prst="rect">
            <a:avLst/>
          </a:prstGeom>
        </p:spPr>
        <p:txBody>
          <a:bodyPr lIns="45714" tIns="45714" rIns="45714" bIns="45714"/>
          <a:lstStyle/>
          <a:p>
            <a:r>
              <a:t>Title Text</a:t>
            </a:r>
          </a:p>
        </p:txBody>
      </p:sp>
      <p:sp>
        <p:nvSpPr>
          <p:cNvPr id="5696" name="Body Level One…"/>
          <p:cNvSpPr txBox="1">
            <a:spLocks noGrp="1"/>
          </p:cNvSpPr>
          <p:nvPr>
            <p:ph type="body" sz="quarter" idx="1"/>
          </p:nvPr>
        </p:nvSpPr>
        <p:spPr>
          <a:xfrm>
            <a:off x="1371600" y="3886200"/>
            <a:ext cx="6400800" cy="1752600"/>
          </a:xfrm>
          <a:prstGeom prst="rect">
            <a:avLst/>
          </a:prstGeom>
        </p:spPr>
        <p:txBody>
          <a:bodyPr lIns="45714" tIns="45714" rIns="45714" bIns="45714"/>
          <a:lstStyle>
            <a:lvl1pPr marL="0" indent="0" algn="ctr">
              <a:buClrTx/>
              <a:buSzTx/>
              <a:buNone/>
            </a:lvl1pPr>
            <a:lvl2pPr marL="0" indent="457150" algn="ctr">
              <a:buClrTx/>
              <a:buSzTx/>
              <a:buNone/>
            </a:lvl2pPr>
            <a:lvl3pPr marL="0" indent="914300" algn="ctr">
              <a:buClrTx/>
              <a:buSzTx/>
              <a:buNone/>
            </a:lvl3pPr>
            <a:lvl4pPr marL="0" indent="1371450" algn="ctr">
              <a:buClrTx/>
              <a:buSzTx/>
              <a:buNone/>
            </a:lvl4pPr>
            <a:lvl5pPr marL="0" indent="18286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569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lstStyle>
          <a:p>
            <a:fld id="{86CB4B4D-7CA3-9044-876B-883B54F8677D}" type="slidenum">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3CF5A0-C39A-9D4F-9B5F-DD23B05161C0}" type="slidenum">
              <a:rPr lang="en-US"/>
              <a:pPr>
                <a:defRPr/>
              </a:pPr>
              <a:t>‹#›</a:t>
            </a:fld>
            <a:endParaRPr lang="en-US"/>
          </a:p>
        </p:txBody>
      </p:sp>
    </p:spTree>
    <p:extLst>
      <p:ext uri="{BB962C8B-B14F-4D97-AF65-F5344CB8AC3E}">
        <p14:creationId xmlns:p14="http://schemas.microsoft.com/office/powerpoint/2010/main" val="189165446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BD6F18A-9322-0046-8D68-7D066D9FCC7F}" type="slidenum">
              <a:rPr lang="en-US"/>
              <a:pPr>
                <a:defRPr/>
              </a:pPr>
              <a:t>‹#›</a:t>
            </a:fld>
            <a:endParaRPr lang="en-US"/>
          </a:p>
        </p:txBody>
      </p:sp>
    </p:spTree>
    <p:extLst>
      <p:ext uri="{BB962C8B-B14F-4D97-AF65-F5344CB8AC3E}">
        <p14:creationId xmlns:p14="http://schemas.microsoft.com/office/powerpoint/2010/main" val="242170230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EBB3B8-8B5E-F548-9216-DC168DF160D7}" type="slidenum">
              <a:rPr lang="en-US"/>
              <a:pPr>
                <a:defRPr/>
              </a:pPr>
              <a:t>‹#›</a:t>
            </a:fld>
            <a:endParaRPr lang="en-US"/>
          </a:p>
        </p:txBody>
      </p:sp>
    </p:spTree>
    <p:extLst>
      <p:ext uri="{BB962C8B-B14F-4D97-AF65-F5344CB8AC3E}">
        <p14:creationId xmlns:p14="http://schemas.microsoft.com/office/powerpoint/2010/main" val="5138771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0C9FE79-C4F0-E647-BB87-AE59D89EA526}" type="slidenum">
              <a:rPr lang="en-US"/>
              <a:pPr>
                <a:defRPr/>
              </a:pPr>
              <a:t>‹#›</a:t>
            </a:fld>
            <a:endParaRPr lang="en-US"/>
          </a:p>
        </p:txBody>
      </p:sp>
    </p:spTree>
    <p:extLst>
      <p:ext uri="{BB962C8B-B14F-4D97-AF65-F5344CB8AC3E}">
        <p14:creationId xmlns:p14="http://schemas.microsoft.com/office/powerpoint/2010/main" val="147202771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25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451528E-B9DF-E74F-8862-5A74D9A1A9D3}" type="slidenum">
              <a:rPr lang="en-US"/>
              <a:pPr>
                <a:defRPr/>
              </a:pPr>
              <a:t>‹#›</a:t>
            </a:fld>
            <a:endParaRPr lang="en-US"/>
          </a:p>
        </p:txBody>
      </p:sp>
    </p:spTree>
    <p:extLst>
      <p:ext uri="{BB962C8B-B14F-4D97-AF65-F5344CB8AC3E}">
        <p14:creationId xmlns:p14="http://schemas.microsoft.com/office/powerpoint/2010/main" val="17626761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542ABC2-2005-4442-A0E0-54F0214D2CD8}" type="slidenum">
              <a:rPr lang="en-US"/>
              <a:pPr>
                <a:defRPr/>
              </a:pPr>
              <a:t>‹#›</a:t>
            </a:fld>
            <a:endParaRPr lang="en-US"/>
          </a:p>
        </p:txBody>
      </p:sp>
    </p:spTree>
    <p:extLst>
      <p:ext uri="{BB962C8B-B14F-4D97-AF65-F5344CB8AC3E}">
        <p14:creationId xmlns:p14="http://schemas.microsoft.com/office/powerpoint/2010/main" val="97521093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79D9B3-0A82-984E-B042-EBA51AA39DE7}" type="slidenum">
              <a:rPr lang="en-US"/>
              <a:pPr>
                <a:defRPr/>
              </a:pPr>
              <a:t>‹#›</a:t>
            </a:fld>
            <a:endParaRPr lang="en-US"/>
          </a:p>
        </p:txBody>
      </p:sp>
    </p:spTree>
    <p:extLst>
      <p:ext uri="{BB962C8B-B14F-4D97-AF65-F5344CB8AC3E}">
        <p14:creationId xmlns:p14="http://schemas.microsoft.com/office/powerpoint/2010/main" val="379400022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CC43F09-E7E7-0549-BA90-784F81B440B3}" type="slidenum">
              <a:rPr lang="en-US"/>
              <a:pPr>
                <a:defRPr/>
              </a:pPr>
              <a:t>‹#›</a:t>
            </a:fld>
            <a:endParaRPr lang="en-US"/>
          </a:p>
        </p:txBody>
      </p:sp>
    </p:spTree>
    <p:extLst>
      <p:ext uri="{BB962C8B-B14F-4D97-AF65-F5344CB8AC3E}">
        <p14:creationId xmlns:p14="http://schemas.microsoft.com/office/powerpoint/2010/main" val="114828145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8615CB-08BB-7A4B-93D0-30A8286690BA}" type="slidenum">
              <a:rPr lang="en-US"/>
              <a:pPr>
                <a:defRPr/>
              </a:pPr>
              <a:t>‹#›</a:t>
            </a:fld>
            <a:endParaRPr lang="en-US"/>
          </a:p>
        </p:txBody>
      </p:sp>
    </p:spTree>
    <p:extLst>
      <p:ext uri="{BB962C8B-B14F-4D97-AF65-F5344CB8AC3E}">
        <p14:creationId xmlns:p14="http://schemas.microsoft.com/office/powerpoint/2010/main" val="284931132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607201-D7EF-3340-9447-9533B5DC4073}" type="slidenum">
              <a:rPr lang="en-US"/>
              <a:pPr>
                <a:defRPr/>
              </a:pPr>
              <a:t>‹#›</a:t>
            </a:fld>
            <a:endParaRPr lang="en-US"/>
          </a:p>
        </p:txBody>
      </p:sp>
    </p:spTree>
    <p:extLst>
      <p:ext uri="{BB962C8B-B14F-4D97-AF65-F5344CB8AC3E}">
        <p14:creationId xmlns:p14="http://schemas.microsoft.com/office/powerpoint/2010/main" val="316504154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19" name="Title Text"/>
          <p:cNvSpPr txBox="1">
            <a:spLocks noGrp="1"/>
          </p:cNvSpPr>
          <p:nvPr>
            <p:ph type="title"/>
          </p:nvPr>
        </p:nvSpPr>
        <p:spPr>
          <a:prstGeom prst="rect">
            <a:avLst/>
          </a:prstGeom>
        </p:spPr>
        <p:txBody>
          <a:bodyPr/>
          <a:lstStyle/>
          <a:p>
            <a:r>
              <a:t>Title Text</a:t>
            </a:r>
          </a:p>
        </p:txBody>
      </p:sp>
      <p:sp>
        <p:nvSpPr>
          <p:cNvPr id="2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30638837"/>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2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vl1pPr>
            <a:lvl2pPr marL="0" indent="457200">
              <a:spcBef>
                <a:spcPts val="400"/>
              </a:spcBef>
              <a:buClrTx/>
              <a:buSzTx/>
              <a:buNone/>
              <a:defRPr sz="2000"/>
            </a:lvl2pPr>
            <a:lvl3pPr marL="0" indent="914400">
              <a:spcBef>
                <a:spcPts val="400"/>
              </a:spcBef>
              <a:buClrTx/>
              <a:buSzTx/>
              <a:buNone/>
              <a:defRPr sz="2000"/>
            </a:lvl3pPr>
            <a:lvl4pPr marL="0" indent="1371600">
              <a:spcBef>
                <a:spcPts val="400"/>
              </a:spcBef>
              <a:buClrTx/>
              <a:buSzTx/>
              <a:buNone/>
              <a:defRPr sz="2000"/>
            </a:lvl4pPr>
            <a:lvl5pPr marL="0" indent="18288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7122337"/>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7" name="Title Text"/>
          <p:cNvSpPr txBox="1">
            <a:spLocks noGrp="1"/>
          </p:cNvSpPr>
          <p:nvPr>
            <p:ph type="title"/>
          </p:nvPr>
        </p:nvSpPr>
        <p:spPr>
          <a:prstGeom prst="rect">
            <a:avLst/>
          </a:prstGeom>
        </p:spPr>
        <p:txBody>
          <a:bodyPr/>
          <a:lstStyle/>
          <a:p>
            <a:r>
              <a:t>Title Text</a:t>
            </a:r>
          </a:p>
        </p:txBody>
      </p:sp>
      <p:sp>
        <p:nvSpPr>
          <p:cNvPr id="38"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36803205"/>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7"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vl1pPr>
            <a:lvl2pPr marL="0" indent="457200">
              <a:spcBef>
                <a:spcPts val="500"/>
              </a:spcBef>
              <a:buClrTx/>
              <a:buSzTx/>
              <a:buNone/>
              <a:defRPr sz="2400" b="1"/>
            </a:lvl2pPr>
            <a:lvl3pPr marL="0" indent="914400">
              <a:spcBef>
                <a:spcPts val="500"/>
              </a:spcBef>
              <a:buClrTx/>
              <a:buSzTx/>
              <a:buNone/>
              <a:defRPr sz="2400" b="1"/>
            </a:lvl3pPr>
            <a:lvl4pPr marL="0" indent="1371600">
              <a:spcBef>
                <a:spcPts val="500"/>
              </a:spcBef>
              <a:buClrTx/>
              <a:buSzTx/>
              <a:buNone/>
              <a:defRPr sz="2400" b="1"/>
            </a:lvl4pPr>
            <a:lvl5pPr marL="0" indent="18288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8"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pPr>
            <a:endParaRPr/>
          </a:p>
        </p:txBody>
      </p:sp>
      <p:sp>
        <p:nvSpPr>
          <p:cNvPr id="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06285944"/>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6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6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26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6" name="Title Text"/>
          <p:cNvSpPr txBox="1">
            <a:spLocks noGrp="1"/>
          </p:cNvSpPr>
          <p:nvPr>
            <p:ph type="title"/>
          </p:nvPr>
        </p:nvSpPr>
        <p:spPr>
          <a:prstGeom prst="rect">
            <a:avLst/>
          </a:prstGeom>
        </p:spPr>
        <p:txBody>
          <a:bodyPr/>
          <a:lstStyle/>
          <a:p>
            <a:r>
              <a:t>Title Text</a:t>
            </a:r>
          </a:p>
        </p:txBody>
      </p:sp>
      <p:sp>
        <p:nvSpPr>
          <p:cNvPr id="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5315301"/>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8108119"/>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1" name="Title Text"/>
          <p:cNvSpPr txBox="1">
            <a:spLocks noGrp="1"/>
          </p:cNvSpPr>
          <p:nvPr>
            <p:ph type="title"/>
          </p:nvPr>
        </p:nvSpPr>
        <p:spPr>
          <a:xfrm>
            <a:off x="457200" y="273050"/>
            <a:ext cx="3008314" cy="1162050"/>
          </a:xfrm>
          <a:prstGeom prst="rect">
            <a:avLst/>
          </a:prstGeom>
        </p:spPr>
        <p:txBody>
          <a:bodyPr anchor="b"/>
          <a:lstStyle>
            <a:lvl1pPr>
              <a:defRPr sz="2000" b="1"/>
            </a:lvl1pPr>
          </a:lstStyle>
          <a:p>
            <a:r>
              <a:t>Title Text</a:t>
            </a:r>
          </a:p>
        </p:txBody>
      </p:sp>
      <p:sp>
        <p:nvSpPr>
          <p:cNvPr id="72" name="Body Level One…"/>
          <p:cNvSpPr txBox="1">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pPr>
            <a:endParaRPr/>
          </a:p>
        </p:txBody>
      </p:sp>
      <p:sp>
        <p:nvSpPr>
          <p:cNvPr id="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04527869"/>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1" name="Title Text"/>
          <p:cNvSpPr txBox="1">
            <a:spLocks noGrp="1"/>
          </p:cNvSpPr>
          <p:nvPr>
            <p:ph type="title"/>
          </p:nvPr>
        </p:nvSpPr>
        <p:spPr>
          <a:xfrm>
            <a:off x="1792288" y="4800600"/>
            <a:ext cx="5486401" cy="566738"/>
          </a:xfrm>
          <a:prstGeom prst="rect">
            <a:avLst/>
          </a:prstGeom>
        </p:spPr>
        <p:txBody>
          <a:bodyPr anchor="b"/>
          <a:lstStyle>
            <a:lvl1pPr>
              <a:defRPr sz="2000" b="1"/>
            </a:lvl1pPr>
          </a:lstStyle>
          <a:p>
            <a:r>
              <a:t>Title Text</a:t>
            </a:r>
          </a:p>
        </p:txBody>
      </p:sp>
      <p:sp>
        <p:nvSpPr>
          <p:cNvPr id="8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vl1pPr>
            <a:lvl2pPr marL="0" indent="457200">
              <a:spcBef>
                <a:spcPts val="300"/>
              </a:spcBef>
              <a:buClrTx/>
              <a:buSzTx/>
              <a:buNone/>
              <a:defRPr sz="1400"/>
            </a:lvl2pPr>
            <a:lvl3pPr marL="0" indent="914400">
              <a:spcBef>
                <a:spcPts val="300"/>
              </a:spcBef>
              <a:buClrTx/>
              <a:buSzTx/>
              <a:buNone/>
              <a:defRPr sz="1400"/>
            </a:lvl3pPr>
            <a:lvl4pPr marL="0" indent="1371600">
              <a:spcBef>
                <a:spcPts val="300"/>
              </a:spcBef>
              <a:buClrTx/>
              <a:buSzTx/>
              <a:buNone/>
              <a:defRPr sz="1400"/>
            </a:lvl4pPr>
            <a:lvl5pPr marL="0" indent="18288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51881235"/>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1" name="Title Text"/>
          <p:cNvSpPr txBox="1">
            <a:spLocks noGrp="1"/>
          </p:cNvSpPr>
          <p:nvPr>
            <p:ph type="title"/>
          </p:nvPr>
        </p:nvSpPr>
        <p:spPr>
          <a:prstGeom prst="rect">
            <a:avLst/>
          </a:prstGeom>
        </p:spPr>
        <p:txBody>
          <a:bodyPr/>
          <a:lstStyle/>
          <a:p>
            <a:r>
              <a:t>Title Text</a:t>
            </a:r>
          </a:p>
        </p:txBody>
      </p:sp>
      <p:sp>
        <p:nvSpPr>
          <p:cNvPr id="92" name="Body Level One…"/>
          <p:cNvSpPr txBox="1">
            <a:spLocks noGrp="1"/>
          </p:cNvSpPr>
          <p:nvPr>
            <p:ph type="body" idx="1"/>
          </p:nvPr>
        </p:nvSpPr>
        <p:spPr>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0716544"/>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0" name="Title Text"/>
          <p:cNvSpPr txBox="1">
            <a:spLocks noGrp="1"/>
          </p:cNvSpPr>
          <p:nvPr>
            <p:ph type="title"/>
          </p:nvPr>
        </p:nvSpPr>
        <p:spPr>
          <a:xfrm>
            <a:off x="6629400" y="277813"/>
            <a:ext cx="2057400" cy="5853113"/>
          </a:xfrm>
          <a:prstGeom prst="rect">
            <a:avLst/>
          </a:prstGeom>
        </p:spPr>
        <p:txBody>
          <a:bodyPr vert="eaVert"/>
          <a:lstStyle/>
          <a:p>
            <a:r>
              <a:t>Title Text</a:t>
            </a:r>
          </a:p>
        </p:txBody>
      </p:sp>
      <p:sp>
        <p:nvSpPr>
          <p:cNvPr id="101" name="Body Level One…"/>
          <p:cNvSpPr txBox="1">
            <a:spLocks noGrp="1"/>
          </p:cNvSpPr>
          <p:nvPr>
            <p:ph type="body" idx="1"/>
          </p:nvPr>
        </p:nvSpPr>
        <p:spPr>
          <a:xfrm>
            <a:off x="457200" y="277813"/>
            <a:ext cx="6019800" cy="5853113"/>
          </a:xfrm>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24410925"/>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10"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11"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34478176"/>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722312" y="4406900"/>
            <a:ext cx="7772401" cy="1362075"/>
          </a:xfrm>
          <a:prstGeom prst="rect">
            <a:avLst/>
          </a:prstGeom>
          <a:effectLst>
            <a:outerShdw blurRad="25400" dist="38099" dir="2700000" rotWithShape="0">
              <a:srgbClr val="808080"/>
            </a:outerShdw>
          </a:effectLst>
        </p:spPr>
        <p:txBody>
          <a:bodyPr anchor="t"/>
          <a:lstStyle>
            <a:lvl1pPr algn="l">
              <a:defRPr sz="4000" b="1" cap="all">
                <a:solidFill>
                  <a:srgbClr val="FFFF00"/>
                </a:solidFill>
                <a:latin typeface="Verdana"/>
                <a:ea typeface="Verdana"/>
                <a:cs typeface="Verdana"/>
                <a:sym typeface="Verdana"/>
              </a:defRPr>
            </a:lvl1pPr>
          </a:lstStyle>
          <a:p>
            <a:pPr>
              <a:defRPr>
                <a:effectLst/>
              </a:defRPr>
            </a:pPr>
            <a:r>
              <a:t>Title Text</a:t>
            </a:r>
          </a:p>
        </p:txBody>
      </p:sp>
      <p:sp>
        <p:nvSpPr>
          <p:cNvPr id="119" name="Body Level One…"/>
          <p:cNvSpPr txBox="1">
            <a:spLocks noGrp="1"/>
          </p:cNvSpPr>
          <p:nvPr>
            <p:ph type="body" sz="quarter" idx="1"/>
          </p:nvPr>
        </p:nvSpPr>
        <p:spPr>
          <a:xfrm>
            <a:off x="722312" y="2906713"/>
            <a:ext cx="7772401" cy="1500188"/>
          </a:xfrm>
          <a:prstGeom prst="rect">
            <a:avLst/>
          </a:prstGeom>
          <a:effectLst>
            <a:outerShdw blurRad="25400" dist="38099" dir="2700000" rotWithShape="0">
              <a:srgbClr val="808080"/>
            </a:outerShdw>
          </a:effectLst>
        </p:spPr>
        <p:txBody>
          <a:bodyPr anchor="b"/>
          <a:lstStyle>
            <a:lvl1pPr marL="0" indent="0">
              <a:spcBef>
                <a:spcPts val="400"/>
              </a:spcBef>
              <a:buClrTx/>
              <a:buSzTx/>
              <a:buNone/>
              <a:defRPr sz="2000">
                <a:solidFill>
                  <a:srgbClr val="FFFF00"/>
                </a:solidFill>
                <a:latin typeface="Verdana"/>
                <a:ea typeface="Verdana"/>
                <a:cs typeface="Verdana"/>
                <a:sym typeface="Verdana"/>
              </a:defRPr>
            </a:lvl1pPr>
            <a:lvl2pPr marL="0" indent="457200">
              <a:spcBef>
                <a:spcPts val="400"/>
              </a:spcBef>
              <a:buClrTx/>
              <a:buSzTx/>
              <a:buNone/>
              <a:defRPr sz="2000">
                <a:solidFill>
                  <a:srgbClr val="FFFF00"/>
                </a:solidFill>
                <a:latin typeface="Verdana"/>
                <a:ea typeface="Verdana"/>
                <a:cs typeface="Verdana"/>
                <a:sym typeface="Verdana"/>
              </a:defRPr>
            </a:lvl2pPr>
            <a:lvl3pPr marL="0" indent="914400">
              <a:spcBef>
                <a:spcPts val="400"/>
              </a:spcBef>
              <a:buClrTx/>
              <a:buSzTx/>
              <a:buNone/>
              <a:defRPr sz="2000">
                <a:solidFill>
                  <a:srgbClr val="FFFF00"/>
                </a:solidFill>
                <a:latin typeface="Verdana"/>
                <a:ea typeface="Verdana"/>
                <a:cs typeface="Verdana"/>
                <a:sym typeface="Verdana"/>
              </a:defRPr>
            </a:lvl3pPr>
            <a:lvl4pPr marL="0" indent="1371600">
              <a:spcBef>
                <a:spcPts val="400"/>
              </a:spcBef>
              <a:buClrTx/>
              <a:buSzTx/>
              <a:buNone/>
              <a:defRPr sz="2000">
                <a:solidFill>
                  <a:srgbClr val="FFFF00"/>
                </a:solidFill>
                <a:latin typeface="Verdana"/>
                <a:ea typeface="Verdana"/>
                <a:cs typeface="Verdana"/>
                <a:sym typeface="Verdana"/>
              </a:defRPr>
            </a:lvl4pPr>
            <a:lvl5pPr marL="0" indent="1828800">
              <a:spcBef>
                <a:spcPts val="400"/>
              </a:spcBef>
              <a:buClrTx/>
              <a:buSzTx/>
              <a:buNone/>
              <a:defRPr sz="20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0"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67866092"/>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28" name="Body Level One…"/>
          <p:cNvSpPr txBox="1">
            <a:spLocks noGrp="1"/>
          </p:cNvSpPr>
          <p:nvPr>
            <p:ph type="body" sz="half" idx="1"/>
          </p:nvPr>
        </p:nvSpPr>
        <p:spPr>
          <a:xfrm>
            <a:off x="2286000" y="1981200"/>
            <a:ext cx="3124200" cy="4114800"/>
          </a:xfrm>
          <a:prstGeom prst="rect">
            <a:avLst/>
          </a:prstGeom>
          <a:effectLst>
            <a:outerShdw blurRad="25400" dist="38099" dir="2700000" rotWithShape="0">
              <a:srgbClr val="808080"/>
            </a:outerShdw>
          </a:effectLst>
        </p:spPr>
        <p:txBody>
          <a:bodyPr/>
          <a:lstStyle>
            <a:lvl1pPr>
              <a:spcBef>
                <a:spcPts val="600"/>
              </a:spcBef>
              <a:buClrTx/>
              <a:buSzPct val="100000"/>
              <a:buChar char=""/>
              <a:defRPr sz="2800">
                <a:solidFill>
                  <a:srgbClr val="FFFF00"/>
                </a:solidFill>
                <a:latin typeface="Verdana"/>
                <a:ea typeface="Verdana"/>
                <a:cs typeface="Verdana"/>
                <a:sym typeface="Verdana"/>
              </a:defRPr>
            </a:lvl1pPr>
            <a:lvl2pPr marL="790575" indent="-333375">
              <a:spcBef>
                <a:spcPts val="600"/>
              </a:spcBef>
              <a:buClrTx/>
              <a:buSzPct val="100000"/>
              <a:buChar char=""/>
              <a:defRPr sz="2800">
                <a:solidFill>
                  <a:srgbClr val="FFFF00"/>
                </a:solidFill>
                <a:latin typeface="Verdana"/>
                <a:ea typeface="Verdana"/>
                <a:cs typeface="Verdana"/>
                <a:sym typeface="Verdana"/>
              </a:defRPr>
            </a:lvl2pPr>
            <a:lvl3pPr marL="1234439" indent="-320039">
              <a:spcBef>
                <a:spcPts val="600"/>
              </a:spcBef>
              <a:buClrTx/>
              <a:buSzPct val="100000"/>
              <a:buChar char=""/>
              <a:defRPr sz="2800">
                <a:solidFill>
                  <a:srgbClr val="FFFF00"/>
                </a:solidFill>
                <a:latin typeface="Verdana"/>
                <a:ea typeface="Verdana"/>
                <a:cs typeface="Verdana"/>
                <a:sym typeface="Verdana"/>
              </a:defRPr>
            </a:lvl3pPr>
            <a:lvl4pPr marL="1727200" indent="-355600">
              <a:spcBef>
                <a:spcPts val="600"/>
              </a:spcBef>
              <a:buClrTx/>
              <a:buSzPct val="100000"/>
              <a:buChar char=""/>
              <a:defRPr sz="2800">
                <a:solidFill>
                  <a:srgbClr val="FFFF00"/>
                </a:solidFill>
                <a:latin typeface="Verdana"/>
                <a:ea typeface="Verdana"/>
                <a:cs typeface="Verdana"/>
                <a:sym typeface="Verdana"/>
              </a:defRPr>
            </a:lvl4pPr>
            <a:lvl5pPr marL="2184400" indent="-355600">
              <a:spcBef>
                <a:spcPts val="600"/>
              </a:spcBef>
              <a:buClrTx/>
              <a:buSzPct val="100000"/>
              <a:buChar char=""/>
              <a:defRPr sz="28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56422239"/>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457200" y="274638"/>
            <a:ext cx="8229600" cy="1143001"/>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37" name="Body Level One…"/>
          <p:cNvSpPr txBox="1">
            <a:spLocks noGrp="1"/>
          </p:cNvSpPr>
          <p:nvPr>
            <p:ph type="body" sz="quarter" idx="1"/>
          </p:nvPr>
        </p:nvSpPr>
        <p:spPr>
          <a:xfrm>
            <a:off x="457200" y="1535112"/>
            <a:ext cx="4040188" cy="639763"/>
          </a:xfrm>
          <a:prstGeom prst="rect">
            <a:avLst/>
          </a:prstGeom>
          <a:effectLst>
            <a:outerShdw blurRad="25400" dist="38099" dir="2700000" rotWithShape="0">
              <a:srgbClr val="808080"/>
            </a:outerShdw>
          </a:effectLst>
        </p:spPr>
        <p:txBody>
          <a:bodyPr anchor="b"/>
          <a:lstStyle>
            <a:lvl1pPr marL="0" indent="0">
              <a:spcBef>
                <a:spcPts val="500"/>
              </a:spcBef>
              <a:buClrTx/>
              <a:buSzTx/>
              <a:buNone/>
              <a:defRPr sz="2400" b="1">
                <a:solidFill>
                  <a:srgbClr val="FFFF00"/>
                </a:solidFill>
                <a:latin typeface="Verdana"/>
                <a:ea typeface="Verdana"/>
                <a:cs typeface="Verdana"/>
                <a:sym typeface="Verdana"/>
              </a:defRPr>
            </a:lvl1pPr>
            <a:lvl2pPr marL="0" indent="457200">
              <a:spcBef>
                <a:spcPts val="500"/>
              </a:spcBef>
              <a:buClrTx/>
              <a:buSzTx/>
              <a:buNone/>
              <a:defRPr sz="2400" b="1">
                <a:solidFill>
                  <a:srgbClr val="FFFF00"/>
                </a:solidFill>
                <a:latin typeface="Verdana"/>
                <a:ea typeface="Verdana"/>
                <a:cs typeface="Verdana"/>
                <a:sym typeface="Verdana"/>
              </a:defRPr>
            </a:lvl2pPr>
            <a:lvl3pPr marL="0" indent="914400">
              <a:spcBef>
                <a:spcPts val="500"/>
              </a:spcBef>
              <a:buClrTx/>
              <a:buSzTx/>
              <a:buNone/>
              <a:defRPr sz="2400" b="1">
                <a:solidFill>
                  <a:srgbClr val="FFFF00"/>
                </a:solidFill>
                <a:latin typeface="Verdana"/>
                <a:ea typeface="Verdana"/>
                <a:cs typeface="Verdana"/>
                <a:sym typeface="Verdana"/>
              </a:defRPr>
            </a:lvl3pPr>
            <a:lvl4pPr marL="0" indent="1371600">
              <a:spcBef>
                <a:spcPts val="500"/>
              </a:spcBef>
              <a:buClrTx/>
              <a:buSzTx/>
              <a:buNone/>
              <a:defRPr sz="2400" b="1">
                <a:solidFill>
                  <a:srgbClr val="FFFF00"/>
                </a:solidFill>
                <a:latin typeface="Verdana"/>
                <a:ea typeface="Verdana"/>
                <a:cs typeface="Verdana"/>
                <a:sym typeface="Verdana"/>
              </a:defRPr>
            </a:lvl4pPr>
            <a:lvl5pPr marL="0" indent="1828800">
              <a:spcBef>
                <a:spcPts val="500"/>
              </a:spcBef>
              <a:buClrTx/>
              <a:buSzTx/>
              <a:buNone/>
              <a:defRPr sz="2400" b="1">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38" name="Text Placeholder 4"/>
          <p:cNvSpPr>
            <a:spLocks noGrp="1"/>
          </p:cNvSpPr>
          <p:nvPr>
            <p:ph type="body" sz="quarter" idx="21"/>
          </p:nvPr>
        </p:nvSpPr>
        <p:spPr>
          <a:xfrm>
            <a:off x="4645025" y="1535112"/>
            <a:ext cx="4041775" cy="639763"/>
          </a:xfrm>
          <a:prstGeom prst="rect">
            <a:avLst/>
          </a:prstGeom>
          <a:effectLst>
            <a:outerShdw blurRad="25400" dist="38099" dir="2700000" rotWithShape="0">
              <a:srgbClr val="808080"/>
            </a:outerShdw>
          </a:effectLst>
        </p:spPr>
        <p:txBody>
          <a:bodyPr anchor="b"/>
          <a:lstStyle/>
          <a:p>
            <a:pPr marL="0" indent="0">
              <a:spcBef>
                <a:spcPts val="500"/>
              </a:spcBef>
              <a:buClrTx/>
              <a:buSzTx/>
              <a:buNone/>
              <a:defRPr sz="2400" b="1">
                <a:solidFill>
                  <a:srgbClr val="FFFF00"/>
                </a:solidFill>
                <a:effectLst/>
                <a:latin typeface="Verdana"/>
                <a:ea typeface="Verdana"/>
                <a:cs typeface="Verdana"/>
                <a:sym typeface="Verdana"/>
              </a:defRPr>
            </a:pPr>
            <a:endParaRPr/>
          </a:p>
        </p:txBody>
      </p:sp>
      <p:sp>
        <p:nvSpPr>
          <p:cNvPr id="13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40910239"/>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7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7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7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47"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52305296"/>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5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30462500"/>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1" name="Title Text"/>
          <p:cNvSpPr txBox="1">
            <a:spLocks noGrp="1"/>
          </p:cNvSpPr>
          <p:nvPr>
            <p:ph type="title"/>
          </p:nvPr>
        </p:nvSpPr>
        <p:spPr>
          <a:xfrm>
            <a:off x="457200" y="273050"/>
            <a:ext cx="3008314" cy="1162050"/>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62" name="Body Level One…"/>
          <p:cNvSpPr txBox="1">
            <a:spLocks noGrp="1"/>
          </p:cNvSpPr>
          <p:nvPr>
            <p:ph type="body" idx="1"/>
          </p:nvPr>
        </p:nvSpPr>
        <p:spPr>
          <a:xfrm>
            <a:off x="3575050" y="273050"/>
            <a:ext cx="5111750" cy="5853113"/>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63" name="Text Placeholder 3"/>
          <p:cNvSpPr>
            <a:spLocks noGrp="1"/>
          </p:cNvSpPr>
          <p:nvPr>
            <p:ph type="body" sz="half" idx="21"/>
          </p:nvPr>
        </p:nvSpPr>
        <p:spPr>
          <a:xfrm>
            <a:off x="457199" y="1435100"/>
            <a:ext cx="3008315" cy="4691063"/>
          </a:xfrm>
          <a:prstGeom prst="rect">
            <a:avLst/>
          </a:prstGeom>
          <a:effectLst>
            <a:outerShdw blurRad="25400" dist="38099" dir="2700000" rotWithShape="0">
              <a:srgbClr val="808080"/>
            </a:outerShdw>
          </a:effectLst>
        </p:spPr>
        <p:txBody>
          <a:bodyPr/>
          <a:lstStyle/>
          <a:p>
            <a:pPr marL="0" indent="0">
              <a:spcBef>
                <a:spcPts val="300"/>
              </a:spcBef>
              <a:buClrTx/>
              <a:buSzTx/>
              <a:buNone/>
              <a:defRPr sz="1400">
                <a:solidFill>
                  <a:srgbClr val="FFFF00"/>
                </a:solidFill>
                <a:effectLst/>
                <a:latin typeface="Verdana"/>
                <a:ea typeface="Verdana"/>
                <a:cs typeface="Verdana"/>
                <a:sym typeface="Verdana"/>
              </a:defRPr>
            </a:pPr>
            <a:endParaRPr/>
          </a:p>
        </p:txBody>
      </p:sp>
      <p:sp>
        <p:nvSpPr>
          <p:cNvPr id="16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62483743"/>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1792288" y="4800600"/>
            <a:ext cx="5486401" cy="566738"/>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72" name="Picture Placeholder 2"/>
          <p:cNvSpPr>
            <a:spLocks noGrp="1"/>
          </p:cNvSpPr>
          <p:nvPr>
            <p:ph type="pic" sz="half" idx="21"/>
          </p:nvPr>
        </p:nvSpPr>
        <p:spPr>
          <a:xfrm>
            <a:off x="1792288" y="612775"/>
            <a:ext cx="5486401" cy="4114800"/>
          </a:xfrm>
          <a:prstGeom prst="rect">
            <a:avLst/>
          </a:prstGeom>
          <a:effectLst>
            <a:outerShdw blurRad="25400" dist="38099" dir="2700000" rotWithShape="0">
              <a:srgbClr val="808080"/>
            </a:outerShdw>
          </a:effectLst>
        </p:spPr>
        <p:txBody>
          <a:bodyPr lIns="91439" rIns="91439">
            <a:noAutofit/>
          </a:bodyPr>
          <a:lstStyle/>
          <a:p>
            <a:endParaRPr/>
          </a:p>
        </p:txBody>
      </p:sp>
      <p:sp>
        <p:nvSpPr>
          <p:cNvPr id="173" name="Body Level One…"/>
          <p:cNvSpPr txBox="1">
            <a:spLocks noGrp="1"/>
          </p:cNvSpPr>
          <p:nvPr>
            <p:ph type="body" sz="quarter" idx="1"/>
          </p:nvPr>
        </p:nvSpPr>
        <p:spPr>
          <a:xfrm>
            <a:off x="1792288" y="5367337"/>
            <a:ext cx="5486401" cy="804863"/>
          </a:xfrm>
          <a:prstGeom prst="rect">
            <a:avLst/>
          </a:prstGeom>
          <a:effectLst>
            <a:outerShdw blurRad="25400" dist="38099" dir="2700000" rotWithShape="0">
              <a:srgbClr val="808080"/>
            </a:outerShdw>
          </a:effectLst>
        </p:spPr>
        <p:txBody>
          <a:bodyPr/>
          <a:lstStyle>
            <a:lvl1pPr marL="0" indent="0">
              <a:spcBef>
                <a:spcPts val="300"/>
              </a:spcBef>
              <a:buClrTx/>
              <a:buSzTx/>
              <a:buNone/>
              <a:defRPr sz="1400">
                <a:solidFill>
                  <a:srgbClr val="FFFF00"/>
                </a:solidFill>
                <a:latin typeface="Verdana"/>
                <a:ea typeface="Verdana"/>
                <a:cs typeface="Verdana"/>
                <a:sym typeface="Verdana"/>
              </a:defRPr>
            </a:lvl1pPr>
            <a:lvl2pPr marL="0" indent="457200">
              <a:spcBef>
                <a:spcPts val="300"/>
              </a:spcBef>
              <a:buClrTx/>
              <a:buSzTx/>
              <a:buNone/>
              <a:defRPr sz="1400">
                <a:solidFill>
                  <a:srgbClr val="FFFF00"/>
                </a:solidFill>
                <a:latin typeface="Verdana"/>
                <a:ea typeface="Verdana"/>
                <a:cs typeface="Verdana"/>
                <a:sym typeface="Verdana"/>
              </a:defRPr>
            </a:lvl2pPr>
            <a:lvl3pPr marL="0" indent="914400">
              <a:spcBef>
                <a:spcPts val="300"/>
              </a:spcBef>
              <a:buClrTx/>
              <a:buSzTx/>
              <a:buNone/>
              <a:defRPr sz="1400">
                <a:solidFill>
                  <a:srgbClr val="FFFF00"/>
                </a:solidFill>
                <a:latin typeface="Verdana"/>
                <a:ea typeface="Verdana"/>
                <a:cs typeface="Verdana"/>
                <a:sym typeface="Verdana"/>
              </a:defRPr>
            </a:lvl3pPr>
            <a:lvl4pPr marL="0" indent="1371600">
              <a:spcBef>
                <a:spcPts val="300"/>
              </a:spcBef>
              <a:buClrTx/>
              <a:buSzTx/>
              <a:buNone/>
              <a:defRPr sz="1400">
                <a:solidFill>
                  <a:srgbClr val="FFFF00"/>
                </a:solidFill>
                <a:latin typeface="Verdana"/>
                <a:ea typeface="Verdana"/>
                <a:cs typeface="Verdana"/>
                <a:sym typeface="Verdana"/>
              </a:defRPr>
            </a:lvl4pPr>
            <a:lvl5pPr marL="0" indent="1828800">
              <a:spcBef>
                <a:spcPts val="300"/>
              </a:spcBef>
              <a:buClrTx/>
              <a:buSzTx/>
              <a:buNone/>
              <a:defRPr sz="14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7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71604012"/>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1"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82"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83"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53225648"/>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77050" y="609600"/>
            <a:ext cx="1809750" cy="5486400"/>
          </a:xfrm>
          <a:prstGeom prst="rect">
            <a:avLst/>
          </a:prstGeom>
          <a:effectLst>
            <a:outerShdw blurRad="25400" dist="38099" dir="2700000" rotWithShape="0">
              <a:srgbClr val="808080"/>
            </a:outerShdw>
          </a:effectLst>
        </p:spPr>
        <p:txBody>
          <a:bodyPr vert="eaVert"/>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91" name="Body Level One…"/>
          <p:cNvSpPr txBox="1">
            <a:spLocks noGrp="1"/>
          </p:cNvSpPr>
          <p:nvPr>
            <p:ph type="body" idx="1"/>
          </p:nvPr>
        </p:nvSpPr>
        <p:spPr>
          <a:xfrm>
            <a:off x="1447800" y="609600"/>
            <a:ext cx="5276850" cy="54864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92"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63998425"/>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0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17900540"/>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2_Title and Content">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67014604"/>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2_Section Header">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1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13622920"/>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2_Two Content">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2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2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46106613"/>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7" name="Title Text"/>
          <p:cNvSpPr txBox="1">
            <a:spLocks noGrp="1"/>
          </p:cNvSpPr>
          <p:nvPr>
            <p:ph type="title"/>
          </p:nvPr>
        </p:nvSpPr>
        <p:spPr>
          <a:prstGeom prst="rect">
            <a:avLst/>
          </a:prstGeom>
        </p:spPr>
        <p:txBody>
          <a:bodyPr/>
          <a:lstStyle/>
          <a:p>
            <a:r>
              <a:t>Title Text</a:t>
            </a:r>
          </a:p>
        </p:txBody>
      </p:sp>
      <p:sp>
        <p:nvSpPr>
          <p:cNvPr id="38"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sp>
        <p:nvSpPr>
          <p:cNvPr id="28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8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82"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2_Comparison">
    <p:spTree>
      <p:nvGrpSpPr>
        <p:cNvPr id="1" name=""/>
        <p:cNvGrpSpPr/>
        <p:nvPr/>
      </p:nvGrpSpPr>
      <p:grpSpPr>
        <a:xfrm>
          <a:off x="0" y="0"/>
          <a:ext cx="0" cy="0"/>
          <a:chOff x="0" y="0"/>
          <a:chExt cx="0" cy="0"/>
        </a:xfrm>
      </p:grpSpPr>
      <p:sp>
        <p:nvSpPr>
          <p:cNvPr id="23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3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3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23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00533571"/>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2_Title Only">
    <p:spTree>
      <p:nvGrpSpPr>
        <p:cNvPr id="1" name=""/>
        <p:cNvGrpSpPr/>
        <p:nvPr/>
      </p:nvGrpSpPr>
      <p:grpSpPr>
        <a:xfrm>
          <a:off x="0" y="0"/>
          <a:ext cx="0" cy="0"/>
          <a:chOff x="0" y="0"/>
          <a:chExt cx="0" cy="0"/>
        </a:xfrm>
      </p:grpSpPr>
      <p:sp>
        <p:nvSpPr>
          <p:cNvPr id="24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23528127"/>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2_Blank">
    <p:spTree>
      <p:nvGrpSpPr>
        <p:cNvPr id="1" name=""/>
        <p:cNvGrpSpPr/>
        <p:nvPr/>
      </p:nvGrpSpPr>
      <p:grpSpPr>
        <a:xfrm>
          <a:off x="0" y="0"/>
          <a:ext cx="0" cy="0"/>
          <a:chOff x="0" y="0"/>
          <a:chExt cx="0" cy="0"/>
        </a:xfrm>
      </p:grpSpPr>
      <p:sp>
        <p:nvSpPr>
          <p:cNvPr id="25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88699357"/>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2_Content with Caption">
    <p:spTree>
      <p:nvGrpSpPr>
        <p:cNvPr id="1" name=""/>
        <p:cNvGrpSpPr/>
        <p:nvPr/>
      </p:nvGrpSpPr>
      <p:grpSpPr>
        <a:xfrm>
          <a:off x="0" y="0"/>
          <a:ext cx="0" cy="0"/>
          <a:chOff x="0" y="0"/>
          <a:chExt cx="0" cy="0"/>
        </a:xfrm>
      </p:grpSpPr>
      <p:sp>
        <p:nvSpPr>
          <p:cNvPr id="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6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6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26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96306277"/>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2_Picture with Caption">
    <p:spTree>
      <p:nvGrpSpPr>
        <p:cNvPr id="1" name=""/>
        <p:cNvGrpSpPr/>
        <p:nvPr/>
      </p:nvGrpSpPr>
      <p:grpSpPr>
        <a:xfrm>
          <a:off x="0" y="0"/>
          <a:ext cx="0" cy="0"/>
          <a:chOff x="0" y="0"/>
          <a:chExt cx="0" cy="0"/>
        </a:xfrm>
      </p:grpSpPr>
      <p:sp>
        <p:nvSpPr>
          <p:cNvPr id="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7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7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7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07108969"/>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2_Title and Vertical Text">
    <p:spTree>
      <p:nvGrpSpPr>
        <p:cNvPr id="1" name=""/>
        <p:cNvGrpSpPr/>
        <p:nvPr/>
      </p:nvGrpSpPr>
      <p:grpSpPr>
        <a:xfrm>
          <a:off x="0" y="0"/>
          <a:ext cx="0" cy="0"/>
          <a:chOff x="0" y="0"/>
          <a:chExt cx="0" cy="0"/>
        </a:xfrm>
      </p:grpSpPr>
      <p:sp>
        <p:nvSpPr>
          <p:cNvPr id="28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8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82"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6056929"/>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2_Vertical Title and Text">
    <p:spTree>
      <p:nvGrpSpPr>
        <p:cNvPr id="1" name=""/>
        <p:cNvGrpSpPr/>
        <p:nvPr/>
      </p:nvGrpSpPr>
      <p:grpSpPr>
        <a:xfrm>
          <a:off x="0" y="0"/>
          <a:ext cx="0" cy="0"/>
          <a:chOff x="0" y="0"/>
          <a:chExt cx="0" cy="0"/>
        </a:xfrm>
      </p:grpSpPr>
      <p:sp>
        <p:nvSpPr>
          <p:cNvPr id="28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9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425716735"/>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Title, Text, and Content">
    <p:spTree>
      <p:nvGrpSpPr>
        <p:cNvPr id="1" name=""/>
        <p:cNvGrpSpPr/>
        <p:nvPr/>
      </p:nvGrpSpPr>
      <p:grpSpPr>
        <a:xfrm>
          <a:off x="0" y="0"/>
          <a:ext cx="0" cy="0"/>
          <a:chOff x="0" y="0"/>
          <a:chExt cx="0" cy="0"/>
        </a:xfrm>
      </p:grpSpPr>
      <p:sp>
        <p:nvSpPr>
          <p:cNvPr id="29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9"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86511284"/>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1_Title Slide">
    <p:spTree>
      <p:nvGrpSpPr>
        <p:cNvPr id="1" name=""/>
        <p:cNvGrpSpPr/>
        <p:nvPr/>
      </p:nvGrpSpPr>
      <p:grpSpPr>
        <a:xfrm>
          <a:off x="0" y="0"/>
          <a:ext cx="0" cy="0"/>
          <a:chOff x="0" y="0"/>
          <a:chExt cx="0" cy="0"/>
        </a:xfrm>
      </p:grpSpPr>
      <p:sp>
        <p:nvSpPr>
          <p:cNvPr id="307" name="Title Text"/>
          <p:cNvSpPr txBox="1">
            <a:spLocks noGrp="1"/>
          </p:cNvSpPr>
          <p:nvPr>
            <p:ph type="title"/>
          </p:nvPr>
        </p:nvSpPr>
        <p:spPr>
          <a:xfrm>
            <a:off x="685800" y="2130425"/>
            <a:ext cx="7772400" cy="1470025"/>
          </a:xfrm>
          <a:prstGeom prst="rect">
            <a:avLst/>
          </a:prstGeom>
        </p:spPr>
        <p:txBody>
          <a:bodyPr/>
          <a:lstStyle/>
          <a:p>
            <a:pPr>
              <a:defRPr>
                <a:effectLst/>
              </a:defRPr>
            </a:pPr>
            <a:r>
              <a:t>Title Text</a:t>
            </a:r>
          </a:p>
        </p:txBody>
      </p:sp>
      <p:sp>
        <p:nvSpPr>
          <p:cNvPr id="30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64840234"/>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3_Title and Content">
    <p:spTree>
      <p:nvGrpSpPr>
        <p:cNvPr id="1" name=""/>
        <p:cNvGrpSpPr/>
        <p:nvPr/>
      </p:nvGrpSpPr>
      <p:grpSpPr>
        <a:xfrm>
          <a:off x="0" y="0"/>
          <a:ext cx="0" cy="0"/>
          <a:chOff x="0" y="0"/>
          <a:chExt cx="0" cy="0"/>
        </a:xfrm>
      </p:grpSpPr>
      <p:sp>
        <p:nvSpPr>
          <p:cNvPr id="31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17"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1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72994194"/>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sp>
        <p:nvSpPr>
          <p:cNvPr id="28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9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3_Section Header">
    <p:spTree>
      <p:nvGrpSpPr>
        <p:cNvPr id="1" name=""/>
        <p:cNvGrpSpPr/>
        <p:nvPr/>
      </p:nvGrpSpPr>
      <p:grpSpPr>
        <a:xfrm>
          <a:off x="0" y="0"/>
          <a:ext cx="0" cy="0"/>
          <a:chOff x="0" y="0"/>
          <a:chExt cx="0" cy="0"/>
        </a:xfrm>
      </p:grpSpPr>
      <p:sp>
        <p:nvSpPr>
          <p:cNvPr id="32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pPr>
              <a:defRPr>
                <a:effectLst/>
              </a:defRPr>
            </a:pPr>
            <a:r>
              <a:t>Title Text</a:t>
            </a:r>
          </a:p>
        </p:txBody>
      </p:sp>
      <p:sp>
        <p:nvSpPr>
          <p:cNvPr id="326"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2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66114060"/>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3_Two Content">
    <p:spTree>
      <p:nvGrpSpPr>
        <p:cNvPr id="1" name=""/>
        <p:cNvGrpSpPr/>
        <p:nvPr/>
      </p:nvGrpSpPr>
      <p:grpSpPr>
        <a:xfrm>
          <a:off x="0" y="0"/>
          <a:ext cx="0" cy="0"/>
          <a:chOff x="0" y="0"/>
          <a:chExt cx="0" cy="0"/>
        </a:xfrm>
      </p:grpSpPr>
      <p:sp>
        <p:nvSpPr>
          <p:cNvPr id="334"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35"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3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97852252"/>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3_Comparison">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457200" y="274638"/>
            <a:ext cx="8229600" cy="1143001"/>
          </a:xfrm>
          <a:prstGeom prst="rect">
            <a:avLst/>
          </a:prstGeom>
        </p:spPr>
        <p:txBody>
          <a:bodyPr/>
          <a:lstStyle/>
          <a:p>
            <a:pPr>
              <a:defRPr>
                <a:effectLst/>
              </a:defRPr>
            </a:pPr>
            <a:r>
              <a:t>Title Text</a:t>
            </a:r>
          </a:p>
        </p:txBody>
      </p:sp>
      <p:sp>
        <p:nvSpPr>
          <p:cNvPr id="344"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45"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3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12981208"/>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3_Title Only">
    <p:spTree>
      <p:nvGrpSpPr>
        <p:cNvPr id="1" name=""/>
        <p:cNvGrpSpPr/>
        <p:nvPr/>
      </p:nvGrpSpPr>
      <p:grpSpPr>
        <a:xfrm>
          <a:off x="0" y="0"/>
          <a:ext cx="0" cy="0"/>
          <a:chOff x="0" y="0"/>
          <a:chExt cx="0" cy="0"/>
        </a:xfrm>
      </p:grpSpPr>
      <p:sp>
        <p:nvSpPr>
          <p:cNvPr id="353"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54"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11939186"/>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3_Blank">
    <p:spTree>
      <p:nvGrpSpPr>
        <p:cNvPr id="1" name=""/>
        <p:cNvGrpSpPr/>
        <p:nvPr/>
      </p:nvGrpSpPr>
      <p:grpSpPr>
        <a:xfrm>
          <a:off x="0" y="0"/>
          <a:ext cx="0" cy="0"/>
          <a:chOff x="0" y="0"/>
          <a:chExt cx="0" cy="0"/>
        </a:xfrm>
      </p:grpSpPr>
      <p:sp>
        <p:nvSpPr>
          <p:cNvPr id="36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36634010"/>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3_Content with Caption">
    <p:spTree>
      <p:nvGrpSpPr>
        <p:cNvPr id="1" name=""/>
        <p:cNvGrpSpPr/>
        <p:nvPr/>
      </p:nvGrpSpPr>
      <p:grpSpPr>
        <a:xfrm>
          <a:off x="0" y="0"/>
          <a:ext cx="0" cy="0"/>
          <a:chOff x="0" y="0"/>
          <a:chExt cx="0" cy="0"/>
        </a:xfrm>
      </p:grpSpPr>
      <p:sp>
        <p:nvSpPr>
          <p:cNvPr id="36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pPr>
              <a:defRPr>
                <a:effectLst/>
              </a:defRPr>
            </a:pPr>
            <a:r>
              <a:t>Title Text</a:t>
            </a:r>
          </a:p>
        </p:txBody>
      </p:sp>
      <p:sp>
        <p:nvSpPr>
          <p:cNvPr id="369"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7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37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92628145"/>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3_Picture with Caption">
    <p:spTree>
      <p:nvGrpSpPr>
        <p:cNvPr id="1" name=""/>
        <p:cNvGrpSpPr/>
        <p:nvPr/>
      </p:nvGrpSpPr>
      <p:grpSpPr>
        <a:xfrm>
          <a:off x="0" y="0"/>
          <a:ext cx="0" cy="0"/>
          <a:chOff x="0" y="0"/>
          <a:chExt cx="0" cy="0"/>
        </a:xfrm>
      </p:grpSpPr>
      <p:sp>
        <p:nvSpPr>
          <p:cNvPr id="37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pPr>
              <a:defRPr>
                <a:effectLst/>
              </a:defRPr>
            </a:pPr>
            <a:r>
              <a:t>Title Text</a:t>
            </a:r>
          </a:p>
        </p:txBody>
      </p:sp>
      <p:sp>
        <p:nvSpPr>
          <p:cNvPr id="37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8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8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00325662"/>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3_Title and Vertical Text">
    <p:spTree>
      <p:nvGrpSpPr>
        <p:cNvPr id="1" name=""/>
        <p:cNvGrpSpPr/>
        <p:nvPr/>
      </p:nvGrpSpPr>
      <p:grpSpPr>
        <a:xfrm>
          <a:off x="0" y="0"/>
          <a:ext cx="0" cy="0"/>
          <a:chOff x="0" y="0"/>
          <a:chExt cx="0" cy="0"/>
        </a:xfrm>
      </p:grpSpPr>
      <p:sp>
        <p:nvSpPr>
          <p:cNvPr id="388"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89"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7883912"/>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3_Vertical Title and Text">
    <p:spTree>
      <p:nvGrpSpPr>
        <p:cNvPr id="1" name=""/>
        <p:cNvGrpSpPr/>
        <p:nvPr/>
      </p:nvGrpSpPr>
      <p:grpSpPr>
        <a:xfrm>
          <a:off x="0" y="0"/>
          <a:ext cx="0" cy="0"/>
          <a:chOff x="0" y="0"/>
          <a:chExt cx="0" cy="0"/>
        </a:xfrm>
      </p:grpSpPr>
      <p:sp>
        <p:nvSpPr>
          <p:cNvPr id="397" name="Title Text"/>
          <p:cNvSpPr txBox="1">
            <a:spLocks noGrp="1"/>
          </p:cNvSpPr>
          <p:nvPr>
            <p:ph type="title"/>
          </p:nvPr>
        </p:nvSpPr>
        <p:spPr>
          <a:xfrm>
            <a:off x="6515100" y="609600"/>
            <a:ext cx="1943100" cy="5486400"/>
          </a:xfrm>
          <a:prstGeom prst="rect">
            <a:avLst/>
          </a:prstGeom>
        </p:spPr>
        <p:txBody>
          <a:bodyPr vert="eaVert"/>
          <a:lstStyle/>
          <a:p>
            <a:pPr>
              <a:defRPr>
                <a:effectLst/>
              </a:defRPr>
            </a:pPr>
            <a:r>
              <a:t>Title Text</a:t>
            </a:r>
          </a:p>
        </p:txBody>
      </p:sp>
      <p:sp>
        <p:nvSpPr>
          <p:cNvPr id="398"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40854028"/>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Title and Table">
    <p:spTree>
      <p:nvGrpSpPr>
        <p:cNvPr id="1" name=""/>
        <p:cNvGrpSpPr/>
        <p:nvPr/>
      </p:nvGrpSpPr>
      <p:grpSpPr>
        <a:xfrm>
          <a:off x="0" y="0"/>
          <a:ext cx="0" cy="0"/>
          <a:chOff x="0" y="0"/>
          <a:chExt cx="0" cy="0"/>
        </a:xfrm>
      </p:grpSpPr>
      <p:sp>
        <p:nvSpPr>
          <p:cNvPr id="40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40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10293016"/>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Text, and Content">
    <p:spTree>
      <p:nvGrpSpPr>
        <p:cNvPr id="1" name=""/>
        <p:cNvGrpSpPr/>
        <p:nvPr/>
      </p:nvGrpSpPr>
      <p:grpSpPr>
        <a:xfrm>
          <a:off x="0" y="0"/>
          <a:ext cx="0" cy="0"/>
          <a:chOff x="0" y="0"/>
          <a:chExt cx="0" cy="0"/>
        </a:xfrm>
      </p:grpSpPr>
      <p:sp>
        <p:nvSpPr>
          <p:cNvPr id="29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9"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2_Title Slide">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48" name="Group 2"/>
          <p:cNvGrpSpPr/>
          <p:nvPr/>
        </p:nvGrpSpPr>
        <p:grpSpPr>
          <a:xfrm>
            <a:off x="3800475" y="1789113"/>
            <a:ext cx="5350046" cy="5056188"/>
            <a:chOff x="0" y="0"/>
            <a:chExt cx="5350045" cy="5056187"/>
          </a:xfrm>
        </p:grpSpPr>
        <p:sp>
          <p:nvSpPr>
            <p:cNvPr id="41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49"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ahoma"/>
                <a:ea typeface="Tahoma"/>
                <a:cs typeface="Tahoma"/>
                <a:sym typeface="Tahoma"/>
              </a:defRPr>
            </a:lvl1pPr>
            <a:lvl2pPr algn="ctr">
              <a:buClrTx/>
              <a:buSzPct val="65000"/>
              <a:buChar char="■"/>
              <a:defRPr>
                <a:latin typeface="Tahoma"/>
                <a:ea typeface="Tahoma"/>
                <a:cs typeface="Tahoma"/>
                <a:sym typeface="Tahoma"/>
              </a:defRPr>
            </a:lvl2pPr>
            <a:lvl3pPr algn="ctr">
              <a:buClrTx/>
              <a:buSzPct val="65000"/>
              <a:buChar char="■"/>
              <a:defRPr>
                <a:latin typeface="Tahoma"/>
                <a:ea typeface="Tahoma"/>
                <a:cs typeface="Tahoma"/>
                <a:sym typeface="Tahoma"/>
              </a:defRPr>
            </a:lvl3pPr>
            <a:lvl4pPr algn="ctr">
              <a:buClrTx/>
              <a:buSzPct val="65000"/>
              <a:buChar char="■"/>
              <a:defRPr>
                <a:latin typeface="Tahoma"/>
                <a:ea typeface="Tahoma"/>
                <a:cs typeface="Tahoma"/>
                <a:sym typeface="Tahoma"/>
              </a:defRPr>
            </a:lvl4pPr>
            <a:lvl5pPr algn="ctr">
              <a:buClrTx/>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50" name="Title Text"/>
          <p:cNvSpPr txBox="1">
            <a:spLocks noGrp="1"/>
          </p:cNvSpPr>
          <p:nvPr>
            <p:ph type="title"/>
          </p:nvPr>
        </p:nvSpPr>
        <p:spPr>
          <a:xfrm>
            <a:off x="685800" y="1768475"/>
            <a:ext cx="7772400" cy="1736725"/>
          </a:xfrm>
          <a:prstGeom prst="rect">
            <a:avLst/>
          </a:prstGeom>
        </p:spPr>
        <p:txBody>
          <a:bodyPr anchor="b"/>
          <a:lstStyle>
            <a:lvl1pPr>
              <a:defRPr sz="5400">
                <a:solidFill>
                  <a:srgbClr val="DBBD71"/>
                </a:solidFill>
              </a:defRPr>
            </a:lvl1pPr>
          </a:lstStyle>
          <a:p>
            <a:r>
              <a:t>Title Text</a:t>
            </a:r>
          </a:p>
        </p:txBody>
      </p:sp>
      <p:sp>
        <p:nvSpPr>
          <p:cNvPr id="45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10889294"/>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92" name="Group 2"/>
          <p:cNvGrpSpPr/>
          <p:nvPr/>
        </p:nvGrpSpPr>
        <p:grpSpPr>
          <a:xfrm>
            <a:off x="3800475" y="1789113"/>
            <a:ext cx="5350046" cy="5056188"/>
            <a:chOff x="0" y="0"/>
            <a:chExt cx="5350045" cy="5056187"/>
          </a:xfrm>
        </p:grpSpPr>
        <p:sp>
          <p:nvSpPr>
            <p:cNvPr id="45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5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9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494"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5"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32541236"/>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36" name="Group 2"/>
          <p:cNvGrpSpPr/>
          <p:nvPr/>
        </p:nvGrpSpPr>
        <p:grpSpPr>
          <a:xfrm>
            <a:off x="3800475" y="1789113"/>
            <a:ext cx="5350046" cy="5056188"/>
            <a:chOff x="0" y="0"/>
            <a:chExt cx="5350045" cy="5056187"/>
          </a:xfrm>
        </p:grpSpPr>
        <p:sp>
          <p:nvSpPr>
            <p:cNvPr id="502"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3"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4"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5"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6"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7"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8"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0"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1"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2"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3"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4"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5"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6"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7"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8"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9"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0"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1"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2"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3"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4"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5"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6"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7"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8"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9"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0"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1"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2"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3"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4"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5"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3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53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9"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94669774"/>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80" name="Group 2"/>
          <p:cNvGrpSpPr/>
          <p:nvPr/>
        </p:nvGrpSpPr>
        <p:grpSpPr>
          <a:xfrm>
            <a:off x="3800475" y="1789113"/>
            <a:ext cx="5350046" cy="5056188"/>
            <a:chOff x="0" y="0"/>
            <a:chExt cx="5350045" cy="5056187"/>
          </a:xfrm>
        </p:grpSpPr>
        <p:sp>
          <p:nvSpPr>
            <p:cNvPr id="546"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7"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8"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9"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0"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1"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2"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4"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5"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6"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7"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8"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9"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0"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1"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2"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3"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4"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5"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6"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7"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8"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9"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0"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1"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2"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3"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4"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5"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6"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7"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8"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9"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81"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582"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8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92079143"/>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24" name="Group 2"/>
          <p:cNvGrpSpPr/>
          <p:nvPr/>
        </p:nvGrpSpPr>
        <p:grpSpPr>
          <a:xfrm>
            <a:off x="3800475" y="1789113"/>
            <a:ext cx="5350046" cy="5056188"/>
            <a:chOff x="0" y="0"/>
            <a:chExt cx="5350045" cy="5056187"/>
          </a:xfrm>
        </p:grpSpPr>
        <p:sp>
          <p:nvSpPr>
            <p:cNvPr id="59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25"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62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62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46472579"/>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69" name="Group 2"/>
          <p:cNvGrpSpPr/>
          <p:nvPr/>
        </p:nvGrpSpPr>
        <p:grpSpPr>
          <a:xfrm>
            <a:off x="3800475" y="1789113"/>
            <a:ext cx="5350046" cy="5056188"/>
            <a:chOff x="0" y="0"/>
            <a:chExt cx="5350045" cy="5056187"/>
          </a:xfrm>
        </p:grpSpPr>
        <p:sp>
          <p:nvSpPr>
            <p:cNvPr id="63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7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67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42503997"/>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12" name="Group 2"/>
          <p:cNvGrpSpPr/>
          <p:nvPr/>
        </p:nvGrpSpPr>
        <p:grpSpPr>
          <a:xfrm>
            <a:off x="3800475" y="1789113"/>
            <a:ext cx="5350046" cy="5056188"/>
            <a:chOff x="0" y="0"/>
            <a:chExt cx="5350045" cy="5056187"/>
          </a:xfrm>
        </p:grpSpPr>
        <p:sp>
          <p:nvSpPr>
            <p:cNvPr id="67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7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1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33981225"/>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54" name="Group 2"/>
          <p:cNvGrpSpPr/>
          <p:nvPr/>
        </p:nvGrpSpPr>
        <p:grpSpPr>
          <a:xfrm>
            <a:off x="3800475" y="1789113"/>
            <a:ext cx="5350046" cy="5056188"/>
            <a:chOff x="0" y="0"/>
            <a:chExt cx="5350045" cy="5056187"/>
          </a:xfrm>
        </p:grpSpPr>
        <p:sp>
          <p:nvSpPr>
            <p:cNvPr id="72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55"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756"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57"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75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57278863"/>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99" name="Group 2"/>
          <p:cNvGrpSpPr/>
          <p:nvPr/>
        </p:nvGrpSpPr>
        <p:grpSpPr>
          <a:xfrm>
            <a:off x="3800475" y="1789113"/>
            <a:ext cx="5350046" cy="5056188"/>
            <a:chOff x="0" y="0"/>
            <a:chExt cx="5350045" cy="5056187"/>
          </a:xfrm>
        </p:grpSpPr>
        <p:sp>
          <p:nvSpPr>
            <p:cNvPr id="76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0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80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0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0056352"/>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44" name="Group 2"/>
          <p:cNvGrpSpPr/>
          <p:nvPr/>
        </p:nvGrpSpPr>
        <p:grpSpPr>
          <a:xfrm>
            <a:off x="3800475" y="1789113"/>
            <a:ext cx="5350046" cy="5056188"/>
            <a:chOff x="0" y="0"/>
            <a:chExt cx="5350045" cy="5056187"/>
          </a:xfrm>
        </p:grpSpPr>
        <p:sp>
          <p:nvSpPr>
            <p:cNvPr id="81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4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846"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4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22338807"/>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307" name="Title Text"/>
          <p:cNvSpPr txBox="1">
            <a:spLocks noGrp="1"/>
          </p:cNvSpPr>
          <p:nvPr>
            <p:ph type="title"/>
          </p:nvPr>
        </p:nvSpPr>
        <p:spPr>
          <a:xfrm>
            <a:off x="685800" y="2130425"/>
            <a:ext cx="7772400" cy="1470025"/>
          </a:xfrm>
          <a:prstGeom prst="rect">
            <a:avLst/>
          </a:prstGeom>
        </p:spPr>
        <p:txBody>
          <a:bodyPr/>
          <a:lstStyle/>
          <a:p>
            <a:pPr>
              <a:defRPr>
                <a:effectLst/>
              </a:defRPr>
            </a:pPr>
            <a:r>
              <a:t>Title Text</a:t>
            </a:r>
          </a:p>
        </p:txBody>
      </p:sp>
      <p:sp>
        <p:nvSpPr>
          <p:cNvPr id="30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88" name="Group 2"/>
          <p:cNvGrpSpPr/>
          <p:nvPr/>
        </p:nvGrpSpPr>
        <p:grpSpPr>
          <a:xfrm>
            <a:off x="3800475" y="1789113"/>
            <a:ext cx="5350046" cy="5056188"/>
            <a:chOff x="0" y="0"/>
            <a:chExt cx="5350045" cy="5056187"/>
          </a:xfrm>
        </p:grpSpPr>
        <p:sp>
          <p:nvSpPr>
            <p:cNvPr id="85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89"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890"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9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34870508"/>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32" name="Group 2"/>
          <p:cNvGrpSpPr/>
          <p:nvPr/>
        </p:nvGrpSpPr>
        <p:grpSpPr>
          <a:xfrm>
            <a:off x="3800475" y="1789113"/>
            <a:ext cx="5350046" cy="5056188"/>
            <a:chOff x="0" y="0"/>
            <a:chExt cx="5350045" cy="5056187"/>
          </a:xfrm>
        </p:grpSpPr>
        <p:sp>
          <p:nvSpPr>
            <p:cNvPr id="89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9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93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99002379"/>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5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75" name="Group 2"/>
          <p:cNvGrpSpPr/>
          <p:nvPr/>
        </p:nvGrpSpPr>
        <p:grpSpPr>
          <a:xfrm>
            <a:off x="3800475" y="1789113"/>
            <a:ext cx="5350046" cy="5056188"/>
            <a:chOff x="0" y="0"/>
            <a:chExt cx="5350045" cy="5056187"/>
          </a:xfrm>
        </p:grpSpPr>
        <p:sp>
          <p:nvSpPr>
            <p:cNvPr id="9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9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77"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64945756"/>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19" name="Group 2"/>
          <p:cNvGrpSpPr/>
          <p:nvPr/>
        </p:nvGrpSpPr>
        <p:grpSpPr>
          <a:xfrm>
            <a:off x="3800475" y="1789113"/>
            <a:ext cx="5350046" cy="5056188"/>
            <a:chOff x="0" y="0"/>
            <a:chExt cx="5350045" cy="5056187"/>
          </a:xfrm>
        </p:grpSpPr>
        <p:sp>
          <p:nvSpPr>
            <p:cNvPr id="9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2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1021"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2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67200751"/>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5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63" name="Group 2"/>
          <p:cNvGrpSpPr/>
          <p:nvPr/>
        </p:nvGrpSpPr>
        <p:grpSpPr>
          <a:xfrm>
            <a:off x="3800475" y="1789113"/>
            <a:ext cx="5350046" cy="5056188"/>
            <a:chOff x="0" y="0"/>
            <a:chExt cx="5350045" cy="5056187"/>
          </a:xfrm>
        </p:grpSpPr>
        <p:sp>
          <p:nvSpPr>
            <p:cNvPr id="102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64"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065"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63164257"/>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07" name="Group 2"/>
          <p:cNvGrpSpPr/>
          <p:nvPr/>
        </p:nvGrpSpPr>
        <p:grpSpPr>
          <a:xfrm>
            <a:off x="3800475" y="1789113"/>
            <a:ext cx="5350046" cy="5056188"/>
            <a:chOff x="0" y="0"/>
            <a:chExt cx="5350045" cy="5056187"/>
          </a:xfrm>
        </p:grpSpPr>
        <p:sp>
          <p:nvSpPr>
            <p:cNvPr id="10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08"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110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1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111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72309662"/>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5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2" name="Group 2"/>
          <p:cNvGrpSpPr/>
          <p:nvPr/>
        </p:nvGrpSpPr>
        <p:grpSpPr>
          <a:xfrm>
            <a:off x="3800475" y="1789113"/>
            <a:ext cx="5350046" cy="5056188"/>
            <a:chOff x="0" y="0"/>
            <a:chExt cx="5350045" cy="5056187"/>
          </a:xfrm>
        </p:grpSpPr>
        <p:sp>
          <p:nvSpPr>
            <p:cNvPr id="111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1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5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15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11822284"/>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5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95" name="Group 2"/>
          <p:cNvGrpSpPr/>
          <p:nvPr/>
        </p:nvGrpSpPr>
        <p:grpSpPr>
          <a:xfrm>
            <a:off x="3800475" y="1789113"/>
            <a:ext cx="5350046" cy="5056188"/>
            <a:chOff x="0" y="0"/>
            <a:chExt cx="5350045" cy="5056187"/>
          </a:xfrm>
        </p:grpSpPr>
        <p:sp>
          <p:nvSpPr>
            <p:cNvPr id="116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9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9662316"/>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37" name="Group 2"/>
          <p:cNvGrpSpPr/>
          <p:nvPr/>
        </p:nvGrpSpPr>
        <p:grpSpPr>
          <a:xfrm>
            <a:off x="3800475" y="1789113"/>
            <a:ext cx="5350046" cy="5056188"/>
            <a:chOff x="0" y="0"/>
            <a:chExt cx="5350045" cy="5056187"/>
          </a:xfrm>
        </p:grpSpPr>
        <p:sp>
          <p:nvSpPr>
            <p:cNvPr id="120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3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1239"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4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124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99276675"/>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82" name="Group 2"/>
          <p:cNvGrpSpPr/>
          <p:nvPr/>
        </p:nvGrpSpPr>
        <p:grpSpPr>
          <a:xfrm>
            <a:off x="3800475" y="1789113"/>
            <a:ext cx="5350046" cy="5056188"/>
            <a:chOff x="0" y="0"/>
            <a:chExt cx="5350045" cy="5056187"/>
          </a:xfrm>
        </p:grpSpPr>
        <p:sp>
          <p:nvSpPr>
            <p:cNvPr id="124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4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8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128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28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31131760"/>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31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17"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1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27" name="Group 2"/>
          <p:cNvGrpSpPr/>
          <p:nvPr/>
        </p:nvGrpSpPr>
        <p:grpSpPr>
          <a:xfrm>
            <a:off x="3800475" y="1789113"/>
            <a:ext cx="5350046" cy="5056188"/>
            <a:chOff x="0" y="0"/>
            <a:chExt cx="5350045" cy="5056187"/>
          </a:xfrm>
        </p:grpSpPr>
        <p:sp>
          <p:nvSpPr>
            <p:cNvPr id="129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2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329"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3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49872243"/>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71" name="Group 2"/>
          <p:cNvGrpSpPr/>
          <p:nvPr/>
        </p:nvGrpSpPr>
        <p:grpSpPr>
          <a:xfrm>
            <a:off x="3800475" y="1789113"/>
            <a:ext cx="5350046" cy="5056188"/>
            <a:chOff x="0" y="0"/>
            <a:chExt cx="5350045" cy="5056187"/>
          </a:xfrm>
        </p:grpSpPr>
        <p:sp>
          <p:nvSpPr>
            <p:cNvPr id="133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7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72"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1373"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7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06718128"/>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1_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415" name="Group 2"/>
          <p:cNvGrpSpPr/>
          <p:nvPr/>
        </p:nvGrpSpPr>
        <p:grpSpPr>
          <a:xfrm>
            <a:off x="3800475" y="1789113"/>
            <a:ext cx="5350046" cy="5056188"/>
            <a:chOff x="0" y="0"/>
            <a:chExt cx="5350045" cy="5056187"/>
          </a:xfrm>
        </p:grpSpPr>
        <p:sp>
          <p:nvSpPr>
            <p:cNvPr id="138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1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41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4105894"/>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3399"/>
        </a:solidFill>
        <a:effectLst/>
      </p:bgPr>
    </p:bg>
    <p:spTree>
      <p:nvGrpSpPr>
        <p:cNvPr id="1" name=""/>
        <p:cNvGrpSpPr/>
        <p:nvPr/>
      </p:nvGrpSpPr>
      <p:grpSpPr>
        <a:xfrm>
          <a:off x="0" y="0"/>
          <a:ext cx="0" cy="0"/>
          <a:chOff x="0" y="0"/>
          <a:chExt cx="0" cy="0"/>
        </a:xfrm>
      </p:grpSpPr>
      <p:grpSp>
        <p:nvGrpSpPr>
          <p:cNvPr id="1432" name="Group 4"/>
          <p:cNvGrpSpPr/>
          <p:nvPr/>
        </p:nvGrpSpPr>
        <p:grpSpPr>
          <a:xfrm>
            <a:off x="0" y="0"/>
            <a:ext cx="9140826" cy="6850064"/>
            <a:chOff x="0" y="0"/>
            <a:chExt cx="9140825" cy="6850063"/>
          </a:xfrm>
        </p:grpSpPr>
        <p:grpSp>
          <p:nvGrpSpPr>
            <p:cNvPr id="1429" name="Group 5"/>
            <p:cNvGrpSpPr/>
            <p:nvPr/>
          </p:nvGrpSpPr>
          <p:grpSpPr>
            <a:xfrm>
              <a:off x="2743200" y="3540125"/>
              <a:ext cx="6392863" cy="3309939"/>
              <a:chOff x="0" y="0"/>
              <a:chExt cx="6392862" cy="3309937"/>
            </a:xfrm>
          </p:grpSpPr>
          <p:sp>
            <p:nvSpPr>
              <p:cNvPr id="142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2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3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3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3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34"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3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72834863"/>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3399"/>
        </a:solidFill>
        <a:effectLst/>
      </p:bgPr>
    </p:bg>
    <p:spTree>
      <p:nvGrpSpPr>
        <p:cNvPr id="1" name=""/>
        <p:cNvGrpSpPr/>
        <p:nvPr/>
      </p:nvGrpSpPr>
      <p:grpSpPr>
        <a:xfrm>
          <a:off x="0" y="0"/>
          <a:ext cx="0" cy="0"/>
          <a:chOff x="0" y="0"/>
          <a:chExt cx="0" cy="0"/>
        </a:xfrm>
      </p:grpSpPr>
      <p:grpSp>
        <p:nvGrpSpPr>
          <p:cNvPr id="1450" name="Group 4"/>
          <p:cNvGrpSpPr/>
          <p:nvPr/>
        </p:nvGrpSpPr>
        <p:grpSpPr>
          <a:xfrm>
            <a:off x="0" y="0"/>
            <a:ext cx="9140826" cy="6850064"/>
            <a:chOff x="0" y="0"/>
            <a:chExt cx="9140825" cy="6850063"/>
          </a:xfrm>
        </p:grpSpPr>
        <p:grpSp>
          <p:nvGrpSpPr>
            <p:cNvPr id="1447" name="Group 5"/>
            <p:cNvGrpSpPr/>
            <p:nvPr/>
          </p:nvGrpSpPr>
          <p:grpSpPr>
            <a:xfrm>
              <a:off x="2743200" y="3540125"/>
              <a:ext cx="6392863" cy="3309939"/>
              <a:chOff x="0" y="0"/>
              <a:chExt cx="6392862" cy="3309937"/>
            </a:xfrm>
          </p:grpSpPr>
          <p:sp>
            <p:nvSpPr>
              <p:cNvPr id="144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4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4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5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452"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84996033"/>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3399"/>
        </a:solidFill>
        <a:effectLst/>
      </p:bgPr>
    </p:bg>
    <p:spTree>
      <p:nvGrpSpPr>
        <p:cNvPr id="1" name=""/>
        <p:cNvGrpSpPr/>
        <p:nvPr/>
      </p:nvGrpSpPr>
      <p:grpSpPr>
        <a:xfrm>
          <a:off x="0" y="0"/>
          <a:ext cx="0" cy="0"/>
          <a:chOff x="0" y="0"/>
          <a:chExt cx="0" cy="0"/>
        </a:xfrm>
      </p:grpSpPr>
      <p:grpSp>
        <p:nvGrpSpPr>
          <p:cNvPr id="1468" name="Group 4"/>
          <p:cNvGrpSpPr/>
          <p:nvPr/>
        </p:nvGrpSpPr>
        <p:grpSpPr>
          <a:xfrm>
            <a:off x="0" y="0"/>
            <a:ext cx="9140826" cy="6850064"/>
            <a:chOff x="0" y="0"/>
            <a:chExt cx="9140825" cy="6850063"/>
          </a:xfrm>
        </p:grpSpPr>
        <p:grpSp>
          <p:nvGrpSpPr>
            <p:cNvPr id="1465" name="Group 5"/>
            <p:cNvGrpSpPr/>
            <p:nvPr/>
          </p:nvGrpSpPr>
          <p:grpSpPr>
            <a:xfrm>
              <a:off x="2743200" y="3540125"/>
              <a:ext cx="6392863" cy="3309939"/>
              <a:chOff x="0" y="0"/>
              <a:chExt cx="6392862" cy="3309937"/>
            </a:xfrm>
          </p:grpSpPr>
          <p:sp>
            <p:nvSpPr>
              <p:cNvPr id="146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6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6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69"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7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73724598"/>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3399"/>
        </a:solidFill>
        <a:effectLst/>
      </p:bgPr>
    </p:bg>
    <p:spTree>
      <p:nvGrpSpPr>
        <p:cNvPr id="1" name=""/>
        <p:cNvGrpSpPr/>
        <p:nvPr/>
      </p:nvGrpSpPr>
      <p:grpSpPr>
        <a:xfrm>
          <a:off x="0" y="0"/>
          <a:ext cx="0" cy="0"/>
          <a:chOff x="0" y="0"/>
          <a:chExt cx="0" cy="0"/>
        </a:xfrm>
      </p:grpSpPr>
      <p:grpSp>
        <p:nvGrpSpPr>
          <p:cNvPr id="1486" name="Group 4"/>
          <p:cNvGrpSpPr/>
          <p:nvPr/>
        </p:nvGrpSpPr>
        <p:grpSpPr>
          <a:xfrm>
            <a:off x="0" y="0"/>
            <a:ext cx="9140826" cy="6850064"/>
            <a:chOff x="0" y="0"/>
            <a:chExt cx="9140825" cy="6850063"/>
          </a:xfrm>
        </p:grpSpPr>
        <p:grpSp>
          <p:nvGrpSpPr>
            <p:cNvPr id="1483" name="Group 5"/>
            <p:cNvGrpSpPr/>
            <p:nvPr/>
          </p:nvGrpSpPr>
          <p:grpSpPr>
            <a:xfrm>
              <a:off x="2743200" y="3540125"/>
              <a:ext cx="6392863" cy="3309939"/>
              <a:chOff x="0" y="0"/>
              <a:chExt cx="6392862" cy="3309937"/>
            </a:xfrm>
          </p:grpSpPr>
          <p:sp>
            <p:nvSpPr>
              <p:cNvPr id="147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7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8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8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8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88"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89"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49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57328114"/>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3399"/>
        </a:solidFill>
        <a:effectLst/>
      </p:bgPr>
    </p:bg>
    <p:spTree>
      <p:nvGrpSpPr>
        <p:cNvPr id="1" name=""/>
        <p:cNvGrpSpPr/>
        <p:nvPr/>
      </p:nvGrpSpPr>
      <p:grpSpPr>
        <a:xfrm>
          <a:off x="0" y="0"/>
          <a:ext cx="0" cy="0"/>
          <a:chOff x="0" y="0"/>
          <a:chExt cx="0" cy="0"/>
        </a:xfrm>
      </p:grpSpPr>
      <p:grpSp>
        <p:nvGrpSpPr>
          <p:cNvPr id="1505" name="Group 4"/>
          <p:cNvGrpSpPr/>
          <p:nvPr/>
        </p:nvGrpSpPr>
        <p:grpSpPr>
          <a:xfrm>
            <a:off x="0" y="0"/>
            <a:ext cx="9140826" cy="6850064"/>
            <a:chOff x="0" y="0"/>
            <a:chExt cx="9140825" cy="6850063"/>
          </a:xfrm>
        </p:grpSpPr>
        <p:grpSp>
          <p:nvGrpSpPr>
            <p:cNvPr id="1502" name="Group 5"/>
            <p:cNvGrpSpPr/>
            <p:nvPr/>
          </p:nvGrpSpPr>
          <p:grpSpPr>
            <a:xfrm>
              <a:off x="2743200" y="3540125"/>
              <a:ext cx="6392863" cy="3309939"/>
              <a:chOff x="0" y="0"/>
              <a:chExt cx="6392862" cy="3309937"/>
            </a:xfrm>
          </p:grpSpPr>
          <p:sp>
            <p:nvSpPr>
              <p:cNvPr id="149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0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0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06"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0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01961058"/>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3399"/>
        </a:solidFill>
        <a:effectLst/>
      </p:bgPr>
    </p:bg>
    <p:spTree>
      <p:nvGrpSpPr>
        <p:cNvPr id="1" name=""/>
        <p:cNvGrpSpPr/>
        <p:nvPr/>
      </p:nvGrpSpPr>
      <p:grpSpPr>
        <a:xfrm>
          <a:off x="0" y="0"/>
          <a:ext cx="0" cy="0"/>
          <a:chOff x="0" y="0"/>
          <a:chExt cx="0" cy="0"/>
        </a:xfrm>
      </p:grpSpPr>
      <p:grpSp>
        <p:nvGrpSpPr>
          <p:cNvPr id="1522" name="Group 4"/>
          <p:cNvGrpSpPr/>
          <p:nvPr/>
        </p:nvGrpSpPr>
        <p:grpSpPr>
          <a:xfrm>
            <a:off x="0" y="0"/>
            <a:ext cx="9140826" cy="6850064"/>
            <a:chOff x="0" y="0"/>
            <a:chExt cx="9140825" cy="6850063"/>
          </a:xfrm>
        </p:grpSpPr>
        <p:grpSp>
          <p:nvGrpSpPr>
            <p:cNvPr id="1519" name="Group 5"/>
            <p:cNvGrpSpPr/>
            <p:nvPr/>
          </p:nvGrpSpPr>
          <p:grpSpPr>
            <a:xfrm>
              <a:off x="2743200" y="3540125"/>
              <a:ext cx="6392863" cy="3309939"/>
              <a:chOff x="0" y="0"/>
              <a:chExt cx="6392862" cy="3309937"/>
            </a:xfrm>
          </p:grpSpPr>
          <p:sp>
            <p:nvSpPr>
              <p:cNvPr id="151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1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2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2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2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7082649"/>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3399"/>
        </a:solidFill>
        <a:effectLst/>
      </p:bgPr>
    </p:bg>
    <p:spTree>
      <p:nvGrpSpPr>
        <p:cNvPr id="1" name=""/>
        <p:cNvGrpSpPr/>
        <p:nvPr/>
      </p:nvGrpSpPr>
      <p:grpSpPr>
        <a:xfrm>
          <a:off x="0" y="0"/>
          <a:ext cx="0" cy="0"/>
          <a:chOff x="0" y="0"/>
          <a:chExt cx="0" cy="0"/>
        </a:xfrm>
      </p:grpSpPr>
      <p:grpSp>
        <p:nvGrpSpPr>
          <p:cNvPr id="1538" name="Group 4"/>
          <p:cNvGrpSpPr/>
          <p:nvPr/>
        </p:nvGrpSpPr>
        <p:grpSpPr>
          <a:xfrm>
            <a:off x="0" y="0"/>
            <a:ext cx="9140826" cy="6850064"/>
            <a:chOff x="0" y="0"/>
            <a:chExt cx="9140825" cy="6850063"/>
          </a:xfrm>
        </p:grpSpPr>
        <p:grpSp>
          <p:nvGrpSpPr>
            <p:cNvPr id="1535" name="Group 5"/>
            <p:cNvGrpSpPr/>
            <p:nvPr/>
          </p:nvGrpSpPr>
          <p:grpSpPr>
            <a:xfrm>
              <a:off x="2743200" y="3540125"/>
              <a:ext cx="6392863" cy="3309939"/>
              <a:chOff x="0" y="0"/>
              <a:chExt cx="6392862" cy="3309937"/>
            </a:xfrm>
          </p:grpSpPr>
          <p:sp>
            <p:nvSpPr>
              <p:cNvPr id="153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3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3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40"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542"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69943020"/>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32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pPr>
              <a:defRPr>
                <a:effectLst/>
              </a:defRPr>
            </a:pPr>
            <a:r>
              <a:t>Title Text</a:t>
            </a:r>
          </a:p>
        </p:txBody>
      </p:sp>
      <p:sp>
        <p:nvSpPr>
          <p:cNvPr id="326"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2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3399"/>
        </a:solidFill>
        <a:effectLst/>
      </p:bgPr>
    </p:bg>
    <p:spTree>
      <p:nvGrpSpPr>
        <p:cNvPr id="1" name=""/>
        <p:cNvGrpSpPr/>
        <p:nvPr/>
      </p:nvGrpSpPr>
      <p:grpSpPr>
        <a:xfrm>
          <a:off x="0" y="0"/>
          <a:ext cx="0" cy="0"/>
          <a:chOff x="0" y="0"/>
          <a:chExt cx="0" cy="0"/>
        </a:xfrm>
      </p:grpSpPr>
      <p:grpSp>
        <p:nvGrpSpPr>
          <p:cNvPr id="1557" name="Group 4"/>
          <p:cNvGrpSpPr/>
          <p:nvPr/>
        </p:nvGrpSpPr>
        <p:grpSpPr>
          <a:xfrm>
            <a:off x="0" y="0"/>
            <a:ext cx="9140826" cy="6850064"/>
            <a:chOff x="0" y="0"/>
            <a:chExt cx="9140825" cy="6850063"/>
          </a:xfrm>
        </p:grpSpPr>
        <p:grpSp>
          <p:nvGrpSpPr>
            <p:cNvPr id="1554" name="Group 5"/>
            <p:cNvGrpSpPr/>
            <p:nvPr/>
          </p:nvGrpSpPr>
          <p:grpSpPr>
            <a:xfrm>
              <a:off x="2743200" y="3540125"/>
              <a:ext cx="6392863" cy="3309939"/>
              <a:chOff x="0" y="0"/>
              <a:chExt cx="6392862" cy="3309937"/>
            </a:xfrm>
          </p:grpSpPr>
          <p:sp>
            <p:nvSpPr>
              <p:cNvPr id="1549"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5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5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56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6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05176182"/>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3399"/>
        </a:solidFill>
        <a:effectLst/>
      </p:bgPr>
    </p:bg>
    <p:spTree>
      <p:nvGrpSpPr>
        <p:cNvPr id="1" name=""/>
        <p:cNvGrpSpPr/>
        <p:nvPr/>
      </p:nvGrpSpPr>
      <p:grpSpPr>
        <a:xfrm>
          <a:off x="0" y="0"/>
          <a:ext cx="0" cy="0"/>
          <a:chOff x="0" y="0"/>
          <a:chExt cx="0" cy="0"/>
        </a:xfrm>
      </p:grpSpPr>
      <p:grpSp>
        <p:nvGrpSpPr>
          <p:cNvPr id="1576" name="Group 4"/>
          <p:cNvGrpSpPr/>
          <p:nvPr/>
        </p:nvGrpSpPr>
        <p:grpSpPr>
          <a:xfrm>
            <a:off x="0" y="0"/>
            <a:ext cx="9140826" cy="6850064"/>
            <a:chOff x="0" y="0"/>
            <a:chExt cx="9140825" cy="6850063"/>
          </a:xfrm>
        </p:grpSpPr>
        <p:grpSp>
          <p:nvGrpSpPr>
            <p:cNvPr id="1573" name="Group 5"/>
            <p:cNvGrpSpPr/>
            <p:nvPr/>
          </p:nvGrpSpPr>
          <p:grpSpPr>
            <a:xfrm>
              <a:off x="2743200" y="3540125"/>
              <a:ext cx="6392863" cy="3309939"/>
              <a:chOff x="0" y="0"/>
              <a:chExt cx="6392862" cy="3309937"/>
            </a:xfrm>
          </p:grpSpPr>
          <p:sp>
            <p:nvSpPr>
              <p:cNvPr id="156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6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7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7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7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78"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7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95952452"/>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3399"/>
        </a:solidFill>
        <a:effectLst/>
      </p:bgPr>
    </p:bg>
    <p:spTree>
      <p:nvGrpSpPr>
        <p:cNvPr id="1" name=""/>
        <p:cNvGrpSpPr/>
        <p:nvPr/>
      </p:nvGrpSpPr>
      <p:grpSpPr>
        <a:xfrm>
          <a:off x="0" y="0"/>
          <a:ext cx="0" cy="0"/>
          <a:chOff x="0" y="0"/>
          <a:chExt cx="0" cy="0"/>
        </a:xfrm>
      </p:grpSpPr>
      <p:grpSp>
        <p:nvGrpSpPr>
          <p:cNvPr id="1594" name="Group 4"/>
          <p:cNvGrpSpPr/>
          <p:nvPr/>
        </p:nvGrpSpPr>
        <p:grpSpPr>
          <a:xfrm>
            <a:off x="0" y="0"/>
            <a:ext cx="9140826" cy="6850064"/>
            <a:chOff x="0" y="0"/>
            <a:chExt cx="9140825" cy="6850063"/>
          </a:xfrm>
        </p:grpSpPr>
        <p:grpSp>
          <p:nvGrpSpPr>
            <p:cNvPr id="1591" name="Group 5"/>
            <p:cNvGrpSpPr/>
            <p:nvPr/>
          </p:nvGrpSpPr>
          <p:grpSpPr>
            <a:xfrm>
              <a:off x="2743200" y="3540125"/>
              <a:ext cx="6392863" cy="3309939"/>
              <a:chOff x="0" y="0"/>
              <a:chExt cx="6392862" cy="3309937"/>
            </a:xfrm>
          </p:grpSpPr>
          <p:sp>
            <p:nvSpPr>
              <p:cNvPr id="158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9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9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9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95"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596"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9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95333430"/>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3399"/>
        </a:solidFill>
        <a:effectLst/>
      </p:bgPr>
    </p:bg>
    <p:spTree>
      <p:nvGrpSpPr>
        <p:cNvPr id="1" name=""/>
        <p:cNvGrpSpPr/>
        <p:nvPr/>
      </p:nvGrpSpPr>
      <p:grpSpPr>
        <a:xfrm>
          <a:off x="0" y="0"/>
          <a:ext cx="0" cy="0"/>
          <a:chOff x="0" y="0"/>
          <a:chExt cx="0" cy="0"/>
        </a:xfrm>
      </p:grpSpPr>
      <p:grpSp>
        <p:nvGrpSpPr>
          <p:cNvPr id="1612" name="Group 2"/>
          <p:cNvGrpSpPr/>
          <p:nvPr/>
        </p:nvGrpSpPr>
        <p:grpSpPr>
          <a:xfrm>
            <a:off x="0" y="0"/>
            <a:ext cx="9140826" cy="6850064"/>
            <a:chOff x="0" y="0"/>
            <a:chExt cx="9140825" cy="6850063"/>
          </a:xfrm>
        </p:grpSpPr>
        <p:grpSp>
          <p:nvGrpSpPr>
            <p:cNvPr id="1609" name="Group 3"/>
            <p:cNvGrpSpPr/>
            <p:nvPr/>
          </p:nvGrpSpPr>
          <p:grpSpPr>
            <a:xfrm>
              <a:off x="2743200" y="3540125"/>
              <a:ext cx="6392863" cy="3309939"/>
              <a:chOff x="0" y="0"/>
              <a:chExt cx="6392862" cy="3309937"/>
            </a:xfrm>
          </p:grpSpPr>
          <p:sp>
            <p:nvSpPr>
              <p:cNvPr id="1604" name="Freeform 4"/>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5"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6"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7"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8"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0"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11" name="Freeform 10"/>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3" name="Title Text"/>
          <p:cNvSpPr txBox="1">
            <a:spLocks noGrp="1"/>
          </p:cNvSpPr>
          <p:nvPr>
            <p:ph type="title"/>
          </p:nvPr>
        </p:nvSpPr>
        <p:spPr>
          <a:xfrm>
            <a:off x="685800" y="1736725"/>
            <a:ext cx="7772400" cy="1920875"/>
          </a:xfrm>
          <a:prstGeom prst="rect">
            <a:avLst/>
          </a:prstGeom>
        </p:spPr>
        <p:txBody>
          <a:bodyPr/>
          <a:lstStyle>
            <a:lvl1pPr>
              <a:defRPr sz="6000" b="1">
                <a:solidFill>
                  <a:srgbClr val="E5E5FF"/>
                </a:solidFill>
              </a:defRPr>
            </a:lvl1pPr>
          </a:lstStyle>
          <a:p>
            <a:r>
              <a:t>Title Text</a:t>
            </a:r>
          </a:p>
        </p:txBody>
      </p:sp>
      <p:sp>
        <p:nvSpPr>
          <p:cNvPr id="1614"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algn="ctr">
              <a:buClrTx/>
              <a:buSzPct val="70000"/>
              <a:buChar char="■"/>
            </a:lvl2pPr>
            <a:lvl3pPr algn="ctr">
              <a:buClrTx/>
              <a:buSzPct val="70000"/>
              <a:buChar char="■"/>
            </a:lvl3pPr>
            <a:lvl4pPr algn="ctr">
              <a:buClrTx/>
              <a:buSzPct val="70000"/>
              <a:buChar char="■"/>
            </a:lvl4pPr>
            <a:lvl5pPr algn="ctr">
              <a:buClrTx/>
              <a:buSzPct val="70000"/>
              <a:buChar char="■"/>
            </a:lvl5pPr>
          </a:lstStyle>
          <a:p>
            <a:r>
              <a:t>Body Level One</a:t>
            </a:r>
          </a:p>
          <a:p>
            <a:pPr lvl="1"/>
            <a:r>
              <a:t>Body Level Two</a:t>
            </a:r>
          </a:p>
          <a:p>
            <a:pPr lvl="2"/>
            <a:r>
              <a:t>Body Level Three</a:t>
            </a:r>
          </a:p>
          <a:p>
            <a:pPr lvl="3"/>
            <a:r>
              <a:t>Body Level Four</a:t>
            </a:r>
          </a:p>
          <a:p>
            <a:pPr lvl="4"/>
            <a:r>
              <a:t>Body Level Five</a:t>
            </a:r>
          </a:p>
        </p:txBody>
      </p:sp>
      <p:sp>
        <p:nvSpPr>
          <p:cNvPr id="1615" name="Slide Number"/>
          <p:cNvSpPr txBox="1">
            <a:spLocks noGrp="1"/>
          </p:cNvSpPr>
          <p:nvPr>
            <p:ph type="sldNum" sz="quarter" idx="2"/>
          </p:nvPr>
        </p:nvSpPr>
        <p:spPr>
          <a:xfrm>
            <a:off x="8439785" y="647446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04973594"/>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3399"/>
        </a:solidFill>
        <a:effectLst/>
      </p:bgPr>
    </p:bg>
    <p:spTree>
      <p:nvGrpSpPr>
        <p:cNvPr id="1" name=""/>
        <p:cNvGrpSpPr/>
        <p:nvPr/>
      </p:nvGrpSpPr>
      <p:grpSpPr>
        <a:xfrm>
          <a:off x="0" y="0"/>
          <a:ext cx="0" cy="0"/>
          <a:chOff x="0" y="0"/>
          <a:chExt cx="0" cy="0"/>
        </a:xfrm>
      </p:grpSpPr>
      <p:grpSp>
        <p:nvGrpSpPr>
          <p:cNvPr id="1630" name="Group 4"/>
          <p:cNvGrpSpPr/>
          <p:nvPr/>
        </p:nvGrpSpPr>
        <p:grpSpPr>
          <a:xfrm>
            <a:off x="0" y="0"/>
            <a:ext cx="9140826" cy="6850064"/>
            <a:chOff x="0" y="0"/>
            <a:chExt cx="9140825" cy="6850063"/>
          </a:xfrm>
        </p:grpSpPr>
        <p:grpSp>
          <p:nvGrpSpPr>
            <p:cNvPr id="1627" name="Group 5"/>
            <p:cNvGrpSpPr/>
            <p:nvPr/>
          </p:nvGrpSpPr>
          <p:grpSpPr>
            <a:xfrm>
              <a:off x="2743200" y="3540125"/>
              <a:ext cx="6392863" cy="3309939"/>
              <a:chOff x="0" y="0"/>
              <a:chExt cx="6392862" cy="3309937"/>
            </a:xfrm>
          </p:grpSpPr>
          <p:sp>
            <p:nvSpPr>
              <p:cNvPr id="162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2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31"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32"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3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14224657"/>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3399"/>
        </a:solidFill>
        <a:effectLst/>
      </p:bgPr>
    </p:bg>
    <p:spTree>
      <p:nvGrpSpPr>
        <p:cNvPr id="1" name=""/>
        <p:cNvGrpSpPr/>
        <p:nvPr/>
      </p:nvGrpSpPr>
      <p:grpSpPr>
        <a:xfrm>
          <a:off x="0" y="0"/>
          <a:ext cx="0" cy="0"/>
          <a:chOff x="0" y="0"/>
          <a:chExt cx="0" cy="0"/>
        </a:xfrm>
      </p:grpSpPr>
      <p:grpSp>
        <p:nvGrpSpPr>
          <p:cNvPr id="1648" name="Group 4"/>
          <p:cNvGrpSpPr/>
          <p:nvPr/>
        </p:nvGrpSpPr>
        <p:grpSpPr>
          <a:xfrm>
            <a:off x="0" y="0"/>
            <a:ext cx="9140826" cy="6850064"/>
            <a:chOff x="0" y="0"/>
            <a:chExt cx="9140825" cy="6850063"/>
          </a:xfrm>
        </p:grpSpPr>
        <p:grpSp>
          <p:nvGrpSpPr>
            <p:cNvPr id="1645" name="Group 5"/>
            <p:cNvGrpSpPr/>
            <p:nvPr/>
          </p:nvGrpSpPr>
          <p:grpSpPr>
            <a:xfrm>
              <a:off x="2743200" y="3540125"/>
              <a:ext cx="6392863" cy="3309939"/>
              <a:chOff x="0" y="0"/>
              <a:chExt cx="6392862" cy="3309937"/>
            </a:xfrm>
          </p:grpSpPr>
          <p:sp>
            <p:nvSpPr>
              <p:cNvPr id="164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65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5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7161254"/>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3399"/>
        </a:solidFill>
        <a:effectLst/>
      </p:bgPr>
    </p:bg>
    <p:spTree>
      <p:nvGrpSpPr>
        <p:cNvPr id="1" name=""/>
        <p:cNvGrpSpPr/>
        <p:nvPr/>
      </p:nvGrpSpPr>
      <p:grpSpPr>
        <a:xfrm>
          <a:off x="0" y="0"/>
          <a:ext cx="0" cy="0"/>
          <a:chOff x="0" y="0"/>
          <a:chExt cx="0" cy="0"/>
        </a:xfrm>
      </p:grpSpPr>
      <p:grpSp>
        <p:nvGrpSpPr>
          <p:cNvPr id="1666" name="Group 4"/>
          <p:cNvGrpSpPr/>
          <p:nvPr/>
        </p:nvGrpSpPr>
        <p:grpSpPr>
          <a:xfrm>
            <a:off x="0" y="0"/>
            <a:ext cx="9140826" cy="6850064"/>
            <a:chOff x="0" y="0"/>
            <a:chExt cx="9140825" cy="6850063"/>
          </a:xfrm>
        </p:grpSpPr>
        <p:grpSp>
          <p:nvGrpSpPr>
            <p:cNvPr id="1663" name="Group 5"/>
            <p:cNvGrpSpPr/>
            <p:nvPr/>
          </p:nvGrpSpPr>
          <p:grpSpPr>
            <a:xfrm>
              <a:off x="2743200" y="3540125"/>
              <a:ext cx="6392863" cy="3309939"/>
              <a:chOff x="0" y="0"/>
              <a:chExt cx="6392862" cy="3309937"/>
            </a:xfrm>
          </p:grpSpPr>
          <p:sp>
            <p:nvSpPr>
              <p:cNvPr id="165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5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6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6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86342763"/>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3399"/>
        </a:solidFill>
        <a:effectLst/>
      </p:bgPr>
    </p:bg>
    <p:spTree>
      <p:nvGrpSpPr>
        <p:cNvPr id="1" name=""/>
        <p:cNvGrpSpPr/>
        <p:nvPr/>
      </p:nvGrpSpPr>
      <p:grpSpPr>
        <a:xfrm>
          <a:off x="0" y="0"/>
          <a:ext cx="0" cy="0"/>
          <a:chOff x="0" y="0"/>
          <a:chExt cx="0" cy="0"/>
        </a:xfrm>
      </p:grpSpPr>
      <p:grpSp>
        <p:nvGrpSpPr>
          <p:cNvPr id="1684" name="Group 4"/>
          <p:cNvGrpSpPr/>
          <p:nvPr/>
        </p:nvGrpSpPr>
        <p:grpSpPr>
          <a:xfrm>
            <a:off x="0" y="0"/>
            <a:ext cx="9140826" cy="6850064"/>
            <a:chOff x="0" y="0"/>
            <a:chExt cx="9140825" cy="6850063"/>
          </a:xfrm>
        </p:grpSpPr>
        <p:grpSp>
          <p:nvGrpSpPr>
            <p:cNvPr id="1681" name="Group 5"/>
            <p:cNvGrpSpPr/>
            <p:nvPr/>
          </p:nvGrpSpPr>
          <p:grpSpPr>
            <a:xfrm>
              <a:off x="2743200" y="3540125"/>
              <a:ext cx="6392863" cy="3309939"/>
              <a:chOff x="0" y="0"/>
              <a:chExt cx="6392862" cy="3309937"/>
            </a:xfrm>
          </p:grpSpPr>
          <p:sp>
            <p:nvSpPr>
              <p:cNvPr id="167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688"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75246446"/>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3399"/>
        </a:solidFill>
        <a:effectLst/>
      </p:bgPr>
    </p:bg>
    <p:spTree>
      <p:nvGrpSpPr>
        <p:cNvPr id="1" name=""/>
        <p:cNvGrpSpPr/>
        <p:nvPr/>
      </p:nvGrpSpPr>
      <p:grpSpPr>
        <a:xfrm>
          <a:off x="0" y="0"/>
          <a:ext cx="0" cy="0"/>
          <a:chOff x="0" y="0"/>
          <a:chExt cx="0" cy="0"/>
        </a:xfrm>
      </p:grpSpPr>
      <p:grpSp>
        <p:nvGrpSpPr>
          <p:cNvPr id="1703" name="Group 4"/>
          <p:cNvGrpSpPr/>
          <p:nvPr/>
        </p:nvGrpSpPr>
        <p:grpSpPr>
          <a:xfrm>
            <a:off x="0" y="0"/>
            <a:ext cx="9140826" cy="6850064"/>
            <a:chOff x="0" y="0"/>
            <a:chExt cx="9140825" cy="6850063"/>
          </a:xfrm>
        </p:grpSpPr>
        <p:grpSp>
          <p:nvGrpSpPr>
            <p:cNvPr id="1700" name="Group 5"/>
            <p:cNvGrpSpPr/>
            <p:nvPr/>
          </p:nvGrpSpPr>
          <p:grpSpPr>
            <a:xfrm>
              <a:off x="2743200" y="3540125"/>
              <a:ext cx="6392863" cy="3309939"/>
              <a:chOff x="0" y="0"/>
              <a:chExt cx="6392862" cy="3309937"/>
            </a:xfrm>
          </p:grpSpPr>
          <p:sp>
            <p:nvSpPr>
              <p:cNvPr id="1695"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6"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7"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8"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9"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1"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02"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4"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0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76549862"/>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3399"/>
        </a:solidFill>
        <a:effectLst/>
      </p:bgPr>
    </p:bg>
    <p:spTree>
      <p:nvGrpSpPr>
        <p:cNvPr id="1" name=""/>
        <p:cNvGrpSpPr/>
        <p:nvPr/>
      </p:nvGrpSpPr>
      <p:grpSpPr>
        <a:xfrm>
          <a:off x="0" y="0"/>
          <a:ext cx="0" cy="0"/>
          <a:chOff x="0" y="0"/>
          <a:chExt cx="0" cy="0"/>
        </a:xfrm>
      </p:grpSpPr>
      <p:grpSp>
        <p:nvGrpSpPr>
          <p:cNvPr id="1720" name="Group 4"/>
          <p:cNvGrpSpPr/>
          <p:nvPr/>
        </p:nvGrpSpPr>
        <p:grpSpPr>
          <a:xfrm>
            <a:off x="0" y="0"/>
            <a:ext cx="9140826" cy="6850064"/>
            <a:chOff x="0" y="0"/>
            <a:chExt cx="9140825" cy="6850063"/>
          </a:xfrm>
        </p:grpSpPr>
        <p:grpSp>
          <p:nvGrpSpPr>
            <p:cNvPr id="1717" name="Group 5"/>
            <p:cNvGrpSpPr/>
            <p:nvPr/>
          </p:nvGrpSpPr>
          <p:grpSpPr>
            <a:xfrm>
              <a:off x="2743200" y="3540125"/>
              <a:ext cx="6392863" cy="3309939"/>
              <a:chOff x="0" y="0"/>
              <a:chExt cx="6392862" cy="3309937"/>
            </a:xfrm>
          </p:grpSpPr>
          <p:sp>
            <p:nvSpPr>
              <p:cNvPr id="171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1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2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99243613"/>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334"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35"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3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3399"/>
        </a:solidFill>
        <a:effectLst/>
      </p:bgPr>
    </p:bg>
    <p:spTree>
      <p:nvGrpSpPr>
        <p:cNvPr id="1" name=""/>
        <p:cNvGrpSpPr/>
        <p:nvPr/>
      </p:nvGrpSpPr>
      <p:grpSpPr>
        <a:xfrm>
          <a:off x="0" y="0"/>
          <a:ext cx="0" cy="0"/>
          <a:chOff x="0" y="0"/>
          <a:chExt cx="0" cy="0"/>
        </a:xfrm>
      </p:grpSpPr>
      <p:grpSp>
        <p:nvGrpSpPr>
          <p:cNvPr id="1736" name="Group 4"/>
          <p:cNvGrpSpPr/>
          <p:nvPr/>
        </p:nvGrpSpPr>
        <p:grpSpPr>
          <a:xfrm>
            <a:off x="0" y="0"/>
            <a:ext cx="9140826" cy="6850064"/>
            <a:chOff x="0" y="0"/>
            <a:chExt cx="9140825" cy="6850063"/>
          </a:xfrm>
        </p:grpSpPr>
        <p:grpSp>
          <p:nvGrpSpPr>
            <p:cNvPr id="1733" name="Group 5"/>
            <p:cNvGrpSpPr/>
            <p:nvPr/>
          </p:nvGrpSpPr>
          <p:grpSpPr>
            <a:xfrm>
              <a:off x="2743200" y="3540125"/>
              <a:ext cx="6392863" cy="3309939"/>
              <a:chOff x="0" y="0"/>
              <a:chExt cx="6392862" cy="3309937"/>
            </a:xfrm>
          </p:grpSpPr>
          <p:sp>
            <p:nvSpPr>
              <p:cNvPr id="172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2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7"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38"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39"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74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84061625"/>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3399"/>
        </a:solidFill>
        <a:effectLst/>
      </p:bgPr>
    </p:bg>
    <p:spTree>
      <p:nvGrpSpPr>
        <p:cNvPr id="1" name=""/>
        <p:cNvGrpSpPr/>
        <p:nvPr/>
      </p:nvGrpSpPr>
      <p:grpSpPr>
        <a:xfrm>
          <a:off x="0" y="0"/>
          <a:ext cx="0" cy="0"/>
          <a:chOff x="0" y="0"/>
          <a:chExt cx="0" cy="0"/>
        </a:xfrm>
      </p:grpSpPr>
      <p:grpSp>
        <p:nvGrpSpPr>
          <p:cNvPr id="1755" name="Group 4"/>
          <p:cNvGrpSpPr/>
          <p:nvPr/>
        </p:nvGrpSpPr>
        <p:grpSpPr>
          <a:xfrm>
            <a:off x="0" y="0"/>
            <a:ext cx="9140826" cy="6850064"/>
            <a:chOff x="0" y="0"/>
            <a:chExt cx="9140825" cy="6850063"/>
          </a:xfrm>
        </p:grpSpPr>
        <p:grpSp>
          <p:nvGrpSpPr>
            <p:cNvPr id="1752" name="Group 5"/>
            <p:cNvGrpSpPr/>
            <p:nvPr/>
          </p:nvGrpSpPr>
          <p:grpSpPr>
            <a:xfrm>
              <a:off x="2743200" y="3540125"/>
              <a:ext cx="6392863" cy="3309939"/>
              <a:chOff x="0" y="0"/>
              <a:chExt cx="6392862" cy="3309937"/>
            </a:xfrm>
          </p:grpSpPr>
          <p:sp>
            <p:nvSpPr>
              <p:cNvPr id="174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6"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57"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758"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5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63501255"/>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3399"/>
        </a:solidFill>
        <a:effectLst/>
      </p:bgPr>
    </p:bg>
    <p:spTree>
      <p:nvGrpSpPr>
        <p:cNvPr id="1" name=""/>
        <p:cNvGrpSpPr/>
        <p:nvPr/>
      </p:nvGrpSpPr>
      <p:grpSpPr>
        <a:xfrm>
          <a:off x="0" y="0"/>
          <a:ext cx="0" cy="0"/>
          <a:chOff x="0" y="0"/>
          <a:chExt cx="0" cy="0"/>
        </a:xfrm>
      </p:grpSpPr>
      <p:grpSp>
        <p:nvGrpSpPr>
          <p:cNvPr id="1774" name="Group 4"/>
          <p:cNvGrpSpPr/>
          <p:nvPr/>
        </p:nvGrpSpPr>
        <p:grpSpPr>
          <a:xfrm>
            <a:off x="0" y="0"/>
            <a:ext cx="9140826" cy="6850064"/>
            <a:chOff x="0" y="0"/>
            <a:chExt cx="9140825" cy="6850063"/>
          </a:xfrm>
        </p:grpSpPr>
        <p:grpSp>
          <p:nvGrpSpPr>
            <p:cNvPr id="1771" name="Group 5"/>
            <p:cNvGrpSpPr/>
            <p:nvPr/>
          </p:nvGrpSpPr>
          <p:grpSpPr>
            <a:xfrm>
              <a:off x="2743200" y="3540125"/>
              <a:ext cx="6392863" cy="3309939"/>
              <a:chOff x="0" y="0"/>
              <a:chExt cx="6392862" cy="3309937"/>
            </a:xfrm>
          </p:grpSpPr>
          <p:sp>
            <p:nvSpPr>
              <p:cNvPr id="176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76"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7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11749192"/>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3399"/>
        </a:solidFill>
        <a:effectLst/>
      </p:bgPr>
    </p:bg>
    <p:spTree>
      <p:nvGrpSpPr>
        <p:cNvPr id="1" name=""/>
        <p:cNvGrpSpPr/>
        <p:nvPr/>
      </p:nvGrpSpPr>
      <p:grpSpPr>
        <a:xfrm>
          <a:off x="0" y="0"/>
          <a:ext cx="0" cy="0"/>
          <a:chOff x="0" y="0"/>
          <a:chExt cx="0" cy="0"/>
        </a:xfrm>
      </p:grpSpPr>
      <p:grpSp>
        <p:nvGrpSpPr>
          <p:cNvPr id="1792" name="Group 4"/>
          <p:cNvGrpSpPr/>
          <p:nvPr/>
        </p:nvGrpSpPr>
        <p:grpSpPr>
          <a:xfrm>
            <a:off x="0" y="0"/>
            <a:ext cx="9140826" cy="6850064"/>
            <a:chOff x="0" y="0"/>
            <a:chExt cx="9140825" cy="6850063"/>
          </a:xfrm>
        </p:grpSpPr>
        <p:grpSp>
          <p:nvGrpSpPr>
            <p:cNvPr id="1789" name="Group 5"/>
            <p:cNvGrpSpPr/>
            <p:nvPr/>
          </p:nvGrpSpPr>
          <p:grpSpPr>
            <a:xfrm>
              <a:off x="2743200" y="3540125"/>
              <a:ext cx="6392863" cy="3309939"/>
              <a:chOff x="0" y="0"/>
              <a:chExt cx="6392862" cy="3309937"/>
            </a:xfrm>
          </p:grpSpPr>
          <p:sp>
            <p:nvSpPr>
              <p:cNvPr id="178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9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3"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794"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9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46814614"/>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474747"/>
        </a:solidFill>
        <a:effectLst/>
      </p:bgPr>
    </p:bg>
    <p:spTree>
      <p:nvGrpSpPr>
        <p:cNvPr id="1" name=""/>
        <p:cNvGrpSpPr/>
        <p:nvPr/>
      </p:nvGrpSpPr>
      <p:grpSpPr>
        <a:xfrm>
          <a:off x="0" y="0"/>
          <a:ext cx="0" cy="0"/>
          <a:chOff x="0" y="0"/>
          <a:chExt cx="0" cy="0"/>
        </a:xfrm>
      </p:grpSpPr>
      <p:grpSp>
        <p:nvGrpSpPr>
          <p:cNvPr id="1831" name="Group 2"/>
          <p:cNvGrpSpPr/>
          <p:nvPr/>
        </p:nvGrpSpPr>
        <p:grpSpPr>
          <a:xfrm>
            <a:off x="-1" y="-1"/>
            <a:ext cx="9132890" cy="6845301"/>
            <a:chOff x="0" y="0"/>
            <a:chExt cx="9132888" cy="6845300"/>
          </a:xfrm>
        </p:grpSpPr>
        <p:sp>
          <p:nvSpPr>
            <p:cNvPr id="180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26" name="Group 4"/>
            <p:cNvGrpSpPr/>
            <p:nvPr/>
          </p:nvGrpSpPr>
          <p:grpSpPr>
            <a:xfrm>
              <a:off x="390524" y="323850"/>
              <a:ext cx="8366127" cy="6172201"/>
              <a:chOff x="0" y="0"/>
              <a:chExt cx="8366125" cy="6172200"/>
            </a:xfrm>
          </p:grpSpPr>
          <p:sp>
            <p:nvSpPr>
              <p:cNvPr id="180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0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30" name="Group 28"/>
            <p:cNvGrpSpPr/>
            <p:nvPr/>
          </p:nvGrpSpPr>
          <p:grpSpPr>
            <a:xfrm>
              <a:off x="-1" y="-1"/>
              <a:ext cx="1978026" cy="1955801"/>
              <a:chOff x="0" y="0"/>
              <a:chExt cx="1978025" cy="1955800"/>
            </a:xfrm>
          </p:grpSpPr>
          <p:sp>
            <p:nvSpPr>
              <p:cNvPr id="182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3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3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34"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3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3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21543928"/>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474747"/>
        </a:solidFill>
        <a:effectLst/>
      </p:bgPr>
    </p:bg>
    <p:spTree>
      <p:nvGrpSpPr>
        <p:cNvPr id="1" name=""/>
        <p:cNvGrpSpPr/>
        <p:nvPr/>
      </p:nvGrpSpPr>
      <p:grpSpPr>
        <a:xfrm>
          <a:off x="0" y="0"/>
          <a:ext cx="0" cy="0"/>
          <a:chOff x="0" y="0"/>
          <a:chExt cx="0" cy="0"/>
        </a:xfrm>
      </p:grpSpPr>
      <p:grpSp>
        <p:nvGrpSpPr>
          <p:cNvPr id="1872" name="Group 2"/>
          <p:cNvGrpSpPr/>
          <p:nvPr/>
        </p:nvGrpSpPr>
        <p:grpSpPr>
          <a:xfrm>
            <a:off x="-1" y="-1"/>
            <a:ext cx="9132890" cy="6845301"/>
            <a:chOff x="0" y="0"/>
            <a:chExt cx="9132888" cy="6845300"/>
          </a:xfrm>
        </p:grpSpPr>
        <p:sp>
          <p:nvSpPr>
            <p:cNvPr id="184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67" name="Group 4"/>
            <p:cNvGrpSpPr/>
            <p:nvPr/>
          </p:nvGrpSpPr>
          <p:grpSpPr>
            <a:xfrm>
              <a:off x="390524" y="323850"/>
              <a:ext cx="8366127" cy="6172201"/>
              <a:chOff x="0" y="0"/>
              <a:chExt cx="8366125" cy="6172200"/>
            </a:xfrm>
          </p:grpSpPr>
          <p:sp>
            <p:nvSpPr>
              <p:cNvPr id="184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4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71" name="Group 28"/>
            <p:cNvGrpSpPr/>
            <p:nvPr/>
          </p:nvGrpSpPr>
          <p:grpSpPr>
            <a:xfrm>
              <a:off x="-1" y="-1"/>
              <a:ext cx="1978026" cy="1955801"/>
              <a:chOff x="0" y="0"/>
              <a:chExt cx="1978025" cy="1955800"/>
            </a:xfrm>
          </p:grpSpPr>
          <p:sp>
            <p:nvSpPr>
              <p:cNvPr id="186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6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7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7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7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7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76"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7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12189713"/>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474747"/>
        </a:solidFill>
        <a:effectLst/>
      </p:bgPr>
    </p:bg>
    <p:spTree>
      <p:nvGrpSpPr>
        <p:cNvPr id="1" name=""/>
        <p:cNvGrpSpPr/>
        <p:nvPr/>
      </p:nvGrpSpPr>
      <p:grpSpPr>
        <a:xfrm>
          <a:off x="0" y="0"/>
          <a:ext cx="0" cy="0"/>
          <a:chOff x="0" y="0"/>
          <a:chExt cx="0" cy="0"/>
        </a:xfrm>
      </p:grpSpPr>
      <p:grpSp>
        <p:nvGrpSpPr>
          <p:cNvPr id="1913" name="Group 2"/>
          <p:cNvGrpSpPr/>
          <p:nvPr/>
        </p:nvGrpSpPr>
        <p:grpSpPr>
          <a:xfrm>
            <a:off x="-1" y="-1"/>
            <a:ext cx="9132890" cy="6845301"/>
            <a:chOff x="0" y="0"/>
            <a:chExt cx="9132888" cy="6845300"/>
          </a:xfrm>
        </p:grpSpPr>
        <p:sp>
          <p:nvSpPr>
            <p:cNvPr id="188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08" name="Group 4"/>
            <p:cNvGrpSpPr/>
            <p:nvPr/>
          </p:nvGrpSpPr>
          <p:grpSpPr>
            <a:xfrm>
              <a:off x="390524" y="323850"/>
              <a:ext cx="8366127" cy="6172201"/>
              <a:chOff x="0" y="0"/>
              <a:chExt cx="8366125" cy="6172200"/>
            </a:xfrm>
          </p:grpSpPr>
          <p:sp>
            <p:nvSpPr>
              <p:cNvPr id="188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8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12" name="Group 28"/>
            <p:cNvGrpSpPr/>
            <p:nvPr/>
          </p:nvGrpSpPr>
          <p:grpSpPr>
            <a:xfrm>
              <a:off x="-1" y="-1"/>
              <a:ext cx="1978026" cy="1955801"/>
              <a:chOff x="0" y="0"/>
              <a:chExt cx="1978025" cy="1955800"/>
            </a:xfrm>
          </p:grpSpPr>
          <p:sp>
            <p:nvSpPr>
              <p:cNvPr id="190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1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1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1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191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41933575"/>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474747"/>
        </a:solidFill>
        <a:effectLst/>
      </p:bgPr>
    </p:bg>
    <p:spTree>
      <p:nvGrpSpPr>
        <p:cNvPr id="1" name=""/>
        <p:cNvGrpSpPr/>
        <p:nvPr/>
      </p:nvGrpSpPr>
      <p:grpSpPr>
        <a:xfrm>
          <a:off x="0" y="0"/>
          <a:ext cx="0" cy="0"/>
          <a:chOff x="0" y="0"/>
          <a:chExt cx="0" cy="0"/>
        </a:xfrm>
      </p:grpSpPr>
      <p:grpSp>
        <p:nvGrpSpPr>
          <p:cNvPr id="1954" name="Group 2"/>
          <p:cNvGrpSpPr/>
          <p:nvPr/>
        </p:nvGrpSpPr>
        <p:grpSpPr>
          <a:xfrm>
            <a:off x="-1" y="-1"/>
            <a:ext cx="9132890" cy="6845301"/>
            <a:chOff x="0" y="0"/>
            <a:chExt cx="9132888" cy="6845300"/>
          </a:xfrm>
        </p:grpSpPr>
        <p:sp>
          <p:nvSpPr>
            <p:cNvPr id="192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49" name="Group 4"/>
            <p:cNvGrpSpPr/>
            <p:nvPr/>
          </p:nvGrpSpPr>
          <p:grpSpPr>
            <a:xfrm>
              <a:off x="390524" y="323850"/>
              <a:ext cx="8366127" cy="6172201"/>
              <a:chOff x="0" y="0"/>
              <a:chExt cx="8366125" cy="6172200"/>
            </a:xfrm>
          </p:grpSpPr>
          <p:sp>
            <p:nvSpPr>
              <p:cNvPr id="192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2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53" name="Group 28"/>
            <p:cNvGrpSpPr/>
            <p:nvPr/>
          </p:nvGrpSpPr>
          <p:grpSpPr>
            <a:xfrm>
              <a:off x="-1" y="-1"/>
              <a:ext cx="1978026" cy="1955801"/>
              <a:chOff x="0" y="0"/>
              <a:chExt cx="1978025" cy="1955800"/>
            </a:xfrm>
          </p:grpSpPr>
          <p:sp>
            <p:nvSpPr>
              <p:cNvPr id="195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5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5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5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5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5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72099578"/>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474747"/>
        </a:solidFill>
        <a:effectLst/>
      </p:bgPr>
    </p:bg>
    <p:spTree>
      <p:nvGrpSpPr>
        <p:cNvPr id="1" name=""/>
        <p:cNvGrpSpPr/>
        <p:nvPr/>
      </p:nvGrpSpPr>
      <p:grpSpPr>
        <a:xfrm>
          <a:off x="0" y="0"/>
          <a:ext cx="0" cy="0"/>
          <a:chOff x="0" y="0"/>
          <a:chExt cx="0" cy="0"/>
        </a:xfrm>
      </p:grpSpPr>
      <p:grpSp>
        <p:nvGrpSpPr>
          <p:cNvPr id="1995" name="Group 2"/>
          <p:cNvGrpSpPr/>
          <p:nvPr/>
        </p:nvGrpSpPr>
        <p:grpSpPr>
          <a:xfrm>
            <a:off x="-1" y="-1"/>
            <a:ext cx="9132890" cy="6845301"/>
            <a:chOff x="0" y="0"/>
            <a:chExt cx="9132888" cy="6845300"/>
          </a:xfrm>
        </p:grpSpPr>
        <p:sp>
          <p:nvSpPr>
            <p:cNvPr id="196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90" name="Group 4"/>
            <p:cNvGrpSpPr/>
            <p:nvPr/>
          </p:nvGrpSpPr>
          <p:grpSpPr>
            <a:xfrm>
              <a:off x="390524" y="323850"/>
              <a:ext cx="8366127" cy="6172201"/>
              <a:chOff x="0" y="0"/>
              <a:chExt cx="8366125" cy="6172200"/>
            </a:xfrm>
          </p:grpSpPr>
          <p:sp>
            <p:nvSpPr>
              <p:cNvPr id="196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6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6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94" name="Group 28"/>
            <p:cNvGrpSpPr/>
            <p:nvPr/>
          </p:nvGrpSpPr>
          <p:grpSpPr>
            <a:xfrm>
              <a:off x="-1" y="-1"/>
              <a:ext cx="1978026" cy="1955801"/>
              <a:chOff x="0" y="0"/>
              <a:chExt cx="1978025" cy="1955800"/>
            </a:xfrm>
          </p:grpSpPr>
          <p:sp>
            <p:nvSpPr>
              <p:cNvPr id="199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9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9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9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9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00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0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81100986"/>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474747"/>
        </a:solidFill>
        <a:effectLst/>
      </p:bgPr>
    </p:bg>
    <p:spTree>
      <p:nvGrpSpPr>
        <p:cNvPr id="1" name=""/>
        <p:cNvGrpSpPr/>
        <p:nvPr/>
      </p:nvGrpSpPr>
      <p:grpSpPr>
        <a:xfrm>
          <a:off x="0" y="0"/>
          <a:ext cx="0" cy="0"/>
          <a:chOff x="0" y="0"/>
          <a:chExt cx="0" cy="0"/>
        </a:xfrm>
      </p:grpSpPr>
      <p:grpSp>
        <p:nvGrpSpPr>
          <p:cNvPr id="2037" name="Group 2"/>
          <p:cNvGrpSpPr/>
          <p:nvPr/>
        </p:nvGrpSpPr>
        <p:grpSpPr>
          <a:xfrm>
            <a:off x="-1" y="-1"/>
            <a:ext cx="9132890" cy="6845301"/>
            <a:chOff x="0" y="0"/>
            <a:chExt cx="9132888" cy="6845300"/>
          </a:xfrm>
        </p:grpSpPr>
        <p:sp>
          <p:nvSpPr>
            <p:cNvPr id="20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32" name="Group 4"/>
            <p:cNvGrpSpPr/>
            <p:nvPr/>
          </p:nvGrpSpPr>
          <p:grpSpPr>
            <a:xfrm>
              <a:off x="390524" y="323850"/>
              <a:ext cx="8366127" cy="6172201"/>
              <a:chOff x="0" y="0"/>
              <a:chExt cx="8366125" cy="6172200"/>
            </a:xfrm>
          </p:grpSpPr>
          <p:sp>
            <p:nvSpPr>
              <p:cNvPr id="20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36" name="Group 28"/>
            <p:cNvGrpSpPr/>
            <p:nvPr/>
          </p:nvGrpSpPr>
          <p:grpSpPr>
            <a:xfrm>
              <a:off x="-1" y="-1"/>
              <a:ext cx="1978026" cy="1955801"/>
              <a:chOff x="0" y="0"/>
              <a:chExt cx="1978025" cy="1955800"/>
            </a:xfrm>
          </p:grpSpPr>
          <p:sp>
            <p:nvSpPr>
              <p:cNvPr id="20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04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33193696"/>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457200" y="274638"/>
            <a:ext cx="8229600" cy="1143001"/>
          </a:xfrm>
          <a:prstGeom prst="rect">
            <a:avLst/>
          </a:prstGeom>
        </p:spPr>
        <p:txBody>
          <a:bodyPr/>
          <a:lstStyle/>
          <a:p>
            <a:pPr>
              <a:defRPr>
                <a:effectLst/>
              </a:defRPr>
            </a:pPr>
            <a:r>
              <a:t>Title Text</a:t>
            </a:r>
          </a:p>
        </p:txBody>
      </p:sp>
      <p:sp>
        <p:nvSpPr>
          <p:cNvPr id="344"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45"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3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474747"/>
        </a:solidFill>
        <a:effectLst/>
      </p:bgPr>
    </p:bg>
    <p:spTree>
      <p:nvGrpSpPr>
        <p:cNvPr id="1" name=""/>
        <p:cNvGrpSpPr/>
        <p:nvPr/>
      </p:nvGrpSpPr>
      <p:grpSpPr>
        <a:xfrm>
          <a:off x="0" y="0"/>
          <a:ext cx="0" cy="0"/>
          <a:chOff x="0" y="0"/>
          <a:chExt cx="0" cy="0"/>
        </a:xfrm>
      </p:grpSpPr>
      <p:grpSp>
        <p:nvGrpSpPr>
          <p:cNvPr id="2077" name="Group 2"/>
          <p:cNvGrpSpPr/>
          <p:nvPr/>
        </p:nvGrpSpPr>
        <p:grpSpPr>
          <a:xfrm>
            <a:off x="-1" y="-1"/>
            <a:ext cx="9132890" cy="6845301"/>
            <a:chOff x="0" y="0"/>
            <a:chExt cx="9132888" cy="6845300"/>
          </a:xfrm>
        </p:grpSpPr>
        <p:sp>
          <p:nvSpPr>
            <p:cNvPr id="204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72" name="Group 4"/>
            <p:cNvGrpSpPr/>
            <p:nvPr/>
          </p:nvGrpSpPr>
          <p:grpSpPr>
            <a:xfrm>
              <a:off x="390524" y="323850"/>
              <a:ext cx="8366127" cy="6172201"/>
              <a:chOff x="0" y="0"/>
              <a:chExt cx="8366125" cy="6172200"/>
            </a:xfrm>
          </p:grpSpPr>
          <p:sp>
            <p:nvSpPr>
              <p:cNvPr id="204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5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76" name="Group 28"/>
            <p:cNvGrpSpPr/>
            <p:nvPr/>
          </p:nvGrpSpPr>
          <p:grpSpPr>
            <a:xfrm>
              <a:off x="-1" y="-1"/>
              <a:ext cx="1978026" cy="1955801"/>
              <a:chOff x="0" y="0"/>
              <a:chExt cx="1978025" cy="1955800"/>
            </a:xfrm>
          </p:grpSpPr>
          <p:sp>
            <p:nvSpPr>
              <p:cNvPr id="207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7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7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8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2696130"/>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474747"/>
        </a:solidFill>
        <a:effectLst/>
      </p:bgPr>
    </p:bg>
    <p:spTree>
      <p:nvGrpSpPr>
        <p:cNvPr id="1" name=""/>
        <p:cNvGrpSpPr/>
        <p:nvPr/>
      </p:nvGrpSpPr>
      <p:grpSpPr>
        <a:xfrm>
          <a:off x="0" y="0"/>
          <a:ext cx="0" cy="0"/>
          <a:chOff x="0" y="0"/>
          <a:chExt cx="0" cy="0"/>
        </a:xfrm>
      </p:grpSpPr>
      <p:grpSp>
        <p:nvGrpSpPr>
          <p:cNvPr id="2116" name="Group 2"/>
          <p:cNvGrpSpPr/>
          <p:nvPr/>
        </p:nvGrpSpPr>
        <p:grpSpPr>
          <a:xfrm>
            <a:off x="-1" y="-1"/>
            <a:ext cx="9132890" cy="6845301"/>
            <a:chOff x="0" y="0"/>
            <a:chExt cx="9132888" cy="6845300"/>
          </a:xfrm>
        </p:grpSpPr>
        <p:sp>
          <p:nvSpPr>
            <p:cNvPr id="208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11" name="Group 4"/>
            <p:cNvGrpSpPr/>
            <p:nvPr/>
          </p:nvGrpSpPr>
          <p:grpSpPr>
            <a:xfrm>
              <a:off x="390524" y="323850"/>
              <a:ext cx="8366127" cy="6172201"/>
              <a:chOff x="0" y="0"/>
              <a:chExt cx="8366125" cy="6172200"/>
            </a:xfrm>
          </p:grpSpPr>
          <p:sp>
            <p:nvSpPr>
              <p:cNvPr id="208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8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1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15" name="Group 28"/>
            <p:cNvGrpSpPr/>
            <p:nvPr/>
          </p:nvGrpSpPr>
          <p:grpSpPr>
            <a:xfrm>
              <a:off x="-1" y="-1"/>
              <a:ext cx="1978026" cy="1955801"/>
              <a:chOff x="0" y="0"/>
              <a:chExt cx="1978025" cy="1955800"/>
            </a:xfrm>
          </p:grpSpPr>
          <p:sp>
            <p:nvSpPr>
              <p:cNvPr id="211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1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1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1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20"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2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21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49359082"/>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474747"/>
        </a:solidFill>
        <a:effectLst/>
      </p:bgPr>
    </p:bg>
    <p:spTree>
      <p:nvGrpSpPr>
        <p:cNvPr id="1" name=""/>
        <p:cNvGrpSpPr/>
        <p:nvPr/>
      </p:nvGrpSpPr>
      <p:grpSpPr>
        <a:xfrm>
          <a:off x="0" y="0"/>
          <a:ext cx="0" cy="0"/>
          <a:chOff x="0" y="0"/>
          <a:chExt cx="0" cy="0"/>
        </a:xfrm>
      </p:grpSpPr>
      <p:grpSp>
        <p:nvGrpSpPr>
          <p:cNvPr id="2158" name="Group 2"/>
          <p:cNvGrpSpPr/>
          <p:nvPr/>
        </p:nvGrpSpPr>
        <p:grpSpPr>
          <a:xfrm>
            <a:off x="-1" y="-1"/>
            <a:ext cx="9132890" cy="6845301"/>
            <a:chOff x="0" y="0"/>
            <a:chExt cx="9132888" cy="6845300"/>
          </a:xfrm>
        </p:grpSpPr>
        <p:sp>
          <p:nvSpPr>
            <p:cNvPr id="21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53" name="Group 4"/>
            <p:cNvGrpSpPr/>
            <p:nvPr/>
          </p:nvGrpSpPr>
          <p:grpSpPr>
            <a:xfrm>
              <a:off x="390524" y="323850"/>
              <a:ext cx="8366127" cy="6172201"/>
              <a:chOff x="0" y="0"/>
              <a:chExt cx="8366125" cy="6172200"/>
            </a:xfrm>
          </p:grpSpPr>
          <p:sp>
            <p:nvSpPr>
              <p:cNvPr id="21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57" name="Group 28"/>
            <p:cNvGrpSpPr/>
            <p:nvPr/>
          </p:nvGrpSpPr>
          <p:grpSpPr>
            <a:xfrm>
              <a:off x="-1" y="-1"/>
              <a:ext cx="1978026" cy="1955801"/>
              <a:chOff x="0" y="0"/>
              <a:chExt cx="1978025" cy="1955800"/>
            </a:xfrm>
          </p:grpSpPr>
          <p:sp>
            <p:nvSpPr>
              <p:cNvPr id="21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61"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6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16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67996963"/>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474747"/>
        </a:solidFill>
        <a:effectLst/>
      </p:bgPr>
    </p:bg>
    <p:spTree>
      <p:nvGrpSpPr>
        <p:cNvPr id="1" name=""/>
        <p:cNvGrpSpPr/>
        <p:nvPr/>
      </p:nvGrpSpPr>
      <p:grpSpPr>
        <a:xfrm>
          <a:off x="0" y="0"/>
          <a:ext cx="0" cy="0"/>
          <a:chOff x="0" y="0"/>
          <a:chExt cx="0" cy="0"/>
        </a:xfrm>
      </p:grpSpPr>
      <p:grpSp>
        <p:nvGrpSpPr>
          <p:cNvPr id="2200" name="Group 2"/>
          <p:cNvGrpSpPr/>
          <p:nvPr/>
        </p:nvGrpSpPr>
        <p:grpSpPr>
          <a:xfrm>
            <a:off x="-1" y="-1"/>
            <a:ext cx="9132890" cy="6845301"/>
            <a:chOff x="0" y="0"/>
            <a:chExt cx="9132888" cy="6845300"/>
          </a:xfrm>
        </p:grpSpPr>
        <p:sp>
          <p:nvSpPr>
            <p:cNvPr id="21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95" name="Group 4"/>
            <p:cNvGrpSpPr/>
            <p:nvPr/>
          </p:nvGrpSpPr>
          <p:grpSpPr>
            <a:xfrm>
              <a:off x="390524" y="323850"/>
              <a:ext cx="8366127" cy="6172201"/>
              <a:chOff x="0" y="0"/>
              <a:chExt cx="8366125" cy="6172200"/>
            </a:xfrm>
          </p:grpSpPr>
          <p:sp>
            <p:nvSpPr>
              <p:cNvPr id="21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99" name="Group 28"/>
            <p:cNvGrpSpPr/>
            <p:nvPr/>
          </p:nvGrpSpPr>
          <p:grpSpPr>
            <a:xfrm>
              <a:off x="-1" y="-1"/>
              <a:ext cx="1978026" cy="1955801"/>
              <a:chOff x="0" y="0"/>
              <a:chExt cx="1978025" cy="1955800"/>
            </a:xfrm>
          </p:grpSpPr>
          <p:sp>
            <p:nvSpPr>
              <p:cNvPr id="21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0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204"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0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54066915"/>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474747"/>
        </a:solidFill>
        <a:effectLst/>
      </p:bgPr>
    </p:bg>
    <p:spTree>
      <p:nvGrpSpPr>
        <p:cNvPr id="1" name=""/>
        <p:cNvGrpSpPr/>
        <p:nvPr/>
      </p:nvGrpSpPr>
      <p:grpSpPr>
        <a:xfrm>
          <a:off x="0" y="0"/>
          <a:ext cx="0" cy="0"/>
          <a:chOff x="0" y="0"/>
          <a:chExt cx="0" cy="0"/>
        </a:xfrm>
      </p:grpSpPr>
      <p:grpSp>
        <p:nvGrpSpPr>
          <p:cNvPr id="2241" name="Group 2"/>
          <p:cNvGrpSpPr/>
          <p:nvPr/>
        </p:nvGrpSpPr>
        <p:grpSpPr>
          <a:xfrm>
            <a:off x="-1" y="-1"/>
            <a:ext cx="9132890" cy="6845301"/>
            <a:chOff x="0" y="0"/>
            <a:chExt cx="9132888" cy="6845300"/>
          </a:xfrm>
        </p:grpSpPr>
        <p:sp>
          <p:nvSpPr>
            <p:cNvPr id="221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236" name="Group 4"/>
            <p:cNvGrpSpPr/>
            <p:nvPr/>
          </p:nvGrpSpPr>
          <p:grpSpPr>
            <a:xfrm>
              <a:off x="390524" y="323850"/>
              <a:ext cx="8366127" cy="6172201"/>
              <a:chOff x="0" y="0"/>
              <a:chExt cx="8366125" cy="6172200"/>
            </a:xfrm>
          </p:grpSpPr>
          <p:sp>
            <p:nvSpPr>
              <p:cNvPr id="221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21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240" name="Group 28"/>
            <p:cNvGrpSpPr/>
            <p:nvPr/>
          </p:nvGrpSpPr>
          <p:grpSpPr>
            <a:xfrm>
              <a:off x="-1" y="-1"/>
              <a:ext cx="1978026" cy="1955801"/>
              <a:chOff x="0" y="0"/>
              <a:chExt cx="1978025" cy="1955800"/>
            </a:xfrm>
          </p:grpSpPr>
          <p:sp>
            <p:nvSpPr>
              <p:cNvPr id="223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4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4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44"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2245"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4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69523833"/>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287" name="Group 2"/>
          <p:cNvGrpSpPr/>
          <p:nvPr/>
        </p:nvGrpSpPr>
        <p:grpSpPr>
          <a:xfrm>
            <a:off x="3800475" y="1789113"/>
            <a:ext cx="5350046" cy="5056188"/>
            <a:chOff x="0" y="0"/>
            <a:chExt cx="5350045" cy="5056187"/>
          </a:xfrm>
        </p:grpSpPr>
        <p:sp>
          <p:nvSpPr>
            <p:cNvPr id="225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28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289"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9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76214064"/>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9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31" name="Group 2"/>
          <p:cNvGrpSpPr/>
          <p:nvPr/>
        </p:nvGrpSpPr>
        <p:grpSpPr>
          <a:xfrm>
            <a:off x="3800475" y="1789113"/>
            <a:ext cx="5350046" cy="5056188"/>
            <a:chOff x="0" y="0"/>
            <a:chExt cx="5350045" cy="5056187"/>
          </a:xfrm>
        </p:grpSpPr>
        <p:sp>
          <p:nvSpPr>
            <p:cNvPr id="229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3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2333"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82478459"/>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9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75" name="Group 2"/>
          <p:cNvGrpSpPr/>
          <p:nvPr/>
        </p:nvGrpSpPr>
        <p:grpSpPr>
          <a:xfrm>
            <a:off x="3800475" y="1789113"/>
            <a:ext cx="5350046" cy="5056188"/>
            <a:chOff x="0" y="0"/>
            <a:chExt cx="5350045" cy="5056187"/>
          </a:xfrm>
        </p:grpSpPr>
        <p:sp>
          <p:nvSpPr>
            <p:cNvPr id="23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377"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71010858"/>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9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19" name="Group 2"/>
          <p:cNvGrpSpPr/>
          <p:nvPr/>
        </p:nvGrpSpPr>
        <p:grpSpPr>
          <a:xfrm>
            <a:off x="3800475" y="1789113"/>
            <a:ext cx="5350046" cy="5056188"/>
            <a:chOff x="0" y="0"/>
            <a:chExt cx="5350045" cy="5056187"/>
          </a:xfrm>
        </p:grpSpPr>
        <p:sp>
          <p:nvSpPr>
            <p:cNvPr id="23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20"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242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2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242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36130100"/>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9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64" name="Group 2"/>
          <p:cNvGrpSpPr/>
          <p:nvPr/>
        </p:nvGrpSpPr>
        <p:grpSpPr>
          <a:xfrm>
            <a:off x="3800475" y="1789113"/>
            <a:ext cx="5350046" cy="5056188"/>
            <a:chOff x="0" y="0"/>
            <a:chExt cx="5350045" cy="5056187"/>
          </a:xfrm>
        </p:grpSpPr>
        <p:sp>
          <p:nvSpPr>
            <p:cNvPr id="243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6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4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78725076"/>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353"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54"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9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07" name="Group 2"/>
          <p:cNvGrpSpPr/>
          <p:nvPr/>
        </p:nvGrpSpPr>
        <p:grpSpPr>
          <a:xfrm>
            <a:off x="3800475" y="1789113"/>
            <a:ext cx="5350046" cy="5056188"/>
            <a:chOff x="0" y="0"/>
            <a:chExt cx="5350045" cy="5056187"/>
          </a:xfrm>
        </p:grpSpPr>
        <p:sp>
          <p:nvSpPr>
            <p:cNvPr id="24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0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86118221"/>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49" name="Group 2"/>
          <p:cNvGrpSpPr/>
          <p:nvPr/>
        </p:nvGrpSpPr>
        <p:grpSpPr>
          <a:xfrm>
            <a:off x="3800475" y="1789113"/>
            <a:ext cx="5350046" cy="5056188"/>
            <a:chOff x="0" y="0"/>
            <a:chExt cx="5350045" cy="5056187"/>
          </a:xfrm>
        </p:grpSpPr>
        <p:sp>
          <p:nvSpPr>
            <p:cNvPr id="251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5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2551"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5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255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79206697"/>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94" name="Group 2"/>
          <p:cNvGrpSpPr/>
          <p:nvPr/>
        </p:nvGrpSpPr>
        <p:grpSpPr>
          <a:xfrm>
            <a:off x="3800475" y="1789113"/>
            <a:ext cx="5350046" cy="5056188"/>
            <a:chOff x="0" y="0"/>
            <a:chExt cx="5350045" cy="5056187"/>
          </a:xfrm>
        </p:grpSpPr>
        <p:sp>
          <p:nvSpPr>
            <p:cNvPr id="256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95"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259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597"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9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98271374"/>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39" name="Group 2"/>
          <p:cNvGrpSpPr/>
          <p:nvPr/>
        </p:nvGrpSpPr>
        <p:grpSpPr>
          <a:xfrm>
            <a:off x="3800475" y="1789113"/>
            <a:ext cx="5350046" cy="5056188"/>
            <a:chOff x="0" y="0"/>
            <a:chExt cx="5350045" cy="5056187"/>
          </a:xfrm>
        </p:grpSpPr>
        <p:sp>
          <p:nvSpPr>
            <p:cNvPr id="260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4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641"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4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28130500"/>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83" name="Group 2"/>
          <p:cNvGrpSpPr/>
          <p:nvPr/>
        </p:nvGrpSpPr>
        <p:grpSpPr>
          <a:xfrm>
            <a:off x="3800475" y="1789113"/>
            <a:ext cx="5350046" cy="5056188"/>
            <a:chOff x="0" y="0"/>
            <a:chExt cx="5350045" cy="5056187"/>
          </a:xfrm>
        </p:grpSpPr>
        <p:sp>
          <p:nvSpPr>
            <p:cNvPr id="264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84"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2685"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49541567"/>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474747"/>
        </a:solidFill>
        <a:effectLst/>
      </p:bgPr>
    </p:bg>
    <p:spTree>
      <p:nvGrpSpPr>
        <p:cNvPr id="1" name=""/>
        <p:cNvGrpSpPr/>
        <p:nvPr/>
      </p:nvGrpSpPr>
      <p:grpSpPr>
        <a:xfrm>
          <a:off x="0" y="0"/>
          <a:ext cx="0" cy="0"/>
          <a:chOff x="0" y="0"/>
          <a:chExt cx="0" cy="0"/>
        </a:xfrm>
      </p:grpSpPr>
      <p:grpSp>
        <p:nvGrpSpPr>
          <p:cNvPr id="2722" name="Group 2"/>
          <p:cNvGrpSpPr/>
          <p:nvPr/>
        </p:nvGrpSpPr>
        <p:grpSpPr>
          <a:xfrm>
            <a:off x="-1" y="-1"/>
            <a:ext cx="9132890" cy="6845301"/>
            <a:chOff x="0" y="0"/>
            <a:chExt cx="9132888" cy="6845300"/>
          </a:xfrm>
        </p:grpSpPr>
        <p:sp>
          <p:nvSpPr>
            <p:cNvPr id="269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17" name="Group 4"/>
            <p:cNvGrpSpPr/>
            <p:nvPr/>
          </p:nvGrpSpPr>
          <p:grpSpPr>
            <a:xfrm>
              <a:off x="390524" y="323850"/>
              <a:ext cx="8366127" cy="6172201"/>
              <a:chOff x="0" y="0"/>
              <a:chExt cx="8366125" cy="6172200"/>
            </a:xfrm>
          </p:grpSpPr>
          <p:sp>
            <p:nvSpPr>
              <p:cNvPr id="269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69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21" name="Group 28"/>
            <p:cNvGrpSpPr/>
            <p:nvPr/>
          </p:nvGrpSpPr>
          <p:grpSpPr>
            <a:xfrm>
              <a:off x="-1" y="-1"/>
              <a:ext cx="1978026" cy="1955801"/>
              <a:chOff x="0" y="0"/>
              <a:chExt cx="1978025" cy="1955800"/>
            </a:xfrm>
          </p:grpSpPr>
          <p:sp>
            <p:nvSpPr>
              <p:cNvPr id="271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1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2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2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2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25"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26"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2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18965611"/>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474747"/>
        </a:solidFill>
        <a:effectLst/>
      </p:bgPr>
    </p:bg>
    <p:spTree>
      <p:nvGrpSpPr>
        <p:cNvPr id="1" name=""/>
        <p:cNvGrpSpPr/>
        <p:nvPr/>
      </p:nvGrpSpPr>
      <p:grpSpPr>
        <a:xfrm>
          <a:off x="0" y="0"/>
          <a:ext cx="0" cy="0"/>
          <a:chOff x="0" y="0"/>
          <a:chExt cx="0" cy="0"/>
        </a:xfrm>
      </p:grpSpPr>
      <p:grpSp>
        <p:nvGrpSpPr>
          <p:cNvPr id="2763" name="Group 2"/>
          <p:cNvGrpSpPr/>
          <p:nvPr/>
        </p:nvGrpSpPr>
        <p:grpSpPr>
          <a:xfrm>
            <a:off x="-1" y="-1"/>
            <a:ext cx="9132890" cy="6845301"/>
            <a:chOff x="0" y="0"/>
            <a:chExt cx="9132888" cy="6845300"/>
          </a:xfrm>
        </p:grpSpPr>
        <p:sp>
          <p:nvSpPr>
            <p:cNvPr id="273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58" name="Group 4"/>
            <p:cNvGrpSpPr/>
            <p:nvPr/>
          </p:nvGrpSpPr>
          <p:grpSpPr>
            <a:xfrm>
              <a:off x="390524" y="323850"/>
              <a:ext cx="8366127" cy="6172201"/>
              <a:chOff x="0" y="0"/>
              <a:chExt cx="8366125" cy="6172200"/>
            </a:xfrm>
          </p:grpSpPr>
          <p:sp>
            <p:nvSpPr>
              <p:cNvPr id="273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3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62" name="Group 28"/>
            <p:cNvGrpSpPr/>
            <p:nvPr/>
          </p:nvGrpSpPr>
          <p:grpSpPr>
            <a:xfrm>
              <a:off x="-1" y="-1"/>
              <a:ext cx="1978026" cy="1955801"/>
              <a:chOff x="0" y="0"/>
              <a:chExt cx="1978025" cy="1955800"/>
            </a:xfrm>
          </p:grpSpPr>
          <p:sp>
            <p:nvSpPr>
              <p:cNvPr id="275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64"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65"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6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67"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6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46155322"/>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474747"/>
        </a:solidFill>
        <a:effectLst/>
      </p:bgPr>
    </p:bg>
    <p:spTree>
      <p:nvGrpSpPr>
        <p:cNvPr id="1" name=""/>
        <p:cNvGrpSpPr/>
        <p:nvPr/>
      </p:nvGrpSpPr>
      <p:grpSpPr>
        <a:xfrm>
          <a:off x="0" y="0"/>
          <a:ext cx="0" cy="0"/>
          <a:chOff x="0" y="0"/>
          <a:chExt cx="0" cy="0"/>
        </a:xfrm>
      </p:grpSpPr>
      <p:grpSp>
        <p:nvGrpSpPr>
          <p:cNvPr id="2804" name="Group 2"/>
          <p:cNvGrpSpPr/>
          <p:nvPr/>
        </p:nvGrpSpPr>
        <p:grpSpPr>
          <a:xfrm>
            <a:off x="-1" y="-1"/>
            <a:ext cx="9132890" cy="6845301"/>
            <a:chOff x="0" y="0"/>
            <a:chExt cx="9132888" cy="6845300"/>
          </a:xfrm>
        </p:grpSpPr>
        <p:sp>
          <p:nvSpPr>
            <p:cNvPr id="277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99" name="Group 4"/>
            <p:cNvGrpSpPr/>
            <p:nvPr/>
          </p:nvGrpSpPr>
          <p:grpSpPr>
            <a:xfrm>
              <a:off x="390524" y="323850"/>
              <a:ext cx="8366127" cy="6172201"/>
              <a:chOff x="0" y="0"/>
              <a:chExt cx="8366125" cy="6172200"/>
            </a:xfrm>
          </p:grpSpPr>
          <p:sp>
            <p:nvSpPr>
              <p:cNvPr id="277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7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03" name="Group 28"/>
            <p:cNvGrpSpPr/>
            <p:nvPr/>
          </p:nvGrpSpPr>
          <p:grpSpPr>
            <a:xfrm>
              <a:off x="-1" y="-1"/>
              <a:ext cx="1978026" cy="1955801"/>
              <a:chOff x="0" y="0"/>
              <a:chExt cx="1978025" cy="1955800"/>
            </a:xfrm>
          </p:grpSpPr>
          <p:sp>
            <p:nvSpPr>
              <p:cNvPr id="280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05"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06"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280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0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2230874"/>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474747"/>
        </a:solidFill>
        <a:effectLst/>
      </p:bgPr>
    </p:bg>
    <p:spTree>
      <p:nvGrpSpPr>
        <p:cNvPr id="1" name=""/>
        <p:cNvGrpSpPr/>
        <p:nvPr/>
      </p:nvGrpSpPr>
      <p:grpSpPr>
        <a:xfrm>
          <a:off x="0" y="0"/>
          <a:ext cx="0" cy="0"/>
          <a:chOff x="0" y="0"/>
          <a:chExt cx="0" cy="0"/>
        </a:xfrm>
      </p:grpSpPr>
      <p:grpSp>
        <p:nvGrpSpPr>
          <p:cNvPr id="2845" name="Group 2"/>
          <p:cNvGrpSpPr/>
          <p:nvPr/>
        </p:nvGrpSpPr>
        <p:grpSpPr>
          <a:xfrm>
            <a:off x="-1" y="-1"/>
            <a:ext cx="9132890" cy="6845301"/>
            <a:chOff x="0" y="0"/>
            <a:chExt cx="9132888" cy="6845300"/>
          </a:xfrm>
        </p:grpSpPr>
        <p:sp>
          <p:nvSpPr>
            <p:cNvPr id="281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40" name="Group 4"/>
            <p:cNvGrpSpPr/>
            <p:nvPr/>
          </p:nvGrpSpPr>
          <p:grpSpPr>
            <a:xfrm>
              <a:off x="390524" y="323850"/>
              <a:ext cx="8366127" cy="6172201"/>
              <a:chOff x="0" y="0"/>
              <a:chExt cx="8366125" cy="6172200"/>
            </a:xfrm>
          </p:grpSpPr>
          <p:sp>
            <p:nvSpPr>
              <p:cNvPr id="281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1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1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44" name="Group 28"/>
            <p:cNvGrpSpPr/>
            <p:nvPr/>
          </p:nvGrpSpPr>
          <p:grpSpPr>
            <a:xfrm>
              <a:off x="-1" y="-1"/>
              <a:ext cx="1978026" cy="1955801"/>
              <a:chOff x="0" y="0"/>
              <a:chExt cx="1978025" cy="1955800"/>
            </a:xfrm>
          </p:grpSpPr>
          <p:sp>
            <p:nvSpPr>
              <p:cNvPr id="284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46"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47"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4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49"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43258781"/>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474747"/>
        </a:solidFill>
        <a:effectLst/>
      </p:bgPr>
    </p:bg>
    <p:spTree>
      <p:nvGrpSpPr>
        <p:cNvPr id="1" name=""/>
        <p:cNvGrpSpPr/>
        <p:nvPr/>
      </p:nvGrpSpPr>
      <p:grpSpPr>
        <a:xfrm>
          <a:off x="0" y="0"/>
          <a:ext cx="0" cy="0"/>
          <a:chOff x="0" y="0"/>
          <a:chExt cx="0" cy="0"/>
        </a:xfrm>
      </p:grpSpPr>
      <p:grpSp>
        <p:nvGrpSpPr>
          <p:cNvPr id="2886" name="Group 2"/>
          <p:cNvGrpSpPr/>
          <p:nvPr/>
        </p:nvGrpSpPr>
        <p:grpSpPr>
          <a:xfrm>
            <a:off x="-1" y="-1"/>
            <a:ext cx="9132890" cy="6845301"/>
            <a:chOff x="0" y="0"/>
            <a:chExt cx="9132888" cy="6845300"/>
          </a:xfrm>
        </p:grpSpPr>
        <p:sp>
          <p:nvSpPr>
            <p:cNvPr id="285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81" name="Group 4"/>
            <p:cNvGrpSpPr/>
            <p:nvPr/>
          </p:nvGrpSpPr>
          <p:grpSpPr>
            <a:xfrm>
              <a:off x="390524" y="323850"/>
              <a:ext cx="8366127" cy="6172201"/>
              <a:chOff x="0" y="0"/>
              <a:chExt cx="8366125" cy="6172200"/>
            </a:xfrm>
          </p:grpSpPr>
          <p:sp>
            <p:nvSpPr>
              <p:cNvPr id="285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5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8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85" name="Group 28"/>
            <p:cNvGrpSpPr/>
            <p:nvPr/>
          </p:nvGrpSpPr>
          <p:grpSpPr>
            <a:xfrm>
              <a:off x="-1" y="-1"/>
              <a:ext cx="1978026" cy="1955801"/>
              <a:chOff x="0" y="0"/>
              <a:chExt cx="1978025" cy="1955800"/>
            </a:xfrm>
          </p:grpSpPr>
          <p:sp>
            <p:nvSpPr>
              <p:cNvPr id="288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87"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88"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8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89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7297274"/>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36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474747"/>
        </a:solidFill>
        <a:effectLst/>
      </p:bgPr>
    </p:bg>
    <p:spTree>
      <p:nvGrpSpPr>
        <p:cNvPr id="1" name=""/>
        <p:cNvGrpSpPr/>
        <p:nvPr/>
      </p:nvGrpSpPr>
      <p:grpSpPr>
        <a:xfrm>
          <a:off x="0" y="0"/>
          <a:ext cx="0" cy="0"/>
          <a:chOff x="0" y="0"/>
          <a:chExt cx="0" cy="0"/>
        </a:xfrm>
      </p:grpSpPr>
      <p:grpSp>
        <p:nvGrpSpPr>
          <p:cNvPr id="2928" name="Group 2"/>
          <p:cNvGrpSpPr/>
          <p:nvPr/>
        </p:nvGrpSpPr>
        <p:grpSpPr>
          <a:xfrm>
            <a:off x="-1" y="-1"/>
            <a:ext cx="9132890" cy="6845301"/>
            <a:chOff x="0" y="0"/>
            <a:chExt cx="9132888" cy="6845300"/>
          </a:xfrm>
        </p:grpSpPr>
        <p:sp>
          <p:nvSpPr>
            <p:cNvPr id="289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23" name="Group 4"/>
            <p:cNvGrpSpPr/>
            <p:nvPr/>
          </p:nvGrpSpPr>
          <p:grpSpPr>
            <a:xfrm>
              <a:off x="390524" y="323850"/>
              <a:ext cx="8366127" cy="6172201"/>
              <a:chOff x="0" y="0"/>
              <a:chExt cx="8366125" cy="6172200"/>
            </a:xfrm>
          </p:grpSpPr>
          <p:sp>
            <p:nvSpPr>
              <p:cNvPr id="290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0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27" name="Group 28"/>
            <p:cNvGrpSpPr/>
            <p:nvPr/>
          </p:nvGrpSpPr>
          <p:grpSpPr>
            <a:xfrm>
              <a:off x="-1" y="-1"/>
              <a:ext cx="1978026" cy="1955801"/>
              <a:chOff x="0" y="0"/>
              <a:chExt cx="1978025" cy="1955800"/>
            </a:xfrm>
          </p:grpSpPr>
          <p:sp>
            <p:nvSpPr>
              <p:cNvPr id="292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2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3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3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9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10798717"/>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474747"/>
        </a:solidFill>
        <a:effectLst/>
      </p:bgPr>
    </p:bg>
    <p:spTree>
      <p:nvGrpSpPr>
        <p:cNvPr id="1" name=""/>
        <p:cNvGrpSpPr/>
        <p:nvPr/>
      </p:nvGrpSpPr>
      <p:grpSpPr>
        <a:xfrm>
          <a:off x="0" y="0"/>
          <a:ext cx="0" cy="0"/>
          <a:chOff x="0" y="0"/>
          <a:chExt cx="0" cy="0"/>
        </a:xfrm>
      </p:grpSpPr>
      <p:grpSp>
        <p:nvGrpSpPr>
          <p:cNvPr id="2968" name="Group 2"/>
          <p:cNvGrpSpPr/>
          <p:nvPr/>
        </p:nvGrpSpPr>
        <p:grpSpPr>
          <a:xfrm>
            <a:off x="-1" y="-1"/>
            <a:ext cx="9132890" cy="6845301"/>
            <a:chOff x="0" y="0"/>
            <a:chExt cx="9132888" cy="6845300"/>
          </a:xfrm>
        </p:grpSpPr>
        <p:sp>
          <p:nvSpPr>
            <p:cNvPr id="293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63" name="Group 4"/>
            <p:cNvGrpSpPr/>
            <p:nvPr/>
          </p:nvGrpSpPr>
          <p:grpSpPr>
            <a:xfrm>
              <a:off x="390524" y="323850"/>
              <a:ext cx="8366127" cy="6172201"/>
              <a:chOff x="0" y="0"/>
              <a:chExt cx="8366125" cy="6172200"/>
            </a:xfrm>
          </p:grpSpPr>
          <p:sp>
            <p:nvSpPr>
              <p:cNvPr id="294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4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67" name="Group 28"/>
            <p:cNvGrpSpPr/>
            <p:nvPr/>
          </p:nvGrpSpPr>
          <p:grpSpPr>
            <a:xfrm>
              <a:off x="-1" y="-1"/>
              <a:ext cx="1978026" cy="1955801"/>
              <a:chOff x="0" y="0"/>
              <a:chExt cx="1978025" cy="1955800"/>
            </a:xfrm>
          </p:grpSpPr>
          <p:sp>
            <p:nvSpPr>
              <p:cNvPr id="296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6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7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7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72895618"/>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474747"/>
        </a:solidFill>
        <a:effectLst/>
      </p:bgPr>
    </p:bg>
    <p:spTree>
      <p:nvGrpSpPr>
        <p:cNvPr id="1" name=""/>
        <p:cNvGrpSpPr/>
        <p:nvPr/>
      </p:nvGrpSpPr>
      <p:grpSpPr>
        <a:xfrm>
          <a:off x="0" y="0"/>
          <a:ext cx="0" cy="0"/>
          <a:chOff x="0" y="0"/>
          <a:chExt cx="0" cy="0"/>
        </a:xfrm>
      </p:grpSpPr>
      <p:grpSp>
        <p:nvGrpSpPr>
          <p:cNvPr id="3007" name="Group 2"/>
          <p:cNvGrpSpPr/>
          <p:nvPr/>
        </p:nvGrpSpPr>
        <p:grpSpPr>
          <a:xfrm>
            <a:off x="-1" y="-1"/>
            <a:ext cx="9132890" cy="6845301"/>
            <a:chOff x="0" y="0"/>
            <a:chExt cx="9132888" cy="6845300"/>
          </a:xfrm>
        </p:grpSpPr>
        <p:sp>
          <p:nvSpPr>
            <p:cNvPr id="297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02" name="Group 4"/>
            <p:cNvGrpSpPr/>
            <p:nvPr/>
          </p:nvGrpSpPr>
          <p:grpSpPr>
            <a:xfrm>
              <a:off x="390524" y="323850"/>
              <a:ext cx="8366127" cy="6172201"/>
              <a:chOff x="0" y="0"/>
              <a:chExt cx="8366125" cy="6172200"/>
            </a:xfrm>
          </p:grpSpPr>
          <p:sp>
            <p:nvSpPr>
              <p:cNvPr id="297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8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06" name="Group 28"/>
            <p:cNvGrpSpPr/>
            <p:nvPr/>
          </p:nvGrpSpPr>
          <p:grpSpPr>
            <a:xfrm>
              <a:off x="-1" y="-1"/>
              <a:ext cx="1978026" cy="1955801"/>
              <a:chOff x="0" y="0"/>
              <a:chExt cx="1978025" cy="1955800"/>
            </a:xfrm>
          </p:grpSpPr>
          <p:sp>
            <p:nvSpPr>
              <p:cNvPr id="300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08"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09"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11"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01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9685403"/>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474747"/>
        </a:solidFill>
        <a:effectLst/>
      </p:bgPr>
    </p:bg>
    <p:spTree>
      <p:nvGrpSpPr>
        <p:cNvPr id="1" name=""/>
        <p:cNvGrpSpPr/>
        <p:nvPr/>
      </p:nvGrpSpPr>
      <p:grpSpPr>
        <a:xfrm>
          <a:off x="0" y="0"/>
          <a:ext cx="0" cy="0"/>
          <a:chOff x="0" y="0"/>
          <a:chExt cx="0" cy="0"/>
        </a:xfrm>
      </p:grpSpPr>
      <p:grpSp>
        <p:nvGrpSpPr>
          <p:cNvPr id="3049" name="Group 2"/>
          <p:cNvGrpSpPr/>
          <p:nvPr/>
        </p:nvGrpSpPr>
        <p:grpSpPr>
          <a:xfrm>
            <a:off x="-1" y="-1"/>
            <a:ext cx="9132890" cy="6845301"/>
            <a:chOff x="0" y="0"/>
            <a:chExt cx="9132888" cy="6845300"/>
          </a:xfrm>
        </p:grpSpPr>
        <p:sp>
          <p:nvSpPr>
            <p:cNvPr id="302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44" name="Group 4"/>
            <p:cNvGrpSpPr/>
            <p:nvPr/>
          </p:nvGrpSpPr>
          <p:grpSpPr>
            <a:xfrm>
              <a:off x="390524" y="323850"/>
              <a:ext cx="8366127" cy="6172201"/>
              <a:chOff x="0" y="0"/>
              <a:chExt cx="8366125" cy="6172200"/>
            </a:xfrm>
          </p:grpSpPr>
          <p:sp>
            <p:nvSpPr>
              <p:cNvPr id="302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2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48" name="Group 28"/>
            <p:cNvGrpSpPr/>
            <p:nvPr/>
          </p:nvGrpSpPr>
          <p:grpSpPr>
            <a:xfrm>
              <a:off x="-1" y="-1"/>
              <a:ext cx="1978026" cy="1955801"/>
              <a:chOff x="0" y="0"/>
              <a:chExt cx="1978025" cy="1955800"/>
            </a:xfrm>
          </p:grpSpPr>
          <p:sp>
            <p:nvSpPr>
              <p:cNvPr id="304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50"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51"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5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53"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054"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9335761"/>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474747"/>
        </a:solidFill>
        <a:effectLst/>
      </p:bgPr>
    </p:bg>
    <p:spTree>
      <p:nvGrpSpPr>
        <p:cNvPr id="1" name=""/>
        <p:cNvGrpSpPr/>
        <p:nvPr/>
      </p:nvGrpSpPr>
      <p:grpSpPr>
        <a:xfrm>
          <a:off x="0" y="0"/>
          <a:ext cx="0" cy="0"/>
          <a:chOff x="0" y="0"/>
          <a:chExt cx="0" cy="0"/>
        </a:xfrm>
      </p:grpSpPr>
      <p:grpSp>
        <p:nvGrpSpPr>
          <p:cNvPr id="3091" name="Group 2"/>
          <p:cNvGrpSpPr/>
          <p:nvPr/>
        </p:nvGrpSpPr>
        <p:grpSpPr>
          <a:xfrm>
            <a:off x="-1" y="-1"/>
            <a:ext cx="9132890" cy="6845301"/>
            <a:chOff x="0" y="0"/>
            <a:chExt cx="9132888" cy="6845300"/>
          </a:xfrm>
        </p:grpSpPr>
        <p:sp>
          <p:nvSpPr>
            <p:cNvPr id="306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86" name="Group 4"/>
            <p:cNvGrpSpPr/>
            <p:nvPr/>
          </p:nvGrpSpPr>
          <p:grpSpPr>
            <a:xfrm>
              <a:off x="390524" y="323850"/>
              <a:ext cx="8366127" cy="6172201"/>
              <a:chOff x="0" y="0"/>
              <a:chExt cx="8366125" cy="6172200"/>
            </a:xfrm>
          </p:grpSpPr>
          <p:sp>
            <p:nvSpPr>
              <p:cNvPr id="306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6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90" name="Group 28"/>
            <p:cNvGrpSpPr/>
            <p:nvPr/>
          </p:nvGrpSpPr>
          <p:grpSpPr>
            <a:xfrm>
              <a:off x="-1" y="-1"/>
              <a:ext cx="1978026" cy="1955801"/>
              <a:chOff x="0" y="0"/>
              <a:chExt cx="1978025" cy="1955800"/>
            </a:xfrm>
          </p:grpSpPr>
          <p:sp>
            <p:nvSpPr>
              <p:cNvPr id="308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92"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93"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94"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095"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9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8082771"/>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474747"/>
        </a:solidFill>
        <a:effectLst/>
      </p:bgPr>
    </p:bg>
    <p:spTree>
      <p:nvGrpSpPr>
        <p:cNvPr id="1" name=""/>
        <p:cNvGrpSpPr/>
        <p:nvPr/>
      </p:nvGrpSpPr>
      <p:grpSpPr>
        <a:xfrm>
          <a:off x="0" y="0"/>
          <a:ext cx="0" cy="0"/>
          <a:chOff x="0" y="0"/>
          <a:chExt cx="0" cy="0"/>
        </a:xfrm>
      </p:grpSpPr>
      <p:grpSp>
        <p:nvGrpSpPr>
          <p:cNvPr id="3132" name="Group 2"/>
          <p:cNvGrpSpPr/>
          <p:nvPr/>
        </p:nvGrpSpPr>
        <p:grpSpPr>
          <a:xfrm>
            <a:off x="-1" y="-1"/>
            <a:ext cx="9132890" cy="6845301"/>
            <a:chOff x="0" y="0"/>
            <a:chExt cx="9132888" cy="6845300"/>
          </a:xfrm>
        </p:grpSpPr>
        <p:sp>
          <p:nvSpPr>
            <p:cNvPr id="310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127" name="Group 4"/>
            <p:cNvGrpSpPr/>
            <p:nvPr/>
          </p:nvGrpSpPr>
          <p:grpSpPr>
            <a:xfrm>
              <a:off x="390524" y="323850"/>
              <a:ext cx="8366127" cy="6172201"/>
              <a:chOff x="0" y="0"/>
              <a:chExt cx="8366125" cy="6172200"/>
            </a:xfrm>
          </p:grpSpPr>
          <p:sp>
            <p:nvSpPr>
              <p:cNvPr id="310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0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131" name="Group 28"/>
            <p:cNvGrpSpPr/>
            <p:nvPr/>
          </p:nvGrpSpPr>
          <p:grpSpPr>
            <a:xfrm>
              <a:off x="-1" y="-1"/>
              <a:ext cx="1978026" cy="1955801"/>
              <a:chOff x="0" y="0"/>
              <a:chExt cx="1978025" cy="1955800"/>
            </a:xfrm>
          </p:grpSpPr>
          <p:sp>
            <p:nvSpPr>
              <p:cNvPr id="312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2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3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13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13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135"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136"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1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9306650"/>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474747"/>
        </a:solidFill>
        <a:effectLst/>
      </p:bgPr>
    </p:bg>
    <p:spTree>
      <p:nvGrpSpPr>
        <p:cNvPr id="1" name=""/>
        <p:cNvGrpSpPr/>
        <p:nvPr/>
      </p:nvGrpSpPr>
      <p:grpSpPr>
        <a:xfrm>
          <a:off x="0" y="0"/>
          <a:ext cx="0" cy="0"/>
          <a:chOff x="0" y="0"/>
          <a:chExt cx="0" cy="0"/>
        </a:xfrm>
      </p:grpSpPr>
      <p:grpSp>
        <p:nvGrpSpPr>
          <p:cNvPr id="3173" name="Group 2"/>
          <p:cNvGrpSpPr/>
          <p:nvPr/>
        </p:nvGrpSpPr>
        <p:grpSpPr>
          <a:xfrm>
            <a:off x="-1" y="-1"/>
            <a:ext cx="9132890" cy="6845301"/>
            <a:chOff x="0" y="0"/>
            <a:chExt cx="9132888" cy="6845300"/>
          </a:xfrm>
        </p:grpSpPr>
        <p:sp>
          <p:nvSpPr>
            <p:cNvPr id="314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168" name="Group 4"/>
            <p:cNvGrpSpPr/>
            <p:nvPr/>
          </p:nvGrpSpPr>
          <p:grpSpPr>
            <a:xfrm>
              <a:off x="390524" y="323850"/>
              <a:ext cx="8366127" cy="6172201"/>
              <a:chOff x="0" y="0"/>
              <a:chExt cx="8366125" cy="6172200"/>
            </a:xfrm>
          </p:grpSpPr>
          <p:sp>
            <p:nvSpPr>
              <p:cNvPr id="314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4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172" name="Group 28"/>
            <p:cNvGrpSpPr/>
            <p:nvPr/>
          </p:nvGrpSpPr>
          <p:grpSpPr>
            <a:xfrm>
              <a:off x="-1" y="-1"/>
              <a:ext cx="1978026" cy="1955801"/>
              <a:chOff x="0" y="0"/>
              <a:chExt cx="1978025" cy="1955800"/>
            </a:xfrm>
          </p:grpSpPr>
          <p:sp>
            <p:nvSpPr>
              <p:cNvPr id="316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17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17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176"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defRPr>
            </a:lvl1pPr>
          </a:lstStyle>
          <a:p>
            <a:r>
              <a:t>Title Text</a:t>
            </a:r>
          </a:p>
        </p:txBody>
      </p:sp>
      <p:sp>
        <p:nvSpPr>
          <p:cNvPr id="317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317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32727152"/>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474747"/>
        </a:solidFill>
        <a:effectLst/>
      </p:bgPr>
    </p:bg>
    <p:spTree>
      <p:nvGrpSpPr>
        <p:cNvPr id="1" name=""/>
        <p:cNvGrpSpPr/>
        <p:nvPr/>
      </p:nvGrpSpPr>
      <p:grpSpPr>
        <a:xfrm>
          <a:off x="0" y="0"/>
          <a:ext cx="0" cy="0"/>
          <a:chOff x="0" y="0"/>
          <a:chExt cx="0" cy="0"/>
        </a:xfrm>
      </p:grpSpPr>
      <p:grpSp>
        <p:nvGrpSpPr>
          <p:cNvPr id="3214" name="Group 2"/>
          <p:cNvGrpSpPr/>
          <p:nvPr/>
        </p:nvGrpSpPr>
        <p:grpSpPr>
          <a:xfrm>
            <a:off x="-1" y="-1"/>
            <a:ext cx="9132890" cy="6845301"/>
            <a:chOff x="0" y="0"/>
            <a:chExt cx="9132888" cy="6845300"/>
          </a:xfrm>
        </p:grpSpPr>
        <p:sp>
          <p:nvSpPr>
            <p:cNvPr id="318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09" name="Group 4"/>
            <p:cNvGrpSpPr/>
            <p:nvPr/>
          </p:nvGrpSpPr>
          <p:grpSpPr>
            <a:xfrm>
              <a:off x="390524" y="323850"/>
              <a:ext cx="8366127" cy="6172201"/>
              <a:chOff x="0" y="0"/>
              <a:chExt cx="8366125" cy="6172200"/>
            </a:xfrm>
          </p:grpSpPr>
          <p:sp>
            <p:nvSpPr>
              <p:cNvPr id="318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8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13" name="Group 28"/>
            <p:cNvGrpSpPr/>
            <p:nvPr/>
          </p:nvGrpSpPr>
          <p:grpSpPr>
            <a:xfrm>
              <a:off x="-1" y="-1"/>
              <a:ext cx="1978026" cy="1955801"/>
              <a:chOff x="0" y="0"/>
              <a:chExt cx="1978025" cy="1955800"/>
            </a:xfrm>
          </p:grpSpPr>
          <p:sp>
            <p:nvSpPr>
              <p:cNvPr id="321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1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1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1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218"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1985375"/>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474747"/>
        </a:solidFill>
        <a:effectLst/>
      </p:bgPr>
    </p:bg>
    <p:spTree>
      <p:nvGrpSpPr>
        <p:cNvPr id="1" name=""/>
        <p:cNvGrpSpPr/>
        <p:nvPr/>
      </p:nvGrpSpPr>
      <p:grpSpPr>
        <a:xfrm>
          <a:off x="0" y="0"/>
          <a:ext cx="0" cy="0"/>
          <a:chOff x="0" y="0"/>
          <a:chExt cx="0" cy="0"/>
        </a:xfrm>
      </p:grpSpPr>
      <p:grpSp>
        <p:nvGrpSpPr>
          <p:cNvPr id="3255" name="Group 2"/>
          <p:cNvGrpSpPr/>
          <p:nvPr/>
        </p:nvGrpSpPr>
        <p:grpSpPr>
          <a:xfrm>
            <a:off x="-1" y="-1"/>
            <a:ext cx="9132890" cy="6845301"/>
            <a:chOff x="0" y="0"/>
            <a:chExt cx="9132888" cy="6845300"/>
          </a:xfrm>
        </p:grpSpPr>
        <p:sp>
          <p:nvSpPr>
            <p:cNvPr id="322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50" name="Group 4"/>
            <p:cNvGrpSpPr/>
            <p:nvPr/>
          </p:nvGrpSpPr>
          <p:grpSpPr>
            <a:xfrm>
              <a:off x="390524" y="323850"/>
              <a:ext cx="8366127" cy="6172201"/>
              <a:chOff x="0" y="0"/>
              <a:chExt cx="8366125" cy="6172200"/>
            </a:xfrm>
          </p:grpSpPr>
          <p:sp>
            <p:nvSpPr>
              <p:cNvPr id="322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2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2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54" name="Group 28"/>
            <p:cNvGrpSpPr/>
            <p:nvPr/>
          </p:nvGrpSpPr>
          <p:grpSpPr>
            <a:xfrm>
              <a:off x="-1" y="-1"/>
              <a:ext cx="1978026" cy="1955801"/>
              <a:chOff x="0" y="0"/>
              <a:chExt cx="1978025" cy="1955800"/>
            </a:xfrm>
          </p:grpSpPr>
          <p:sp>
            <p:nvSpPr>
              <p:cNvPr id="325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5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5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58"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25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7274924"/>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474747"/>
        </a:solidFill>
        <a:effectLst/>
      </p:bgPr>
    </p:bg>
    <p:spTree>
      <p:nvGrpSpPr>
        <p:cNvPr id="1" name=""/>
        <p:cNvGrpSpPr/>
        <p:nvPr/>
      </p:nvGrpSpPr>
      <p:grpSpPr>
        <a:xfrm>
          <a:off x="0" y="0"/>
          <a:ext cx="0" cy="0"/>
          <a:chOff x="0" y="0"/>
          <a:chExt cx="0" cy="0"/>
        </a:xfrm>
      </p:grpSpPr>
      <p:grpSp>
        <p:nvGrpSpPr>
          <p:cNvPr id="3296" name="Group 2"/>
          <p:cNvGrpSpPr/>
          <p:nvPr/>
        </p:nvGrpSpPr>
        <p:grpSpPr>
          <a:xfrm>
            <a:off x="-1" y="-1"/>
            <a:ext cx="9132890" cy="6845301"/>
            <a:chOff x="0" y="0"/>
            <a:chExt cx="9132888" cy="6845300"/>
          </a:xfrm>
        </p:grpSpPr>
        <p:sp>
          <p:nvSpPr>
            <p:cNvPr id="326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91" name="Group 4"/>
            <p:cNvGrpSpPr/>
            <p:nvPr/>
          </p:nvGrpSpPr>
          <p:grpSpPr>
            <a:xfrm>
              <a:off x="390524" y="323850"/>
              <a:ext cx="8366127" cy="6172201"/>
              <a:chOff x="0" y="0"/>
              <a:chExt cx="8366125" cy="6172200"/>
            </a:xfrm>
          </p:grpSpPr>
          <p:sp>
            <p:nvSpPr>
              <p:cNvPr id="326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6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9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95" name="Group 28"/>
            <p:cNvGrpSpPr/>
            <p:nvPr/>
          </p:nvGrpSpPr>
          <p:grpSpPr>
            <a:xfrm>
              <a:off x="-1" y="-1"/>
              <a:ext cx="1978026" cy="1955801"/>
              <a:chOff x="0" y="0"/>
              <a:chExt cx="1978025" cy="1955800"/>
            </a:xfrm>
          </p:grpSpPr>
          <p:sp>
            <p:nvSpPr>
              <p:cNvPr id="329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9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9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9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0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57956394"/>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7"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vl1pPr>
            <a:lvl2pPr marL="0" indent="457200">
              <a:spcBef>
                <a:spcPts val="500"/>
              </a:spcBef>
              <a:buClrTx/>
              <a:buSzTx/>
              <a:buNone/>
              <a:defRPr sz="2400" b="1"/>
            </a:lvl2pPr>
            <a:lvl3pPr marL="0" indent="914400">
              <a:spcBef>
                <a:spcPts val="500"/>
              </a:spcBef>
              <a:buClrTx/>
              <a:buSzTx/>
              <a:buNone/>
              <a:defRPr sz="2400" b="1"/>
            </a:lvl3pPr>
            <a:lvl4pPr marL="0" indent="1371600">
              <a:spcBef>
                <a:spcPts val="500"/>
              </a:spcBef>
              <a:buClrTx/>
              <a:buSzTx/>
              <a:buNone/>
              <a:defRPr sz="2400" b="1"/>
            </a:lvl4pPr>
            <a:lvl5pPr marL="0" indent="18288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8"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pPr>
            <a:endParaRPr/>
          </a:p>
        </p:txBody>
      </p:sp>
      <p:sp>
        <p:nvSpPr>
          <p:cNvPr id="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36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pPr>
              <a:defRPr>
                <a:effectLst/>
              </a:defRPr>
            </a:pPr>
            <a:r>
              <a:t>Title Text</a:t>
            </a:r>
          </a:p>
        </p:txBody>
      </p:sp>
      <p:sp>
        <p:nvSpPr>
          <p:cNvPr id="369"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7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37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474747"/>
        </a:solidFill>
        <a:effectLst/>
      </p:bgPr>
    </p:bg>
    <p:spTree>
      <p:nvGrpSpPr>
        <p:cNvPr id="1" name=""/>
        <p:cNvGrpSpPr/>
        <p:nvPr/>
      </p:nvGrpSpPr>
      <p:grpSpPr>
        <a:xfrm>
          <a:off x="0" y="0"/>
          <a:ext cx="0" cy="0"/>
          <a:chOff x="0" y="0"/>
          <a:chExt cx="0" cy="0"/>
        </a:xfrm>
      </p:grpSpPr>
      <p:grpSp>
        <p:nvGrpSpPr>
          <p:cNvPr id="3337" name="Group 2"/>
          <p:cNvGrpSpPr/>
          <p:nvPr/>
        </p:nvGrpSpPr>
        <p:grpSpPr>
          <a:xfrm>
            <a:off x="-1" y="-1"/>
            <a:ext cx="9132890" cy="6845301"/>
            <a:chOff x="0" y="0"/>
            <a:chExt cx="9132888" cy="6845300"/>
          </a:xfrm>
        </p:grpSpPr>
        <p:sp>
          <p:nvSpPr>
            <p:cNvPr id="33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32" name="Group 4"/>
            <p:cNvGrpSpPr/>
            <p:nvPr/>
          </p:nvGrpSpPr>
          <p:grpSpPr>
            <a:xfrm>
              <a:off x="390524" y="323850"/>
              <a:ext cx="8366127" cy="6172201"/>
              <a:chOff x="0" y="0"/>
              <a:chExt cx="8366125" cy="6172200"/>
            </a:xfrm>
          </p:grpSpPr>
          <p:sp>
            <p:nvSpPr>
              <p:cNvPr id="33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36" name="Group 28"/>
            <p:cNvGrpSpPr/>
            <p:nvPr/>
          </p:nvGrpSpPr>
          <p:grpSpPr>
            <a:xfrm>
              <a:off x="-1" y="-1"/>
              <a:ext cx="1978026" cy="1955801"/>
              <a:chOff x="0" y="0"/>
              <a:chExt cx="1978025" cy="1955800"/>
            </a:xfrm>
          </p:grpSpPr>
          <p:sp>
            <p:nvSpPr>
              <p:cNvPr id="33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4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4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34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4698291"/>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474747"/>
        </a:solidFill>
        <a:effectLst/>
      </p:bgPr>
    </p:bg>
    <p:spTree>
      <p:nvGrpSpPr>
        <p:cNvPr id="1" name=""/>
        <p:cNvGrpSpPr/>
        <p:nvPr/>
      </p:nvGrpSpPr>
      <p:grpSpPr>
        <a:xfrm>
          <a:off x="0" y="0"/>
          <a:ext cx="0" cy="0"/>
          <a:chOff x="0" y="0"/>
          <a:chExt cx="0" cy="0"/>
        </a:xfrm>
      </p:grpSpPr>
      <p:grpSp>
        <p:nvGrpSpPr>
          <p:cNvPr id="3379" name="Group 2"/>
          <p:cNvGrpSpPr/>
          <p:nvPr/>
        </p:nvGrpSpPr>
        <p:grpSpPr>
          <a:xfrm>
            <a:off x="-1" y="-1"/>
            <a:ext cx="9132890" cy="6845301"/>
            <a:chOff x="0" y="0"/>
            <a:chExt cx="9132888" cy="6845300"/>
          </a:xfrm>
        </p:grpSpPr>
        <p:sp>
          <p:nvSpPr>
            <p:cNvPr id="335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74" name="Group 4"/>
            <p:cNvGrpSpPr/>
            <p:nvPr/>
          </p:nvGrpSpPr>
          <p:grpSpPr>
            <a:xfrm>
              <a:off x="390524" y="323850"/>
              <a:ext cx="8366127" cy="6172201"/>
              <a:chOff x="0" y="0"/>
              <a:chExt cx="8366125" cy="6172200"/>
            </a:xfrm>
          </p:grpSpPr>
          <p:sp>
            <p:nvSpPr>
              <p:cNvPr id="335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5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78" name="Group 28"/>
            <p:cNvGrpSpPr/>
            <p:nvPr/>
          </p:nvGrpSpPr>
          <p:grpSpPr>
            <a:xfrm>
              <a:off x="-1" y="-1"/>
              <a:ext cx="1978026" cy="1955801"/>
              <a:chOff x="0" y="0"/>
              <a:chExt cx="1978025" cy="1955800"/>
            </a:xfrm>
          </p:grpSpPr>
          <p:sp>
            <p:nvSpPr>
              <p:cNvPr id="337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8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8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82"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8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90907207"/>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474747"/>
        </a:solidFill>
        <a:effectLst/>
      </p:bgPr>
    </p:bg>
    <p:spTree>
      <p:nvGrpSpPr>
        <p:cNvPr id="1" name=""/>
        <p:cNvGrpSpPr/>
        <p:nvPr/>
      </p:nvGrpSpPr>
      <p:grpSpPr>
        <a:xfrm>
          <a:off x="0" y="0"/>
          <a:ext cx="0" cy="0"/>
          <a:chOff x="0" y="0"/>
          <a:chExt cx="0" cy="0"/>
        </a:xfrm>
      </p:grpSpPr>
      <p:grpSp>
        <p:nvGrpSpPr>
          <p:cNvPr id="3419" name="Group 2"/>
          <p:cNvGrpSpPr/>
          <p:nvPr/>
        </p:nvGrpSpPr>
        <p:grpSpPr>
          <a:xfrm>
            <a:off x="-1" y="-1"/>
            <a:ext cx="9132890" cy="6845301"/>
            <a:chOff x="0" y="0"/>
            <a:chExt cx="9132888" cy="6845300"/>
          </a:xfrm>
        </p:grpSpPr>
        <p:sp>
          <p:nvSpPr>
            <p:cNvPr id="339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14" name="Group 4"/>
            <p:cNvGrpSpPr/>
            <p:nvPr/>
          </p:nvGrpSpPr>
          <p:grpSpPr>
            <a:xfrm>
              <a:off x="390524" y="323850"/>
              <a:ext cx="8366127" cy="6172201"/>
              <a:chOff x="0" y="0"/>
              <a:chExt cx="8366125" cy="6172200"/>
            </a:xfrm>
          </p:grpSpPr>
          <p:sp>
            <p:nvSpPr>
              <p:cNvPr id="339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9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18" name="Group 28"/>
            <p:cNvGrpSpPr/>
            <p:nvPr/>
          </p:nvGrpSpPr>
          <p:grpSpPr>
            <a:xfrm>
              <a:off x="-1" y="-1"/>
              <a:ext cx="1978026" cy="1955801"/>
              <a:chOff x="0" y="0"/>
              <a:chExt cx="1978025" cy="1955800"/>
            </a:xfrm>
          </p:grpSpPr>
          <p:sp>
            <p:nvSpPr>
              <p:cNvPr id="341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2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2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62977556"/>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474747"/>
        </a:solidFill>
        <a:effectLst/>
      </p:bgPr>
    </p:bg>
    <p:spTree>
      <p:nvGrpSpPr>
        <p:cNvPr id="1" name=""/>
        <p:cNvGrpSpPr/>
        <p:nvPr/>
      </p:nvGrpSpPr>
      <p:grpSpPr>
        <a:xfrm>
          <a:off x="0" y="0"/>
          <a:ext cx="0" cy="0"/>
          <a:chOff x="0" y="0"/>
          <a:chExt cx="0" cy="0"/>
        </a:xfrm>
      </p:grpSpPr>
      <p:grpSp>
        <p:nvGrpSpPr>
          <p:cNvPr id="3458" name="Group 2"/>
          <p:cNvGrpSpPr/>
          <p:nvPr/>
        </p:nvGrpSpPr>
        <p:grpSpPr>
          <a:xfrm>
            <a:off x="-1" y="-1"/>
            <a:ext cx="9132890" cy="6845301"/>
            <a:chOff x="0" y="0"/>
            <a:chExt cx="9132888" cy="6845300"/>
          </a:xfrm>
        </p:grpSpPr>
        <p:sp>
          <p:nvSpPr>
            <p:cNvPr id="34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53" name="Group 4"/>
            <p:cNvGrpSpPr/>
            <p:nvPr/>
          </p:nvGrpSpPr>
          <p:grpSpPr>
            <a:xfrm>
              <a:off x="390524" y="323850"/>
              <a:ext cx="8366127" cy="6172201"/>
              <a:chOff x="0" y="0"/>
              <a:chExt cx="8366125" cy="6172200"/>
            </a:xfrm>
          </p:grpSpPr>
          <p:sp>
            <p:nvSpPr>
              <p:cNvPr id="34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57" name="Group 28"/>
            <p:cNvGrpSpPr/>
            <p:nvPr/>
          </p:nvGrpSpPr>
          <p:grpSpPr>
            <a:xfrm>
              <a:off x="-1" y="-1"/>
              <a:ext cx="1978026" cy="1955801"/>
              <a:chOff x="0" y="0"/>
              <a:chExt cx="1978025" cy="1955800"/>
            </a:xfrm>
          </p:grpSpPr>
          <p:sp>
            <p:nvSpPr>
              <p:cNvPr id="34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61"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462"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46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4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18953576"/>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474747"/>
        </a:solidFill>
        <a:effectLst/>
      </p:bgPr>
    </p:bg>
    <p:spTree>
      <p:nvGrpSpPr>
        <p:cNvPr id="1" name=""/>
        <p:cNvGrpSpPr/>
        <p:nvPr/>
      </p:nvGrpSpPr>
      <p:grpSpPr>
        <a:xfrm>
          <a:off x="0" y="0"/>
          <a:ext cx="0" cy="0"/>
          <a:chOff x="0" y="0"/>
          <a:chExt cx="0" cy="0"/>
        </a:xfrm>
      </p:grpSpPr>
      <p:grpSp>
        <p:nvGrpSpPr>
          <p:cNvPr id="3500" name="Group 2"/>
          <p:cNvGrpSpPr/>
          <p:nvPr/>
        </p:nvGrpSpPr>
        <p:grpSpPr>
          <a:xfrm>
            <a:off x="-1" y="-1"/>
            <a:ext cx="9132890" cy="6845301"/>
            <a:chOff x="0" y="0"/>
            <a:chExt cx="9132888" cy="6845300"/>
          </a:xfrm>
        </p:grpSpPr>
        <p:sp>
          <p:nvSpPr>
            <p:cNvPr id="34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95" name="Group 4"/>
            <p:cNvGrpSpPr/>
            <p:nvPr/>
          </p:nvGrpSpPr>
          <p:grpSpPr>
            <a:xfrm>
              <a:off x="390524" y="323850"/>
              <a:ext cx="8366127" cy="6172201"/>
              <a:chOff x="0" y="0"/>
              <a:chExt cx="8366125" cy="6172200"/>
            </a:xfrm>
          </p:grpSpPr>
          <p:sp>
            <p:nvSpPr>
              <p:cNvPr id="34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99" name="Group 28"/>
            <p:cNvGrpSpPr/>
            <p:nvPr/>
          </p:nvGrpSpPr>
          <p:grpSpPr>
            <a:xfrm>
              <a:off x="-1" y="-1"/>
              <a:ext cx="1978026" cy="1955801"/>
              <a:chOff x="0" y="0"/>
              <a:chExt cx="1978025" cy="1955800"/>
            </a:xfrm>
          </p:grpSpPr>
          <p:sp>
            <p:nvSpPr>
              <p:cNvPr id="34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0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50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50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0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2619090"/>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474747"/>
        </a:solidFill>
        <a:effectLst/>
      </p:bgPr>
    </p:bg>
    <p:spTree>
      <p:nvGrpSpPr>
        <p:cNvPr id="1" name=""/>
        <p:cNvGrpSpPr/>
        <p:nvPr/>
      </p:nvGrpSpPr>
      <p:grpSpPr>
        <a:xfrm>
          <a:off x="0" y="0"/>
          <a:ext cx="0" cy="0"/>
          <a:chOff x="0" y="0"/>
          <a:chExt cx="0" cy="0"/>
        </a:xfrm>
      </p:grpSpPr>
      <p:grpSp>
        <p:nvGrpSpPr>
          <p:cNvPr id="3542" name="Group 2"/>
          <p:cNvGrpSpPr/>
          <p:nvPr/>
        </p:nvGrpSpPr>
        <p:grpSpPr>
          <a:xfrm>
            <a:off x="-1" y="-1"/>
            <a:ext cx="9132890" cy="6845301"/>
            <a:chOff x="0" y="0"/>
            <a:chExt cx="9132888" cy="6845300"/>
          </a:xfrm>
        </p:grpSpPr>
        <p:sp>
          <p:nvSpPr>
            <p:cNvPr id="351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37" name="Group 4"/>
            <p:cNvGrpSpPr/>
            <p:nvPr/>
          </p:nvGrpSpPr>
          <p:grpSpPr>
            <a:xfrm>
              <a:off x="390524" y="323850"/>
              <a:ext cx="8366127" cy="6172201"/>
              <a:chOff x="0" y="0"/>
              <a:chExt cx="8366125" cy="6172200"/>
            </a:xfrm>
          </p:grpSpPr>
          <p:sp>
            <p:nvSpPr>
              <p:cNvPr id="351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1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41" name="Group 28"/>
            <p:cNvGrpSpPr/>
            <p:nvPr/>
          </p:nvGrpSpPr>
          <p:grpSpPr>
            <a:xfrm>
              <a:off x="-1" y="-1"/>
              <a:ext cx="1978026" cy="1955801"/>
              <a:chOff x="0" y="0"/>
              <a:chExt cx="1978025" cy="1955800"/>
            </a:xfrm>
          </p:grpSpPr>
          <p:sp>
            <p:nvSpPr>
              <p:cNvPr id="353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3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4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4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4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4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546"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4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37836317"/>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474747"/>
        </a:solidFill>
        <a:effectLst/>
      </p:bgPr>
    </p:bg>
    <p:spTree>
      <p:nvGrpSpPr>
        <p:cNvPr id="1" name=""/>
        <p:cNvGrpSpPr/>
        <p:nvPr/>
      </p:nvGrpSpPr>
      <p:grpSpPr>
        <a:xfrm>
          <a:off x="0" y="0"/>
          <a:ext cx="0" cy="0"/>
          <a:chOff x="0" y="0"/>
          <a:chExt cx="0" cy="0"/>
        </a:xfrm>
      </p:grpSpPr>
      <p:grpSp>
        <p:nvGrpSpPr>
          <p:cNvPr id="3583" name="Group 2"/>
          <p:cNvGrpSpPr/>
          <p:nvPr/>
        </p:nvGrpSpPr>
        <p:grpSpPr>
          <a:xfrm>
            <a:off x="-1" y="-1"/>
            <a:ext cx="9132890" cy="6845301"/>
            <a:chOff x="0" y="0"/>
            <a:chExt cx="9132888" cy="6845300"/>
          </a:xfrm>
        </p:grpSpPr>
        <p:sp>
          <p:nvSpPr>
            <p:cNvPr id="355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78" name="Group 4"/>
            <p:cNvGrpSpPr/>
            <p:nvPr/>
          </p:nvGrpSpPr>
          <p:grpSpPr>
            <a:xfrm>
              <a:off x="390524" y="323850"/>
              <a:ext cx="8366127" cy="6172201"/>
              <a:chOff x="0" y="0"/>
              <a:chExt cx="8366125" cy="6172200"/>
            </a:xfrm>
          </p:grpSpPr>
          <p:sp>
            <p:nvSpPr>
              <p:cNvPr id="355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5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82" name="Group 28"/>
            <p:cNvGrpSpPr/>
            <p:nvPr/>
          </p:nvGrpSpPr>
          <p:grpSpPr>
            <a:xfrm>
              <a:off x="-1" y="-1"/>
              <a:ext cx="1978026" cy="1955801"/>
              <a:chOff x="0" y="0"/>
              <a:chExt cx="1978025" cy="1955800"/>
            </a:xfrm>
          </p:grpSpPr>
          <p:sp>
            <p:nvSpPr>
              <p:cNvPr id="357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8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8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86"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587"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8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51119264"/>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474747"/>
        </a:solidFill>
        <a:effectLst/>
      </p:bgPr>
    </p:bg>
    <p:spTree>
      <p:nvGrpSpPr>
        <p:cNvPr id="1" name=""/>
        <p:cNvGrpSpPr/>
        <p:nvPr/>
      </p:nvGrpSpPr>
      <p:grpSpPr>
        <a:xfrm>
          <a:off x="0" y="0"/>
          <a:ext cx="0" cy="0"/>
          <a:chOff x="0" y="0"/>
          <a:chExt cx="0" cy="0"/>
        </a:xfrm>
      </p:grpSpPr>
      <p:grpSp>
        <p:nvGrpSpPr>
          <p:cNvPr id="3624" name="Group 2"/>
          <p:cNvGrpSpPr/>
          <p:nvPr/>
        </p:nvGrpSpPr>
        <p:grpSpPr>
          <a:xfrm>
            <a:off x="-1" y="2"/>
            <a:ext cx="9132890" cy="6845301"/>
            <a:chOff x="0" y="1"/>
            <a:chExt cx="9132888" cy="6845300"/>
          </a:xfrm>
        </p:grpSpPr>
        <p:sp>
          <p:nvSpPr>
            <p:cNvPr id="359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19" name="Group 4"/>
            <p:cNvGrpSpPr/>
            <p:nvPr/>
          </p:nvGrpSpPr>
          <p:grpSpPr>
            <a:xfrm>
              <a:off x="390524" y="323851"/>
              <a:ext cx="8366127" cy="6172201"/>
              <a:chOff x="0" y="0"/>
              <a:chExt cx="8366125" cy="6172200"/>
            </a:xfrm>
          </p:grpSpPr>
          <p:sp>
            <p:nvSpPr>
              <p:cNvPr id="359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59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23" name="Group 28"/>
            <p:cNvGrpSpPr/>
            <p:nvPr/>
          </p:nvGrpSpPr>
          <p:grpSpPr>
            <a:xfrm>
              <a:off x="-1" y="1"/>
              <a:ext cx="1978026" cy="1955801"/>
              <a:chOff x="0" y="0"/>
              <a:chExt cx="1978025" cy="1955800"/>
            </a:xfrm>
          </p:grpSpPr>
          <p:sp>
            <p:nvSpPr>
              <p:cNvPr id="362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2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2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27" name="Title Text"/>
          <p:cNvSpPr txBox="1">
            <a:spLocks noGrp="1"/>
          </p:cNvSpPr>
          <p:nvPr>
            <p:ph type="title"/>
          </p:nvPr>
        </p:nvSpPr>
        <p:spPr>
          <a:xfrm>
            <a:off x="685800" y="2130425"/>
            <a:ext cx="7772400" cy="1470026"/>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2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2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5762775"/>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474747"/>
        </a:solidFill>
        <a:effectLst/>
      </p:bgPr>
    </p:bg>
    <p:spTree>
      <p:nvGrpSpPr>
        <p:cNvPr id="1" name=""/>
        <p:cNvGrpSpPr/>
        <p:nvPr/>
      </p:nvGrpSpPr>
      <p:grpSpPr>
        <a:xfrm>
          <a:off x="0" y="0"/>
          <a:ext cx="0" cy="0"/>
          <a:chOff x="0" y="0"/>
          <a:chExt cx="0" cy="0"/>
        </a:xfrm>
      </p:grpSpPr>
      <p:grpSp>
        <p:nvGrpSpPr>
          <p:cNvPr id="3665" name="Group 2"/>
          <p:cNvGrpSpPr/>
          <p:nvPr/>
        </p:nvGrpSpPr>
        <p:grpSpPr>
          <a:xfrm>
            <a:off x="-1" y="2"/>
            <a:ext cx="9132890" cy="6845301"/>
            <a:chOff x="0" y="1"/>
            <a:chExt cx="9132888" cy="6845300"/>
          </a:xfrm>
        </p:grpSpPr>
        <p:sp>
          <p:nvSpPr>
            <p:cNvPr id="3636"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60" name="Group 4"/>
            <p:cNvGrpSpPr/>
            <p:nvPr/>
          </p:nvGrpSpPr>
          <p:grpSpPr>
            <a:xfrm>
              <a:off x="390524" y="323851"/>
              <a:ext cx="8366127" cy="6172201"/>
              <a:chOff x="0" y="0"/>
              <a:chExt cx="8366125" cy="6172200"/>
            </a:xfrm>
          </p:grpSpPr>
          <p:sp>
            <p:nvSpPr>
              <p:cNvPr id="363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3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3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64" name="Group 28"/>
            <p:cNvGrpSpPr/>
            <p:nvPr/>
          </p:nvGrpSpPr>
          <p:grpSpPr>
            <a:xfrm>
              <a:off x="-1" y="1"/>
              <a:ext cx="1978026" cy="1955801"/>
              <a:chOff x="0" y="0"/>
              <a:chExt cx="1978025" cy="1955800"/>
            </a:xfrm>
          </p:grpSpPr>
          <p:sp>
            <p:nvSpPr>
              <p:cNvPr id="3661"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2"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3"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66"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67"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6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69" name="Body Level One…"/>
          <p:cNvSpPr txBox="1">
            <a:spLocks noGrp="1"/>
          </p:cNvSpPr>
          <p:nvPr>
            <p:ph type="body" idx="1"/>
          </p:nvPr>
        </p:nvSpPr>
        <p:spPr>
          <a:xfrm>
            <a:off x="457200" y="1600200"/>
            <a:ext cx="8229600" cy="452596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7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70260200"/>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474747"/>
        </a:solidFill>
        <a:effectLst/>
      </p:bgPr>
    </p:bg>
    <p:spTree>
      <p:nvGrpSpPr>
        <p:cNvPr id="1" name=""/>
        <p:cNvGrpSpPr/>
        <p:nvPr/>
      </p:nvGrpSpPr>
      <p:grpSpPr>
        <a:xfrm>
          <a:off x="0" y="0"/>
          <a:ext cx="0" cy="0"/>
          <a:chOff x="0" y="0"/>
          <a:chExt cx="0" cy="0"/>
        </a:xfrm>
      </p:grpSpPr>
      <p:grpSp>
        <p:nvGrpSpPr>
          <p:cNvPr id="3706" name="Group 2"/>
          <p:cNvGrpSpPr/>
          <p:nvPr/>
        </p:nvGrpSpPr>
        <p:grpSpPr>
          <a:xfrm>
            <a:off x="-1" y="2"/>
            <a:ext cx="9132890" cy="6845301"/>
            <a:chOff x="0" y="1"/>
            <a:chExt cx="9132888" cy="6845300"/>
          </a:xfrm>
        </p:grpSpPr>
        <p:sp>
          <p:nvSpPr>
            <p:cNvPr id="3677"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01" name="Group 4"/>
            <p:cNvGrpSpPr/>
            <p:nvPr/>
          </p:nvGrpSpPr>
          <p:grpSpPr>
            <a:xfrm>
              <a:off x="390524" y="323851"/>
              <a:ext cx="8366127" cy="6172201"/>
              <a:chOff x="0" y="0"/>
              <a:chExt cx="8366125" cy="6172200"/>
            </a:xfrm>
          </p:grpSpPr>
          <p:sp>
            <p:nvSpPr>
              <p:cNvPr id="367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7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0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05" name="Group 28"/>
            <p:cNvGrpSpPr/>
            <p:nvPr/>
          </p:nvGrpSpPr>
          <p:grpSpPr>
            <a:xfrm>
              <a:off x="-1" y="1"/>
              <a:ext cx="1978026" cy="1955801"/>
              <a:chOff x="0" y="0"/>
              <a:chExt cx="1978025" cy="1955800"/>
            </a:xfrm>
          </p:grpSpPr>
          <p:sp>
            <p:nvSpPr>
              <p:cNvPr id="3702"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3"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4"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07"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08"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710"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1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25620970"/>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37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pPr>
              <a:defRPr>
                <a:effectLst/>
              </a:defRPr>
            </a:pPr>
            <a:r>
              <a:t>Title Text</a:t>
            </a:r>
          </a:p>
        </p:txBody>
      </p:sp>
      <p:sp>
        <p:nvSpPr>
          <p:cNvPr id="37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8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8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474747"/>
        </a:solidFill>
        <a:effectLst/>
      </p:bgPr>
    </p:bg>
    <p:spTree>
      <p:nvGrpSpPr>
        <p:cNvPr id="1" name=""/>
        <p:cNvGrpSpPr/>
        <p:nvPr/>
      </p:nvGrpSpPr>
      <p:grpSpPr>
        <a:xfrm>
          <a:off x="0" y="0"/>
          <a:ext cx="0" cy="0"/>
          <a:chOff x="0" y="0"/>
          <a:chExt cx="0" cy="0"/>
        </a:xfrm>
      </p:grpSpPr>
      <p:grpSp>
        <p:nvGrpSpPr>
          <p:cNvPr id="3747" name="Group 2"/>
          <p:cNvGrpSpPr/>
          <p:nvPr/>
        </p:nvGrpSpPr>
        <p:grpSpPr>
          <a:xfrm>
            <a:off x="-1" y="2"/>
            <a:ext cx="9132890" cy="6845301"/>
            <a:chOff x="0" y="1"/>
            <a:chExt cx="9132888" cy="6845300"/>
          </a:xfrm>
        </p:grpSpPr>
        <p:sp>
          <p:nvSpPr>
            <p:cNvPr id="3718"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42" name="Group 4"/>
            <p:cNvGrpSpPr/>
            <p:nvPr/>
          </p:nvGrpSpPr>
          <p:grpSpPr>
            <a:xfrm>
              <a:off x="390524" y="323851"/>
              <a:ext cx="8366127" cy="6172201"/>
              <a:chOff x="0" y="0"/>
              <a:chExt cx="8366125" cy="6172200"/>
            </a:xfrm>
          </p:grpSpPr>
          <p:sp>
            <p:nvSpPr>
              <p:cNvPr id="371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2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46" name="Group 28"/>
            <p:cNvGrpSpPr/>
            <p:nvPr/>
          </p:nvGrpSpPr>
          <p:grpSpPr>
            <a:xfrm>
              <a:off x="-1" y="1"/>
              <a:ext cx="1978026" cy="1955801"/>
              <a:chOff x="0" y="0"/>
              <a:chExt cx="1978025" cy="1955800"/>
            </a:xfrm>
          </p:grpSpPr>
          <p:sp>
            <p:nvSpPr>
              <p:cNvPr id="3743"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4"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5"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48"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49"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5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51"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5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74276132"/>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474747"/>
        </a:solidFill>
        <a:effectLst/>
      </p:bgPr>
    </p:bg>
    <p:spTree>
      <p:nvGrpSpPr>
        <p:cNvPr id="1" name=""/>
        <p:cNvGrpSpPr/>
        <p:nvPr/>
      </p:nvGrpSpPr>
      <p:grpSpPr>
        <a:xfrm>
          <a:off x="0" y="0"/>
          <a:ext cx="0" cy="0"/>
          <a:chOff x="0" y="0"/>
          <a:chExt cx="0" cy="0"/>
        </a:xfrm>
      </p:grpSpPr>
      <p:grpSp>
        <p:nvGrpSpPr>
          <p:cNvPr id="3788" name="Group 2"/>
          <p:cNvGrpSpPr/>
          <p:nvPr/>
        </p:nvGrpSpPr>
        <p:grpSpPr>
          <a:xfrm>
            <a:off x="-1" y="2"/>
            <a:ext cx="9132890" cy="6845301"/>
            <a:chOff x="0" y="1"/>
            <a:chExt cx="9132888" cy="6845300"/>
          </a:xfrm>
        </p:grpSpPr>
        <p:sp>
          <p:nvSpPr>
            <p:cNvPr id="3759"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83" name="Group 4"/>
            <p:cNvGrpSpPr/>
            <p:nvPr/>
          </p:nvGrpSpPr>
          <p:grpSpPr>
            <a:xfrm>
              <a:off x="390524" y="323851"/>
              <a:ext cx="8366127" cy="6172201"/>
              <a:chOff x="0" y="0"/>
              <a:chExt cx="8366125" cy="6172200"/>
            </a:xfrm>
          </p:grpSpPr>
          <p:sp>
            <p:nvSpPr>
              <p:cNvPr id="376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6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87" name="Group 28"/>
            <p:cNvGrpSpPr/>
            <p:nvPr/>
          </p:nvGrpSpPr>
          <p:grpSpPr>
            <a:xfrm>
              <a:off x="-1" y="1"/>
              <a:ext cx="1978026" cy="1955801"/>
              <a:chOff x="0" y="0"/>
              <a:chExt cx="1978025" cy="1955800"/>
            </a:xfrm>
          </p:grpSpPr>
          <p:sp>
            <p:nvSpPr>
              <p:cNvPr id="3784"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5"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6"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89"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90"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9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92"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93"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79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5966884"/>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474747"/>
        </a:solidFill>
        <a:effectLst/>
      </p:bgPr>
    </p:bg>
    <p:spTree>
      <p:nvGrpSpPr>
        <p:cNvPr id="1" name=""/>
        <p:cNvGrpSpPr/>
        <p:nvPr/>
      </p:nvGrpSpPr>
      <p:grpSpPr>
        <a:xfrm>
          <a:off x="0" y="0"/>
          <a:ext cx="0" cy="0"/>
          <a:chOff x="0" y="0"/>
          <a:chExt cx="0" cy="0"/>
        </a:xfrm>
      </p:grpSpPr>
      <p:grpSp>
        <p:nvGrpSpPr>
          <p:cNvPr id="3830" name="Group 2"/>
          <p:cNvGrpSpPr/>
          <p:nvPr/>
        </p:nvGrpSpPr>
        <p:grpSpPr>
          <a:xfrm>
            <a:off x="-1" y="2"/>
            <a:ext cx="9132890" cy="6845301"/>
            <a:chOff x="0" y="1"/>
            <a:chExt cx="9132888" cy="6845300"/>
          </a:xfrm>
        </p:grpSpPr>
        <p:sp>
          <p:nvSpPr>
            <p:cNvPr id="380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25" name="Group 4"/>
            <p:cNvGrpSpPr/>
            <p:nvPr/>
          </p:nvGrpSpPr>
          <p:grpSpPr>
            <a:xfrm>
              <a:off x="390524" y="323851"/>
              <a:ext cx="8366127" cy="6172201"/>
              <a:chOff x="0" y="0"/>
              <a:chExt cx="8366125" cy="6172200"/>
            </a:xfrm>
          </p:grpSpPr>
          <p:sp>
            <p:nvSpPr>
              <p:cNvPr id="380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0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29" name="Group 28"/>
            <p:cNvGrpSpPr/>
            <p:nvPr/>
          </p:nvGrpSpPr>
          <p:grpSpPr>
            <a:xfrm>
              <a:off x="-1" y="1"/>
              <a:ext cx="1978026" cy="1955801"/>
              <a:chOff x="0" y="0"/>
              <a:chExt cx="1978025" cy="1955800"/>
            </a:xfrm>
          </p:grpSpPr>
          <p:sp>
            <p:nvSpPr>
              <p:cNvPr id="382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3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3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3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83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9866599"/>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474747"/>
        </a:solidFill>
        <a:effectLst/>
      </p:bgPr>
    </p:bg>
    <p:spTree>
      <p:nvGrpSpPr>
        <p:cNvPr id="1" name=""/>
        <p:cNvGrpSpPr/>
        <p:nvPr/>
      </p:nvGrpSpPr>
      <p:grpSpPr>
        <a:xfrm>
          <a:off x="0" y="0"/>
          <a:ext cx="0" cy="0"/>
          <a:chOff x="0" y="0"/>
          <a:chExt cx="0" cy="0"/>
        </a:xfrm>
      </p:grpSpPr>
      <p:grpSp>
        <p:nvGrpSpPr>
          <p:cNvPr id="3870" name="Group 2"/>
          <p:cNvGrpSpPr/>
          <p:nvPr/>
        </p:nvGrpSpPr>
        <p:grpSpPr>
          <a:xfrm>
            <a:off x="-1" y="2"/>
            <a:ext cx="9132890" cy="6845301"/>
            <a:chOff x="0" y="1"/>
            <a:chExt cx="9132888" cy="6845300"/>
          </a:xfrm>
        </p:grpSpPr>
        <p:sp>
          <p:nvSpPr>
            <p:cNvPr id="384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65" name="Group 4"/>
            <p:cNvGrpSpPr/>
            <p:nvPr/>
          </p:nvGrpSpPr>
          <p:grpSpPr>
            <a:xfrm>
              <a:off x="390524" y="323851"/>
              <a:ext cx="8366127" cy="6172201"/>
              <a:chOff x="0" y="0"/>
              <a:chExt cx="8366125" cy="6172200"/>
            </a:xfrm>
          </p:grpSpPr>
          <p:sp>
            <p:nvSpPr>
              <p:cNvPr id="384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4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69" name="Group 28"/>
            <p:cNvGrpSpPr/>
            <p:nvPr/>
          </p:nvGrpSpPr>
          <p:grpSpPr>
            <a:xfrm>
              <a:off x="-1" y="1"/>
              <a:ext cx="1978026" cy="1955801"/>
              <a:chOff x="0" y="0"/>
              <a:chExt cx="1978025" cy="1955800"/>
            </a:xfrm>
          </p:grpSpPr>
          <p:sp>
            <p:nvSpPr>
              <p:cNvPr id="386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7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7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07081942"/>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474747"/>
        </a:solidFill>
        <a:effectLst/>
      </p:bgPr>
    </p:bg>
    <p:spTree>
      <p:nvGrpSpPr>
        <p:cNvPr id="1" name=""/>
        <p:cNvGrpSpPr/>
        <p:nvPr/>
      </p:nvGrpSpPr>
      <p:grpSpPr>
        <a:xfrm>
          <a:off x="0" y="0"/>
          <a:ext cx="0" cy="0"/>
          <a:chOff x="0" y="0"/>
          <a:chExt cx="0" cy="0"/>
        </a:xfrm>
      </p:grpSpPr>
      <p:grpSp>
        <p:nvGrpSpPr>
          <p:cNvPr id="3909" name="Group 2"/>
          <p:cNvGrpSpPr/>
          <p:nvPr/>
        </p:nvGrpSpPr>
        <p:grpSpPr>
          <a:xfrm>
            <a:off x="-1" y="2"/>
            <a:ext cx="9132890" cy="6845301"/>
            <a:chOff x="0" y="1"/>
            <a:chExt cx="9132888" cy="6845300"/>
          </a:xfrm>
        </p:grpSpPr>
        <p:sp>
          <p:nvSpPr>
            <p:cNvPr id="3880"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04" name="Group 4"/>
            <p:cNvGrpSpPr/>
            <p:nvPr/>
          </p:nvGrpSpPr>
          <p:grpSpPr>
            <a:xfrm>
              <a:off x="390524" y="323851"/>
              <a:ext cx="8366127" cy="6172201"/>
              <a:chOff x="0" y="0"/>
              <a:chExt cx="8366125" cy="6172200"/>
            </a:xfrm>
          </p:grpSpPr>
          <p:sp>
            <p:nvSpPr>
              <p:cNvPr id="388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8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08" name="Group 28"/>
            <p:cNvGrpSpPr/>
            <p:nvPr/>
          </p:nvGrpSpPr>
          <p:grpSpPr>
            <a:xfrm>
              <a:off x="-1" y="1"/>
              <a:ext cx="1978026" cy="1955801"/>
              <a:chOff x="0" y="0"/>
              <a:chExt cx="1978025" cy="1955800"/>
            </a:xfrm>
          </p:grpSpPr>
          <p:sp>
            <p:nvSpPr>
              <p:cNvPr id="3905"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6"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7"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10"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11"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12"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13" name="Body Level One…"/>
          <p:cNvSpPr txBox="1">
            <a:spLocks noGrp="1"/>
          </p:cNvSpPr>
          <p:nvPr>
            <p:ph type="body" idx="1"/>
          </p:nvPr>
        </p:nvSpPr>
        <p:spPr>
          <a:xfrm>
            <a:off x="3575050" y="273050"/>
            <a:ext cx="5111752" cy="585311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14"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9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99077703"/>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474747"/>
        </a:solidFill>
        <a:effectLst/>
      </p:bgPr>
    </p:bg>
    <p:spTree>
      <p:nvGrpSpPr>
        <p:cNvPr id="1" name=""/>
        <p:cNvGrpSpPr/>
        <p:nvPr/>
      </p:nvGrpSpPr>
      <p:grpSpPr>
        <a:xfrm>
          <a:off x="0" y="0"/>
          <a:ext cx="0" cy="0"/>
          <a:chOff x="0" y="0"/>
          <a:chExt cx="0" cy="0"/>
        </a:xfrm>
      </p:grpSpPr>
      <p:grpSp>
        <p:nvGrpSpPr>
          <p:cNvPr id="3951" name="Group 2"/>
          <p:cNvGrpSpPr/>
          <p:nvPr/>
        </p:nvGrpSpPr>
        <p:grpSpPr>
          <a:xfrm>
            <a:off x="-1" y="2"/>
            <a:ext cx="9132890" cy="6845301"/>
            <a:chOff x="0" y="1"/>
            <a:chExt cx="9132888" cy="6845300"/>
          </a:xfrm>
        </p:grpSpPr>
        <p:sp>
          <p:nvSpPr>
            <p:cNvPr id="3922"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46" name="Group 4"/>
            <p:cNvGrpSpPr/>
            <p:nvPr/>
          </p:nvGrpSpPr>
          <p:grpSpPr>
            <a:xfrm>
              <a:off x="390524" y="323851"/>
              <a:ext cx="8366127" cy="6172201"/>
              <a:chOff x="0" y="0"/>
              <a:chExt cx="8366125" cy="6172200"/>
            </a:xfrm>
          </p:grpSpPr>
          <p:sp>
            <p:nvSpPr>
              <p:cNvPr id="392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2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50" name="Group 28"/>
            <p:cNvGrpSpPr/>
            <p:nvPr/>
          </p:nvGrpSpPr>
          <p:grpSpPr>
            <a:xfrm>
              <a:off x="-1" y="1"/>
              <a:ext cx="1978026" cy="1955801"/>
              <a:chOff x="0" y="0"/>
              <a:chExt cx="1978025" cy="1955800"/>
            </a:xfrm>
          </p:grpSpPr>
          <p:sp>
            <p:nvSpPr>
              <p:cNvPr id="3947"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8"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9"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52"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53"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54"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55"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956"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5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42881426"/>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474747"/>
        </a:solidFill>
        <a:effectLst/>
      </p:bgPr>
    </p:bg>
    <p:spTree>
      <p:nvGrpSpPr>
        <p:cNvPr id="1" name=""/>
        <p:cNvGrpSpPr/>
        <p:nvPr/>
      </p:nvGrpSpPr>
      <p:grpSpPr>
        <a:xfrm>
          <a:off x="0" y="0"/>
          <a:ext cx="0" cy="0"/>
          <a:chOff x="0" y="0"/>
          <a:chExt cx="0" cy="0"/>
        </a:xfrm>
      </p:grpSpPr>
      <p:grpSp>
        <p:nvGrpSpPr>
          <p:cNvPr id="3993" name="Group 2"/>
          <p:cNvGrpSpPr/>
          <p:nvPr/>
        </p:nvGrpSpPr>
        <p:grpSpPr>
          <a:xfrm>
            <a:off x="-1" y="2"/>
            <a:ext cx="9132890" cy="6845301"/>
            <a:chOff x="0" y="1"/>
            <a:chExt cx="9132888" cy="6845300"/>
          </a:xfrm>
        </p:grpSpPr>
        <p:sp>
          <p:nvSpPr>
            <p:cNvPr id="3964"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88" name="Group 4"/>
            <p:cNvGrpSpPr/>
            <p:nvPr/>
          </p:nvGrpSpPr>
          <p:grpSpPr>
            <a:xfrm>
              <a:off x="390524" y="323851"/>
              <a:ext cx="8366127" cy="6172201"/>
              <a:chOff x="0" y="0"/>
              <a:chExt cx="8366125" cy="6172200"/>
            </a:xfrm>
          </p:grpSpPr>
          <p:sp>
            <p:nvSpPr>
              <p:cNvPr id="396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6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92" name="Group 28"/>
            <p:cNvGrpSpPr/>
            <p:nvPr/>
          </p:nvGrpSpPr>
          <p:grpSpPr>
            <a:xfrm>
              <a:off x="-1" y="1"/>
              <a:ext cx="1978026" cy="1955801"/>
              <a:chOff x="0" y="0"/>
              <a:chExt cx="1978025" cy="1955800"/>
            </a:xfrm>
          </p:grpSpPr>
          <p:sp>
            <p:nvSpPr>
              <p:cNvPr id="3989"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0"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1"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94"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95"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9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997" name="Body Level One…"/>
          <p:cNvSpPr txBox="1">
            <a:spLocks noGrp="1"/>
          </p:cNvSpPr>
          <p:nvPr>
            <p:ph type="body" idx="1"/>
          </p:nvPr>
        </p:nvSpPr>
        <p:spPr>
          <a:xfrm>
            <a:off x="457200" y="1600200"/>
            <a:ext cx="8229600" cy="4525964"/>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49340565"/>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474747"/>
        </a:solidFill>
        <a:effectLst/>
      </p:bgPr>
    </p:bg>
    <p:spTree>
      <p:nvGrpSpPr>
        <p:cNvPr id="1" name=""/>
        <p:cNvGrpSpPr/>
        <p:nvPr/>
      </p:nvGrpSpPr>
      <p:grpSpPr>
        <a:xfrm>
          <a:off x="0" y="0"/>
          <a:ext cx="0" cy="0"/>
          <a:chOff x="0" y="0"/>
          <a:chExt cx="0" cy="0"/>
        </a:xfrm>
      </p:grpSpPr>
      <p:grpSp>
        <p:nvGrpSpPr>
          <p:cNvPr id="4034" name="Group 2"/>
          <p:cNvGrpSpPr/>
          <p:nvPr/>
        </p:nvGrpSpPr>
        <p:grpSpPr>
          <a:xfrm>
            <a:off x="-1" y="2"/>
            <a:ext cx="9132890" cy="6845301"/>
            <a:chOff x="0" y="1"/>
            <a:chExt cx="9132888" cy="6845300"/>
          </a:xfrm>
        </p:grpSpPr>
        <p:sp>
          <p:nvSpPr>
            <p:cNvPr id="400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4029" name="Group 4"/>
            <p:cNvGrpSpPr/>
            <p:nvPr/>
          </p:nvGrpSpPr>
          <p:grpSpPr>
            <a:xfrm>
              <a:off x="390524" y="323851"/>
              <a:ext cx="8366127" cy="6172201"/>
              <a:chOff x="0" y="0"/>
              <a:chExt cx="8366125" cy="6172200"/>
            </a:xfrm>
          </p:grpSpPr>
          <p:sp>
            <p:nvSpPr>
              <p:cNvPr id="400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400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4033" name="Group 28"/>
            <p:cNvGrpSpPr/>
            <p:nvPr/>
          </p:nvGrpSpPr>
          <p:grpSpPr>
            <a:xfrm>
              <a:off x="-1" y="1"/>
              <a:ext cx="1978026" cy="1955801"/>
              <a:chOff x="0" y="0"/>
              <a:chExt cx="1978025" cy="1955800"/>
            </a:xfrm>
          </p:grpSpPr>
          <p:sp>
            <p:nvSpPr>
              <p:cNvPr id="403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403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403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4037" name="Title Text"/>
          <p:cNvSpPr txBox="1">
            <a:spLocks noGrp="1"/>
          </p:cNvSpPr>
          <p:nvPr>
            <p:ph type="title"/>
          </p:nvPr>
        </p:nvSpPr>
        <p:spPr>
          <a:xfrm>
            <a:off x="6629400" y="274639"/>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4038" name="Body Level One…"/>
          <p:cNvSpPr txBox="1">
            <a:spLocks noGrp="1"/>
          </p:cNvSpPr>
          <p:nvPr>
            <p:ph type="body" idx="1"/>
          </p:nvPr>
        </p:nvSpPr>
        <p:spPr>
          <a:xfrm>
            <a:off x="457200" y="274639"/>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403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7683984"/>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4053" name="Group 2"/>
          <p:cNvGrpSpPr/>
          <p:nvPr/>
        </p:nvGrpSpPr>
        <p:grpSpPr>
          <a:xfrm>
            <a:off x="0" y="3902075"/>
            <a:ext cx="3400426" cy="2949576"/>
            <a:chOff x="0" y="0"/>
            <a:chExt cx="3400425" cy="2949575"/>
          </a:xfrm>
        </p:grpSpPr>
        <p:sp>
          <p:nvSpPr>
            <p:cNvPr id="404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54" name="Title Text"/>
          <p:cNvSpPr txBox="1">
            <a:spLocks noGrp="1"/>
          </p:cNvSpPr>
          <p:nvPr>
            <p:ph type="title"/>
          </p:nvPr>
        </p:nvSpPr>
        <p:spPr>
          <a:xfrm>
            <a:off x="685800" y="1873250"/>
            <a:ext cx="7772400" cy="1555750"/>
          </a:xfrm>
          <a:prstGeom prst="rect">
            <a:avLst/>
          </a:prstGeom>
        </p:spPr>
        <p:txBody>
          <a:bodyPr/>
          <a:lstStyle>
            <a:lvl1pPr>
              <a:defRPr sz="4800">
                <a:solidFill>
                  <a:srgbClr val="B2B2B2"/>
                </a:solidFill>
                <a:effectLst>
                  <a:outerShdw blurRad="38100" dist="38100" dir="2700000" rotWithShape="0">
                    <a:srgbClr val="FFFFFF"/>
                  </a:outerShdw>
                </a:effectLst>
              </a:defRPr>
            </a:lvl1pPr>
          </a:lstStyle>
          <a:p>
            <a:r>
              <a:t>Title Text</a:t>
            </a:r>
          </a:p>
        </p:txBody>
      </p:sp>
      <p:sp>
        <p:nvSpPr>
          <p:cNvPr id="405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effectLst>
                  <a:outerShdw blurRad="38100" dist="38100" dir="2700000" rotWithShape="0">
                    <a:srgbClr val="010199"/>
                  </a:outerShdw>
                </a:effectLst>
              </a:defRPr>
            </a:lvl1pPr>
            <a:lvl2pPr algn="ctr">
              <a:buClrTx/>
              <a:defRPr>
                <a:effectLst>
                  <a:outerShdw blurRad="38100" dist="38100" dir="2700000" rotWithShape="0">
                    <a:srgbClr val="010199"/>
                  </a:outerShdw>
                </a:effectLst>
              </a:defRPr>
            </a:lvl2pPr>
            <a:lvl3pPr algn="ctr">
              <a:buClrTx/>
              <a:defRPr>
                <a:effectLst>
                  <a:outerShdw blurRad="38100" dist="38100" dir="2700000" rotWithShape="0">
                    <a:srgbClr val="010199"/>
                  </a:outerShdw>
                </a:effectLst>
              </a:defRPr>
            </a:lvl3pPr>
            <a:lvl4pPr algn="ctr">
              <a:buClrTx/>
              <a:defRPr>
                <a:effectLst>
                  <a:outerShdw blurRad="38100" dist="38100" dir="2700000" rotWithShape="0">
                    <a:srgbClr val="010199"/>
                  </a:outerShdw>
                </a:effectLst>
              </a:defRPr>
            </a:lvl4pPr>
            <a:lvl5pPr algn="ctr">
              <a:buClrTx/>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08934068"/>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13_Title and Content">
    <p:spTree>
      <p:nvGrpSpPr>
        <p:cNvPr id="1" name=""/>
        <p:cNvGrpSpPr/>
        <p:nvPr/>
      </p:nvGrpSpPr>
      <p:grpSpPr>
        <a:xfrm>
          <a:off x="0" y="0"/>
          <a:ext cx="0" cy="0"/>
          <a:chOff x="0" y="0"/>
          <a:chExt cx="0" cy="0"/>
        </a:xfrm>
      </p:grpSpPr>
      <p:grpSp>
        <p:nvGrpSpPr>
          <p:cNvPr id="4070" name="Group 2"/>
          <p:cNvGrpSpPr/>
          <p:nvPr/>
        </p:nvGrpSpPr>
        <p:grpSpPr>
          <a:xfrm>
            <a:off x="0" y="3902075"/>
            <a:ext cx="3400426" cy="2949576"/>
            <a:chOff x="0" y="0"/>
            <a:chExt cx="3400425" cy="2949575"/>
          </a:xfrm>
        </p:grpSpPr>
        <p:sp>
          <p:nvSpPr>
            <p:cNvPr id="40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7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072" name="Body Level One…"/>
          <p:cNvSpPr txBox="1">
            <a:spLocks noGrp="1"/>
          </p:cNvSpPr>
          <p:nvPr>
            <p:ph type="body" idx="1"/>
          </p:nvPr>
        </p:nvSpPr>
        <p:spPr>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956497140"/>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sp>
        <p:nvSpPr>
          <p:cNvPr id="388"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89"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13_Section Header">
    <p:spTree>
      <p:nvGrpSpPr>
        <p:cNvPr id="1" name=""/>
        <p:cNvGrpSpPr/>
        <p:nvPr/>
      </p:nvGrpSpPr>
      <p:grpSpPr>
        <a:xfrm>
          <a:off x="0" y="0"/>
          <a:ext cx="0" cy="0"/>
          <a:chOff x="0" y="0"/>
          <a:chExt cx="0" cy="0"/>
        </a:xfrm>
      </p:grpSpPr>
      <p:grpSp>
        <p:nvGrpSpPr>
          <p:cNvPr id="4087" name="Group 2"/>
          <p:cNvGrpSpPr/>
          <p:nvPr/>
        </p:nvGrpSpPr>
        <p:grpSpPr>
          <a:xfrm>
            <a:off x="0" y="3902075"/>
            <a:ext cx="3400426" cy="2949576"/>
            <a:chOff x="0" y="0"/>
            <a:chExt cx="3400425" cy="2949575"/>
          </a:xfrm>
        </p:grpSpPr>
        <p:sp>
          <p:nvSpPr>
            <p:cNvPr id="408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4"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5"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6"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8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B2B2B2"/>
                </a:solidFill>
                <a:effectLst>
                  <a:outerShdw blurRad="38100" dist="38100" dir="2700000" rotWithShape="0">
                    <a:srgbClr val="FFFFFF"/>
                  </a:outerShdw>
                </a:effectLst>
              </a:defRPr>
            </a:lvl1pPr>
          </a:lstStyle>
          <a:p>
            <a:r>
              <a:t>Title Text</a:t>
            </a:r>
          </a:p>
        </p:txBody>
      </p:sp>
      <p:sp>
        <p:nvSpPr>
          <p:cNvPr id="408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effectLst>
                  <a:outerShdw blurRad="38100" dist="38100" dir="2700000" rotWithShape="0">
                    <a:srgbClr val="010199"/>
                  </a:outerShdw>
                </a:effectLst>
              </a:defRPr>
            </a:lvl1pPr>
            <a:lvl2pPr marL="0" indent="457200">
              <a:spcBef>
                <a:spcPts val="400"/>
              </a:spcBef>
              <a:buClrTx/>
              <a:buSzTx/>
              <a:buNone/>
              <a:defRPr sz="2000">
                <a:effectLst>
                  <a:outerShdw blurRad="38100" dist="38100" dir="2700000" rotWithShape="0">
                    <a:srgbClr val="010199"/>
                  </a:outerShdw>
                </a:effectLst>
              </a:defRPr>
            </a:lvl2pPr>
            <a:lvl3pPr marL="0" indent="914400">
              <a:spcBef>
                <a:spcPts val="400"/>
              </a:spcBef>
              <a:buClrTx/>
              <a:buSzTx/>
              <a:buNone/>
              <a:defRPr sz="2000">
                <a:effectLst>
                  <a:outerShdw blurRad="38100" dist="38100" dir="2700000" rotWithShape="0">
                    <a:srgbClr val="010199"/>
                  </a:outerShdw>
                </a:effectLst>
              </a:defRPr>
            </a:lvl3pPr>
            <a:lvl4pPr marL="0" indent="1371600">
              <a:spcBef>
                <a:spcPts val="400"/>
              </a:spcBef>
              <a:buClrTx/>
              <a:buSzTx/>
              <a:buNone/>
              <a:defRPr sz="2000">
                <a:effectLst>
                  <a:outerShdw blurRad="38100" dist="38100" dir="2700000" rotWithShape="0">
                    <a:srgbClr val="010199"/>
                  </a:outerShdw>
                </a:effectLst>
              </a:defRPr>
            </a:lvl4pPr>
            <a:lvl5pPr marL="0" indent="1828800">
              <a:spcBef>
                <a:spcPts val="400"/>
              </a:spcBef>
              <a:buClrTx/>
              <a:buSzTx/>
              <a:buNone/>
              <a:defRPr sz="20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90"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81159312"/>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13_Two Content">
    <p:spTree>
      <p:nvGrpSpPr>
        <p:cNvPr id="1" name=""/>
        <p:cNvGrpSpPr/>
        <p:nvPr/>
      </p:nvGrpSpPr>
      <p:grpSpPr>
        <a:xfrm>
          <a:off x="0" y="0"/>
          <a:ext cx="0" cy="0"/>
          <a:chOff x="0" y="0"/>
          <a:chExt cx="0" cy="0"/>
        </a:xfrm>
      </p:grpSpPr>
      <p:grpSp>
        <p:nvGrpSpPr>
          <p:cNvPr id="4104" name="Group 2"/>
          <p:cNvGrpSpPr/>
          <p:nvPr/>
        </p:nvGrpSpPr>
        <p:grpSpPr>
          <a:xfrm>
            <a:off x="0" y="3902075"/>
            <a:ext cx="3400426" cy="2949576"/>
            <a:chOff x="0" y="0"/>
            <a:chExt cx="3400425" cy="2949575"/>
          </a:xfrm>
        </p:grpSpPr>
        <p:sp>
          <p:nvSpPr>
            <p:cNvPr id="409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1"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2"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3"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05"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06"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effectLst>
                  <a:outerShdw blurRad="38100" dist="38100" dir="2700000" rotWithShape="0">
                    <a:srgbClr val="010199"/>
                  </a:outerShdw>
                </a:effectLst>
              </a:defRPr>
            </a:lvl1pPr>
            <a:lvl2pPr marL="790575" indent="-333375">
              <a:spcBef>
                <a:spcPts val="600"/>
              </a:spcBef>
              <a:defRPr sz="2800">
                <a:effectLst>
                  <a:outerShdw blurRad="38100" dist="38100" dir="2700000" rotWithShape="0">
                    <a:srgbClr val="010199"/>
                  </a:outerShdw>
                </a:effectLst>
              </a:defRPr>
            </a:lvl2pPr>
            <a:lvl3pPr marL="1234439" indent="-320039">
              <a:spcBef>
                <a:spcPts val="600"/>
              </a:spcBef>
              <a:defRPr sz="2800">
                <a:effectLst>
                  <a:outerShdw blurRad="38100" dist="38100" dir="2700000" rotWithShape="0">
                    <a:srgbClr val="010199"/>
                  </a:outerShdw>
                </a:effectLst>
              </a:defRPr>
            </a:lvl3pPr>
            <a:lvl4pPr marL="1727200" indent="-355600">
              <a:spcBef>
                <a:spcPts val="600"/>
              </a:spcBef>
              <a:defRPr sz="2800">
                <a:effectLst>
                  <a:outerShdw blurRad="38100" dist="38100" dir="2700000" rotWithShape="0">
                    <a:srgbClr val="010199"/>
                  </a:outerShdw>
                </a:effectLst>
              </a:defRPr>
            </a:lvl4pPr>
            <a:lvl5pPr marL="2184400" indent="-355600">
              <a:spcBef>
                <a:spcPts val="600"/>
              </a:spcBef>
              <a:defRPr sz="28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07"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755611522"/>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13_Comparison">
    <p:spTree>
      <p:nvGrpSpPr>
        <p:cNvPr id="1" name=""/>
        <p:cNvGrpSpPr/>
        <p:nvPr/>
      </p:nvGrpSpPr>
      <p:grpSpPr>
        <a:xfrm>
          <a:off x="0" y="0"/>
          <a:ext cx="0" cy="0"/>
          <a:chOff x="0" y="0"/>
          <a:chExt cx="0" cy="0"/>
        </a:xfrm>
      </p:grpSpPr>
      <p:grpSp>
        <p:nvGrpSpPr>
          <p:cNvPr id="4121" name="Group 2"/>
          <p:cNvGrpSpPr/>
          <p:nvPr/>
        </p:nvGrpSpPr>
        <p:grpSpPr>
          <a:xfrm>
            <a:off x="0" y="3902075"/>
            <a:ext cx="3400426" cy="2949576"/>
            <a:chOff x="0" y="0"/>
            <a:chExt cx="3400425" cy="2949575"/>
          </a:xfrm>
        </p:grpSpPr>
        <p:sp>
          <p:nvSpPr>
            <p:cNvPr id="411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8"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9"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20"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22" name="Title Text"/>
          <p:cNvSpPr txBox="1">
            <a:spLocks noGrp="1"/>
          </p:cNvSpPr>
          <p:nvPr>
            <p:ph type="title"/>
          </p:nvPr>
        </p:nvSpPr>
        <p:spPr>
          <a:xfrm>
            <a:off x="457200" y="274638"/>
            <a:ext cx="8229600" cy="1143001"/>
          </a:xfrm>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2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effectLst>
                  <a:outerShdw blurRad="38100" dist="38100" dir="2700000" rotWithShape="0">
                    <a:srgbClr val="010199"/>
                  </a:outerShdw>
                </a:effectLst>
              </a:defRPr>
            </a:lvl1pPr>
            <a:lvl2pPr marL="0" indent="457200">
              <a:spcBef>
                <a:spcPts val="500"/>
              </a:spcBef>
              <a:buClrTx/>
              <a:buSzTx/>
              <a:buNone/>
              <a:defRPr sz="2400" b="1">
                <a:effectLst>
                  <a:outerShdw blurRad="38100" dist="38100" dir="2700000" rotWithShape="0">
                    <a:srgbClr val="010199"/>
                  </a:outerShdw>
                </a:effectLst>
              </a:defRPr>
            </a:lvl2pPr>
            <a:lvl3pPr marL="0" indent="914400">
              <a:spcBef>
                <a:spcPts val="500"/>
              </a:spcBef>
              <a:buClrTx/>
              <a:buSzTx/>
              <a:buNone/>
              <a:defRPr sz="2400" b="1">
                <a:effectLst>
                  <a:outerShdw blurRad="38100" dist="38100" dir="2700000" rotWithShape="0">
                    <a:srgbClr val="010199"/>
                  </a:outerShdw>
                </a:effectLst>
              </a:defRPr>
            </a:lvl3pPr>
            <a:lvl4pPr marL="0" indent="1371600">
              <a:spcBef>
                <a:spcPts val="500"/>
              </a:spcBef>
              <a:buClrTx/>
              <a:buSzTx/>
              <a:buNone/>
              <a:defRPr sz="2400" b="1">
                <a:effectLst>
                  <a:outerShdw blurRad="38100" dist="38100" dir="2700000" rotWithShape="0">
                    <a:srgbClr val="010199"/>
                  </a:outerShdw>
                </a:effectLst>
              </a:defRPr>
            </a:lvl4pPr>
            <a:lvl5pPr marL="0" indent="1828800">
              <a:spcBef>
                <a:spcPts val="500"/>
              </a:spcBef>
              <a:buClrTx/>
              <a:buSzTx/>
              <a:buNone/>
              <a:defRPr sz="2400" b="1">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2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effectLst>
                  <a:outerShdw blurRad="38100" dist="38100" dir="2700000" rotWithShape="0">
                    <a:srgbClr val="010199"/>
                  </a:outerShdw>
                </a:effectLst>
              </a:defRPr>
            </a:pPr>
            <a:endParaRPr/>
          </a:p>
        </p:txBody>
      </p:sp>
      <p:sp>
        <p:nvSpPr>
          <p:cNvPr id="4125"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087710841"/>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13_Title Only">
    <p:spTree>
      <p:nvGrpSpPr>
        <p:cNvPr id="1" name=""/>
        <p:cNvGrpSpPr/>
        <p:nvPr/>
      </p:nvGrpSpPr>
      <p:grpSpPr>
        <a:xfrm>
          <a:off x="0" y="0"/>
          <a:ext cx="0" cy="0"/>
          <a:chOff x="0" y="0"/>
          <a:chExt cx="0" cy="0"/>
        </a:xfrm>
      </p:grpSpPr>
      <p:grpSp>
        <p:nvGrpSpPr>
          <p:cNvPr id="4139" name="Group 2"/>
          <p:cNvGrpSpPr/>
          <p:nvPr/>
        </p:nvGrpSpPr>
        <p:grpSpPr>
          <a:xfrm>
            <a:off x="0" y="3902075"/>
            <a:ext cx="3400426" cy="2949576"/>
            <a:chOff x="0" y="0"/>
            <a:chExt cx="3400425" cy="2949575"/>
          </a:xfrm>
        </p:grpSpPr>
        <p:sp>
          <p:nvSpPr>
            <p:cNvPr id="413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6"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7"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8"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40"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41"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391388151"/>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13_Blank">
    <p:spTree>
      <p:nvGrpSpPr>
        <p:cNvPr id="1" name=""/>
        <p:cNvGrpSpPr/>
        <p:nvPr/>
      </p:nvGrpSpPr>
      <p:grpSpPr>
        <a:xfrm>
          <a:off x="0" y="0"/>
          <a:ext cx="0" cy="0"/>
          <a:chOff x="0" y="0"/>
          <a:chExt cx="0" cy="0"/>
        </a:xfrm>
      </p:grpSpPr>
      <p:grpSp>
        <p:nvGrpSpPr>
          <p:cNvPr id="4155" name="Group 2"/>
          <p:cNvGrpSpPr/>
          <p:nvPr/>
        </p:nvGrpSpPr>
        <p:grpSpPr>
          <a:xfrm>
            <a:off x="0" y="3902075"/>
            <a:ext cx="3400426" cy="2949576"/>
            <a:chOff x="0" y="0"/>
            <a:chExt cx="3400425" cy="2949575"/>
          </a:xfrm>
        </p:grpSpPr>
        <p:sp>
          <p:nvSpPr>
            <p:cNvPr id="41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2"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3"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4"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037263597"/>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13_Content with Caption">
    <p:spTree>
      <p:nvGrpSpPr>
        <p:cNvPr id="1" name=""/>
        <p:cNvGrpSpPr/>
        <p:nvPr/>
      </p:nvGrpSpPr>
      <p:grpSpPr>
        <a:xfrm>
          <a:off x="0" y="0"/>
          <a:ext cx="0" cy="0"/>
          <a:chOff x="0" y="0"/>
          <a:chExt cx="0" cy="0"/>
        </a:xfrm>
      </p:grpSpPr>
      <p:grpSp>
        <p:nvGrpSpPr>
          <p:cNvPr id="4170" name="Group 2"/>
          <p:cNvGrpSpPr/>
          <p:nvPr/>
        </p:nvGrpSpPr>
        <p:grpSpPr>
          <a:xfrm>
            <a:off x="0" y="3902075"/>
            <a:ext cx="3400426" cy="2949576"/>
            <a:chOff x="0" y="0"/>
            <a:chExt cx="3400425" cy="2949575"/>
          </a:xfrm>
        </p:grpSpPr>
        <p:sp>
          <p:nvSpPr>
            <p:cNvPr id="41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71" name="Title Text"/>
          <p:cNvSpPr txBox="1">
            <a:spLocks noGrp="1"/>
          </p:cNvSpPr>
          <p:nvPr>
            <p:ph type="title"/>
          </p:nvPr>
        </p:nvSpPr>
        <p:spPr>
          <a:xfrm>
            <a:off x="457200" y="273050"/>
            <a:ext cx="3008314" cy="1162050"/>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72" name="Body Level One…"/>
          <p:cNvSpPr txBox="1">
            <a:spLocks noGrp="1"/>
          </p:cNvSpPr>
          <p:nvPr>
            <p:ph type="body" idx="1"/>
          </p:nvPr>
        </p:nvSpPr>
        <p:spPr>
          <a:xfrm>
            <a:off x="3575050" y="273050"/>
            <a:ext cx="5111750" cy="5853113"/>
          </a:xfrm>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effectLst>
                  <a:outerShdw blurRad="38100" dist="38100" dir="2700000" rotWithShape="0">
                    <a:srgbClr val="010199"/>
                  </a:outerShdw>
                </a:effectLst>
              </a:defRPr>
            </a:pPr>
            <a:endParaRPr/>
          </a:p>
        </p:txBody>
      </p:sp>
      <p:sp>
        <p:nvSpPr>
          <p:cNvPr id="4174"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697485828"/>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13_Picture with Caption">
    <p:spTree>
      <p:nvGrpSpPr>
        <p:cNvPr id="1" name=""/>
        <p:cNvGrpSpPr/>
        <p:nvPr/>
      </p:nvGrpSpPr>
      <p:grpSpPr>
        <a:xfrm>
          <a:off x="0" y="0"/>
          <a:ext cx="0" cy="0"/>
          <a:chOff x="0" y="0"/>
          <a:chExt cx="0" cy="0"/>
        </a:xfrm>
      </p:grpSpPr>
      <p:grpSp>
        <p:nvGrpSpPr>
          <p:cNvPr id="4188" name="Group 2"/>
          <p:cNvGrpSpPr/>
          <p:nvPr/>
        </p:nvGrpSpPr>
        <p:grpSpPr>
          <a:xfrm>
            <a:off x="0" y="3902075"/>
            <a:ext cx="3400426" cy="2949576"/>
            <a:chOff x="0" y="0"/>
            <a:chExt cx="3400425" cy="2949575"/>
          </a:xfrm>
        </p:grpSpPr>
        <p:sp>
          <p:nvSpPr>
            <p:cNvPr id="418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5"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6"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7"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89" name="Title Text"/>
          <p:cNvSpPr txBox="1">
            <a:spLocks noGrp="1"/>
          </p:cNvSpPr>
          <p:nvPr>
            <p:ph type="title"/>
          </p:nvPr>
        </p:nvSpPr>
        <p:spPr>
          <a:xfrm>
            <a:off x="1792288" y="4800600"/>
            <a:ext cx="5486401" cy="566738"/>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90"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191"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effectLst>
                  <a:outerShdw blurRad="38100" dist="38100" dir="2700000" rotWithShape="0">
                    <a:srgbClr val="010199"/>
                  </a:outerShdw>
                </a:effectLst>
              </a:defRPr>
            </a:lvl1pPr>
            <a:lvl2pPr marL="0" indent="457200">
              <a:spcBef>
                <a:spcPts val="300"/>
              </a:spcBef>
              <a:buClrTx/>
              <a:buSzTx/>
              <a:buNone/>
              <a:defRPr sz="1400">
                <a:effectLst>
                  <a:outerShdw blurRad="38100" dist="38100" dir="2700000" rotWithShape="0">
                    <a:srgbClr val="010199"/>
                  </a:outerShdw>
                </a:effectLst>
              </a:defRPr>
            </a:lvl2pPr>
            <a:lvl3pPr marL="0" indent="914400">
              <a:spcBef>
                <a:spcPts val="300"/>
              </a:spcBef>
              <a:buClrTx/>
              <a:buSzTx/>
              <a:buNone/>
              <a:defRPr sz="1400">
                <a:effectLst>
                  <a:outerShdw blurRad="38100" dist="38100" dir="2700000" rotWithShape="0">
                    <a:srgbClr val="010199"/>
                  </a:outerShdw>
                </a:effectLst>
              </a:defRPr>
            </a:lvl3pPr>
            <a:lvl4pPr marL="0" indent="1371600">
              <a:spcBef>
                <a:spcPts val="300"/>
              </a:spcBef>
              <a:buClrTx/>
              <a:buSzTx/>
              <a:buNone/>
              <a:defRPr sz="1400">
                <a:effectLst>
                  <a:outerShdw blurRad="38100" dist="38100" dir="2700000" rotWithShape="0">
                    <a:srgbClr val="010199"/>
                  </a:outerShdw>
                </a:effectLst>
              </a:defRPr>
            </a:lvl4pPr>
            <a:lvl5pPr marL="0" indent="1828800">
              <a:spcBef>
                <a:spcPts val="300"/>
              </a:spcBef>
              <a:buClrTx/>
              <a:buSzTx/>
              <a:buNone/>
              <a:defRPr sz="14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9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767572724"/>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13_Title and Vertical Text">
    <p:spTree>
      <p:nvGrpSpPr>
        <p:cNvPr id="1" name=""/>
        <p:cNvGrpSpPr/>
        <p:nvPr/>
      </p:nvGrpSpPr>
      <p:grpSpPr>
        <a:xfrm>
          <a:off x="0" y="0"/>
          <a:ext cx="0" cy="0"/>
          <a:chOff x="0" y="0"/>
          <a:chExt cx="0" cy="0"/>
        </a:xfrm>
      </p:grpSpPr>
      <p:grpSp>
        <p:nvGrpSpPr>
          <p:cNvPr id="4206" name="Group 2"/>
          <p:cNvGrpSpPr/>
          <p:nvPr/>
        </p:nvGrpSpPr>
        <p:grpSpPr>
          <a:xfrm>
            <a:off x="0" y="3902075"/>
            <a:ext cx="3400426" cy="2949576"/>
            <a:chOff x="0" y="0"/>
            <a:chExt cx="3400425" cy="2949575"/>
          </a:xfrm>
        </p:grpSpPr>
        <p:sp>
          <p:nvSpPr>
            <p:cNvPr id="41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3"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4"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5"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07"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08" name="Body Level One…"/>
          <p:cNvSpPr txBox="1">
            <a:spLocks noGrp="1"/>
          </p:cNvSpPr>
          <p:nvPr>
            <p:ph type="body" idx="1"/>
          </p:nvPr>
        </p:nvSpPr>
        <p:spPr>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09"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310297504"/>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13_Vertical Title and Text">
    <p:spTree>
      <p:nvGrpSpPr>
        <p:cNvPr id="1" name=""/>
        <p:cNvGrpSpPr/>
        <p:nvPr/>
      </p:nvGrpSpPr>
      <p:grpSpPr>
        <a:xfrm>
          <a:off x="0" y="0"/>
          <a:ext cx="0" cy="0"/>
          <a:chOff x="0" y="0"/>
          <a:chExt cx="0" cy="0"/>
        </a:xfrm>
      </p:grpSpPr>
      <p:grpSp>
        <p:nvGrpSpPr>
          <p:cNvPr id="4223" name="Group 2"/>
          <p:cNvGrpSpPr/>
          <p:nvPr/>
        </p:nvGrpSpPr>
        <p:grpSpPr>
          <a:xfrm>
            <a:off x="0" y="3902075"/>
            <a:ext cx="3400426" cy="2949576"/>
            <a:chOff x="0" y="0"/>
            <a:chExt cx="3400425" cy="2949575"/>
          </a:xfrm>
        </p:grpSpPr>
        <p:sp>
          <p:nvSpPr>
            <p:cNvPr id="421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24" name="Title Text"/>
          <p:cNvSpPr txBox="1">
            <a:spLocks noGrp="1"/>
          </p:cNvSpPr>
          <p:nvPr>
            <p:ph type="title"/>
          </p:nvPr>
        </p:nvSpPr>
        <p:spPr>
          <a:xfrm>
            <a:off x="6629400" y="277813"/>
            <a:ext cx="2057400" cy="5853113"/>
          </a:xfrm>
          <a:prstGeom prst="rect">
            <a:avLst/>
          </a:prstGeom>
        </p:spPr>
        <p:txBody>
          <a:bodyPr vert="eaVert"/>
          <a:lstStyle>
            <a:lvl1pPr>
              <a:defRPr>
                <a:solidFill>
                  <a:srgbClr val="B2B2B2"/>
                </a:solidFill>
                <a:effectLst>
                  <a:outerShdw blurRad="38100" dist="38100" dir="2700000" rotWithShape="0">
                    <a:srgbClr val="FFFFFF"/>
                  </a:outerShdw>
                </a:effectLst>
              </a:defRPr>
            </a:lvl1pPr>
          </a:lstStyle>
          <a:p>
            <a:r>
              <a:t>Title Text</a:t>
            </a:r>
          </a:p>
        </p:txBody>
      </p:sp>
      <p:sp>
        <p:nvSpPr>
          <p:cNvPr id="4225" name="Body Level One…"/>
          <p:cNvSpPr txBox="1">
            <a:spLocks noGrp="1"/>
          </p:cNvSpPr>
          <p:nvPr>
            <p:ph type="body" idx="1"/>
          </p:nvPr>
        </p:nvSpPr>
        <p:spPr>
          <a:xfrm>
            <a:off x="457200" y="277813"/>
            <a:ext cx="6019800" cy="5853113"/>
          </a:xfrm>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577303725"/>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2_Title and Diagram or Organization Chart">
    <p:spTree>
      <p:nvGrpSpPr>
        <p:cNvPr id="1" name=""/>
        <p:cNvGrpSpPr/>
        <p:nvPr/>
      </p:nvGrpSpPr>
      <p:grpSpPr>
        <a:xfrm>
          <a:off x="0" y="0"/>
          <a:ext cx="0" cy="0"/>
          <a:chOff x="0" y="0"/>
          <a:chExt cx="0" cy="0"/>
        </a:xfrm>
      </p:grpSpPr>
      <p:grpSp>
        <p:nvGrpSpPr>
          <p:cNvPr id="4240" name="Group 2"/>
          <p:cNvGrpSpPr/>
          <p:nvPr/>
        </p:nvGrpSpPr>
        <p:grpSpPr>
          <a:xfrm>
            <a:off x="0" y="3902075"/>
            <a:ext cx="3400426" cy="2949576"/>
            <a:chOff x="0" y="0"/>
            <a:chExt cx="3400425" cy="2949575"/>
          </a:xfrm>
        </p:grpSpPr>
        <p:sp>
          <p:nvSpPr>
            <p:cNvPr id="42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4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4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822673907"/>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sp>
        <p:nvSpPr>
          <p:cNvPr id="397" name="Title Text"/>
          <p:cNvSpPr txBox="1">
            <a:spLocks noGrp="1"/>
          </p:cNvSpPr>
          <p:nvPr>
            <p:ph type="title"/>
          </p:nvPr>
        </p:nvSpPr>
        <p:spPr>
          <a:xfrm>
            <a:off x="6515100" y="609600"/>
            <a:ext cx="1943100" cy="5486400"/>
          </a:xfrm>
          <a:prstGeom prst="rect">
            <a:avLst/>
          </a:prstGeom>
        </p:spPr>
        <p:txBody>
          <a:bodyPr vert="eaVert"/>
          <a:lstStyle/>
          <a:p>
            <a:pPr>
              <a:defRPr>
                <a:effectLst/>
              </a:defRPr>
            </a:pPr>
            <a:r>
              <a:t>Title Text</a:t>
            </a:r>
          </a:p>
        </p:txBody>
      </p:sp>
      <p:sp>
        <p:nvSpPr>
          <p:cNvPr id="398"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9_Title Slide">
    <p:spTree>
      <p:nvGrpSpPr>
        <p:cNvPr id="1" name=""/>
        <p:cNvGrpSpPr/>
        <p:nvPr/>
      </p:nvGrpSpPr>
      <p:grpSpPr>
        <a:xfrm>
          <a:off x="0" y="0"/>
          <a:ext cx="0" cy="0"/>
          <a:chOff x="0" y="0"/>
          <a:chExt cx="0" cy="0"/>
        </a:xfrm>
      </p:grpSpPr>
      <p:sp>
        <p:nvSpPr>
          <p:cNvPr id="424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25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5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5160530"/>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14_Title and Content">
    <p:spTree>
      <p:nvGrpSpPr>
        <p:cNvPr id="1" name=""/>
        <p:cNvGrpSpPr/>
        <p:nvPr/>
      </p:nvGrpSpPr>
      <p:grpSpPr>
        <a:xfrm>
          <a:off x="0" y="0"/>
          <a:ext cx="0" cy="0"/>
          <a:chOff x="0" y="0"/>
          <a:chExt cx="0" cy="0"/>
        </a:xfrm>
      </p:grpSpPr>
      <p:sp>
        <p:nvSpPr>
          <p:cNvPr id="425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5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0"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66986795"/>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14_Section Header">
    <p:spTree>
      <p:nvGrpSpPr>
        <p:cNvPr id="1" name=""/>
        <p:cNvGrpSpPr/>
        <p:nvPr/>
      </p:nvGrpSpPr>
      <p:grpSpPr>
        <a:xfrm>
          <a:off x="0" y="0"/>
          <a:ext cx="0" cy="0"/>
          <a:chOff x="0" y="0"/>
          <a:chExt cx="0" cy="0"/>
        </a:xfrm>
      </p:grpSpPr>
      <p:sp>
        <p:nvSpPr>
          <p:cNvPr id="426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26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76318294"/>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14_Two Content">
    <p:spTree>
      <p:nvGrpSpPr>
        <p:cNvPr id="1" name=""/>
        <p:cNvGrpSpPr/>
        <p:nvPr/>
      </p:nvGrpSpPr>
      <p:grpSpPr>
        <a:xfrm>
          <a:off x="0" y="0"/>
          <a:ext cx="0" cy="0"/>
          <a:chOff x="0" y="0"/>
          <a:chExt cx="0" cy="0"/>
        </a:xfrm>
      </p:grpSpPr>
      <p:sp>
        <p:nvSpPr>
          <p:cNvPr id="427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7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7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57173789"/>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14_Comparison">
    <p:spTree>
      <p:nvGrpSpPr>
        <p:cNvPr id="1" name=""/>
        <p:cNvGrpSpPr/>
        <p:nvPr/>
      </p:nvGrpSpPr>
      <p:grpSpPr>
        <a:xfrm>
          <a:off x="0" y="0"/>
          <a:ext cx="0" cy="0"/>
          <a:chOff x="0" y="0"/>
          <a:chExt cx="0" cy="0"/>
        </a:xfrm>
      </p:grpSpPr>
      <p:sp>
        <p:nvSpPr>
          <p:cNvPr id="428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2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28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54527839"/>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14_Title Only">
    <p:spTree>
      <p:nvGrpSpPr>
        <p:cNvPr id="1" name=""/>
        <p:cNvGrpSpPr/>
        <p:nvPr/>
      </p:nvGrpSpPr>
      <p:grpSpPr>
        <a:xfrm>
          <a:off x="0" y="0"/>
          <a:ext cx="0" cy="0"/>
          <a:chOff x="0" y="0"/>
          <a:chExt cx="0" cy="0"/>
        </a:xfrm>
      </p:grpSpPr>
      <p:sp>
        <p:nvSpPr>
          <p:cNvPr id="429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96"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13456820"/>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14_Blank">
    <p:spTree>
      <p:nvGrpSpPr>
        <p:cNvPr id="1" name=""/>
        <p:cNvGrpSpPr/>
        <p:nvPr/>
      </p:nvGrpSpPr>
      <p:grpSpPr>
        <a:xfrm>
          <a:off x="0" y="0"/>
          <a:ext cx="0" cy="0"/>
          <a:chOff x="0" y="0"/>
          <a:chExt cx="0" cy="0"/>
        </a:xfrm>
      </p:grpSpPr>
      <p:sp>
        <p:nvSpPr>
          <p:cNvPr id="430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5513418"/>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14_Content with Caption">
    <p:spTree>
      <p:nvGrpSpPr>
        <p:cNvPr id="1" name=""/>
        <p:cNvGrpSpPr/>
        <p:nvPr/>
      </p:nvGrpSpPr>
      <p:grpSpPr>
        <a:xfrm>
          <a:off x="0" y="0"/>
          <a:ext cx="0" cy="0"/>
          <a:chOff x="0" y="0"/>
          <a:chExt cx="0" cy="0"/>
        </a:xfrm>
      </p:grpSpPr>
      <p:sp>
        <p:nvSpPr>
          <p:cNvPr id="43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1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31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50498952"/>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14_Picture with Caption">
    <p:spTree>
      <p:nvGrpSpPr>
        <p:cNvPr id="1" name=""/>
        <p:cNvGrpSpPr/>
        <p:nvPr/>
      </p:nvGrpSpPr>
      <p:grpSpPr>
        <a:xfrm>
          <a:off x="0" y="0"/>
          <a:ext cx="0" cy="0"/>
          <a:chOff x="0" y="0"/>
          <a:chExt cx="0" cy="0"/>
        </a:xfrm>
      </p:grpSpPr>
      <p:sp>
        <p:nvSpPr>
          <p:cNvPr id="432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2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32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2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54776294"/>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14_Title and Vertical Text">
    <p:spTree>
      <p:nvGrpSpPr>
        <p:cNvPr id="1" name=""/>
        <p:cNvGrpSpPr/>
        <p:nvPr/>
      </p:nvGrpSpPr>
      <p:grpSpPr>
        <a:xfrm>
          <a:off x="0" y="0"/>
          <a:ext cx="0" cy="0"/>
          <a:chOff x="0" y="0"/>
          <a:chExt cx="0" cy="0"/>
        </a:xfrm>
      </p:grpSpPr>
      <p:sp>
        <p:nvSpPr>
          <p:cNvPr id="433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33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32"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70643047"/>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Title and Table">
    <p:spTree>
      <p:nvGrpSpPr>
        <p:cNvPr id="1" name=""/>
        <p:cNvGrpSpPr/>
        <p:nvPr/>
      </p:nvGrpSpPr>
      <p:grpSpPr>
        <a:xfrm>
          <a:off x="0" y="0"/>
          <a:ext cx="0" cy="0"/>
          <a:chOff x="0" y="0"/>
          <a:chExt cx="0" cy="0"/>
        </a:xfrm>
      </p:grpSpPr>
      <p:sp>
        <p:nvSpPr>
          <p:cNvPr id="40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40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14_Vertical Title and Text">
    <p:spTree>
      <p:nvGrpSpPr>
        <p:cNvPr id="1" name=""/>
        <p:cNvGrpSpPr/>
        <p:nvPr/>
      </p:nvGrpSpPr>
      <p:grpSpPr>
        <a:xfrm>
          <a:off x="0" y="0"/>
          <a:ext cx="0" cy="0"/>
          <a:chOff x="0" y="0"/>
          <a:chExt cx="0" cy="0"/>
        </a:xfrm>
      </p:grpSpPr>
      <p:sp>
        <p:nvSpPr>
          <p:cNvPr id="433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defRPr>
            </a:lvl1pPr>
          </a:lstStyle>
          <a:p>
            <a:pPr>
              <a:defRPr>
                <a:effectLst/>
              </a:defRPr>
            </a:pPr>
            <a:r>
              <a:t>Title Text</a:t>
            </a:r>
          </a:p>
        </p:txBody>
      </p:sp>
      <p:sp>
        <p:nvSpPr>
          <p:cNvPr id="434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3831826"/>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Content">
    <p:spTree>
      <p:nvGrpSpPr>
        <p:cNvPr id="1" name=""/>
        <p:cNvGrpSpPr/>
        <p:nvPr/>
      </p:nvGrpSpPr>
      <p:grpSpPr>
        <a:xfrm>
          <a:off x="0" y="0"/>
          <a:ext cx="0" cy="0"/>
          <a:chOff x="0" y="0"/>
          <a:chExt cx="0" cy="0"/>
        </a:xfrm>
      </p:grpSpPr>
      <p:sp>
        <p:nvSpPr>
          <p:cNvPr id="4348" name="Body Level One…"/>
          <p:cNvSpPr txBox="1">
            <a:spLocks noGrp="1"/>
          </p:cNvSpPr>
          <p:nvPr>
            <p:ph type="body" idx="1"/>
          </p:nvPr>
        </p:nvSpPr>
        <p:spPr>
          <a:xfrm>
            <a:off x="685800" y="609600"/>
            <a:ext cx="7772400" cy="54864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63948136"/>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10_Title Slide">
    <p:spTree>
      <p:nvGrpSpPr>
        <p:cNvPr id="1" name=""/>
        <p:cNvGrpSpPr/>
        <p:nvPr/>
      </p:nvGrpSpPr>
      <p:grpSpPr>
        <a:xfrm>
          <a:off x="0" y="0"/>
          <a:ext cx="0" cy="0"/>
          <a:chOff x="0" y="0"/>
          <a:chExt cx="0" cy="0"/>
        </a:xfrm>
      </p:grpSpPr>
      <p:sp>
        <p:nvSpPr>
          <p:cNvPr id="4356"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5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5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88974475"/>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5_Title and Content">
    <p:spTree>
      <p:nvGrpSpPr>
        <p:cNvPr id="1" name=""/>
        <p:cNvGrpSpPr/>
        <p:nvPr/>
      </p:nvGrpSpPr>
      <p:grpSpPr>
        <a:xfrm>
          <a:off x="0" y="0"/>
          <a:ext cx="0" cy="0"/>
          <a:chOff x="0" y="0"/>
          <a:chExt cx="0" cy="0"/>
        </a:xfrm>
      </p:grpSpPr>
      <p:sp>
        <p:nvSpPr>
          <p:cNvPr id="436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66"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6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78339493"/>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5_Section Header">
    <p:spTree>
      <p:nvGrpSpPr>
        <p:cNvPr id="1" name=""/>
        <p:cNvGrpSpPr/>
        <p:nvPr/>
      </p:nvGrpSpPr>
      <p:grpSpPr>
        <a:xfrm>
          <a:off x="0" y="0"/>
          <a:ext cx="0" cy="0"/>
          <a:chOff x="0" y="0"/>
          <a:chExt cx="0" cy="0"/>
        </a:xfrm>
      </p:grpSpPr>
      <p:sp>
        <p:nvSpPr>
          <p:cNvPr id="437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75"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7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06562469"/>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5_Two Content">
    <p:spTree>
      <p:nvGrpSpPr>
        <p:cNvPr id="1" name=""/>
        <p:cNvGrpSpPr/>
        <p:nvPr/>
      </p:nvGrpSpPr>
      <p:grpSpPr>
        <a:xfrm>
          <a:off x="0" y="0"/>
          <a:ext cx="0" cy="0"/>
          <a:chOff x="0" y="0"/>
          <a:chExt cx="0" cy="0"/>
        </a:xfrm>
      </p:grpSpPr>
      <p:sp>
        <p:nvSpPr>
          <p:cNvPr id="4383"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84"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8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76044000"/>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5_Comparison">
    <p:spTree>
      <p:nvGrpSpPr>
        <p:cNvPr id="1" name=""/>
        <p:cNvGrpSpPr/>
        <p:nvPr/>
      </p:nvGrpSpPr>
      <p:grpSpPr>
        <a:xfrm>
          <a:off x="0" y="0"/>
          <a:ext cx="0" cy="0"/>
          <a:chOff x="0" y="0"/>
          <a:chExt cx="0" cy="0"/>
        </a:xfrm>
      </p:grpSpPr>
      <p:sp>
        <p:nvSpPr>
          <p:cNvPr id="4392"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93"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94"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439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74708144"/>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15_Title Only">
    <p:spTree>
      <p:nvGrpSpPr>
        <p:cNvPr id="1" name=""/>
        <p:cNvGrpSpPr/>
        <p:nvPr/>
      </p:nvGrpSpPr>
      <p:grpSpPr>
        <a:xfrm>
          <a:off x="0" y="0"/>
          <a:ext cx="0" cy="0"/>
          <a:chOff x="0" y="0"/>
          <a:chExt cx="0" cy="0"/>
        </a:xfrm>
      </p:grpSpPr>
      <p:sp>
        <p:nvSpPr>
          <p:cNvPr id="4402"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0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64728371"/>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5_Blank">
    <p:spTree>
      <p:nvGrpSpPr>
        <p:cNvPr id="1" name=""/>
        <p:cNvGrpSpPr/>
        <p:nvPr/>
      </p:nvGrpSpPr>
      <p:grpSpPr>
        <a:xfrm>
          <a:off x="0" y="0"/>
          <a:ext cx="0" cy="0"/>
          <a:chOff x="0" y="0"/>
          <a:chExt cx="0" cy="0"/>
        </a:xfrm>
      </p:grpSpPr>
      <p:sp>
        <p:nvSpPr>
          <p:cNvPr id="44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09516423"/>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5_Content with Caption">
    <p:spTree>
      <p:nvGrpSpPr>
        <p:cNvPr id="1" name=""/>
        <p:cNvGrpSpPr/>
        <p:nvPr/>
      </p:nvGrpSpPr>
      <p:grpSpPr>
        <a:xfrm>
          <a:off x="0" y="0"/>
          <a:ext cx="0" cy="0"/>
          <a:chOff x="0" y="0"/>
          <a:chExt cx="0" cy="0"/>
        </a:xfrm>
      </p:grpSpPr>
      <p:sp>
        <p:nvSpPr>
          <p:cNvPr id="4417"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18"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19"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442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58886807"/>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48" name="Group 2"/>
          <p:cNvGrpSpPr/>
          <p:nvPr/>
        </p:nvGrpSpPr>
        <p:grpSpPr>
          <a:xfrm>
            <a:off x="3800475" y="1789113"/>
            <a:ext cx="5350046" cy="5056188"/>
            <a:chOff x="0" y="0"/>
            <a:chExt cx="5350045" cy="5056187"/>
          </a:xfrm>
        </p:grpSpPr>
        <p:sp>
          <p:nvSpPr>
            <p:cNvPr id="41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49"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ahoma"/>
                <a:ea typeface="Tahoma"/>
                <a:cs typeface="Tahoma"/>
                <a:sym typeface="Tahoma"/>
              </a:defRPr>
            </a:lvl1pPr>
            <a:lvl2pPr algn="ctr">
              <a:buClrTx/>
              <a:buSzPct val="65000"/>
              <a:buChar char="■"/>
              <a:defRPr>
                <a:latin typeface="Tahoma"/>
                <a:ea typeface="Tahoma"/>
                <a:cs typeface="Tahoma"/>
                <a:sym typeface="Tahoma"/>
              </a:defRPr>
            </a:lvl2pPr>
            <a:lvl3pPr algn="ctr">
              <a:buClrTx/>
              <a:buSzPct val="65000"/>
              <a:buChar char="■"/>
              <a:defRPr>
                <a:latin typeface="Tahoma"/>
                <a:ea typeface="Tahoma"/>
                <a:cs typeface="Tahoma"/>
                <a:sym typeface="Tahoma"/>
              </a:defRPr>
            </a:lvl3pPr>
            <a:lvl4pPr algn="ctr">
              <a:buClrTx/>
              <a:buSzPct val="65000"/>
              <a:buChar char="■"/>
              <a:defRPr>
                <a:latin typeface="Tahoma"/>
                <a:ea typeface="Tahoma"/>
                <a:cs typeface="Tahoma"/>
                <a:sym typeface="Tahoma"/>
              </a:defRPr>
            </a:lvl4pPr>
            <a:lvl5pPr algn="ctr">
              <a:buClrTx/>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50" name="Title Text"/>
          <p:cNvSpPr txBox="1">
            <a:spLocks noGrp="1"/>
          </p:cNvSpPr>
          <p:nvPr>
            <p:ph type="title"/>
          </p:nvPr>
        </p:nvSpPr>
        <p:spPr>
          <a:xfrm>
            <a:off x="685800" y="1768475"/>
            <a:ext cx="7772400" cy="1736725"/>
          </a:xfrm>
          <a:prstGeom prst="rect">
            <a:avLst/>
          </a:prstGeom>
        </p:spPr>
        <p:txBody>
          <a:bodyPr anchor="b"/>
          <a:lstStyle>
            <a:lvl1pPr>
              <a:defRPr sz="5400">
                <a:solidFill>
                  <a:srgbClr val="DBBD71"/>
                </a:solidFill>
              </a:defRPr>
            </a:lvl1pPr>
          </a:lstStyle>
          <a:p>
            <a:r>
              <a:t>Title Text</a:t>
            </a:r>
          </a:p>
        </p:txBody>
      </p:sp>
      <p:sp>
        <p:nvSpPr>
          <p:cNvPr id="45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5_Picture with Caption">
    <p:spTree>
      <p:nvGrpSpPr>
        <p:cNvPr id="1" name=""/>
        <p:cNvGrpSpPr/>
        <p:nvPr/>
      </p:nvGrpSpPr>
      <p:grpSpPr>
        <a:xfrm>
          <a:off x="0" y="0"/>
          <a:ext cx="0" cy="0"/>
          <a:chOff x="0" y="0"/>
          <a:chExt cx="0" cy="0"/>
        </a:xfrm>
      </p:grpSpPr>
      <p:sp>
        <p:nvSpPr>
          <p:cNvPr id="4427"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2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429"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45160388"/>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15_Title and Vertical Text">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38"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15722954"/>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5_Vertical Title and Text">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6515100" y="609600"/>
            <a:ext cx="1943101"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47" name="Body Level One…"/>
          <p:cNvSpPr txBox="1">
            <a:spLocks noGrp="1"/>
          </p:cNvSpPr>
          <p:nvPr>
            <p:ph type="body" idx="1"/>
          </p:nvPr>
        </p:nvSpPr>
        <p:spPr>
          <a:xfrm>
            <a:off x="685801" y="609600"/>
            <a:ext cx="5676901"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4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37098659"/>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_Title, Text, and Content">
    <p:spTree>
      <p:nvGrpSpPr>
        <p:cNvPr id="1" name=""/>
        <p:cNvGrpSpPr/>
        <p:nvPr/>
      </p:nvGrpSpPr>
      <p:grpSpPr>
        <a:xfrm>
          <a:off x="0" y="0"/>
          <a:ext cx="0" cy="0"/>
          <a:chOff x="0" y="0"/>
          <a:chExt cx="0" cy="0"/>
        </a:xfrm>
      </p:grpSpPr>
      <p:sp>
        <p:nvSpPr>
          <p:cNvPr id="445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56"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5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5297734"/>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1_Title Slide">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64"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defRPr>
            </a:lvl1pPr>
          </a:lstStyle>
          <a:p>
            <a:pPr>
              <a:defRPr>
                <a:effectLst/>
              </a:defRPr>
            </a:pPr>
            <a:r>
              <a:t>Title Text</a:t>
            </a:r>
          </a:p>
        </p:txBody>
      </p:sp>
      <p:sp>
        <p:nvSpPr>
          <p:cNvPr id="446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6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43358192"/>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16_Title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73"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474" name="Body Level One…"/>
          <p:cNvSpPr txBox="1">
            <a:spLocks noGrp="1"/>
          </p:cNvSpPr>
          <p:nvPr>
            <p:ph type="body" idx="1"/>
          </p:nvPr>
        </p:nvSpPr>
        <p:spPr>
          <a:xfrm>
            <a:off x="457200" y="1600200"/>
            <a:ext cx="8229600" cy="452596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7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35797003"/>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8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483"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84"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56846103"/>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492"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9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37985925"/>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01"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02"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50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8818648"/>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6_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11"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80517279"/>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92" name="Group 2"/>
          <p:cNvGrpSpPr/>
          <p:nvPr/>
        </p:nvGrpSpPr>
        <p:grpSpPr>
          <a:xfrm>
            <a:off x="3800475" y="1789113"/>
            <a:ext cx="5350046" cy="5056188"/>
            <a:chOff x="0" y="0"/>
            <a:chExt cx="5350045" cy="5056187"/>
          </a:xfrm>
        </p:grpSpPr>
        <p:sp>
          <p:nvSpPr>
            <p:cNvPr id="45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5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9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494"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5"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18892972"/>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25"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26"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27"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52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04753276"/>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35"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3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537"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3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90690654"/>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4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46" name="Body Level One…"/>
          <p:cNvSpPr txBox="1">
            <a:spLocks noGrp="1"/>
          </p:cNvSpPr>
          <p:nvPr>
            <p:ph type="body" idx="1"/>
          </p:nvPr>
        </p:nvSpPr>
        <p:spPr>
          <a:xfrm>
            <a:off x="457200" y="1600200"/>
            <a:ext cx="8229600" cy="4525964"/>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47"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91843247"/>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629400" y="274639"/>
            <a:ext cx="2057400" cy="5851526"/>
          </a:xfrm>
          <a:prstGeom prst="rect">
            <a:avLst/>
          </a:prstGeom>
        </p:spPr>
        <p:txBody>
          <a:bodyPr vert="eaVert"/>
          <a:lstStyle>
            <a:lvl1pPr>
              <a:defRPr>
                <a:solidFill>
                  <a:srgbClr val="000000"/>
                </a:solidFill>
              </a:defRPr>
            </a:lvl1pPr>
          </a:lstStyle>
          <a:p>
            <a:pPr>
              <a:defRPr>
                <a:effectLst/>
              </a:defRPr>
            </a:pPr>
            <a:r>
              <a:t>Title Text</a:t>
            </a:r>
          </a:p>
        </p:txBody>
      </p:sp>
      <p:sp>
        <p:nvSpPr>
          <p:cNvPr id="4555" name="Body Level One…"/>
          <p:cNvSpPr txBox="1">
            <a:spLocks noGrp="1"/>
          </p:cNvSpPr>
          <p:nvPr>
            <p:ph type="body" idx="1"/>
          </p:nvPr>
        </p:nvSpPr>
        <p:spPr>
          <a:xfrm>
            <a:off x="457200" y="274639"/>
            <a:ext cx="6019800" cy="5851526"/>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5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33520237"/>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2_Title, Text,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64" name="Body Level One…"/>
          <p:cNvSpPr txBox="1">
            <a:spLocks noGrp="1"/>
          </p:cNvSpPr>
          <p:nvPr>
            <p:ph type="body" sz="half" idx="1"/>
          </p:nvPr>
        </p:nvSpPr>
        <p:spPr>
          <a:xfrm>
            <a:off x="457200" y="1600200"/>
            <a:ext cx="4038600" cy="452596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6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35365211"/>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EAEAEA"/>
        </a:solidFill>
        <a:effectLst/>
      </p:bgPr>
    </p:bg>
    <p:spTree>
      <p:nvGrpSpPr>
        <p:cNvPr id="1" name=""/>
        <p:cNvGrpSpPr/>
        <p:nvPr/>
      </p:nvGrpSpPr>
      <p:grpSpPr>
        <a:xfrm>
          <a:off x="0" y="0"/>
          <a:ext cx="0" cy="0"/>
          <a:chOff x="0" y="0"/>
          <a:chExt cx="0" cy="0"/>
        </a:xfrm>
      </p:grpSpPr>
      <p:grpSp>
        <p:nvGrpSpPr>
          <p:cNvPr id="4635" name="Group 2"/>
          <p:cNvGrpSpPr/>
          <p:nvPr/>
        </p:nvGrpSpPr>
        <p:grpSpPr>
          <a:xfrm>
            <a:off x="-3175" y="0"/>
            <a:ext cx="9147176" cy="6867526"/>
            <a:chOff x="0" y="0"/>
            <a:chExt cx="9147175" cy="6867525"/>
          </a:xfrm>
        </p:grpSpPr>
        <p:grpSp>
          <p:nvGrpSpPr>
            <p:cNvPr id="4632" name="Group 3"/>
            <p:cNvGrpSpPr/>
            <p:nvPr/>
          </p:nvGrpSpPr>
          <p:grpSpPr>
            <a:xfrm>
              <a:off x="0" y="0"/>
              <a:ext cx="9067800" cy="6867525"/>
              <a:chOff x="0" y="0"/>
              <a:chExt cx="9067800" cy="6867525"/>
            </a:xfrm>
          </p:grpSpPr>
          <p:sp>
            <p:nvSpPr>
              <p:cNvPr id="4572" name="Rectangle 4"/>
              <p:cNvSpPr/>
              <p:nvPr/>
            </p:nvSpPr>
            <p:spPr>
              <a:xfrm>
                <a:off x="0" y="0"/>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3" name="Rectangle 5"/>
              <p:cNvSpPr/>
              <p:nvPr/>
            </p:nvSpPr>
            <p:spPr>
              <a:xfrm>
                <a:off x="15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4" name="Rectangle 6"/>
              <p:cNvSpPr/>
              <p:nvPr/>
            </p:nvSpPr>
            <p:spPr>
              <a:xfrm>
                <a:off x="30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5" name="Rectangle 7"/>
              <p:cNvSpPr/>
              <p:nvPr/>
            </p:nvSpPr>
            <p:spPr>
              <a:xfrm>
                <a:off x="45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6" name="Rectangle 8"/>
              <p:cNvSpPr/>
              <p:nvPr/>
            </p:nvSpPr>
            <p:spPr>
              <a:xfrm>
                <a:off x="60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7" name="Rectangle 9"/>
              <p:cNvSpPr/>
              <p:nvPr/>
            </p:nvSpPr>
            <p:spPr>
              <a:xfrm>
                <a:off x="76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8" name="Rectangle 10"/>
              <p:cNvSpPr/>
              <p:nvPr/>
            </p:nvSpPr>
            <p:spPr>
              <a:xfrm>
                <a:off x="91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9" name="Rectangle 11"/>
              <p:cNvSpPr/>
              <p:nvPr/>
            </p:nvSpPr>
            <p:spPr>
              <a:xfrm>
                <a:off x="106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0" name="Rectangle 12"/>
              <p:cNvSpPr/>
              <p:nvPr/>
            </p:nvSpPr>
            <p:spPr>
              <a:xfrm>
                <a:off x="121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1" name="Rectangle 13"/>
              <p:cNvSpPr/>
              <p:nvPr/>
            </p:nvSpPr>
            <p:spPr>
              <a:xfrm>
                <a:off x="137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2" name="Rectangle 14"/>
              <p:cNvSpPr/>
              <p:nvPr/>
            </p:nvSpPr>
            <p:spPr>
              <a:xfrm>
                <a:off x="152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3" name="Rectangle 15"/>
              <p:cNvSpPr/>
              <p:nvPr/>
            </p:nvSpPr>
            <p:spPr>
              <a:xfrm>
                <a:off x="167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4" name="Rectangle 16"/>
              <p:cNvSpPr/>
              <p:nvPr/>
            </p:nvSpPr>
            <p:spPr>
              <a:xfrm>
                <a:off x="182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5" name="Rectangle 17"/>
              <p:cNvSpPr/>
              <p:nvPr/>
            </p:nvSpPr>
            <p:spPr>
              <a:xfrm>
                <a:off x="198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6" name="Rectangle 18"/>
              <p:cNvSpPr/>
              <p:nvPr/>
            </p:nvSpPr>
            <p:spPr>
              <a:xfrm>
                <a:off x="213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7" name="Rectangle 19"/>
              <p:cNvSpPr/>
              <p:nvPr/>
            </p:nvSpPr>
            <p:spPr>
              <a:xfrm>
                <a:off x="228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8" name="Rectangle 20"/>
              <p:cNvSpPr/>
              <p:nvPr/>
            </p:nvSpPr>
            <p:spPr>
              <a:xfrm>
                <a:off x="243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9" name="Rectangle 21"/>
              <p:cNvSpPr/>
              <p:nvPr/>
            </p:nvSpPr>
            <p:spPr>
              <a:xfrm>
                <a:off x="259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0" name="Rectangle 22"/>
              <p:cNvSpPr/>
              <p:nvPr/>
            </p:nvSpPr>
            <p:spPr>
              <a:xfrm>
                <a:off x="274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1" name="Rectangle 23"/>
              <p:cNvSpPr/>
              <p:nvPr/>
            </p:nvSpPr>
            <p:spPr>
              <a:xfrm>
                <a:off x="289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2" name="Rectangle 24"/>
              <p:cNvSpPr/>
              <p:nvPr/>
            </p:nvSpPr>
            <p:spPr>
              <a:xfrm>
                <a:off x="304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3" name="Rectangle 25"/>
              <p:cNvSpPr/>
              <p:nvPr/>
            </p:nvSpPr>
            <p:spPr>
              <a:xfrm>
                <a:off x="320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4" name="Rectangle 26"/>
              <p:cNvSpPr/>
              <p:nvPr/>
            </p:nvSpPr>
            <p:spPr>
              <a:xfrm>
                <a:off x="335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5" name="Rectangle 27"/>
              <p:cNvSpPr/>
              <p:nvPr/>
            </p:nvSpPr>
            <p:spPr>
              <a:xfrm>
                <a:off x="350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6" name="Rectangle 28"/>
              <p:cNvSpPr/>
              <p:nvPr/>
            </p:nvSpPr>
            <p:spPr>
              <a:xfrm>
                <a:off x="365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7" name="Rectangle 29"/>
              <p:cNvSpPr/>
              <p:nvPr/>
            </p:nvSpPr>
            <p:spPr>
              <a:xfrm>
                <a:off x="381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8" name="Rectangle 30"/>
              <p:cNvSpPr/>
              <p:nvPr/>
            </p:nvSpPr>
            <p:spPr>
              <a:xfrm>
                <a:off x="396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9" name="Rectangle 31"/>
              <p:cNvSpPr/>
              <p:nvPr/>
            </p:nvSpPr>
            <p:spPr>
              <a:xfrm>
                <a:off x="411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0" name="Rectangle 32"/>
              <p:cNvSpPr/>
              <p:nvPr/>
            </p:nvSpPr>
            <p:spPr>
              <a:xfrm>
                <a:off x="426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1" name="Rectangle 33"/>
              <p:cNvSpPr/>
              <p:nvPr/>
            </p:nvSpPr>
            <p:spPr>
              <a:xfrm>
                <a:off x="441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2" name="Rectangle 34"/>
              <p:cNvSpPr/>
              <p:nvPr/>
            </p:nvSpPr>
            <p:spPr>
              <a:xfrm>
                <a:off x="457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3" name="Rectangle 35"/>
              <p:cNvSpPr/>
              <p:nvPr/>
            </p:nvSpPr>
            <p:spPr>
              <a:xfrm>
                <a:off x="472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4" name="Rectangle 36"/>
              <p:cNvSpPr/>
              <p:nvPr/>
            </p:nvSpPr>
            <p:spPr>
              <a:xfrm>
                <a:off x="487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5" name="Rectangle 37"/>
              <p:cNvSpPr/>
              <p:nvPr/>
            </p:nvSpPr>
            <p:spPr>
              <a:xfrm>
                <a:off x="502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6" name="Rectangle 38"/>
              <p:cNvSpPr/>
              <p:nvPr/>
            </p:nvSpPr>
            <p:spPr>
              <a:xfrm>
                <a:off x="518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7" name="Rectangle 39"/>
              <p:cNvSpPr/>
              <p:nvPr/>
            </p:nvSpPr>
            <p:spPr>
              <a:xfrm>
                <a:off x="533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8" name="Rectangle 40"/>
              <p:cNvSpPr/>
              <p:nvPr/>
            </p:nvSpPr>
            <p:spPr>
              <a:xfrm>
                <a:off x="548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9" name="Rectangle 41"/>
              <p:cNvSpPr/>
              <p:nvPr/>
            </p:nvSpPr>
            <p:spPr>
              <a:xfrm>
                <a:off x="563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0" name="Rectangle 42"/>
              <p:cNvSpPr/>
              <p:nvPr/>
            </p:nvSpPr>
            <p:spPr>
              <a:xfrm>
                <a:off x="579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1" name="Rectangle 43"/>
              <p:cNvSpPr/>
              <p:nvPr/>
            </p:nvSpPr>
            <p:spPr>
              <a:xfrm>
                <a:off x="594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2" name="Rectangle 44"/>
              <p:cNvSpPr/>
              <p:nvPr/>
            </p:nvSpPr>
            <p:spPr>
              <a:xfrm>
                <a:off x="609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3" name="Rectangle 45"/>
              <p:cNvSpPr/>
              <p:nvPr/>
            </p:nvSpPr>
            <p:spPr>
              <a:xfrm>
                <a:off x="624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4" name="Rectangle 46"/>
              <p:cNvSpPr/>
              <p:nvPr/>
            </p:nvSpPr>
            <p:spPr>
              <a:xfrm>
                <a:off x="640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5" name="Rectangle 47"/>
              <p:cNvSpPr/>
              <p:nvPr/>
            </p:nvSpPr>
            <p:spPr>
              <a:xfrm>
                <a:off x="655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6" name="Rectangle 48"/>
              <p:cNvSpPr/>
              <p:nvPr/>
            </p:nvSpPr>
            <p:spPr>
              <a:xfrm>
                <a:off x="670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7" name="Rectangle 49"/>
              <p:cNvSpPr/>
              <p:nvPr/>
            </p:nvSpPr>
            <p:spPr>
              <a:xfrm>
                <a:off x="685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8" name="Rectangle 50"/>
              <p:cNvSpPr/>
              <p:nvPr/>
            </p:nvSpPr>
            <p:spPr>
              <a:xfrm>
                <a:off x="701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9" name="Rectangle 51"/>
              <p:cNvSpPr/>
              <p:nvPr/>
            </p:nvSpPr>
            <p:spPr>
              <a:xfrm>
                <a:off x="716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0" name="Rectangle 52"/>
              <p:cNvSpPr/>
              <p:nvPr/>
            </p:nvSpPr>
            <p:spPr>
              <a:xfrm>
                <a:off x="731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1" name="Rectangle 53"/>
              <p:cNvSpPr/>
              <p:nvPr/>
            </p:nvSpPr>
            <p:spPr>
              <a:xfrm>
                <a:off x="746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2" name="Rectangle 54"/>
              <p:cNvSpPr/>
              <p:nvPr/>
            </p:nvSpPr>
            <p:spPr>
              <a:xfrm>
                <a:off x="762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3" name="Rectangle 55"/>
              <p:cNvSpPr/>
              <p:nvPr/>
            </p:nvSpPr>
            <p:spPr>
              <a:xfrm>
                <a:off x="777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4" name="Rectangle 56"/>
              <p:cNvSpPr/>
              <p:nvPr/>
            </p:nvSpPr>
            <p:spPr>
              <a:xfrm>
                <a:off x="792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5" name="Rectangle 57"/>
              <p:cNvSpPr/>
              <p:nvPr/>
            </p:nvSpPr>
            <p:spPr>
              <a:xfrm>
                <a:off x="807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6" name="Rectangle 58"/>
              <p:cNvSpPr/>
              <p:nvPr/>
            </p:nvSpPr>
            <p:spPr>
              <a:xfrm>
                <a:off x="822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7" name="Rectangle 59"/>
              <p:cNvSpPr/>
              <p:nvPr/>
            </p:nvSpPr>
            <p:spPr>
              <a:xfrm>
                <a:off x="838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8" name="Rectangle 60"/>
              <p:cNvSpPr/>
              <p:nvPr/>
            </p:nvSpPr>
            <p:spPr>
              <a:xfrm>
                <a:off x="853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9" name="Rectangle 61"/>
              <p:cNvSpPr/>
              <p:nvPr/>
            </p:nvSpPr>
            <p:spPr>
              <a:xfrm>
                <a:off x="868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0" name="Rectangle 62"/>
              <p:cNvSpPr/>
              <p:nvPr/>
            </p:nvSpPr>
            <p:spPr>
              <a:xfrm>
                <a:off x="883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1" name="Rectangle 63"/>
              <p:cNvSpPr/>
              <p:nvPr/>
            </p:nvSpPr>
            <p:spPr>
              <a:xfrm>
                <a:off x="899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3" name="Rectangle 64"/>
            <p:cNvSpPr/>
            <p:nvPr/>
          </p:nvSpPr>
          <p:spPr>
            <a:xfrm>
              <a:off x="684212" y="0"/>
              <a:ext cx="8462963" cy="6858000"/>
            </a:xfrm>
            <a:prstGeom prst="rect">
              <a:avLst/>
            </a:prstGeom>
            <a:solidFill>
              <a:srgbClr val="FFFFFF">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4" name="Rectangle 65"/>
            <p:cNvSpPr/>
            <p:nvPr/>
          </p:nvSpPr>
          <p:spPr>
            <a:xfrm>
              <a:off x="3175" y="-1"/>
              <a:ext cx="9144000" cy="509589"/>
            </a:xfrm>
            <a:prstGeom prst="rect">
              <a:avLst/>
            </a:prstGeom>
            <a:solidFill>
              <a:srgbClr val="336699">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6" name="Rectangle 66"/>
          <p:cNvSpPr/>
          <p:nvPr/>
        </p:nvSpPr>
        <p:spPr>
          <a:xfrm>
            <a:off x="3505201" y="2590800"/>
            <a:ext cx="4892676" cy="76200"/>
          </a:xfrm>
          <a:prstGeom prst="rect">
            <a:avLst/>
          </a:prstGeom>
          <a:solidFill>
            <a:srgbClr val="336699">
              <a:alpha val="50195"/>
            </a:srgbClr>
          </a:solidFill>
          <a:ln w="12700">
            <a:miter lim="400000"/>
          </a:ln>
        </p:spPr>
        <p:txBody>
          <a:bodyPr lIns="45719" rIns="45719" anchor="ctr"/>
          <a:lstStyle/>
          <a:p>
            <a:pPr>
              <a:defRPr sz="2400">
                <a:latin typeface="+mn-lt"/>
                <a:ea typeface="+mn-ea"/>
                <a:cs typeface="+mn-cs"/>
                <a:sym typeface="Helvetica"/>
              </a:defRPr>
            </a:pPr>
            <a:endParaRPr/>
          </a:p>
        </p:txBody>
      </p:sp>
      <p:sp>
        <p:nvSpPr>
          <p:cNvPr id="4637" name="Title Text"/>
          <p:cNvSpPr txBox="1">
            <a:spLocks noGrp="1"/>
          </p:cNvSpPr>
          <p:nvPr>
            <p:ph type="title"/>
          </p:nvPr>
        </p:nvSpPr>
        <p:spPr>
          <a:xfrm>
            <a:off x="779465" y="1447800"/>
            <a:ext cx="7678737" cy="1081089"/>
          </a:xfrm>
          <a:prstGeom prst="rect">
            <a:avLst/>
          </a:prstGeom>
        </p:spPr>
        <p:txBody>
          <a:bodyPr anchor="b"/>
          <a:lstStyle>
            <a:lvl1pPr algn="r">
              <a:defRPr>
                <a:solidFill>
                  <a:srgbClr val="003366"/>
                </a:solidFill>
              </a:defRPr>
            </a:lvl1pPr>
          </a:lstStyle>
          <a:p>
            <a:pPr>
              <a:defRPr>
                <a:effectLst/>
              </a:defRPr>
            </a:pPr>
            <a:r>
              <a:t>Title Text</a:t>
            </a:r>
          </a:p>
        </p:txBody>
      </p:sp>
      <p:sp>
        <p:nvSpPr>
          <p:cNvPr id="4638" name="Body Level One…"/>
          <p:cNvSpPr txBox="1">
            <a:spLocks noGrp="1"/>
          </p:cNvSpPr>
          <p:nvPr>
            <p:ph type="body" sz="half" idx="1"/>
          </p:nvPr>
        </p:nvSpPr>
        <p:spPr>
          <a:xfrm>
            <a:off x="4021137" y="2860675"/>
            <a:ext cx="4437064" cy="3114676"/>
          </a:xfrm>
          <a:prstGeom prst="rect">
            <a:avLst/>
          </a:prstGeom>
        </p:spPr>
        <p:txBody>
          <a:bodyPr/>
          <a:lstStyle>
            <a:lvl1pPr marL="0" indent="0">
              <a:buClrTx/>
              <a:buSzTx/>
              <a:buNone/>
              <a:defRPr>
                <a:solidFill>
                  <a:srgbClr val="000000"/>
                </a:solidFill>
              </a:defRPr>
            </a:lvl1pPr>
            <a:lvl2pPr>
              <a:buClrTx/>
              <a:buSzPct val="7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85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39" name="Slide Number"/>
          <p:cNvSpPr txBox="1">
            <a:spLocks noGrp="1"/>
          </p:cNvSpPr>
          <p:nvPr>
            <p:ph type="sldNum" sz="quarter" idx="2"/>
          </p:nvPr>
        </p:nvSpPr>
        <p:spPr>
          <a:xfrm>
            <a:off x="8156292" y="6398260"/>
            <a:ext cx="301909" cy="307340"/>
          </a:xfrm>
          <a:prstGeom prst="rect">
            <a:avLst/>
          </a:prstGeom>
        </p:spPr>
        <p:txBody>
          <a:bodyPr anchor="b"/>
          <a:lstStyle>
            <a:lvl1pPr>
              <a:defRPr sz="1400">
                <a:solidFill>
                  <a:srgbClr val="000000"/>
                </a:solidFill>
                <a:latin typeface="+mn-lt"/>
                <a:ea typeface="+mn-ea"/>
                <a:cs typeface="+mn-cs"/>
                <a:sym typeface="Helvetic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1213965"/>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C5D1D7"/>
        </a:solidFill>
        <a:effectLst/>
      </p:bgPr>
    </p:bg>
    <p:spTree>
      <p:nvGrpSpPr>
        <p:cNvPr id="1" name=""/>
        <p:cNvGrpSpPr/>
        <p:nvPr/>
      </p:nvGrpSpPr>
      <p:grpSpPr>
        <a:xfrm>
          <a:off x="0" y="0"/>
          <a:ext cx="0" cy="0"/>
          <a:chOff x="0" y="0"/>
          <a:chExt cx="0" cy="0"/>
        </a:xfrm>
      </p:grpSpPr>
      <p:sp>
        <p:nvSpPr>
          <p:cNvPr id="464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5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65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56" name="Body Level One…"/>
          <p:cNvSpPr txBox="1">
            <a:spLocks noGrp="1"/>
          </p:cNvSpPr>
          <p:nvPr>
            <p:ph type="body" idx="1"/>
          </p:nvPr>
        </p:nvSpPr>
        <p:spPr>
          <a:xfrm>
            <a:off x="301752" y="1527047"/>
            <a:ext cx="8503920" cy="4572001"/>
          </a:xfrm>
          <a:prstGeom prst="rect">
            <a:avLst/>
          </a:prstGeom>
        </p:spPr>
        <p:txBody>
          <a:bodyPr/>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57" name="Slide Number"/>
          <p:cNvSpPr txBox="1">
            <a:spLocks noGrp="1"/>
          </p:cNvSpPr>
          <p:nvPr>
            <p:ph type="sldNum" sz="quarter" idx="2"/>
          </p:nvPr>
        </p:nvSpPr>
        <p:spPr>
          <a:xfrm>
            <a:off x="4432964" y="10814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63304680"/>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4664" name="Rectangle 16"/>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5" name="Rectangle 14"/>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6" name="Rectangle 15"/>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7" name="Rectangle 17"/>
          <p:cNvSpPr/>
          <p:nvPr/>
        </p:nvSpPr>
        <p:spPr>
          <a:xfrm>
            <a:off x="8991600" y="1905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8" name="Rectangle 18"/>
          <p:cNvSpPr/>
          <p:nvPr/>
        </p:nvSpPr>
        <p:spPr>
          <a:xfrm>
            <a:off x="152400" y="2286000"/>
            <a:ext cx="8832850" cy="304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9" name="Rectangle 11"/>
          <p:cNvSpPr/>
          <p:nvPr/>
        </p:nvSpPr>
        <p:spPr>
          <a:xfrm>
            <a:off x="155575" y="142875"/>
            <a:ext cx="8832850" cy="2139950"/>
          </a:xfrm>
          <a:prstGeom prst="rect">
            <a:avLst/>
          </a:prstGeom>
          <a:solidFill>
            <a:srgbClr val="800000"/>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0" name="Rectangle 12"/>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1" name="Rectangle 13"/>
          <p:cNvSpPr/>
          <p:nvPr/>
        </p:nvSpPr>
        <p:spPr>
          <a:xfrm>
            <a:off x="152400" y="15240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72" name="Straight Connector 7"/>
          <p:cNvSpPr/>
          <p:nvPr/>
        </p:nvSpPr>
        <p:spPr>
          <a:xfrm>
            <a:off x="152400" y="2438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73" name="Oval 9"/>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4" name="Oval 10"/>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5" name="Body Level One…"/>
          <p:cNvSpPr txBox="1">
            <a:spLocks noGrp="1"/>
          </p:cNvSpPr>
          <p:nvPr>
            <p:ph type="body" sz="quarter" idx="1"/>
          </p:nvPr>
        </p:nvSpPr>
        <p:spPr>
          <a:xfrm>
            <a:off x="1368425" y="2743200"/>
            <a:ext cx="6480175" cy="1673225"/>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274637" algn="ctr">
              <a:spcBef>
                <a:spcPts val="300"/>
              </a:spcBef>
              <a:buClrTx/>
              <a:buSzTx/>
              <a:buNone/>
              <a:defRPr sz="1600" b="1" cap="all" spc="250">
                <a:solidFill>
                  <a:srgbClr val="646B86"/>
                </a:solidFill>
                <a:latin typeface="Georgia"/>
                <a:ea typeface="Georgia"/>
                <a:cs typeface="Georgia"/>
                <a:sym typeface="Georgia"/>
              </a:defRPr>
            </a:lvl2pPr>
            <a:lvl3pPr marL="0" indent="593725" algn="ctr">
              <a:spcBef>
                <a:spcPts val="300"/>
              </a:spcBef>
              <a:buClrTx/>
              <a:buSzTx/>
              <a:buNone/>
              <a:defRPr sz="1600" b="1" cap="all" spc="250">
                <a:solidFill>
                  <a:srgbClr val="646B86"/>
                </a:solidFill>
                <a:latin typeface="Georgia"/>
                <a:ea typeface="Georgia"/>
                <a:cs typeface="Georgia"/>
                <a:sym typeface="Georgia"/>
              </a:defRPr>
            </a:lvl3pPr>
            <a:lvl4pPr marL="0" indent="868362" algn="ctr">
              <a:spcBef>
                <a:spcPts val="300"/>
              </a:spcBef>
              <a:buClrTx/>
              <a:buSzTx/>
              <a:buNone/>
              <a:defRPr sz="1600" b="1" cap="all" spc="250">
                <a:solidFill>
                  <a:srgbClr val="646B86"/>
                </a:solidFill>
                <a:latin typeface="Georgia"/>
                <a:ea typeface="Georgia"/>
                <a:cs typeface="Georgia"/>
                <a:sym typeface="Georgia"/>
              </a:defRPr>
            </a:lvl4pPr>
            <a:lvl5pPr marL="0" indent="11430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76" name="Title Text"/>
          <p:cNvSpPr txBox="1">
            <a:spLocks noGrp="1"/>
          </p:cNvSpPr>
          <p:nvPr>
            <p:ph type="title"/>
          </p:nvPr>
        </p:nvSpPr>
        <p:spPr>
          <a:xfrm>
            <a:off x="722312" y="533400"/>
            <a:ext cx="7772401" cy="1524000"/>
          </a:xfrm>
          <a:prstGeom prst="rect">
            <a:avLst/>
          </a:prstGeom>
        </p:spPr>
        <p:txBody>
          <a:bodyPr anchor="b"/>
          <a:lstStyle>
            <a:lvl1pPr>
              <a:defRPr sz="4200">
                <a:latin typeface="Georgia"/>
                <a:ea typeface="Georgia"/>
                <a:cs typeface="Georgia"/>
                <a:sym typeface="Georgia"/>
              </a:defRPr>
            </a:lvl1pPr>
          </a:lstStyle>
          <a:p>
            <a:pPr>
              <a:defRPr>
                <a:effectLst/>
              </a:defRPr>
            </a:pPr>
            <a:r>
              <a:t>Title Text</a:t>
            </a:r>
          </a:p>
        </p:txBody>
      </p:sp>
      <p:sp>
        <p:nvSpPr>
          <p:cNvPr id="4677"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319836"/>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C5D1D7"/>
        </a:solidFill>
        <a:effectLst/>
      </p:bgPr>
    </p:bg>
    <p:spTree>
      <p:nvGrpSpPr>
        <p:cNvPr id="1" name=""/>
        <p:cNvGrpSpPr/>
        <p:nvPr/>
      </p:nvGrpSpPr>
      <p:grpSpPr>
        <a:xfrm>
          <a:off x="0" y="0"/>
          <a:ext cx="0" cy="0"/>
          <a:chOff x="0" y="0"/>
          <a:chExt cx="0" cy="0"/>
        </a:xfrm>
      </p:grpSpPr>
      <p:sp>
        <p:nvSpPr>
          <p:cNvPr id="4684" name="Straight Connector 9"/>
          <p:cNvSpPr/>
          <p:nvPr/>
        </p:nvSpPr>
        <p:spPr>
          <a:xfrm flipV="1">
            <a:off x="4572000" y="2200274"/>
            <a:ext cx="0" cy="4187826"/>
          </a:xfrm>
          <a:prstGeom prst="line">
            <a:avLst/>
          </a:prstGeom>
          <a:ln>
            <a:solidFill>
              <a:srgbClr val="646B86"/>
            </a:solidFill>
            <a:prstDash val="sysDash"/>
          </a:ln>
        </p:spPr>
        <p:txBody>
          <a:bodyPr lIns="45719" rIns="45719"/>
          <a:lstStyle/>
          <a:p>
            <a:pPr>
              <a:defRPr>
                <a:solidFill>
                  <a:srgbClr val="FFFFFF"/>
                </a:solidFill>
              </a:defRPr>
            </a:pPr>
            <a:endParaRPr/>
          </a:p>
        </p:txBody>
      </p:sp>
      <p:sp>
        <p:nvSpPr>
          <p:cNvPr id="4685" name="Rectangle 19"/>
          <p:cNvSpPr/>
          <p:nvPr/>
        </p:nvSpPr>
        <p:spPr>
          <a:xfrm>
            <a:off x="0" y="0"/>
            <a:ext cx="9144000" cy="1447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7" name="Rectangle 20"/>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8"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9" name="Rectangle 10"/>
          <p:cNvSpPr/>
          <p:nvPr/>
        </p:nvSpPr>
        <p:spPr>
          <a:xfrm>
            <a:off x="152400" y="1371600"/>
            <a:ext cx="8832850" cy="914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0" name="Rectangle 12"/>
          <p:cNvSpPr/>
          <p:nvPr/>
        </p:nvSpPr>
        <p:spPr>
          <a:xfrm>
            <a:off x="146050" y="6391275"/>
            <a:ext cx="8832850" cy="311150"/>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91" name="Straight Connector 14"/>
          <p:cNvSpPr/>
          <p:nvPr/>
        </p:nvSpPr>
        <p:spPr>
          <a:xfrm>
            <a:off x="152400" y="1279525"/>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92" name="Rectangle 1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93" name="Oval 24"/>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4" name="Oval 16"/>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5" name="Body Level One…"/>
          <p:cNvSpPr txBox="1">
            <a:spLocks noGrp="1"/>
          </p:cNvSpPr>
          <p:nvPr>
            <p:ph type="body" sz="quarter" idx="1"/>
          </p:nvPr>
        </p:nvSpPr>
        <p:spPr>
          <a:xfrm>
            <a:off x="301752" y="1524000"/>
            <a:ext cx="4040188" cy="732975"/>
          </a:xfrm>
          <a:prstGeom prst="rect">
            <a:avLst/>
          </a:prstGeom>
          <a:effectLst>
            <a:outerShdw blurRad="50800" dist="25400" dir="5400000" rotWithShape="0">
              <a:srgbClr val="000000">
                <a:alpha val="35000"/>
              </a:srgbClr>
            </a:outerShdw>
          </a:effectLst>
        </p:spPr>
        <p:txBody>
          <a:bodyPr anchor="ctr"/>
          <a:lstStyle>
            <a:lvl1pPr marL="0" indent="0">
              <a:spcBef>
                <a:spcPts val="500"/>
              </a:spcBef>
              <a:buClrTx/>
              <a:buSzTx/>
              <a:buNone/>
              <a:defRPr sz="2200" b="1">
                <a:latin typeface="Georgia"/>
                <a:ea typeface="Georgia"/>
                <a:cs typeface="Georgia"/>
                <a:sym typeface="Georgia"/>
              </a:defRPr>
            </a:lvl1pPr>
            <a:lvl2pPr marL="0" indent="274637">
              <a:spcBef>
                <a:spcPts val="500"/>
              </a:spcBef>
              <a:buClrTx/>
              <a:buSzTx/>
              <a:buNone/>
              <a:defRPr sz="2200" b="1">
                <a:latin typeface="Georgia"/>
                <a:ea typeface="Georgia"/>
                <a:cs typeface="Georgia"/>
                <a:sym typeface="Georgia"/>
              </a:defRPr>
            </a:lvl2pPr>
            <a:lvl3pPr marL="0" indent="593725">
              <a:spcBef>
                <a:spcPts val="500"/>
              </a:spcBef>
              <a:buClrTx/>
              <a:buSzTx/>
              <a:buNone/>
              <a:defRPr sz="2200" b="1">
                <a:latin typeface="Georgia"/>
                <a:ea typeface="Georgia"/>
                <a:cs typeface="Georgia"/>
                <a:sym typeface="Georgia"/>
              </a:defRPr>
            </a:lvl3pPr>
            <a:lvl4pPr marL="0" indent="868362">
              <a:spcBef>
                <a:spcPts val="500"/>
              </a:spcBef>
              <a:buClrTx/>
              <a:buSzTx/>
              <a:buNone/>
              <a:defRPr sz="2200" b="1">
                <a:latin typeface="Georgia"/>
                <a:ea typeface="Georgia"/>
                <a:cs typeface="Georgia"/>
                <a:sym typeface="Georgia"/>
              </a:defRPr>
            </a:lvl4pPr>
            <a:lvl5pPr marL="0" indent="1143000">
              <a:spcBef>
                <a:spcPts val="500"/>
              </a:spcBef>
              <a:buClrTx/>
              <a:buSzTx/>
              <a:buNone/>
              <a:defRPr sz="2200" b="1">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96" name="Text Placeholder 3"/>
          <p:cNvSpPr>
            <a:spLocks noGrp="1"/>
          </p:cNvSpPr>
          <p:nvPr>
            <p:ph type="body" sz="quarter" idx="21"/>
          </p:nvPr>
        </p:nvSpPr>
        <p:spPr>
          <a:xfrm>
            <a:off x="4791330" y="1523999"/>
            <a:ext cx="4041776" cy="731522"/>
          </a:xfrm>
          <a:prstGeom prst="rect">
            <a:avLst/>
          </a:prstGeom>
          <a:effectLst>
            <a:outerShdw blurRad="50800" dist="25400" dir="5400000" rotWithShape="0">
              <a:srgbClr val="000000">
                <a:alpha val="35000"/>
              </a:srgbClr>
            </a:outerShdw>
          </a:effectLst>
        </p:spPr>
        <p:txBody>
          <a:bodyPr anchor="ctr"/>
          <a:lstStyle/>
          <a:p>
            <a:pPr marL="0" indent="0">
              <a:spcBef>
                <a:spcPts val="500"/>
              </a:spcBef>
              <a:buClrTx/>
              <a:buSzTx/>
              <a:buNone/>
              <a:defRPr sz="2200" b="1">
                <a:effectLst/>
                <a:latin typeface="Georgia"/>
                <a:ea typeface="Georgia"/>
                <a:cs typeface="Georgia"/>
                <a:sym typeface="Georgia"/>
              </a:defRPr>
            </a:pPr>
            <a:endParaRPr/>
          </a:p>
        </p:txBody>
      </p:sp>
      <p:sp>
        <p:nvSpPr>
          <p:cNvPr id="4697"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98" name="Slide Number"/>
          <p:cNvSpPr txBox="1">
            <a:spLocks noGrp="1"/>
          </p:cNvSpPr>
          <p:nvPr>
            <p:ph type="sldNum" sz="quarter" idx="2"/>
          </p:nvPr>
        </p:nvSpPr>
        <p:spPr>
          <a:xfrm>
            <a:off x="4413914" y="10972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0119251"/>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36" name="Group 2"/>
          <p:cNvGrpSpPr/>
          <p:nvPr/>
        </p:nvGrpSpPr>
        <p:grpSpPr>
          <a:xfrm>
            <a:off x="3800475" y="1789113"/>
            <a:ext cx="5350046" cy="5056188"/>
            <a:chOff x="0" y="0"/>
            <a:chExt cx="5350045" cy="5056187"/>
          </a:xfrm>
        </p:grpSpPr>
        <p:sp>
          <p:nvSpPr>
            <p:cNvPr id="502"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3"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4"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5"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6"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7"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8"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0"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1"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2"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3"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4"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5"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6"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7"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8"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9"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0"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1"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2"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3"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4"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5"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6"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7"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8"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9"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0"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1"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2"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3"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4"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5"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3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53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9"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4705"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6"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7"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8"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9"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10"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11"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12"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3"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4"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15" name="Slide Number"/>
          <p:cNvSpPr txBox="1">
            <a:spLocks noGrp="1"/>
          </p:cNvSpPr>
          <p:nvPr>
            <p:ph type="sldNum" sz="quarter" idx="2"/>
          </p:nvPr>
        </p:nvSpPr>
        <p:spPr>
          <a:xfrm>
            <a:off x="4413914" y="10909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4945053"/>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FFFFFF"/>
        </a:solidFill>
        <a:effectLst/>
      </p:bgPr>
    </p:bg>
    <p:spTree>
      <p:nvGrpSpPr>
        <p:cNvPr id="1" name=""/>
        <p:cNvGrpSpPr/>
        <p:nvPr/>
      </p:nvGrpSpPr>
      <p:grpSpPr>
        <a:xfrm>
          <a:off x="0" y="0"/>
          <a:ext cx="0" cy="0"/>
          <a:chOff x="0" y="0"/>
          <a:chExt cx="0" cy="0"/>
        </a:xfrm>
      </p:grpSpPr>
      <p:sp>
        <p:nvSpPr>
          <p:cNvPr id="4722"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3" name="Rectangle 7"/>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4" name="Rectangle 9"/>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5" name="Rectangle 8"/>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6" name="Rectangle 4"/>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7" name="Rectangle 5"/>
          <p:cNvSpPr/>
          <p:nvPr/>
        </p:nvSpPr>
        <p:spPr>
          <a:xfrm>
            <a:off x="152400" y="15875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28" name="Slide Number"/>
          <p:cNvSpPr txBox="1">
            <a:spLocks noGrp="1"/>
          </p:cNvSpPr>
          <p:nvPr>
            <p:ph type="sldNum" sz="quarter" idx="2"/>
          </p:nvPr>
        </p:nvSpPr>
        <p:spPr>
          <a:xfrm>
            <a:off x="4413914" y="6378892"/>
            <a:ext cx="316172" cy="332741"/>
          </a:xfrm>
          <a:prstGeom prst="rect">
            <a:avLst/>
          </a:prstGeom>
        </p:spPr>
        <p:txBody>
          <a:bodyPr anchor="ctr">
            <a:normAutofit/>
          </a:bodyPr>
          <a:lstStyle>
            <a:lvl1pPr algn="ctr">
              <a:defRPr sz="1600">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69278004"/>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4735" name="Straight Connector 20"/>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73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7" name="Rectangle 15"/>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8" name="Rectangle 16"/>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9"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0" name="Rectangle 19"/>
          <p:cNvSpPr/>
          <p:nvPr/>
        </p:nvSpPr>
        <p:spPr>
          <a:xfrm>
            <a:off x="152400" y="152400"/>
            <a:ext cx="8832850" cy="30162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1" name="Rectangle 7"/>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2" name="Rectangle 14"/>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43" name="Oval 11"/>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4" name="Oval 12"/>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5" name="Rectangle 21"/>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6" name="Title Text"/>
          <p:cNvSpPr txBox="1">
            <a:spLocks noGrp="1"/>
          </p:cNvSpPr>
          <p:nvPr>
            <p:ph type="title"/>
          </p:nvPr>
        </p:nvSpPr>
        <p:spPr>
          <a:xfrm>
            <a:off x="3000375" y="5029200"/>
            <a:ext cx="5867400" cy="1219200"/>
          </a:xfrm>
          <a:prstGeom prst="rect">
            <a:avLst/>
          </a:prstGeom>
        </p:spPr>
        <p:txBody>
          <a:bodyPr anchor="t"/>
          <a:lstStyle>
            <a:lvl1pPr algn="l">
              <a:defRPr sz="2400" b="1">
                <a:solidFill>
                  <a:srgbClr val="646B86"/>
                </a:solidFill>
              </a:defRPr>
            </a:lvl1pPr>
          </a:lstStyle>
          <a:p>
            <a:pPr>
              <a:defRPr>
                <a:effectLst/>
              </a:defRPr>
            </a:pPr>
            <a:r>
              <a:t>Title Text</a:t>
            </a:r>
          </a:p>
        </p:txBody>
      </p:sp>
      <p:sp>
        <p:nvSpPr>
          <p:cNvPr id="4747" name="Picture Placeholder 2"/>
          <p:cNvSpPr>
            <a:spLocks noGrp="1"/>
          </p:cNvSpPr>
          <p:nvPr>
            <p:ph type="pic" sz="half" idx="21"/>
          </p:nvPr>
        </p:nvSpPr>
        <p:spPr>
          <a:xfrm>
            <a:off x="3000375" y="609600"/>
            <a:ext cx="5867400" cy="4267200"/>
          </a:xfrm>
          <a:prstGeom prst="rect">
            <a:avLst/>
          </a:prstGeom>
        </p:spPr>
        <p:txBody>
          <a:bodyPr lIns="91439" rIns="91439">
            <a:noAutofit/>
          </a:bodyPr>
          <a:lstStyle/>
          <a:p>
            <a:endParaRPr/>
          </a:p>
        </p:txBody>
      </p:sp>
      <p:sp>
        <p:nvSpPr>
          <p:cNvPr id="4748" name="Body Level One…"/>
          <p:cNvSpPr txBox="1">
            <a:spLocks noGrp="1"/>
          </p:cNvSpPr>
          <p:nvPr>
            <p:ph type="body" sz="half" idx="1"/>
          </p:nvPr>
        </p:nvSpPr>
        <p:spPr>
          <a:xfrm>
            <a:off x="304800" y="914400"/>
            <a:ext cx="2438400" cy="5257800"/>
          </a:xfrm>
          <a:prstGeom prst="rect">
            <a:avLst/>
          </a:prstGeom>
        </p:spPr>
        <p:txBody>
          <a:bodyPr/>
          <a:lstStyle>
            <a:lvl1pPr marL="0" indent="0">
              <a:spcBef>
                <a:spcPts val="1000"/>
              </a:spcBef>
              <a:buClrTx/>
              <a:buSzTx/>
              <a:buNone/>
              <a:defRPr sz="1600"/>
            </a:lvl1pPr>
            <a:lvl2pPr marL="638704" indent="-364066">
              <a:spcBef>
                <a:spcPts val="1000"/>
              </a:spcBef>
              <a:buClrTx/>
              <a:buSzPct val="70000"/>
              <a:buChar char="○"/>
              <a:defRPr sz="1600"/>
            </a:lvl2pPr>
            <a:lvl3pPr marL="959485" indent="-365760">
              <a:spcBef>
                <a:spcPts val="1000"/>
              </a:spcBef>
              <a:buClrTx/>
              <a:buChar char=""/>
              <a:defRPr sz="1600"/>
            </a:lvl3pPr>
            <a:lvl4pPr marL="1274762" indent="-406400">
              <a:spcBef>
                <a:spcPts val="1000"/>
              </a:spcBef>
              <a:buClrTx/>
              <a:buSzPct val="70000"/>
              <a:buChar char="○"/>
              <a:defRPr sz="1600"/>
            </a:lvl4pPr>
            <a:lvl5pPr marL="1549400" indent="-406400">
              <a:spcBef>
                <a:spcPts val="1000"/>
              </a:spcBef>
              <a:buClrTx/>
              <a:buSzPct val="100000"/>
              <a:buChar char="•"/>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49"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53956784"/>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C5D1D7"/>
        </a:solidFill>
        <a:effectLst/>
      </p:bgPr>
    </p:bg>
    <p:spTree>
      <p:nvGrpSpPr>
        <p:cNvPr id="1" name=""/>
        <p:cNvGrpSpPr/>
        <p:nvPr/>
      </p:nvGrpSpPr>
      <p:grpSpPr>
        <a:xfrm>
          <a:off x="0" y="0"/>
          <a:ext cx="0" cy="0"/>
          <a:chOff x="0" y="0"/>
          <a:chExt cx="0" cy="0"/>
        </a:xfrm>
      </p:grpSpPr>
      <p:sp>
        <p:nvSpPr>
          <p:cNvPr id="475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6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6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66" name="Body Level One…"/>
          <p:cNvSpPr txBox="1">
            <a:spLocks noGrp="1"/>
          </p:cNvSpPr>
          <p:nvPr>
            <p:ph type="body" idx="1"/>
          </p:nvPr>
        </p:nvSpPr>
        <p:spPr>
          <a:xfrm>
            <a:off x="301625" y="1524000"/>
            <a:ext cx="8534400" cy="4598988"/>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67" name="Slide Number"/>
          <p:cNvSpPr txBox="1">
            <a:spLocks noGrp="1"/>
          </p:cNvSpPr>
          <p:nvPr>
            <p:ph type="sldNum" sz="quarter" idx="2"/>
          </p:nvPr>
        </p:nvSpPr>
        <p:spPr>
          <a:xfrm>
            <a:off x="4413914" y="10941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62446656"/>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C5D1D7"/>
        </a:solidFill>
        <a:effectLst/>
      </p:bgPr>
    </p:bg>
    <p:spTree>
      <p:nvGrpSpPr>
        <p:cNvPr id="1" name=""/>
        <p:cNvGrpSpPr/>
        <p:nvPr/>
      </p:nvGrpSpPr>
      <p:grpSpPr>
        <a:xfrm>
          <a:off x="0" y="0"/>
          <a:ext cx="0" cy="0"/>
          <a:chOff x="0" y="0"/>
          <a:chExt cx="0" cy="0"/>
        </a:xfrm>
      </p:grpSpPr>
      <p:sp>
        <p:nvSpPr>
          <p:cNvPr id="4774"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5" name="Rectangle 7"/>
          <p:cNvSpPr/>
          <p:nvPr/>
        </p:nvSpPr>
        <p:spPr>
          <a:xfrm>
            <a:off x="7010400" y="0"/>
            <a:ext cx="21336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6" name="Rectangle 8"/>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7" name="Rectangle 9"/>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8" name="Rectangle 10"/>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9" name="Rectangle 11"/>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80" name="Straight Connector 12"/>
          <p:cNvSpPr/>
          <p:nvPr/>
        </p:nvSpPr>
        <p:spPr>
          <a:xfrm flipH="1">
            <a:off x="7144384" y="156210"/>
            <a:ext cx="1" cy="6245226"/>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81" name="Oval 13"/>
          <p:cNvSpPr/>
          <p:nvPr/>
        </p:nvSpPr>
        <p:spPr>
          <a:xfrm>
            <a:off x="6838950" y="2925763"/>
            <a:ext cx="609600" cy="609601"/>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2" name="Oval 14"/>
          <p:cNvSpPr/>
          <p:nvPr/>
        </p:nvSpPr>
        <p:spPr>
          <a:xfrm>
            <a:off x="6934200" y="3021013"/>
            <a:ext cx="420688"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3" name="Body Level One…"/>
          <p:cNvSpPr txBox="1">
            <a:spLocks noGrp="1"/>
          </p:cNvSpPr>
          <p:nvPr>
            <p:ph type="body" idx="1"/>
          </p:nvPr>
        </p:nvSpPr>
        <p:spPr>
          <a:xfrm>
            <a:off x="304800" y="304800"/>
            <a:ext cx="6553200" cy="5821366"/>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84" name="Title Text"/>
          <p:cNvSpPr txBox="1">
            <a:spLocks noGrp="1"/>
          </p:cNvSpPr>
          <p:nvPr>
            <p:ph type="title"/>
          </p:nvPr>
        </p:nvSpPr>
        <p:spPr>
          <a:xfrm>
            <a:off x="7391400" y="304800"/>
            <a:ext cx="1447800" cy="5851526"/>
          </a:xfrm>
          <a:prstGeom prst="rect">
            <a:avLst/>
          </a:prstGeom>
        </p:spPr>
        <p:txBody>
          <a:bodyPr vert="eaVert"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85" name="Slide Number"/>
          <p:cNvSpPr txBox="1">
            <a:spLocks noGrp="1"/>
          </p:cNvSpPr>
          <p:nvPr>
            <p:ph type="sldNum" sz="quarter" idx="2"/>
          </p:nvPr>
        </p:nvSpPr>
        <p:spPr>
          <a:xfrm>
            <a:off x="6985664" y="3064192"/>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4872218"/>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4792" name="Rectangle 4"/>
          <p:cNvSpPr/>
          <p:nvPr/>
        </p:nvSpPr>
        <p:spPr>
          <a:xfrm>
            <a:off x="152400" y="152400"/>
            <a:ext cx="8832850" cy="304800"/>
          </a:xfrm>
          <a:prstGeom prst="rect">
            <a:avLst/>
          </a:prstGeom>
          <a:solidFill>
            <a:srgbClr val="8CADAE"/>
          </a:solidFill>
          <a:ln w="12700">
            <a:miter lim="400000"/>
          </a:ln>
        </p:spPr>
        <p:txBody>
          <a:bodyPr lIns="45719" rIns="45719" anchor="ctr"/>
          <a:lstStyle/>
          <a:p>
            <a:pPr defTabSz="914400"/>
            <a:endParaRPr/>
          </a:p>
        </p:txBody>
      </p:sp>
      <p:sp>
        <p:nvSpPr>
          <p:cNvPr id="4793" name="Rectangle 20"/>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794"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5" name="Rectangle 23"/>
          <p:cNvSpPr/>
          <p:nvPr/>
        </p:nvSpPr>
        <p:spPr>
          <a:xfrm>
            <a:off x="0" y="0"/>
            <a:ext cx="9144000" cy="119063"/>
          </a:xfrm>
          <a:prstGeom prst="rect">
            <a:avLst/>
          </a:prstGeom>
          <a:solidFill>
            <a:srgbClr val="FFFFFF"/>
          </a:solidFill>
          <a:ln w="12700">
            <a:miter lim="400000"/>
          </a:ln>
        </p:spPr>
        <p:txBody>
          <a:bodyPr lIns="45719" rIns="45719" anchor="ctr"/>
          <a:lstStyle/>
          <a:p>
            <a:pPr defTabSz="914400"/>
            <a:endParaRPr/>
          </a:p>
        </p:txBody>
      </p:sp>
      <p:sp>
        <p:nvSpPr>
          <p:cNvPr id="4796" name="Rectangle 24"/>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7" name="Rectangle 9"/>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98" name="Rectangle 10"/>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799" name="Straight Connector 11"/>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00" name="Oval 12"/>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1" name="Oval 13"/>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2" name="Rectangle 14"/>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endParaRPr/>
          </a:p>
        </p:txBody>
      </p:sp>
      <p:sp>
        <p:nvSpPr>
          <p:cNvPr id="4803" name="Title Text"/>
          <p:cNvSpPr txBox="1">
            <a:spLocks noGrp="1"/>
          </p:cNvSpPr>
          <p:nvPr>
            <p:ph type="title"/>
          </p:nvPr>
        </p:nvSpPr>
        <p:spPr>
          <a:xfrm>
            <a:off x="381000" y="914400"/>
            <a:ext cx="2362200" cy="990600"/>
          </a:xfrm>
          <a:prstGeom prst="rect">
            <a:avLst/>
          </a:prstGeom>
        </p:spPr>
        <p:txBody>
          <a:bodyPr anchor="b"/>
          <a:lstStyle>
            <a:lvl1pPr algn="l">
              <a:defRPr sz="2200" b="1"/>
            </a:lvl1pPr>
          </a:lstStyle>
          <a:p>
            <a:pPr>
              <a:defRPr>
                <a:effectLst/>
              </a:defRPr>
            </a:pPr>
            <a:r>
              <a:t>Title Text</a:t>
            </a:r>
          </a:p>
        </p:txBody>
      </p:sp>
      <p:sp>
        <p:nvSpPr>
          <p:cNvPr id="4804" name="Body Level One…"/>
          <p:cNvSpPr txBox="1">
            <a:spLocks noGrp="1"/>
          </p:cNvSpPr>
          <p:nvPr>
            <p:ph type="body" sz="quarter" idx="1"/>
          </p:nvPr>
        </p:nvSpPr>
        <p:spPr>
          <a:xfrm>
            <a:off x="381000" y="1981200"/>
            <a:ext cx="2362200" cy="4144963"/>
          </a:xfrm>
          <a:prstGeom prst="rect">
            <a:avLst/>
          </a:prstGeom>
        </p:spPr>
        <p:txBody>
          <a:bodyPr/>
          <a:lstStyle>
            <a:lvl1pPr marL="0" indent="0">
              <a:spcBef>
                <a:spcPts val="1000"/>
              </a:spcBef>
              <a:buClrTx/>
              <a:buSzTx/>
              <a:buNone/>
              <a:defRPr sz="1600"/>
            </a:lvl1pPr>
            <a:lvl2pPr marL="0" indent="274637">
              <a:spcBef>
                <a:spcPts val="1000"/>
              </a:spcBef>
              <a:buClrTx/>
              <a:buSzTx/>
              <a:buNone/>
              <a:defRPr sz="1600"/>
            </a:lvl2pPr>
            <a:lvl3pPr marL="0" indent="593725">
              <a:spcBef>
                <a:spcPts val="1000"/>
              </a:spcBef>
              <a:buClrTx/>
              <a:buSzTx/>
              <a:buNone/>
              <a:defRPr sz="1600"/>
            </a:lvl3pPr>
            <a:lvl4pPr marL="0" indent="868362">
              <a:spcBef>
                <a:spcPts val="1000"/>
              </a:spcBef>
              <a:buClrTx/>
              <a:buSzTx/>
              <a:buNone/>
              <a:defRPr sz="1600"/>
            </a:lvl4pPr>
            <a:lvl5pPr marL="0" indent="1143000">
              <a:spcBef>
                <a:spcPts val="1000"/>
              </a:spcBef>
              <a:buClrTx/>
              <a:buSzTx/>
              <a:buNone/>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05"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22098442"/>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C5D1D7"/>
        </a:solidFill>
        <a:effectLst/>
      </p:bgPr>
    </p:bg>
    <p:spTree>
      <p:nvGrpSpPr>
        <p:cNvPr id="1" name=""/>
        <p:cNvGrpSpPr/>
        <p:nvPr/>
      </p:nvGrpSpPr>
      <p:grpSpPr>
        <a:xfrm>
          <a:off x="0" y="0"/>
          <a:ext cx="0" cy="0"/>
          <a:chOff x="0" y="0"/>
          <a:chExt cx="0" cy="0"/>
        </a:xfrm>
      </p:grpSpPr>
      <p:sp>
        <p:nvSpPr>
          <p:cNvPr id="4812" name="Rectangle 19"/>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813" name="Rectangle 20"/>
          <p:cNvSpPr/>
          <p:nvPr/>
        </p:nvSpPr>
        <p:spPr>
          <a:xfrm>
            <a:off x="8991600" y="3175"/>
            <a:ext cx="152400" cy="6858000"/>
          </a:xfrm>
          <a:prstGeom prst="rect">
            <a:avLst/>
          </a:prstGeom>
          <a:solidFill>
            <a:srgbClr val="FFFFFF"/>
          </a:solidFill>
          <a:ln w="12700">
            <a:miter lim="400000"/>
          </a:ln>
        </p:spPr>
        <p:txBody>
          <a:bodyPr lIns="45719" rIns="45719" anchor="ctr"/>
          <a:lstStyle/>
          <a:p>
            <a:pPr defTabSz="914400"/>
            <a:endParaRPr/>
          </a:p>
        </p:txBody>
      </p:sp>
      <p:sp>
        <p:nvSpPr>
          <p:cNvPr id="4814" name="Rectangle 21"/>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815" name="Rectangle 23"/>
          <p:cNvSpPr/>
          <p:nvPr/>
        </p:nvSpPr>
        <p:spPr>
          <a:xfrm>
            <a:off x="0" y="0"/>
            <a:ext cx="9144000" cy="2514600"/>
          </a:xfrm>
          <a:prstGeom prst="rect">
            <a:avLst/>
          </a:prstGeom>
          <a:solidFill>
            <a:srgbClr val="FFFFFF"/>
          </a:solidFill>
          <a:ln w="12700">
            <a:miter lim="400000"/>
          </a:ln>
        </p:spPr>
        <p:txBody>
          <a:bodyPr lIns="45719" rIns="45719" anchor="ctr"/>
          <a:lstStyle/>
          <a:p>
            <a:pPr defTabSz="914400"/>
            <a:endParaRPr/>
          </a:p>
        </p:txBody>
      </p:sp>
      <p:sp>
        <p:nvSpPr>
          <p:cNvPr id="4816" name="Rectangle 9"/>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endParaRPr/>
          </a:p>
        </p:txBody>
      </p:sp>
      <p:sp>
        <p:nvSpPr>
          <p:cNvPr id="4817" name="Straight Connector 10"/>
          <p:cNvSpPr/>
          <p:nvPr/>
        </p:nvSpPr>
        <p:spPr>
          <a:xfrm>
            <a:off x="155575" y="241935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18" name="Rectangle 11"/>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819" name="Oval 12"/>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0" name="Oval 13"/>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1" name="Body Level One…"/>
          <p:cNvSpPr txBox="1">
            <a:spLocks noGrp="1"/>
          </p:cNvSpPr>
          <p:nvPr>
            <p:ph type="body" sz="quarter" idx="1"/>
          </p:nvPr>
        </p:nvSpPr>
        <p:spPr>
          <a:xfrm>
            <a:off x="1371600" y="2819400"/>
            <a:ext cx="6400800" cy="1752600"/>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457200" algn="ctr">
              <a:spcBef>
                <a:spcPts val="300"/>
              </a:spcBef>
              <a:buClrTx/>
              <a:buSzTx/>
              <a:buNone/>
              <a:defRPr sz="1600" b="1" cap="all" spc="250">
                <a:solidFill>
                  <a:srgbClr val="646B86"/>
                </a:solidFill>
                <a:latin typeface="Georgia"/>
                <a:ea typeface="Georgia"/>
                <a:cs typeface="Georgia"/>
                <a:sym typeface="Georgia"/>
              </a:defRPr>
            </a:lvl2pPr>
            <a:lvl3pPr marL="0" indent="914400" algn="ctr">
              <a:spcBef>
                <a:spcPts val="300"/>
              </a:spcBef>
              <a:buClrTx/>
              <a:buSzTx/>
              <a:buNone/>
              <a:defRPr sz="1600" b="1" cap="all" spc="250">
                <a:solidFill>
                  <a:srgbClr val="646B86"/>
                </a:solidFill>
                <a:latin typeface="Georgia"/>
                <a:ea typeface="Georgia"/>
                <a:cs typeface="Georgia"/>
                <a:sym typeface="Georgia"/>
              </a:defRPr>
            </a:lvl3pPr>
            <a:lvl4pPr marL="0" indent="1371600" algn="ctr">
              <a:spcBef>
                <a:spcPts val="300"/>
              </a:spcBef>
              <a:buClrTx/>
              <a:buSzTx/>
              <a:buNone/>
              <a:defRPr sz="1600" b="1" cap="all" spc="250">
                <a:solidFill>
                  <a:srgbClr val="646B86"/>
                </a:solidFill>
                <a:latin typeface="Georgia"/>
                <a:ea typeface="Georgia"/>
                <a:cs typeface="Georgia"/>
                <a:sym typeface="Georgia"/>
              </a:defRPr>
            </a:lvl4pPr>
            <a:lvl5pPr marL="0" indent="18288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22" name="Title Text"/>
          <p:cNvSpPr txBox="1">
            <a:spLocks noGrp="1"/>
          </p:cNvSpPr>
          <p:nvPr>
            <p:ph type="title"/>
          </p:nvPr>
        </p:nvSpPr>
        <p:spPr>
          <a:xfrm>
            <a:off x="685800" y="381000"/>
            <a:ext cx="7772400" cy="1752600"/>
          </a:xfrm>
          <a:prstGeom prst="rect">
            <a:avLst/>
          </a:prstGeom>
        </p:spPr>
        <p:txBody>
          <a:bodyPr anchor="b"/>
          <a:lstStyle>
            <a:lvl1pPr>
              <a:defRPr sz="4200">
                <a:solidFill>
                  <a:srgbClr val="D16349"/>
                </a:solidFill>
                <a:latin typeface="Georgia"/>
                <a:ea typeface="Georgia"/>
                <a:cs typeface="Georgia"/>
                <a:sym typeface="Georgia"/>
              </a:defRPr>
            </a:lvl1pPr>
          </a:lstStyle>
          <a:p>
            <a:pPr>
              <a:defRPr>
                <a:effectLst/>
              </a:defRPr>
            </a:pPr>
            <a:r>
              <a:t>Title Text</a:t>
            </a:r>
          </a:p>
        </p:txBody>
      </p:sp>
      <p:sp>
        <p:nvSpPr>
          <p:cNvPr id="4823"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63383448"/>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4830" name="Title Text"/>
          <p:cNvSpPr txBox="1">
            <a:spLocks noGrp="1"/>
          </p:cNvSpPr>
          <p:nvPr>
            <p:ph type="title"/>
          </p:nvPr>
        </p:nvSpPr>
        <p:spPr>
          <a:xfrm>
            <a:off x="685800" y="2130426"/>
            <a:ext cx="7772400" cy="1470026"/>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31" name="Body Level One…"/>
          <p:cNvSpPr txBox="1">
            <a:spLocks noGrp="1"/>
          </p:cNvSpPr>
          <p:nvPr>
            <p:ph type="body" sz="quarter" idx="1"/>
          </p:nvPr>
        </p:nvSpPr>
        <p:spPr>
          <a:xfrm>
            <a:off x="1371600" y="3886201"/>
            <a:ext cx="6400800" cy="1752601"/>
          </a:xfrm>
          <a:prstGeom prst="rect">
            <a:avLst/>
          </a:prstGeom>
        </p:spPr>
        <p:txBody>
          <a:bodyPr lIns="45703" tIns="45703" rIns="45703" bIns="45703"/>
          <a:lstStyle>
            <a:lvl1pPr marL="0" indent="0" algn="ctr">
              <a:buClrTx/>
              <a:buSzTx/>
              <a:buNone/>
              <a:defRPr>
                <a:solidFill>
                  <a:srgbClr val="000000"/>
                </a:solidFill>
              </a:defRPr>
            </a:lvl1pPr>
            <a:lvl2pPr marL="0" indent="457042" algn="ctr">
              <a:buClrTx/>
              <a:buSzTx/>
              <a:buNone/>
              <a:defRPr>
                <a:solidFill>
                  <a:srgbClr val="000000"/>
                </a:solidFill>
              </a:defRPr>
            </a:lvl2pPr>
            <a:lvl3pPr marL="0" indent="914084" algn="ctr">
              <a:buClrTx/>
              <a:buSzTx/>
              <a:buNone/>
              <a:defRPr>
                <a:solidFill>
                  <a:srgbClr val="000000"/>
                </a:solidFill>
              </a:defRPr>
            </a:lvl3pPr>
            <a:lvl4pPr marL="0" indent="1371123" algn="ctr">
              <a:buClrTx/>
              <a:buSzTx/>
              <a:buNone/>
              <a:defRPr>
                <a:solidFill>
                  <a:srgbClr val="000000"/>
                </a:solidFill>
              </a:defRPr>
            </a:lvl4pPr>
            <a:lvl5pPr marL="0" indent="1828169"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3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435964102"/>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FFFFFF"/>
        </a:solidFill>
        <a:effectLst/>
      </p:bgPr>
    </p:bg>
    <p:spTree>
      <p:nvGrpSpPr>
        <p:cNvPr id="1" name=""/>
        <p:cNvGrpSpPr/>
        <p:nvPr/>
      </p:nvGrpSpPr>
      <p:grpSpPr>
        <a:xfrm>
          <a:off x="0" y="0"/>
          <a:ext cx="0" cy="0"/>
          <a:chOff x="0" y="0"/>
          <a:chExt cx="0" cy="0"/>
        </a:xfrm>
      </p:grpSpPr>
      <p:sp>
        <p:nvSpPr>
          <p:cNvPr id="4839"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40" name="Body Level One…"/>
          <p:cNvSpPr txBox="1">
            <a:spLocks noGrp="1"/>
          </p:cNvSpPr>
          <p:nvPr>
            <p:ph type="body" idx="1"/>
          </p:nvPr>
        </p:nvSpPr>
        <p:spPr>
          <a:xfrm>
            <a:off x="685800" y="1981200"/>
            <a:ext cx="7772400" cy="4114800"/>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41"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79158479"/>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FFFFFF"/>
        </a:solidFill>
        <a:effectLst/>
      </p:bgPr>
    </p:bg>
    <p:spTree>
      <p:nvGrpSpPr>
        <p:cNvPr id="1" name=""/>
        <p:cNvGrpSpPr/>
        <p:nvPr/>
      </p:nvGrpSpPr>
      <p:grpSpPr>
        <a:xfrm>
          <a:off x="0" y="0"/>
          <a:ext cx="0" cy="0"/>
          <a:chOff x="0" y="0"/>
          <a:chExt cx="0" cy="0"/>
        </a:xfrm>
      </p:grpSpPr>
      <p:sp>
        <p:nvSpPr>
          <p:cNvPr id="4848" name="Title Text"/>
          <p:cNvSpPr txBox="1">
            <a:spLocks noGrp="1"/>
          </p:cNvSpPr>
          <p:nvPr>
            <p:ph type="title"/>
          </p:nvPr>
        </p:nvSpPr>
        <p:spPr>
          <a:xfrm>
            <a:off x="722312" y="4406900"/>
            <a:ext cx="7772401" cy="1362075"/>
          </a:xfrm>
          <a:prstGeom prst="rect">
            <a:avLst/>
          </a:prstGeom>
        </p:spPr>
        <p:txBody>
          <a:bodyPr lIns="45703" tIns="45703" rIns="45703" bIns="45703" anchor="t"/>
          <a:lstStyle>
            <a:lvl1pPr algn="l">
              <a:defRPr sz="4000" b="1" cap="all">
                <a:solidFill>
                  <a:srgbClr val="000000"/>
                </a:solidFill>
              </a:defRPr>
            </a:lvl1pPr>
          </a:lstStyle>
          <a:p>
            <a:pPr>
              <a:defRPr>
                <a:effectLst/>
              </a:defRPr>
            </a:pPr>
            <a:r>
              <a:t>Title Text</a:t>
            </a:r>
          </a:p>
        </p:txBody>
      </p:sp>
      <p:sp>
        <p:nvSpPr>
          <p:cNvPr id="4849" name="Body Level One…"/>
          <p:cNvSpPr txBox="1">
            <a:spLocks noGrp="1"/>
          </p:cNvSpPr>
          <p:nvPr>
            <p:ph type="body" sz="quarter" idx="1"/>
          </p:nvPr>
        </p:nvSpPr>
        <p:spPr>
          <a:xfrm>
            <a:off x="722312" y="2906714"/>
            <a:ext cx="7772401" cy="1500188"/>
          </a:xfrm>
          <a:prstGeom prst="rect">
            <a:avLst/>
          </a:prstGeom>
        </p:spPr>
        <p:txBody>
          <a:bodyPr lIns="45703" tIns="45703" rIns="45703" bIns="45703" anchor="b"/>
          <a:lstStyle>
            <a:lvl1pPr marL="0" indent="0">
              <a:spcBef>
                <a:spcPts val="400"/>
              </a:spcBef>
              <a:buClrTx/>
              <a:buSzTx/>
              <a:buNone/>
              <a:defRPr sz="2000">
                <a:solidFill>
                  <a:srgbClr val="000000"/>
                </a:solidFill>
              </a:defRPr>
            </a:lvl1pPr>
            <a:lvl2pPr marL="0" indent="457042">
              <a:spcBef>
                <a:spcPts val="400"/>
              </a:spcBef>
              <a:buClrTx/>
              <a:buSzTx/>
              <a:buNone/>
              <a:defRPr sz="2000">
                <a:solidFill>
                  <a:srgbClr val="000000"/>
                </a:solidFill>
              </a:defRPr>
            </a:lvl2pPr>
            <a:lvl3pPr marL="0" indent="914084">
              <a:spcBef>
                <a:spcPts val="400"/>
              </a:spcBef>
              <a:buClrTx/>
              <a:buSzTx/>
              <a:buNone/>
              <a:defRPr sz="2000">
                <a:solidFill>
                  <a:srgbClr val="000000"/>
                </a:solidFill>
              </a:defRPr>
            </a:lvl3pPr>
            <a:lvl4pPr marL="0" indent="1371123">
              <a:spcBef>
                <a:spcPts val="400"/>
              </a:spcBef>
              <a:buClrTx/>
              <a:buSzTx/>
              <a:buNone/>
              <a:defRPr sz="2000">
                <a:solidFill>
                  <a:srgbClr val="000000"/>
                </a:solidFill>
              </a:defRPr>
            </a:lvl4pPr>
            <a:lvl5pPr marL="0" indent="1828169">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0"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73488449"/>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80" name="Group 2"/>
          <p:cNvGrpSpPr/>
          <p:nvPr/>
        </p:nvGrpSpPr>
        <p:grpSpPr>
          <a:xfrm>
            <a:off x="3800475" y="1789113"/>
            <a:ext cx="5350046" cy="5056188"/>
            <a:chOff x="0" y="0"/>
            <a:chExt cx="5350045" cy="5056187"/>
          </a:xfrm>
        </p:grpSpPr>
        <p:sp>
          <p:nvSpPr>
            <p:cNvPr id="546"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7"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8"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9"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0"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1"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2"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4"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5"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6"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7"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8"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9"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0"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1"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2"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3"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4"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5"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6"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7"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8"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9"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0"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1"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2"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3"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4"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5"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6"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7"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8"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9"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81"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582"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8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4857"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58" name="Body Level One…"/>
          <p:cNvSpPr txBox="1">
            <a:spLocks noGrp="1"/>
          </p:cNvSpPr>
          <p:nvPr>
            <p:ph type="body" sz="half" idx="1"/>
          </p:nvPr>
        </p:nvSpPr>
        <p:spPr>
          <a:xfrm>
            <a:off x="685800" y="1981200"/>
            <a:ext cx="3810000" cy="4114800"/>
          </a:xfrm>
          <a:prstGeom prst="rect">
            <a:avLst/>
          </a:prstGeom>
        </p:spPr>
        <p:txBody>
          <a:bodyPr lIns="45703" tIns="45703" rIns="45703" bIns="45703"/>
          <a:lstStyle>
            <a:lvl1pPr marL="342780" indent="-342780">
              <a:spcBef>
                <a:spcPts val="600"/>
              </a:spcBef>
              <a:buClrTx/>
              <a:buSzPct val="100000"/>
              <a:buChar char="•"/>
              <a:defRPr sz="2800">
                <a:solidFill>
                  <a:srgbClr val="000000"/>
                </a:solidFill>
              </a:defRPr>
            </a:lvl1pPr>
            <a:lvl2pPr marL="790299" indent="-333260">
              <a:spcBef>
                <a:spcPts val="600"/>
              </a:spcBef>
              <a:buClrTx/>
              <a:buSzPct val="100000"/>
              <a:buChar char="–"/>
              <a:defRPr sz="2800">
                <a:solidFill>
                  <a:srgbClr val="000000"/>
                </a:solidFill>
              </a:defRPr>
            </a:lvl2pPr>
            <a:lvl3pPr marL="1234010" indent="-319930">
              <a:spcBef>
                <a:spcPts val="600"/>
              </a:spcBef>
              <a:buClrTx/>
              <a:buSzPct val="100000"/>
              <a:buChar char="•"/>
              <a:defRPr sz="2800">
                <a:solidFill>
                  <a:srgbClr val="000000"/>
                </a:solidFill>
              </a:defRPr>
            </a:lvl3pPr>
            <a:lvl4pPr marL="1726601" indent="-355478">
              <a:spcBef>
                <a:spcPts val="600"/>
              </a:spcBef>
              <a:buClrTx/>
              <a:buSzPct val="100000"/>
              <a:buChar char="–"/>
              <a:defRPr sz="2800">
                <a:solidFill>
                  <a:srgbClr val="000000"/>
                </a:solidFill>
              </a:defRPr>
            </a:lvl4pPr>
            <a:lvl5pPr marL="2183642" indent="-355478">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0750876"/>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FFFFFF"/>
        </a:solidFill>
        <a:effectLst/>
      </p:bgPr>
    </p:bg>
    <p:spTree>
      <p:nvGrpSpPr>
        <p:cNvPr id="1" name=""/>
        <p:cNvGrpSpPr/>
        <p:nvPr/>
      </p:nvGrpSpPr>
      <p:grpSpPr>
        <a:xfrm>
          <a:off x="0" y="0"/>
          <a:ext cx="0" cy="0"/>
          <a:chOff x="0" y="0"/>
          <a:chExt cx="0" cy="0"/>
        </a:xfrm>
      </p:grpSpPr>
      <p:sp>
        <p:nvSpPr>
          <p:cNvPr id="4866" name="Title Text"/>
          <p:cNvSpPr txBox="1">
            <a:spLocks noGrp="1"/>
          </p:cNvSpPr>
          <p:nvPr>
            <p:ph type="title"/>
          </p:nvPr>
        </p:nvSpPr>
        <p:spPr>
          <a:xfrm>
            <a:off x="457200" y="274638"/>
            <a:ext cx="8229600" cy="1143001"/>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67" name="Body Level One…"/>
          <p:cNvSpPr txBox="1">
            <a:spLocks noGrp="1"/>
          </p:cNvSpPr>
          <p:nvPr>
            <p:ph type="body" sz="quarter" idx="1"/>
          </p:nvPr>
        </p:nvSpPr>
        <p:spPr>
          <a:xfrm>
            <a:off x="457200" y="1535112"/>
            <a:ext cx="4040188" cy="639763"/>
          </a:xfrm>
          <a:prstGeom prst="rect">
            <a:avLst/>
          </a:prstGeom>
        </p:spPr>
        <p:txBody>
          <a:bodyPr lIns="45703" tIns="45703" rIns="45703" bIns="45703" anchor="b"/>
          <a:lstStyle>
            <a:lvl1pPr marL="0" indent="0">
              <a:spcBef>
                <a:spcPts val="500"/>
              </a:spcBef>
              <a:buClrTx/>
              <a:buSzTx/>
              <a:buNone/>
              <a:defRPr sz="2400" b="1">
                <a:solidFill>
                  <a:srgbClr val="000000"/>
                </a:solidFill>
              </a:defRPr>
            </a:lvl1pPr>
            <a:lvl2pPr marL="0" indent="457042">
              <a:spcBef>
                <a:spcPts val="500"/>
              </a:spcBef>
              <a:buClrTx/>
              <a:buSzTx/>
              <a:buNone/>
              <a:defRPr sz="2400" b="1">
                <a:solidFill>
                  <a:srgbClr val="000000"/>
                </a:solidFill>
              </a:defRPr>
            </a:lvl2pPr>
            <a:lvl3pPr marL="0" indent="914084">
              <a:spcBef>
                <a:spcPts val="500"/>
              </a:spcBef>
              <a:buClrTx/>
              <a:buSzTx/>
              <a:buNone/>
              <a:defRPr sz="2400" b="1">
                <a:solidFill>
                  <a:srgbClr val="000000"/>
                </a:solidFill>
              </a:defRPr>
            </a:lvl3pPr>
            <a:lvl4pPr marL="0" indent="1371123">
              <a:spcBef>
                <a:spcPts val="500"/>
              </a:spcBef>
              <a:buClrTx/>
              <a:buSzTx/>
              <a:buNone/>
              <a:defRPr sz="2400" b="1">
                <a:solidFill>
                  <a:srgbClr val="000000"/>
                </a:solidFill>
              </a:defRPr>
            </a:lvl4pPr>
            <a:lvl5pPr marL="0" indent="1828169">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68" name="Text Placeholder 4"/>
          <p:cNvSpPr>
            <a:spLocks noGrp="1"/>
          </p:cNvSpPr>
          <p:nvPr>
            <p:ph type="body" sz="quarter" idx="21"/>
          </p:nvPr>
        </p:nvSpPr>
        <p:spPr>
          <a:xfrm>
            <a:off x="4645031" y="1535112"/>
            <a:ext cx="4041776" cy="639763"/>
          </a:xfrm>
          <a:prstGeom prst="rect">
            <a:avLst/>
          </a:prstGeom>
        </p:spPr>
        <p:txBody>
          <a:bodyPr lIns="45703" tIns="45703" rIns="45703" bIns="45703" anchor="b"/>
          <a:lstStyle/>
          <a:p>
            <a:pPr marL="0" indent="0">
              <a:spcBef>
                <a:spcPts val="500"/>
              </a:spcBef>
              <a:buClrTx/>
              <a:buSzTx/>
              <a:buNone/>
              <a:defRPr sz="2400" b="1">
                <a:solidFill>
                  <a:srgbClr val="000000"/>
                </a:solidFill>
                <a:effectLst/>
              </a:defRPr>
            </a:pPr>
            <a:endParaRPr/>
          </a:p>
        </p:txBody>
      </p:sp>
      <p:sp>
        <p:nvSpPr>
          <p:cNvPr id="486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59812937"/>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FFFFFF"/>
        </a:solidFill>
        <a:effectLst/>
      </p:bgPr>
    </p:bg>
    <p:spTree>
      <p:nvGrpSpPr>
        <p:cNvPr id="1" name=""/>
        <p:cNvGrpSpPr/>
        <p:nvPr/>
      </p:nvGrpSpPr>
      <p:grpSpPr>
        <a:xfrm>
          <a:off x="0" y="0"/>
          <a:ext cx="0" cy="0"/>
          <a:chOff x="0" y="0"/>
          <a:chExt cx="0" cy="0"/>
        </a:xfrm>
      </p:grpSpPr>
      <p:sp>
        <p:nvSpPr>
          <p:cNvPr id="4876"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77"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40364035"/>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FFFFFF"/>
        </a:solidFill>
        <a:effectLst/>
      </p:bgPr>
    </p:bg>
    <p:spTree>
      <p:nvGrpSpPr>
        <p:cNvPr id="1" name=""/>
        <p:cNvGrpSpPr/>
        <p:nvPr/>
      </p:nvGrpSpPr>
      <p:grpSpPr>
        <a:xfrm>
          <a:off x="0" y="0"/>
          <a:ext cx="0" cy="0"/>
          <a:chOff x="0" y="0"/>
          <a:chExt cx="0" cy="0"/>
        </a:xfrm>
      </p:grpSpPr>
      <p:sp>
        <p:nvSpPr>
          <p:cNvPr id="488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02237106"/>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FFFFFF"/>
        </a:solidFill>
        <a:effectLst/>
      </p:bgPr>
    </p:bg>
    <p:spTree>
      <p:nvGrpSpPr>
        <p:cNvPr id="1" name=""/>
        <p:cNvGrpSpPr/>
        <p:nvPr/>
      </p:nvGrpSpPr>
      <p:grpSpPr>
        <a:xfrm>
          <a:off x="0" y="0"/>
          <a:ext cx="0" cy="0"/>
          <a:chOff x="0" y="0"/>
          <a:chExt cx="0" cy="0"/>
        </a:xfrm>
      </p:grpSpPr>
      <p:sp>
        <p:nvSpPr>
          <p:cNvPr id="4891" name="Title Text"/>
          <p:cNvSpPr txBox="1">
            <a:spLocks noGrp="1"/>
          </p:cNvSpPr>
          <p:nvPr>
            <p:ph type="title"/>
          </p:nvPr>
        </p:nvSpPr>
        <p:spPr>
          <a:xfrm>
            <a:off x="457206" y="273050"/>
            <a:ext cx="3008315" cy="1162050"/>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892" name="Body Level One…"/>
          <p:cNvSpPr txBox="1">
            <a:spLocks noGrp="1"/>
          </p:cNvSpPr>
          <p:nvPr>
            <p:ph type="body" idx="1"/>
          </p:nvPr>
        </p:nvSpPr>
        <p:spPr>
          <a:xfrm>
            <a:off x="3575050" y="273057"/>
            <a:ext cx="5111750" cy="5853113"/>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93" name="Text Placeholder 3"/>
          <p:cNvSpPr>
            <a:spLocks noGrp="1"/>
          </p:cNvSpPr>
          <p:nvPr>
            <p:ph type="body" sz="half" idx="21"/>
          </p:nvPr>
        </p:nvSpPr>
        <p:spPr>
          <a:xfrm>
            <a:off x="457206" y="1435101"/>
            <a:ext cx="3008315" cy="4691063"/>
          </a:xfrm>
          <a:prstGeom prst="rect">
            <a:avLst/>
          </a:prstGeom>
        </p:spPr>
        <p:txBody>
          <a:bodyPr lIns="45703" tIns="45703" rIns="45703" bIns="45703"/>
          <a:lstStyle/>
          <a:p>
            <a:pPr marL="0" indent="0">
              <a:spcBef>
                <a:spcPts val="300"/>
              </a:spcBef>
              <a:buClrTx/>
              <a:buSzTx/>
              <a:buNone/>
              <a:defRPr sz="1400">
                <a:solidFill>
                  <a:srgbClr val="000000"/>
                </a:solidFill>
                <a:effectLst/>
              </a:defRPr>
            </a:pPr>
            <a:endParaRPr/>
          </a:p>
        </p:txBody>
      </p:sp>
      <p:sp>
        <p:nvSpPr>
          <p:cNvPr id="489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99864717"/>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FFFFFF"/>
        </a:solidFill>
        <a:effectLst/>
      </p:bgPr>
    </p:bg>
    <p:spTree>
      <p:nvGrpSpPr>
        <p:cNvPr id="1" name=""/>
        <p:cNvGrpSpPr/>
        <p:nvPr/>
      </p:nvGrpSpPr>
      <p:grpSpPr>
        <a:xfrm>
          <a:off x="0" y="0"/>
          <a:ext cx="0" cy="0"/>
          <a:chOff x="0" y="0"/>
          <a:chExt cx="0" cy="0"/>
        </a:xfrm>
      </p:grpSpPr>
      <p:sp>
        <p:nvSpPr>
          <p:cNvPr id="4901" name="Title Text"/>
          <p:cNvSpPr txBox="1">
            <a:spLocks noGrp="1"/>
          </p:cNvSpPr>
          <p:nvPr>
            <p:ph type="title"/>
          </p:nvPr>
        </p:nvSpPr>
        <p:spPr>
          <a:xfrm>
            <a:off x="1792288" y="4800600"/>
            <a:ext cx="5486401" cy="566738"/>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90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903" name="Body Level One…"/>
          <p:cNvSpPr txBox="1">
            <a:spLocks noGrp="1"/>
          </p:cNvSpPr>
          <p:nvPr>
            <p:ph type="body" sz="quarter" idx="1"/>
          </p:nvPr>
        </p:nvSpPr>
        <p:spPr>
          <a:xfrm>
            <a:off x="1792288" y="5367337"/>
            <a:ext cx="5486401" cy="804863"/>
          </a:xfrm>
          <a:prstGeom prst="rect">
            <a:avLst/>
          </a:prstGeom>
        </p:spPr>
        <p:txBody>
          <a:bodyPr lIns="45703" tIns="45703" rIns="45703" bIns="45703"/>
          <a:lstStyle>
            <a:lvl1pPr marL="0" indent="0">
              <a:spcBef>
                <a:spcPts val="300"/>
              </a:spcBef>
              <a:buClrTx/>
              <a:buSzTx/>
              <a:buNone/>
              <a:defRPr sz="1400">
                <a:solidFill>
                  <a:srgbClr val="000000"/>
                </a:solidFill>
              </a:defRPr>
            </a:lvl1pPr>
            <a:lvl2pPr marL="0" indent="457042">
              <a:spcBef>
                <a:spcPts val="300"/>
              </a:spcBef>
              <a:buClrTx/>
              <a:buSzTx/>
              <a:buNone/>
              <a:defRPr sz="1400">
                <a:solidFill>
                  <a:srgbClr val="000000"/>
                </a:solidFill>
              </a:defRPr>
            </a:lvl2pPr>
            <a:lvl3pPr marL="0" indent="914084">
              <a:spcBef>
                <a:spcPts val="300"/>
              </a:spcBef>
              <a:buClrTx/>
              <a:buSzTx/>
              <a:buNone/>
              <a:defRPr sz="1400">
                <a:solidFill>
                  <a:srgbClr val="000000"/>
                </a:solidFill>
              </a:defRPr>
            </a:lvl3pPr>
            <a:lvl4pPr marL="0" indent="1371123">
              <a:spcBef>
                <a:spcPts val="300"/>
              </a:spcBef>
              <a:buClrTx/>
              <a:buSzTx/>
              <a:buNone/>
              <a:defRPr sz="1400">
                <a:solidFill>
                  <a:srgbClr val="000000"/>
                </a:solidFill>
              </a:defRPr>
            </a:lvl4pPr>
            <a:lvl5pPr marL="0" indent="1828169">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0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63617483"/>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FFFFFF"/>
        </a:solidFill>
        <a:effectLst/>
      </p:bgPr>
    </p:bg>
    <p:spTree>
      <p:nvGrpSpPr>
        <p:cNvPr id="1" name=""/>
        <p:cNvGrpSpPr/>
        <p:nvPr/>
      </p:nvGrpSpPr>
      <p:grpSpPr>
        <a:xfrm>
          <a:off x="0" y="0"/>
          <a:ext cx="0" cy="0"/>
          <a:chOff x="0" y="0"/>
          <a:chExt cx="0" cy="0"/>
        </a:xfrm>
      </p:grpSpPr>
      <p:sp>
        <p:nvSpPr>
          <p:cNvPr id="4911"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912" name="Body Level One…"/>
          <p:cNvSpPr txBox="1">
            <a:spLocks noGrp="1"/>
          </p:cNvSpPr>
          <p:nvPr>
            <p:ph type="body" idx="1"/>
          </p:nvPr>
        </p:nvSpPr>
        <p:spPr>
          <a:xfrm>
            <a:off x="685800" y="1981200"/>
            <a:ext cx="7772400" cy="41148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13"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17844722"/>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FFFFFF"/>
        </a:solidFill>
        <a:effectLst/>
      </p:bgPr>
    </p:bg>
    <p:spTree>
      <p:nvGrpSpPr>
        <p:cNvPr id="1" name=""/>
        <p:cNvGrpSpPr/>
        <p:nvPr/>
      </p:nvGrpSpPr>
      <p:grpSpPr>
        <a:xfrm>
          <a:off x="0" y="0"/>
          <a:ext cx="0" cy="0"/>
          <a:chOff x="0" y="0"/>
          <a:chExt cx="0" cy="0"/>
        </a:xfrm>
      </p:grpSpPr>
      <p:sp>
        <p:nvSpPr>
          <p:cNvPr id="4920" name="Title Text"/>
          <p:cNvSpPr txBox="1">
            <a:spLocks noGrp="1"/>
          </p:cNvSpPr>
          <p:nvPr>
            <p:ph type="title"/>
          </p:nvPr>
        </p:nvSpPr>
        <p:spPr>
          <a:xfrm>
            <a:off x="6515100" y="609600"/>
            <a:ext cx="1943100" cy="5486400"/>
          </a:xfrm>
          <a:prstGeom prst="rect">
            <a:avLst/>
          </a:prstGeom>
        </p:spPr>
        <p:txBody>
          <a:bodyPr vert="eaVert" lIns="45703" tIns="45703" rIns="45703" bIns="45703"/>
          <a:lstStyle>
            <a:lvl1pPr>
              <a:defRPr>
                <a:solidFill>
                  <a:srgbClr val="000000"/>
                </a:solidFill>
              </a:defRPr>
            </a:lvl1pPr>
          </a:lstStyle>
          <a:p>
            <a:pPr>
              <a:defRPr>
                <a:effectLst/>
              </a:defRPr>
            </a:pPr>
            <a:r>
              <a:t>Title Text</a:t>
            </a:r>
          </a:p>
        </p:txBody>
      </p:sp>
      <p:sp>
        <p:nvSpPr>
          <p:cNvPr id="4921" name="Body Level One…"/>
          <p:cNvSpPr txBox="1">
            <a:spLocks noGrp="1"/>
          </p:cNvSpPr>
          <p:nvPr>
            <p:ph type="body" idx="1"/>
          </p:nvPr>
        </p:nvSpPr>
        <p:spPr>
          <a:xfrm>
            <a:off x="685800" y="609600"/>
            <a:ext cx="5676900" cy="54864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2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40685765"/>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FFFFFF"/>
        </a:solidFill>
        <a:effectLst/>
      </p:bgPr>
    </p:bg>
    <p:spTree>
      <p:nvGrpSpPr>
        <p:cNvPr id="1" name=""/>
        <p:cNvGrpSpPr/>
        <p:nvPr/>
      </p:nvGrpSpPr>
      <p:grpSpPr>
        <a:xfrm>
          <a:off x="0" y="0"/>
          <a:ext cx="0" cy="0"/>
          <a:chOff x="0" y="0"/>
          <a:chExt cx="0" cy="0"/>
        </a:xfrm>
      </p:grpSpPr>
      <p:sp>
        <p:nvSpPr>
          <p:cNvPr id="492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93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31" name="Slide Number"/>
          <p:cNvSpPr txBox="1">
            <a:spLocks noGrp="1"/>
          </p:cNvSpPr>
          <p:nvPr>
            <p:ph type="sldNum" sz="quarter" idx="2"/>
          </p:nvPr>
        </p:nvSpPr>
        <p:spPr>
          <a:xfrm>
            <a:off x="8159938" y="6248400"/>
            <a:ext cx="298263" cy="307340"/>
          </a:xfrm>
          <a:prstGeom prst="rect">
            <a:avLst/>
          </a:prstGeom>
        </p:spPr>
        <p:txBody>
          <a:bodyPr/>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82385566"/>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19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938" name="Rectangle 1031"/>
          <p:cNvSpPr/>
          <p:nvPr/>
        </p:nvSpPr>
        <p:spPr>
          <a:xfrm>
            <a:off x="0" y="1638300"/>
            <a:ext cx="3343275" cy="122238"/>
          </a:xfrm>
          <a:prstGeom prst="rect">
            <a:avLst/>
          </a:prstGeom>
          <a:solidFill>
            <a:srgbClr val="000066">
              <a:alpha val="50195"/>
            </a:srgbClr>
          </a:solidFill>
          <a:ln w="12700">
            <a:miter lim="400000"/>
          </a:ln>
        </p:spPr>
        <p:txBody>
          <a:bodyPr lIns="45719" rIns="45719" anchor="ctr"/>
          <a:lstStyle/>
          <a:p>
            <a:pPr defTabSz="914400">
              <a:defRPr sz="2400">
                <a:solidFill>
                  <a:srgbClr val="CCECFF"/>
                </a:solidFill>
                <a:latin typeface="Times New Roman"/>
                <a:ea typeface="Times New Roman"/>
                <a:cs typeface="Times New Roman"/>
                <a:sym typeface="Times New Roman"/>
              </a:defRPr>
            </a:pPr>
            <a:endParaRPr/>
          </a:p>
        </p:txBody>
      </p:sp>
      <p:sp>
        <p:nvSpPr>
          <p:cNvPr id="4939" name="Slide Number"/>
          <p:cNvSpPr txBox="1">
            <a:spLocks noGrp="1"/>
          </p:cNvSpPr>
          <p:nvPr>
            <p:ph type="sldNum" sz="quarter" idx="2"/>
          </p:nvPr>
        </p:nvSpPr>
        <p:spPr>
          <a:xfrm>
            <a:off x="8156292" y="6248400"/>
            <a:ext cx="301909" cy="288824"/>
          </a:xfrm>
          <a:prstGeom prst="rect">
            <a:avLst/>
          </a:prstGeom>
        </p:spPr>
        <p:txBody>
          <a:bodyPr/>
          <a:lstStyle>
            <a:lvl1pPr>
              <a:spcBef>
                <a:spcPts val="800"/>
              </a:spcBef>
              <a:defRPr sz="1400">
                <a:solidFill>
                  <a:srgbClr val="CCECFF"/>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7067583"/>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24" name="Group 2"/>
          <p:cNvGrpSpPr/>
          <p:nvPr/>
        </p:nvGrpSpPr>
        <p:grpSpPr>
          <a:xfrm>
            <a:off x="3800475" y="1789113"/>
            <a:ext cx="5350046" cy="5056188"/>
            <a:chOff x="0" y="0"/>
            <a:chExt cx="5350045" cy="5056187"/>
          </a:xfrm>
        </p:grpSpPr>
        <p:sp>
          <p:nvSpPr>
            <p:cNvPr id="59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25"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62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62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CBBD83"/>
        </a:solidFill>
        <a:effectLst/>
      </p:bgPr>
    </p:bg>
    <p:spTree>
      <p:nvGrpSpPr>
        <p:cNvPr id="1" name=""/>
        <p:cNvGrpSpPr/>
        <p:nvPr/>
      </p:nvGrpSpPr>
      <p:grpSpPr>
        <a:xfrm>
          <a:off x="0" y="0"/>
          <a:ext cx="0" cy="0"/>
          <a:chOff x="0" y="0"/>
          <a:chExt cx="0" cy="0"/>
        </a:xfrm>
      </p:grpSpPr>
      <p:sp>
        <p:nvSpPr>
          <p:cNvPr id="4946" name="Rectangle 2"/>
          <p:cNvSpPr/>
          <p:nvPr/>
        </p:nvSpPr>
        <p:spPr>
          <a:xfrm>
            <a:off x="528637" y="201612"/>
            <a:ext cx="8397876" cy="6467476"/>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7" name="Picture 3" descr="Picture 3"/>
          <p:cNvPicPr>
            <a:picLocks noChangeAspect="1"/>
          </p:cNvPicPr>
          <p:nvPr/>
        </p:nvPicPr>
        <p:blipFill>
          <a:blip r:embed="rId3"/>
          <a:stretch>
            <a:fillRect/>
          </a:stretch>
        </p:blipFill>
        <p:spPr>
          <a:xfrm>
            <a:off x="0" y="50800"/>
            <a:ext cx="1181100" cy="4286250"/>
          </a:xfrm>
          <a:prstGeom prst="rect">
            <a:avLst/>
          </a:prstGeom>
          <a:ln w="12700">
            <a:miter lim="400000"/>
          </a:ln>
        </p:spPr>
      </p:pic>
      <p:sp>
        <p:nvSpPr>
          <p:cNvPr id="4948" name="Rectangle 4"/>
          <p:cNvSpPr/>
          <p:nvPr/>
        </p:nvSpPr>
        <p:spPr>
          <a:xfrm>
            <a:off x="596900" y="4130675"/>
            <a:ext cx="1041400" cy="457200"/>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9" name="Picture 5" descr="Picture 5"/>
          <p:cNvPicPr>
            <a:picLocks noChangeAspect="1"/>
          </p:cNvPicPr>
          <p:nvPr/>
        </p:nvPicPr>
        <p:blipFill>
          <a:blip r:embed="rId3"/>
          <a:srcRect t="39999"/>
          <a:stretch>
            <a:fillRect/>
          </a:stretch>
        </p:blipFill>
        <p:spPr>
          <a:xfrm>
            <a:off x="0" y="4222750"/>
            <a:ext cx="1181100" cy="2571750"/>
          </a:xfrm>
          <a:prstGeom prst="rect">
            <a:avLst/>
          </a:prstGeom>
          <a:ln w="12700">
            <a:miter lim="400000"/>
          </a:ln>
        </p:spPr>
      </p:pic>
      <p:sp>
        <p:nvSpPr>
          <p:cNvPr id="4950" name="Title Text"/>
          <p:cNvSpPr txBox="1">
            <a:spLocks noGrp="1"/>
          </p:cNvSpPr>
          <p:nvPr>
            <p:ph type="title"/>
          </p:nvPr>
        </p:nvSpPr>
        <p:spPr>
          <a:xfrm>
            <a:off x="914400" y="2057400"/>
            <a:ext cx="7721600" cy="1143000"/>
          </a:xfrm>
          <a:prstGeom prst="rect">
            <a:avLst/>
          </a:prstGeom>
        </p:spPr>
        <p:txBody>
          <a:bodyPr/>
          <a:lstStyle>
            <a:lvl1pPr>
              <a:defRPr>
                <a:solidFill>
                  <a:srgbClr val="221304"/>
                </a:solidFill>
              </a:defRPr>
            </a:lvl1pPr>
          </a:lstStyle>
          <a:p>
            <a:pPr>
              <a:defRPr>
                <a:effectLst/>
              </a:defRPr>
            </a:pPr>
            <a:r>
              <a:t>Title Text</a:t>
            </a:r>
          </a:p>
        </p:txBody>
      </p:sp>
      <p:sp>
        <p:nvSpPr>
          <p:cNvPr id="4951" name="Body Level One…"/>
          <p:cNvSpPr txBox="1">
            <a:spLocks noGrp="1"/>
          </p:cNvSpPr>
          <p:nvPr>
            <p:ph type="body" sz="quarter" idx="1"/>
          </p:nvPr>
        </p:nvSpPr>
        <p:spPr>
          <a:xfrm>
            <a:off x="1625600" y="3886200"/>
            <a:ext cx="6400800" cy="1771650"/>
          </a:xfrm>
          <a:prstGeom prst="rect">
            <a:avLst/>
          </a:prstGeom>
        </p:spPr>
        <p:txBody>
          <a:bodyPr/>
          <a:lstStyle>
            <a:lvl1pPr marL="0" indent="0" algn="ctr">
              <a:buClrTx/>
              <a:buSzTx/>
              <a:buNone/>
              <a:defRPr>
                <a:solidFill>
                  <a:srgbClr val="000000"/>
                </a:solidFill>
              </a:defRPr>
            </a:lvl1pPr>
            <a:lvl2pPr algn="ctr">
              <a:buClrTx/>
              <a:buSzPct val="100000"/>
              <a:buChar char="–"/>
              <a:defRPr>
                <a:solidFill>
                  <a:srgbClr val="000000"/>
                </a:solidFill>
              </a:defRPr>
            </a:lvl2pPr>
            <a:lvl3pPr algn="ctr">
              <a:buClrTx/>
              <a:buSzPct val="100000"/>
              <a:buChar char="•"/>
              <a:defRPr>
                <a:solidFill>
                  <a:srgbClr val="000000"/>
                </a:solidFill>
              </a:defRPr>
            </a:lvl3pPr>
            <a:lvl4pPr algn="ctr">
              <a:buClrTx/>
              <a:buSzPct val="100000"/>
              <a:buChar char="–"/>
              <a:defRPr>
                <a:solidFill>
                  <a:srgbClr val="000000"/>
                </a:solidFill>
              </a:defRPr>
            </a:lvl4pPr>
            <a:lvl5pPr algn="ct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52" name="Slide Number"/>
          <p:cNvSpPr txBox="1">
            <a:spLocks noGrp="1"/>
          </p:cNvSpPr>
          <p:nvPr>
            <p:ph type="sldNum" sz="quarter" idx="2"/>
          </p:nvPr>
        </p:nvSpPr>
        <p:spPr>
          <a:xfrm>
            <a:off x="8574723" y="60960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12629243"/>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CBBD83"/>
        </a:solidFill>
        <a:effectLst/>
      </p:bgPr>
    </p:bg>
    <p:spTree>
      <p:nvGrpSpPr>
        <p:cNvPr id="1" name=""/>
        <p:cNvGrpSpPr/>
        <p:nvPr/>
      </p:nvGrpSpPr>
      <p:grpSpPr>
        <a:xfrm>
          <a:off x="0" y="0"/>
          <a:ext cx="0" cy="0"/>
          <a:chOff x="0" y="0"/>
          <a:chExt cx="0" cy="0"/>
        </a:xfrm>
      </p:grpSpPr>
      <p:sp>
        <p:nvSpPr>
          <p:cNvPr id="495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6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6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6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63"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64" name="Body Level One…"/>
          <p:cNvSpPr txBox="1">
            <a:spLocks noGrp="1"/>
          </p:cNvSpPr>
          <p:nvPr>
            <p:ph type="body" idx="1"/>
          </p:nvPr>
        </p:nvSpPr>
        <p:spPr>
          <a:xfrm>
            <a:off x="1066800" y="1752600"/>
            <a:ext cx="76200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6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15049884"/>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CBBD83"/>
        </a:solidFill>
        <a:effectLst/>
      </p:bgPr>
    </p:bg>
    <p:spTree>
      <p:nvGrpSpPr>
        <p:cNvPr id="1" name=""/>
        <p:cNvGrpSpPr/>
        <p:nvPr/>
      </p:nvGrpSpPr>
      <p:grpSpPr>
        <a:xfrm>
          <a:off x="0" y="0"/>
          <a:ext cx="0" cy="0"/>
          <a:chOff x="0" y="0"/>
          <a:chExt cx="0" cy="0"/>
        </a:xfrm>
      </p:grpSpPr>
      <p:sp>
        <p:nvSpPr>
          <p:cNvPr id="497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7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7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7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7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221304"/>
                </a:solidFill>
              </a:defRPr>
            </a:lvl1pPr>
          </a:lstStyle>
          <a:p>
            <a:pPr>
              <a:defRPr>
                <a:effectLst/>
              </a:defRPr>
            </a:pPr>
            <a:r>
              <a:t>Title Text</a:t>
            </a:r>
          </a:p>
        </p:txBody>
      </p:sp>
      <p:sp>
        <p:nvSpPr>
          <p:cNvPr id="497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7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8724764"/>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CBBD83"/>
        </a:solidFill>
        <a:effectLst/>
      </p:bgPr>
    </p:bg>
    <p:spTree>
      <p:nvGrpSpPr>
        <p:cNvPr id="1" name=""/>
        <p:cNvGrpSpPr/>
        <p:nvPr/>
      </p:nvGrpSpPr>
      <p:grpSpPr>
        <a:xfrm>
          <a:off x="0" y="0"/>
          <a:ext cx="0" cy="0"/>
          <a:chOff x="0" y="0"/>
          <a:chExt cx="0" cy="0"/>
        </a:xfrm>
      </p:grpSpPr>
      <p:sp>
        <p:nvSpPr>
          <p:cNvPr id="498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8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8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8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89"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90" name="Body Level One…"/>
          <p:cNvSpPr txBox="1">
            <a:spLocks noGrp="1"/>
          </p:cNvSpPr>
          <p:nvPr>
            <p:ph type="body" sz="half" idx="1"/>
          </p:nvPr>
        </p:nvSpPr>
        <p:spPr>
          <a:xfrm>
            <a:off x="1066800" y="1752600"/>
            <a:ext cx="37338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91"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21262112"/>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CBBD83"/>
        </a:solidFill>
        <a:effectLst/>
      </p:bgPr>
    </p:bg>
    <p:spTree>
      <p:nvGrpSpPr>
        <p:cNvPr id="1" name=""/>
        <p:cNvGrpSpPr/>
        <p:nvPr/>
      </p:nvGrpSpPr>
      <p:grpSpPr>
        <a:xfrm>
          <a:off x="0" y="0"/>
          <a:ext cx="0" cy="0"/>
          <a:chOff x="0" y="0"/>
          <a:chExt cx="0" cy="0"/>
        </a:xfrm>
      </p:grpSpPr>
      <p:sp>
        <p:nvSpPr>
          <p:cNvPr id="4998"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99"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00"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01"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02" name="Title Text"/>
          <p:cNvSpPr txBox="1">
            <a:spLocks noGrp="1"/>
          </p:cNvSpPr>
          <p:nvPr>
            <p:ph type="title"/>
          </p:nvPr>
        </p:nvSpPr>
        <p:spPr>
          <a:xfrm>
            <a:off x="457200" y="274638"/>
            <a:ext cx="8229600" cy="1143001"/>
          </a:xfrm>
          <a:prstGeom prst="rect">
            <a:avLst/>
          </a:prstGeom>
        </p:spPr>
        <p:txBody>
          <a:bodyPr/>
          <a:lstStyle>
            <a:lvl1pPr>
              <a:defRPr>
                <a:solidFill>
                  <a:srgbClr val="221304"/>
                </a:solidFill>
              </a:defRPr>
            </a:lvl1pPr>
          </a:lstStyle>
          <a:p>
            <a:pPr>
              <a:defRPr>
                <a:effectLst/>
              </a:defRPr>
            </a:pPr>
            <a:r>
              <a:t>Title Text</a:t>
            </a:r>
          </a:p>
        </p:txBody>
      </p:sp>
      <p:sp>
        <p:nvSpPr>
          <p:cNvPr id="500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0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500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24068432"/>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CBBD83"/>
        </a:solidFill>
        <a:effectLst/>
      </p:bgPr>
    </p:bg>
    <p:spTree>
      <p:nvGrpSpPr>
        <p:cNvPr id="1" name=""/>
        <p:cNvGrpSpPr/>
        <p:nvPr/>
      </p:nvGrpSpPr>
      <p:grpSpPr>
        <a:xfrm>
          <a:off x="0" y="0"/>
          <a:ext cx="0" cy="0"/>
          <a:chOff x="0" y="0"/>
          <a:chExt cx="0" cy="0"/>
        </a:xfrm>
      </p:grpSpPr>
      <p:sp>
        <p:nvSpPr>
          <p:cNvPr id="501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1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1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1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16"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17"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41321174"/>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CBBD83"/>
        </a:solidFill>
        <a:effectLst/>
      </p:bgPr>
    </p:bg>
    <p:spTree>
      <p:nvGrpSpPr>
        <p:cNvPr id="1" name=""/>
        <p:cNvGrpSpPr/>
        <p:nvPr/>
      </p:nvGrpSpPr>
      <p:grpSpPr>
        <a:xfrm>
          <a:off x="0" y="0"/>
          <a:ext cx="0" cy="0"/>
          <a:chOff x="0" y="0"/>
          <a:chExt cx="0" cy="0"/>
        </a:xfrm>
      </p:grpSpPr>
      <p:sp>
        <p:nvSpPr>
          <p:cNvPr id="5024"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25"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26"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27"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2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46180321"/>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CBBD83"/>
        </a:solidFill>
        <a:effectLst/>
      </p:bgPr>
    </p:bg>
    <p:spTree>
      <p:nvGrpSpPr>
        <p:cNvPr id="1" name=""/>
        <p:cNvGrpSpPr/>
        <p:nvPr/>
      </p:nvGrpSpPr>
      <p:grpSpPr>
        <a:xfrm>
          <a:off x="0" y="0"/>
          <a:ext cx="0" cy="0"/>
          <a:chOff x="0" y="0"/>
          <a:chExt cx="0" cy="0"/>
        </a:xfrm>
      </p:grpSpPr>
      <p:sp>
        <p:nvSpPr>
          <p:cNvPr id="503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3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3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3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40"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504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63590485"/>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CBBD83"/>
        </a:solidFill>
        <a:effectLst/>
      </p:bgPr>
    </p:bg>
    <p:spTree>
      <p:nvGrpSpPr>
        <p:cNvPr id="1" name=""/>
        <p:cNvGrpSpPr/>
        <p:nvPr/>
      </p:nvGrpSpPr>
      <p:grpSpPr>
        <a:xfrm>
          <a:off x="0" y="0"/>
          <a:ext cx="0" cy="0"/>
          <a:chOff x="0" y="0"/>
          <a:chExt cx="0" cy="0"/>
        </a:xfrm>
      </p:grpSpPr>
      <p:sp>
        <p:nvSpPr>
          <p:cNvPr id="504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5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5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5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5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5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05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56"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58687509"/>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CBBD83"/>
        </a:solidFill>
        <a:effectLst/>
      </p:bgPr>
    </p:bg>
    <p:spTree>
      <p:nvGrpSpPr>
        <p:cNvPr id="1" name=""/>
        <p:cNvGrpSpPr/>
        <p:nvPr/>
      </p:nvGrpSpPr>
      <p:grpSpPr>
        <a:xfrm>
          <a:off x="0" y="0"/>
          <a:ext cx="0" cy="0"/>
          <a:chOff x="0" y="0"/>
          <a:chExt cx="0" cy="0"/>
        </a:xfrm>
      </p:grpSpPr>
      <p:sp>
        <p:nvSpPr>
          <p:cNvPr id="5063"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64"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65"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66"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67"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68" name="Body Level One…"/>
          <p:cNvSpPr txBox="1">
            <a:spLocks noGrp="1"/>
          </p:cNvSpPr>
          <p:nvPr>
            <p:ph type="body" idx="1"/>
          </p:nvPr>
        </p:nvSpPr>
        <p:spPr>
          <a:xfrm>
            <a:off x="1066800" y="1752600"/>
            <a:ext cx="76200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69"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0436380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6" name="Title Text"/>
          <p:cNvSpPr txBox="1">
            <a:spLocks noGrp="1"/>
          </p:cNvSpPr>
          <p:nvPr>
            <p:ph type="title"/>
          </p:nvPr>
        </p:nvSpPr>
        <p:spPr>
          <a:prstGeom prst="rect">
            <a:avLst/>
          </a:prstGeom>
        </p:spPr>
        <p:txBody>
          <a:bodyPr/>
          <a:lstStyle/>
          <a:p>
            <a:r>
              <a:t>Title Text</a:t>
            </a:r>
          </a:p>
        </p:txBody>
      </p:sp>
      <p:sp>
        <p:nvSpPr>
          <p:cNvPr id="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69" name="Group 2"/>
          <p:cNvGrpSpPr/>
          <p:nvPr/>
        </p:nvGrpSpPr>
        <p:grpSpPr>
          <a:xfrm>
            <a:off x="3800475" y="1789113"/>
            <a:ext cx="5350046" cy="5056188"/>
            <a:chOff x="0" y="0"/>
            <a:chExt cx="5350045" cy="5056187"/>
          </a:xfrm>
        </p:grpSpPr>
        <p:sp>
          <p:nvSpPr>
            <p:cNvPr id="63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7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67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CBBD83"/>
        </a:solidFill>
        <a:effectLst/>
      </p:bgPr>
    </p:bg>
    <p:spTree>
      <p:nvGrpSpPr>
        <p:cNvPr id="1" name=""/>
        <p:cNvGrpSpPr/>
        <p:nvPr/>
      </p:nvGrpSpPr>
      <p:grpSpPr>
        <a:xfrm>
          <a:off x="0" y="0"/>
          <a:ext cx="0" cy="0"/>
          <a:chOff x="0" y="0"/>
          <a:chExt cx="0" cy="0"/>
        </a:xfrm>
      </p:grpSpPr>
      <p:sp>
        <p:nvSpPr>
          <p:cNvPr id="5076"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77"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78"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79"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80" name="Title Text"/>
          <p:cNvSpPr txBox="1">
            <a:spLocks noGrp="1"/>
          </p:cNvSpPr>
          <p:nvPr>
            <p:ph type="title"/>
          </p:nvPr>
        </p:nvSpPr>
        <p:spPr>
          <a:xfrm>
            <a:off x="6781800" y="381000"/>
            <a:ext cx="1905000" cy="5486400"/>
          </a:xfrm>
          <a:prstGeom prst="rect">
            <a:avLst/>
          </a:prstGeom>
        </p:spPr>
        <p:txBody>
          <a:bodyPr vert="eaVert"/>
          <a:lstStyle>
            <a:lvl1pPr>
              <a:defRPr>
                <a:solidFill>
                  <a:srgbClr val="221304"/>
                </a:solidFill>
              </a:defRPr>
            </a:lvl1pPr>
          </a:lstStyle>
          <a:p>
            <a:pPr>
              <a:defRPr>
                <a:effectLst/>
              </a:defRPr>
            </a:pPr>
            <a:r>
              <a:t>Title Text</a:t>
            </a:r>
          </a:p>
        </p:txBody>
      </p:sp>
      <p:sp>
        <p:nvSpPr>
          <p:cNvPr id="5081" name="Body Level One…"/>
          <p:cNvSpPr txBox="1">
            <a:spLocks noGrp="1"/>
          </p:cNvSpPr>
          <p:nvPr>
            <p:ph type="body" idx="1"/>
          </p:nvPr>
        </p:nvSpPr>
        <p:spPr>
          <a:xfrm>
            <a:off x="1066800" y="381000"/>
            <a:ext cx="55626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8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9493556"/>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5089" name="Title Text"/>
          <p:cNvSpPr txBox="1">
            <a:spLocks noGrp="1"/>
          </p:cNvSpPr>
          <p:nvPr>
            <p:ph type="title"/>
          </p:nvPr>
        </p:nvSpPr>
        <p:spPr>
          <a:xfrm>
            <a:off x="685800" y="2130425"/>
            <a:ext cx="7772400" cy="1470026"/>
          </a:xfrm>
          <a:prstGeom prst="rect">
            <a:avLst/>
          </a:prstGeom>
        </p:spPr>
        <p:txBody>
          <a:bodyPr lIns="45718" tIns="45718" rIns="45718" bIns="45718"/>
          <a:lstStyle>
            <a:lvl1pPr>
              <a:defRPr>
                <a:solidFill>
                  <a:srgbClr val="000000"/>
                </a:solidFill>
              </a:defRPr>
            </a:lvl1pPr>
          </a:lstStyle>
          <a:p>
            <a:pPr>
              <a:defRPr>
                <a:effectLst/>
              </a:defRPr>
            </a:pPr>
            <a:r>
              <a:t>Title Text</a:t>
            </a:r>
          </a:p>
        </p:txBody>
      </p:sp>
      <p:sp>
        <p:nvSpPr>
          <p:cNvPr id="5090" name="Body Level One…"/>
          <p:cNvSpPr txBox="1">
            <a:spLocks noGrp="1"/>
          </p:cNvSpPr>
          <p:nvPr>
            <p:ph type="body" sz="quarter" idx="1"/>
          </p:nvPr>
        </p:nvSpPr>
        <p:spPr>
          <a:xfrm>
            <a:off x="1371600" y="3886200"/>
            <a:ext cx="6400800" cy="1752600"/>
          </a:xfrm>
          <a:prstGeom prst="rect">
            <a:avLst/>
          </a:prstGeom>
        </p:spPr>
        <p:txBody>
          <a:bodyPr lIns="45718" tIns="45718" rIns="45718" bIns="45718"/>
          <a:lstStyle>
            <a:lvl1pPr marL="0" indent="0" algn="ctr">
              <a:buClrTx/>
              <a:buSzTx/>
              <a:buNone/>
              <a:defRPr>
                <a:solidFill>
                  <a:srgbClr val="000000"/>
                </a:solidFill>
              </a:defRPr>
            </a:lvl1pPr>
            <a:lvl2pPr marL="0" indent="457176" algn="ctr">
              <a:buClrTx/>
              <a:buSzTx/>
              <a:buNone/>
              <a:defRPr>
                <a:solidFill>
                  <a:srgbClr val="000000"/>
                </a:solidFill>
              </a:defRPr>
            </a:lvl2pPr>
            <a:lvl3pPr marL="0" indent="914353" algn="ctr">
              <a:buClrTx/>
              <a:buSzTx/>
              <a:buNone/>
              <a:defRPr>
                <a:solidFill>
                  <a:srgbClr val="000000"/>
                </a:solidFill>
              </a:defRPr>
            </a:lvl3pPr>
            <a:lvl4pPr marL="0" indent="1371530" algn="ctr">
              <a:buClrTx/>
              <a:buSzTx/>
              <a:buNone/>
              <a:defRPr>
                <a:solidFill>
                  <a:srgbClr val="000000"/>
                </a:solidFill>
              </a:defRPr>
            </a:lvl4pPr>
            <a:lvl5pPr marL="0" indent="1828706"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91" name="Slide Number"/>
          <p:cNvSpPr txBox="1">
            <a:spLocks noGrp="1"/>
          </p:cNvSpPr>
          <p:nvPr>
            <p:ph type="sldNum" sz="quarter" idx="2"/>
          </p:nvPr>
        </p:nvSpPr>
        <p:spPr>
          <a:xfrm>
            <a:off x="8156296" y="6248400"/>
            <a:ext cx="301905" cy="288820"/>
          </a:xfrm>
          <a:prstGeom prst="rect">
            <a:avLst/>
          </a:prstGeom>
        </p:spPr>
        <p:txBody>
          <a:bodyPr lIns="45718" tIns="45718" rIns="45718" bIns="45718"/>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80297876"/>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720000"/>
        </a:solidFill>
        <a:effectLst/>
      </p:bgPr>
    </p:bg>
    <p:spTree>
      <p:nvGrpSpPr>
        <p:cNvPr id="1" name=""/>
        <p:cNvGrpSpPr/>
        <p:nvPr/>
      </p:nvGrpSpPr>
      <p:grpSpPr>
        <a:xfrm>
          <a:off x="0" y="0"/>
          <a:ext cx="0" cy="0"/>
          <a:chOff x="0" y="0"/>
          <a:chExt cx="0" cy="0"/>
        </a:xfrm>
      </p:grpSpPr>
      <p:grpSp>
        <p:nvGrpSpPr>
          <p:cNvPr id="5100" name="Group 2"/>
          <p:cNvGrpSpPr/>
          <p:nvPr/>
        </p:nvGrpSpPr>
        <p:grpSpPr>
          <a:xfrm>
            <a:off x="0" y="0"/>
            <a:ext cx="7242176" cy="1981201"/>
            <a:chOff x="0" y="0"/>
            <a:chExt cx="7242175" cy="1981199"/>
          </a:xfrm>
        </p:grpSpPr>
        <p:sp>
          <p:nvSpPr>
            <p:cNvPr id="5098" name="Freeform 3"/>
            <p:cNvSpPr/>
            <p:nvPr/>
          </p:nvSpPr>
          <p:spPr>
            <a:xfrm>
              <a:off x="0" y="925512"/>
              <a:ext cx="7123113" cy="1055689"/>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9" name="Freeform 4"/>
            <p:cNvSpPr/>
            <p:nvPr/>
          </p:nvSpPr>
          <p:spPr>
            <a:xfrm>
              <a:off x="0" y="0"/>
              <a:ext cx="7242176"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5101" name="Title Text"/>
          <p:cNvSpPr txBox="1">
            <a:spLocks noGrp="1"/>
          </p:cNvSpPr>
          <p:nvPr>
            <p:ph type="title"/>
          </p:nvPr>
        </p:nvSpPr>
        <p:spPr>
          <a:xfrm>
            <a:off x="457200" y="274638"/>
            <a:ext cx="8229600" cy="1143001"/>
          </a:xfrm>
          <a:prstGeom prst="rect">
            <a:avLst/>
          </a:prstGeom>
        </p:spPr>
        <p:txBody>
          <a:bodyPr/>
          <a:lstStyle>
            <a:lvl1pPr>
              <a:defRPr>
                <a:solidFill>
                  <a:srgbClr val="FFFFCC"/>
                </a:solidFill>
                <a:latin typeface="Tahoma"/>
                <a:ea typeface="Tahoma"/>
                <a:cs typeface="Tahoma"/>
                <a:sym typeface="Tahoma"/>
              </a:defRPr>
            </a:lvl1pPr>
          </a:lstStyle>
          <a:p>
            <a:r>
              <a:t>Title Text</a:t>
            </a:r>
          </a:p>
        </p:txBody>
      </p:sp>
      <p:sp>
        <p:nvSpPr>
          <p:cNvPr id="5102" name="Body Level One…"/>
          <p:cNvSpPr txBox="1">
            <a:spLocks noGrp="1"/>
          </p:cNvSpPr>
          <p:nvPr>
            <p:ph type="body" idx="1"/>
          </p:nvPr>
        </p:nvSpPr>
        <p:spPr>
          <a:xfrm>
            <a:off x="457200" y="1600200"/>
            <a:ext cx="8229600" cy="4495800"/>
          </a:xfrm>
          <a:prstGeom prst="rect">
            <a:avLst/>
          </a:prstGeom>
        </p:spPr>
        <p:txBody>
          <a:bodyPr/>
          <a:lstStyle>
            <a:lvl1pPr>
              <a:buClr>
                <a:srgbClr val="FFCC66"/>
              </a:buClr>
              <a:buSzPct val="80000"/>
              <a:buChar char="■"/>
              <a:defRPr>
                <a:latin typeface="Tahoma"/>
                <a:ea typeface="Tahoma"/>
                <a:cs typeface="Tahoma"/>
                <a:sym typeface="Tahoma"/>
              </a:defRPr>
            </a:lvl1pPr>
            <a:lvl2pPr>
              <a:buClr>
                <a:srgbClr val="FFCC66"/>
              </a:buClr>
              <a:buSzPct val="100000"/>
              <a:buChar char="–"/>
              <a:defRPr>
                <a:latin typeface="Tahoma"/>
                <a:ea typeface="Tahoma"/>
                <a:cs typeface="Tahoma"/>
                <a:sym typeface="Tahoma"/>
              </a:defRPr>
            </a:lvl2pPr>
            <a:lvl3pPr>
              <a:buClr>
                <a:srgbClr val="FFCC66"/>
              </a:buClr>
              <a:buSzPct val="100000"/>
              <a:buChar char="▪"/>
              <a:defRPr>
                <a:latin typeface="Tahoma"/>
                <a:ea typeface="Tahoma"/>
                <a:cs typeface="Tahoma"/>
                <a:sym typeface="Tahoma"/>
              </a:defRPr>
            </a:lvl3pPr>
            <a:lvl4pPr>
              <a:buClr>
                <a:srgbClr val="FFCC66"/>
              </a:buClr>
              <a:buSzPct val="100000"/>
              <a:buChar char="–"/>
              <a:defRPr>
                <a:latin typeface="Tahoma"/>
                <a:ea typeface="Tahoma"/>
                <a:cs typeface="Tahoma"/>
                <a:sym typeface="Tahoma"/>
              </a:defRPr>
            </a:lvl4pPr>
            <a:lvl5pPr>
              <a:buClr>
                <a:srgbClr val="FFCC66"/>
              </a:buClr>
              <a:buSzPct val="100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103" name="Slide Number"/>
          <p:cNvSpPr txBox="1">
            <a:spLocks noGrp="1"/>
          </p:cNvSpPr>
          <p:nvPr>
            <p:ph type="sldNum" sz="quarter" idx="2"/>
          </p:nvPr>
        </p:nvSpPr>
        <p:spPr>
          <a:xfrm>
            <a:off x="8416270" y="6436360"/>
            <a:ext cx="270531" cy="269241"/>
          </a:xfrm>
          <a:prstGeom prst="rect">
            <a:avLst/>
          </a:prstGeom>
        </p:spPr>
        <p:txBody>
          <a:bodyPr anchor="b"/>
          <a:lstStyle>
            <a:lvl1pPr>
              <a:defRPr sz="1200">
                <a:latin typeface="Tahoma"/>
                <a:ea typeface="Tahoma"/>
                <a:cs typeface="Tahoma"/>
                <a:sym typeface="Tahoma"/>
              </a:defRPr>
            </a:lvl1pPr>
          </a:lstStyle>
          <a:p>
            <a:fld id="{86CB4B4D-7CA3-9044-876B-883B54F8677D}" type="slidenum">
              <a:t>‹#›</a:t>
            </a:fld>
            <a:endParaRPr/>
          </a:p>
        </p:txBody>
      </p:sp>
    </p:spTree>
    <p:extLst>
      <p:ext uri="{BB962C8B-B14F-4D97-AF65-F5344CB8AC3E}">
        <p14:creationId xmlns:p14="http://schemas.microsoft.com/office/powerpoint/2010/main" val="2584613801"/>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8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112" name="Group 2"/>
          <p:cNvGrpSpPr/>
          <p:nvPr/>
        </p:nvGrpSpPr>
        <p:grpSpPr>
          <a:xfrm>
            <a:off x="-1" y="0"/>
            <a:ext cx="9144002" cy="6845300"/>
            <a:chOff x="0" y="0"/>
            <a:chExt cx="9144000" cy="6845300"/>
          </a:xfrm>
        </p:grpSpPr>
        <p:sp>
          <p:nvSpPr>
            <p:cNvPr id="5110"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defTabSz="914400">
                <a:defRPr>
                  <a:solidFill>
                    <a:srgbClr val="FFFFFF"/>
                  </a:solidFill>
                  <a:latin typeface="Times New Roman"/>
                  <a:ea typeface="Times New Roman"/>
                  <a:cs typeface="Times New Roman"/>
                  <a:sym typeface="Times New Roman"/>
                </a:defRPr>
              </a:pPr>
              <a:endParaRPr/>
            </a:p>
          </p:txBody>
        </p:sp>
        <p:sp>
          <p:nvSpPr>
            <p:cNvPr id="5111"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000080"/>
                  </a:solidFill>
                </a:defRPr>
              </a:pPr>
              <a:endParaRPr/>
            </a:p>
          </p:txBody>
        </p:sp>
      </p:grpSp>
      <p:sp>
        <p:nvSpPr>
          <p:cNvPr id="5113"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114"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64017641"/>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F1F7E9"/>
        </a:solidFill>
        <a:effectLst/>
      </p:bgPr>
    </p:bg>
    <p:spTree>
      <p:nvGrpSpPr>
        <p:cNvPr id="1" name=""/>
        <p:cNvGrpSpPr/>
        <p:nvPr/>
      </p:nvGrpSpPr>
      <p:grpSpPr>
        <a:xfrm>
          <a:off x="0" y="0"/>
          <a:ext cx="0" cy="0"/>
          <a:chOff x="0" y="0"/>
          <a:chExt cx="0" cy="0"/>
        </a:xfrm>
      </p:grpSpPr>
      <p:grpSp>
        <p:nvGrpSpPr>
          <p:cNvPr id="5128" name="Group 2"/>
          <p:cNvGrpSpPr/>
          <p:nvPr/>
        </p:nvGrpSpPr>
        <p:grpSpPr>
          <a:xfrm>
            <a:off x="0" y="0"/>
            <a:ext cx="9144001" cy="6858000"/>
            <a:chOff x="0" y="0"/>
            <a:chExt cx="9144000" cy="6858000"/>
          </a:xfrm>
        </p:grpSpPr>
        <p:sp>
          <p:nvSpPr>
            <p:cNvPr id="5122" name="Rectangle 3"/>
            <p:cNvSpPr/>
            <p:nvPr/>
          </p:nvSpPr>
          <p:spPr>
            <a:xfrm>
              <a:off x="0" y="6400800"/>
              <a:ext cx="9144000" cy="152400"/>
            </a:xfrm>
            <a:prstGeom prst="rect">
              <a:avLst/>
            </a:prstGeom>
            <a:gradFill flip="none" rotWithShape="1">
              <a:gsLst>
                <a:gs pos="0">
                  <a:srgbClr val="F1F7E9"/>
                </a:gs>
                <a:gs pos="100000">
                  <a:srgbClr val="8DBA76"/>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3" name="Rectangle 4"/>
            <p:cNvSpPr/>
            <p:nvPr/>
          </p:nvSpPr>
          <p:spPr>
            <a:xfrm>
              <a:off x="0" y="0"/>
              <a:ext cx="9144000" cy="36576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4" name="Line 5"/>
            <p:cNvSpPr/>
            <p:nvPr/>
          </p:nvSpPr>
          <p:spPr>
            <a:xfrm>
              <a:off x="-1" y="36575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5" name="Rectangle 6"/>
            <p:cNvSpPr/>
            <p:nvPr/>
          </p:nvSpPr>
          <p:spPr>
            <a:xfrm>
              <a:off x="0" y="6553200"/>
              <a:ext cx="9144000" cy="3048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6" name="Line 7"/>
            <p:cNvSpPr/>
            <p:nvPr/>
          </p:nvSpPr>
          <p:spPr>
            <a:xfrm>
              <a:off x="-1" y="65531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7" name="Rectangle 8"/>
            <p:cNvSpPr/>
            <p:nvPr/>
          </p:nvSpPr>
          <p:spPr>
            <a:xfrm>
              <a:off x="609600" y="2514600"/>
              <a:ext cx="8534400" cy="685800"/>
            </a:xfrm>
            <a:prstGeom prst="rect">
              <a:avLst/>
            </a:prstGeom>
            <a:solidFill>
              <a:srgbClr val="808000">
                <a:alpha val="50195"/>
              </a:srgbClr>
            </a:soli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grpSp>
      <p:sp>
        <p:nvSpPr>
          <p:cNvPr id="5129" name="Title Text"/>
          <p:cNvSpPr txBox="1">
            <a:spLocks noGrp="1"/>
          </p:cNvSpPr>
          <p:nvPr>
            <p:ph type="title"/>
          </p:nvPr>
        </p:nvSpPr>
        <p:spPr>
          <a:xfrm>
            <a:off x="685800" y="2286000"/>
            <a:ext cx="7772400" cy="1143000"/>
          </a:xfrm>
          <a:prstGeom prst="rect">
            <a:avLst/>
          </a:prstGeom>
        </p:spPr>
        <p:txBody>
          <a:bodyPr/>
          <a:lstStyle>
            <a:lvl1pPr>
              <a:defRPr b="1"/>
            </a:lvl1pPr>
          </a:lstStyle>
          <a:p>
            <a:r>
              <a:t>Title Text</a:t>
            </a:r>
          </a:p>
        </p:txBody>
      </p:sp>
      <p:sp>
        <p:nvSpPr>
          <p:cNvPr id="5130" name="Body Level One…"/>
          <p:cNvSpPr txBox="1">
            <a:spLocks noGrp="1"/>
          </p:cNvSpPr>
          <p:nvPr>
            <p:ph type="body" sz="quarter" idx="1"/>
          </p:nvPr>
        </p:nvSpPr>
        <p:spPr>
          <a:xfrm>
            <a:off x="1371600" y="4191000"/>
            <a:ext cx="6400800" cy="1752600"/>
          </a:xfrm>
          <a:prstGeom prst="rect">
            <a:avLst/>
          </a:prstGeom>
        </p:spPr>
        <p:txBody>
          <a:bodyPr/>
          <a:lstStyle>
            <a:lvl1pPr marL="0" indent="0" algn="ctr">
              <a:buClrTx/>
              <a:buSzTx/>
              <a:buNone/>
              <a:defRPr b="1">
                <a:solidFill>
                  <a:srgbClr val="F1F7E9"/>
                </a:solidFill>
              </a:defRPr>
            </a:lvl1pPr>
            <a:lvl2pPr algn="ctr">
              <a:buClrTx/>
              <a:buSzPct val="100000"/>
              <a:buChar char="–"/>
              <a:defRPr b="1">
                <a:solidFill>
                  <a:srgbClr val="F1F7E9"/>
                </a:solidFill>
              </a:defRPr>
            </a:lvl2pPr>
            <a:lvl3pPr algn="ctr">
              <a:buClrTx/>
              <a:buSzPct val="100000"/>
              <a:buChar char="•"/>
              <a:defRPr b="1">
                <a:solidFill>
                  <a:srgbClr val="F1F7E9"/>
                </a:solidFill>
              </a:defRPr>
            </a:lvl3pPr>
            <a:lvl4pPr algn="ctr">
              <a:buClrTx/>
              <a:buSzPct val="100000"/>
              <a:buChar char="–"/>
              <a:defRPr b="1">
                <a:solidFill>
                  <a:srgbClr val="F1F7E9"/>
                </a:solidFill>
              </a:defRPr>
            </a:lvl4pPr>
            <a:lvl5pPr algn="ctr">
              <a:buClrTx/>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31" name="Slide Number"/>
          <p:cNvSpPr txBox="1">
            <a:spLocks noGrp="1"/>
          </p:cNvSpPr>
          <p:nvPr>
            <p:ph type="sldNum" sz="quarter" idx="2"/>
          </p:nvPr>
        </p:nvSpPr>
        <p:spPr>
          <a:xfrm>
            <a:off x="8176259" y="6248400"/>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662583"/>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1F7E9"/>
        </a:solidFill>
        <a:effectLst/>
      </p:bgPr>
    </p:bg>
    <p:spTree>
      <p:nvGrpSpPr>
        <p:cNvPr id="1" name=""/>
        <p:cNvGrpSpPr/>
        <p:nvPr/>
      </p:nvGrpSpPr>
      <p:grpSpPr>
        <a:xfrm>
          <a:off x="0" y="0"/>
          <a:ext cx="0" cy="0"/>
          <a:chOff x="0" y="0"/>
          <a:chExt cx="0" cy="0"/>
        </a:xfrm>
      </p:grpSpPr>
      <p:sp>
        <p:nvSpPr>
          <p:cNvPr id="513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3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4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45" name="Body Level One…"/>
          <p:cNvSpPr txBox="1">
            <a:spLocks noGrp="1"/>
          </p:cNvSpPr>
          <p:nvPr>
            <p:ph type="body" idx="1"/>
          </p:nvPr>
        </p:nvSpPr>
        <p:spPr>
          <a:xfrm>
            <a:off x="685800" y="1849438"/>
            <a:ext cx="7772400" cy="4114801"/>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4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52310391"/>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F1F7E9"/>
        </a:solidFill>
        <a:effectLst/>
      </p:bgPr>
    </p:bg>
    <p:spTree>
      <p:nvGrpSpPr>
        <p:cNvPr id="1" name=""/>
        <p:cNvGrpSpPr/>
        <p:nvPr/>
      </p:nvGrpSpPr>
      <p:grpSpPr>
        <a:xfrm>
          <a:off x="0" y="0"/>
          <a:ext cx="0" cy="0"/>
          <a:chOff x="0" y="0"/>
          <a:chExt cx="0" cy="0"/>
        </a:xfrm>
      </p:grpSpPr>
      <p:sp>
        <p:nvSpPr>
          <p:cNvPr id="515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16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a:solidFill>
                  <a:srgbClr val="F1F7E9"/>
                </a:solidFill>
              </a:defRPr>
            </a:lvl1pPr>
            <a:lvl2pPr marL="0" indent="457200">
              <a:spcBef>
                <a:spcPts val="400"/>
              </a:spcBef>
              <a:buClrTx/>
              <a:buSzTx/>
              <a:buNone/>
              <a:defRPr sz="2000" b="1">
                <a:solidFill>
                  <a:srgbClr val="F1F7E9"/>
                </a:solidFill>
              </a:defRPr>
            </a:lvl2pPr>
            <a:lvl3pPr marL="0" indent="914400">
              <a:spcBef>
                <a:spcPts val="400"/>
              </a:spcBef>
              <a:buClrTx/>
              <a:buSzTx/>
              <a:buNone/>
              <a:defRPr sz="2000" b="1">
                <a:solidFill>
                  <a:srgbClr val="F1F7E9"/>
                </a:solidFill>
              </a:defRPr>
            </a:lvl3pPr>
            <a:lvl4pPr marL="0" indent="1371600">
              <a:spcBef>
                <a:spcPts val="400"/>
              </a:spcBef>
              <a:buClrTx/>
              <a:buSzTx/>
              <a:buNone/>
              <a:defRPr sz="2000" b="1">
                <a:solidFill>
                  <a:srgbClr val="F1F7E9"/>
                </a:solidFill>
              </a:defRPr>
            </a:lvl4pPr>
            <a:lvl5pPr marL="0" indent="1828800">
              <a:spcBef>
                <a:spcPts val="400"/>
              </a:spcBef>
              <a:buClrTx/>
              <a:buSzTx/>
              <a:buNone/>
              <a:defRPr sz="20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6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11065993"/>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F1F7E9"/>
        </a:solidFill>
        <a:effectLst/>
      </p:bgPr>
    </p:bg>
    <p:spTree>
      <p:nvGrpSpPr>
        <p:cNvPr id="1" name=""/>
        <p:cNvGrpSpPr/>
        <p:nvPr/>
      </p:nvGrpSpPr>
      <p:grpSpPr>
        <a:xfrm>
          <a:off x="0" y="0"/>
          <a:ext cx="0" cy="0"/>
          <a:chOff x="0" y="0"/>
          <a:chExt cx="0" cy="0"/>
        </a:xfrm>
      </p:grpSpPr>
      <p:sp>
        <p:nvSpPr>
          <p:cNvPr id="516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6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7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75" name="Body Level One…"/>
          <p:cNvSpPr txBox="1">
            <a:spLocks noGrp="1"/>
          </p:cNvSpPr>
          <p:nvPr>
            <p:ph type="body" sz="half" idx="1"/>
          </p:nvPr>
        </p:nvSpPr>
        <p:spPr>
          <a:xfrm>
            <a:off x="685800" y="1849438"/>
            <a:ext cx="3810000" cy="4114801"/>
          </a:xfrm>
          <a:prstGeom prst="rect">
            <a:avLst/>
          </a:prstGeom>
        </p:spPr>
        <p:txBody>
          <a:bodyPr/>
          <a:lstStyle>
            <a:lvl1pPr>
              <a:spcBef>
                <a:spcPts val="600"/>
              </a:spcBef>
              <a:buClr>
                <a:srgbClr val="808000"/>
              </a:buClr>
              <a:buSzPct val="100000"/>
              <a:buChar char="•"/>
              <a:defRPr sz="2800" b="1">
                <a:solidFill>
                  <a:srgbClr val="F1F7E9"/>
                </a:solidFill>
              </a:defRPr>
            </a:lvl1pPr>
            <a:lvl2pPr marL="790575" indent="-333375">
              <a:spcBef>
                <a:spcPts val="600"/>
              </a:spcBef>
              <a:buClr>
                <a:srgbClr val="808000"/>
              </a:buClr>
              <a:buSzPct val="100000"/>
              <a:buChar char="–"/>
              <a:defRPr sz="2800" b="1">
                <a:solidFill>
                  <a:srgbClr val="F1F7E9"/>
                </a:solidFill>
              </a:defRPr>
            </a:lvl2pPr>
            <a:lvl3pPr marL="1234439" indent="-320039">
              <a:spcBef>
                <a:spcPts val="600"/>
              </a:spcBef>
              <a:buClr>
                <a:srgbClr val="808000"/>
              </a:buClr>
              <a:buSzPct val="100000"/>
              <a:buChar char="•"/>
              <a:defRPr sz="2800" b="1">
                <a:solidFill>
                  <a:srgbClr val="F1F7E9"/>
                </a:solidFill>
              </a:defRPr>
            </a:lvl3pPr>
            <a:lvl4pPr marL="1727200" indent="-355600">
              <a:spcBef>
                <a:spcPts val="600"/>
              </a:spcBef>
              <a:buClr>
                <a:srgbClr val="808000"/>
              </a:buClr>
              <a:buSzPct val="100000"/>
              <a:buChar char="–"/>
              <a:defRPr sz="2800" b="1">
                <a:solidFill>
                  <a:srgbClr val="F1F7E9"/>
                </a:solidFill>
              </a:defRPr>
            </a:lvl4pPr>
            <a:lvl5pPr marL="2184400" indent="-355600">
              <a:spcBef>
                <a:spcPts val="600"/>
              </a:spcBef>
              <a:buClr>
                <a:srgbClr val="808000"/>
              </a:buClr>
              <a:buSzPct val="100000"/>
              <a:buChar char="»"/>
              <a:defRPr sz="28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7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4746860"/>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F1F7E9"/>
        </a:solidFill>
        <a:effectLst/>
      </p:bgPr>
    </p:bg>
    <p:spTree>
      <p:nvGrpSpPr>
        <p:cNvPr id="1" name=""/>
        <p:cNvGrpSpPr/>
        <p:nvPr/>
      </p:nvGrpSpPr>
      <p:grpSpPr>
        <a:xfrm>
          <a:off x="0" y="0"/>
          <a:ext cx="0" cy="0"/>
          <a:chOff x="0" y="0"/>
          <a:chExt cx="0" cy="0"/>
        </a:xfrm>
      </p:grpSpPr>
      <p:sp>
        <p:nvSpPr>
          <p:cNvPr id="518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9" name="Title Text"/>
          <p:cNvSpPr txBox="1">
            <a:spLocks noGrp="1"/>
          </p:cNvSpPr>
          <p:nvPr>
            <p:ph type="title"/>
          </p:nvPr>
        </p:nvSpPr>
        <p:spPr>
          <a:xfrm>
            <a:off x="457200" y="274638"/>
            <a:ext cx="8229600" cy="1143001"/>
          </a:xfrm>
          <a:prstGeom prst="rect">
            <a:avLst/>
          </a:prstGeom>
        </p:spPr>
        <p:txBody>
          <a:bodyPr/>
          <a:lstStyle>
            <a:lvl1pPr>
              <a:defRPr b="1"/>
            </a:lvl1pPr>
          </a:lstStyle>
          <a:p>
            <a:r>
              <a:t>Title Text</a:t>
            </a:r>
          </a:p>
        </p:txBody>
      </p:sp>
      <p:sp>
        <p:nvSpPr>
          <p:cNvPr id="51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F1F7E9"/>
                </a:solidFill>
              </a:defRPr>
            </a:lvl1pPr>
            <a:lvl2pPr marL="0" indent="457200">
              <a:spcBef>
                <a:spcPts val="500"/>
              </a:spcBef>
              <a:buClrTx/>
              <a:buSzTx/>
              <a:buNone/>
              <a:defRPr sz="2400" b="1">
                <a:solidFill>
                  <a:srgbClr val="F1F7E9"/>
                </a:solidFill>
              </a:defRPr>
            </a:lvl2pPr>
            <a:lvl3pPr marL="0" indent="914400">
              <a:spcBef>
                <a:spcPts val="500"/>
              </a:spcBef>
              <a:buClrTx/>
              <a:buSzTx/>
              <a:buNone/>
              <a:defRPr sz="2400" b="1">
                <a:solidFill>
                  <a:srgbClr val="F1F7E9"/>
                </a:solidFill>
              </a:defRPr>
            </a:lvl3pPr>
            <a:lvl4pPr marL="0" indent="1371600">
              <a:spcBef>
                <a:spcPts val="500"/>
              </a:spcBef>
              <a:buClrTx/>
              <a:buSzTx/>
              <a:buNone/>
              <a:defRPr sz="2400" b="1">
                <a:solidFill>
                  <a:srgbClr val="F1F7E9"/>
                </a:solidFill>
              </a:defRPr>
            </a:lvl4pPr>
            <a:lvl5pPr marL="0" indent="1828800">
              <a:spcBef>
                <a:spcPts val="500"/>
              </a:spcBef>
              <a:buClrTx/>
              <a:buSzTx/>
              <a:buNone/>
              <a:defRPr sz="2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F1F7E9"/>
                </a:solidFill>
                <a:effectLst/>
              </a:defRPr>
            </a:pPr>
            <a:endParaRPr/>
          </a:p>
        </p:txBody>
      </p:sp>
      <p:sp>
        <p:nvSpPr>
          <p:cNvPr id="5192"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64379460"/>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F1F7E9"/>
        </a:solidFill>
        <a:effectLst/>
      </p:bgPr>
    </p:bg>
    <p:spTree>
      <p:nvGrpSpPr>
        <p:cNvPr id="1" name=""/>
        <p:cNvGrpSpPr/>
        <p:nvPr/>
      </p:nvGrpSpPr>
      <p:grpSpPr>
        <a:xfrm>
          <a:off x="0" y="0"/>
          <a:ext cx="0" cy="0"/>
          <a:chOff x="0" y="0"/>
          <a:chExt cx="0" cy="0"/>
        </a:xfrm>
      </p:grpSpPr>
      <p:sp>
        <p:nvSpPr>
          <p:cNvPr id="5199"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0"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1"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2"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3"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4"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5"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0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36714012"/>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12" name="Group 2"/>
          <p:cNvGrpSpPr/>
          <p:nvPr/>
        </p:nvGrpSpPr>
        <p:grpSpPr>
          <a:xfrm>
            <a:off x="3800475" y="1789113"/>
            <a:ext cx="5350046" cy="5056188"/>
            <a:chOff x="0" y="0"/>
            <a:chExt cx="5350045" cy="5056187"/>
          </a:xfrm>
        </p:grpSpPr>
        <p:sp>
          <p:nvSpPr>
            <p:cNvPr id="67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7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1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F1F7E9"/>
        </a:solidFill>
        <a:effectLst/>
      </p:bgPr>
    </p:bg>
    <p:spTree>
      <p:nvGrpSpPr>
        <p:cNvPr id="1" name=""/>
        <p:cNvGrpSpPr/>
        <p:nvPr/>
      </p:nvGrpSpPr>
      <p:grpSpPr>
        <a:xfrm>
          <a:off x="0" y="0"/>
          <a:ext cx="0" cy="0"/>
          <a:chOff x="0" y="0"/>
          <a:chExt cx="0" cy="0"/>
        </a:xfrm>
      </p:grpSpPr>
      <p:sp>
        <p:nvSpPr>
          <p:cNvPr id="521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9"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07921497"/>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F1F7E9"/>
        </a:solidFill>
        <a:effectLst/>
      </p:bgPr>
    </p:bg>
    <p:spTree>
      <p:nvGrpSpPr>
        <p:cNvPr id="1" name=""/>
        <p:cNvGrpSpPr/>
        <p:nvPr/>
      </p:nvGrpSpPr>
      <p:grpSpPr>
        <a:xfrm>
          <a:off x="0" y="0"/>
          <a:ext cx="0" cy="0"/>
          <a:chOff x="0" y="0"/>
          <a:chExt cx="0" cy="0"/>
        </a:xfrm>
      </p:grpSpPr>
      <p:sp>
        <p:nvSpPr>
          <p:cNvPr id="5226"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2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8"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9"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0"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31"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5233" name="Body Level One…"/>
          <p:cNvSpPr txBox="1">
            <a:spLocks noGrp="1"/>
          </p:cNvSpPr>
          <p:nvPr>
            <p:ph type="body" idx="1"/>
          </p:nvPr>
        </p:nvSpPr>
        <p:spPr>
          <a:xfrm>
            <a:off x="3575050" y="273050"/>
            <a:ext cx="5111750" cy="5853113"/>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34"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b="1">
                <a:solidFill>
                  <a:srgbClr val="F1F7E9"/>
                </a:solidFill>
                <a:effectLst/>
              </a:defRPr>
            </a:pPr>
            <a:endParaRPr/>
          </a:p>
        </p:txBody>
      </p:sp>
      <p:sp>
        <p:nvSpPr>
          <p:cNvPr id="5235"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42973677"/>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F1F7E9"/>
        </a:solidFill>
        <a:effectLst/>
      </p:bgPr>
    </p:bg>
    <p:spTree>
      <p:nvGrpSpPr>
        <p:cNvPr id="1" name=""/>
        <p:cNvGrpSpPr/>
        <p:nvPr/>
      </p:nvGrpSpPr>
      <p:grpSpPr>
        <a:xfrm>
          <a:off x="0" y="0"/>
          <a:ext cx="0" cy="0"/>
          <a:chOff x="0" y="0"/>
          <a:chExt cx="0" cy="0"/>
        </a:xfrm>
      </p:grpSpPr>
      <p:sp>
        <p:nvSpPr>
          <p:cNvPr id="5242"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3"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4"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5"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6"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7"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524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25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a:solidFill>
                  <a:srgbClr val="F1F7E9"/>
                </a:solidFill>
              </a:defRPr>
            </a:lvl1pPr>
            <a:lvl2pPr marL="0" indent="457200">
              <a:spcBef>
                <a:spcPts val="300"/>
              </a:spcBef>
              <a:buClrTx/>
              <a:buSzTx/>
              <a:buNone/>
              <a:defRPr sz="1400" b="1">
                <a:solidFill>
                  <a:srgbClr val="F1F7E9"/>
                </a:solidFill>
              </a:defRPr>
            </a:lvl2pPr>
            <a:lvl3pPr marL="0" indent="914400">
              <a:spcBef>
                <a:spcPts val="300"/>
              </a:spcBef>
              <a:buClrTx/>
              <a:buSzTx/>
              <a:buNone/>
              <a:defRPr sz="1400" b="1">
                <a:solidFill>
                  <a:srgbClr val="F1F7E9"/>
                </a:solidFill>
              </a:defRPr>
            </a:lvl3pPr>
            <a:lvl4pPr marL="0" indent="1371600">
              <a:spcBef>
                <a:spcPts val="300"/>
              </a:spcBef>
              <a:buClrTx/>
              <a:buSzTx/>
              <a:buNone/>
              <a:defRPr sz="1400" b="1">
                <a:solidFill>
                  <a:srgbClr val="F1F7E9"/>
                </a:solidFill>
              </a:defRPr>
            </a:lvl4pPr>
            <a:lvl5pPr marL="0" indent="1828800">
              <a:spcBef>
                <a:spcPts val="300"/>
              </a:spcBef>
              <a:buClrTx/>
              <a:buSzTx/>
              <a:buNone/>
              <a:defRPr sz="1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5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30408333"/>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F1F7E9"/>
        </a:solidFill>
        <a:effectLst/>
      </p:bgPr>
    </p:bg>
    <p:spTree>
      <p:nvGrpSpPr>
        <p:cNvPr id="1" name=""/>
        <p:cNvGrpSpPr/>
        <p:nvPr/>
      </p:nvGrpSpPr>
      <p:grpSpPr>
        <a:xfrm>
          <a:off x="0" y="0"/>
          <a:ext cx="0" cy="0"/>
          <a:chOff x="0" y="0"/>
          <a:chExt cx="0" cy="0"/>
        </a:xfrm>
      </p:grpSpPr>
      <p:sp>
        <p:nvSpPr>
          <p:cNvPr id="525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5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6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65" name="Body Level One…"/>
          <p:cNvSpPr txBox="1">
            <a:spLocks noGrp="1"/>
          </p:cNvSpPr>
          <p:nvPr>
            <p:ph type="body" idx="1"/>
          </p:nvPr>
        </p:nvSpPr>
        <p:spPr>
          <a:xfrm>
            <a:off x="685800" y="1849438"/>
            <a:ext cx="7772400" cy="4114801"/>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6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78413030"/>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F1F7E9"/>
        </a:solidFill>
        <a:effectLst/>
      </p:bgPr>
    </p:bg>
    <p:spTree>
      <p:nvGrpSpPr>
        <p:cNvPr id="1" name=""/>
        <p:cNvGrpSpPr/>
        <p:nvPr/>
      </p:nvGrpSpPr>
      <p:grpSpPr>
        <a:xfrm>
          <a:off x="0" y="0"/>
          <a:ext cx="0" cy="0"/>
          <a:chOff x="0" y="0"/>
          <a:chExt cx="0" cy="0"/>
        </a:xfrm>
      </p:grpSpPr>
      <p:sp>
        <p:nvSpPr>
          <p:cNvPr id="527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9" name="Title Text"/>
          <p:cNvSpPr txBox="1">
            <a:spLocks noGrp="1"/>
          </p:cNvSpPr>
          <p:nvPr>
            <p:ph type="title"/>
          </p:nvPr>
        </p:nvSpPr>
        <p:spPr>
          <a:xfrm>
            <a:off x="6515100" y="304800"/>
            <a:ext cx="1943100" cy="5659438"/>
          </a:xfrm>
          <a:prstGeom prst="rect">
            <a:avLst/>
          </a:prstGeom>
        </p:spPr>
        <p:txBody>
          <a:bodyPr vert="eaVert"/>
          <a:lstStyle>
            <a:lvl1pPr>
              <a:defRPr b="1"/>
            </a:lvl1pPr>
          </a:lstStyle>
          <a:p>
            <a:r>
              <a:t>Title Text</a:t>
            </a:r>
          </a:p>
        </p:txBody>
      </p:sp>
      <p:sp>
        <p:nvSpPr>
          <p:cNvPr id="5280" name="Body Level One…"/>
          <p:cNvSpPr txBox="1">
            <a:spLocks noGrp="1"/>
          </p:cNvSpPr>
          <p:nvPr>
            <p:ph type="body" idx="1"/>
          </p:nvPr>
        </p:nvSpPr>
        <p:spPr>
          <a:xfrm>
            <a:off x="685800" y="304800"/>
            <a:ext cx="5676900" cy="5659438"/>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8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84435401"/>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20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88" name="Title Text"/>
          <p:cNvSpPr txBox="1">
            <a:spLocks noGrp="1"/>
          </p:cNvSpPr>
          <p:nvPr>
            <p:ph type="title"/>
          </p:nvPr>
        </p:nvSpPr>
        <p:spPr>
          <a:xfrm>
            <a:off x="1676400" y="1828800"/>
            <a:ext cx="7086600" cy="1828800"/>
          </a:xfrm>
          <a:prstGeom prst="rect">
            <a:avLst/>
          </a:prstGeom>
          <a:effectLst>
            <a:outerShdw blurRad="63500" dist="25400" dir="5100098"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89" name="Body Level One…"/>
          <p:cNvSpPr txBox="1">
            <a:spLocks noGrp="1"/>
          </p:cNvSpPr>
          <p:nvPr>
            <p:ph type="body" sz="quarter" idx="1"/>
          </p:nvPr>
        </p:nvSpPr>
        <p:spPr>
          <a:xfrm>
            <a:off x="2057400" y="4038600"/>
            <a:ext cx="6400800" cy="1752600"/>
          </a:xfrm>
          <a:prstGeom prst="rect">
            <a:avLst/>
          </a:prstGeom>
          <a:effectLst>
            <a:outerShdw blurRad="50800" dist="12699" dir="5100221" rotWithShape="0">
              <a:srgbClr val="FFFFFF">
                <a:alpha val="75000"/>
              </a:srgbClr>
            </a:outerShdw>
          </a:effectLst>
        </p:spPr>
        <p:txBody>
          <a:bodyPr/>
          <a:lstStyle>
            <a:lvl1pPr marL="0" indent="0" algn="ctr">
              <a:buClrTx/>
              <a:buSzTx/>
              <a:buNone/>
              <a:defRPr>
                <a:solidFill>
                  <a:srgbClr val="000000"/>
                </a:solidFill>
                <a:latin typeface="Trebuchet MS"/>
                <a:ea typeface="Trebuchet MS"/>
                <a:cs typeface="Trebuchet MS"/>
                <a:sym typeface="Trebuchet MS"/>
              </a:defRPr>
            </a:lvl1pPr>
            <a:lvl2pPr algn="ctr">
              <a:buClrTx/>
              <a:buSzPct val="100000"/>
              <a:buChar char="•"/>
              <a:defRPr>
                <a:solidFill>
                  <a:srgbClr val="000000"/>
                </a:solidFill>
                <a:latin typeface="Trebuchet MS"/>
                <a:ea typeface="Trebuchet MS"/>
                <a:cs typeface="Trebuchet MS"/>
                <a:sym typeface="Trebuchet MS"/>
              </a:defRPr>
            </a:lvl2pPr>
            <a:lvl3pPr algn="ctr">
              <a:buClrTx/>
              <a:buSzPct val="100000"/>
              <a:buChar char="•"/>
              <a:defRPr>
                <a:solidFill>
                  <a:srgbClr val="000000"/>
                </a:solidFill>
                <a:latin typeface="Trebuchet MS"/>
                <a:ea typeface="Trebuchet MS"/>
                <a:cs typeface="Trebuchet MS"/>
                <a:sym typeface="Trebuchet MS"/>
              </a:defRPr>
            </a:lvl3pPr>
            <a:lvl4pPr algn="ctr">
              <a:buClrTx/>
              <a:buSzPct val="100000"/>
              <a:buChar char="•"/>
              <a:defRPr>
                <a:solidFill>
                  <a:srgbClr val="000000"/>
                </a:solidFill>
                <a:latin typeface="Trebuchet MS"/>
                <a:ea typeface="Trebuchet MS"/>
                <a:cs typeface="Trebuchet MS"/>
                <a:sym typeface="Trebuchet MS"/>
              </a:defRPr>
            </a:lvl4pPr>
            <a:lvl5pPr algn="ctr">
              <a:buClrTx/>
              <a:buSzPct val="100000"/>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18262750"/>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97"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98"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9"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30369298"/>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2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06" name="Title Text"/>
          <p:cNvSpPr txBox="1">
            <a:spLocks noGrp="1"/>
          </p:cNvSpPr>
          <p:nvPr>
            <p:ph type="title"/>
          </p:nvPr>
        </p:nvSpPr>
        <p:spPr>
          <a:xfrm>
            <a:off x="722312" y="4406900"/>
            <a:ext cx="7772401" cy="1362075"/>
          </a:xfrm>
          <a:prstGeom prst="rect">
            <a:avLst/>
          </a:prstGeom>
          <a:effectLst>
            <a:outerShdw blurRad="63500" dist="25400" dir="5100233" rotWithShape="0">
              <a:srgbClr val="FFFFFF">
                <a:alpha val="75000"/>
              </a:srgbClr>
            </a:outerShdw>
          </a:effectLst>
        </p:spPr>
        <p:txBody>
          <a:bodyPr anchor="t"/>
          <a:lstStyle>
            <a:lvl1pPr algn="l">
              <a:defRPr sz="4000" b="1" cap="all">
                <a:solidFill>
                  <a:srgbClr val="000000"/>
                </a:solidFill>
                <a:latin typeface="Trebuchet MS"/>
                <a:ea typeface="Trebuchet MS"/>
                <a:cs typeface="Trebuchet MS"/>
                <a:sym typeface="Trebuchet MS"/>
              </a:defRPr>
            </a:lvl1pPr>
          </a:lstStyle>
          <a:p>
            <a:pPr>
              <a:defRPr>
                <a:effectLst/>
              </a:defRPr>
            </a:pPr>
            <a:r>
              <a:t>Title Text</a:t>
            </a:r>
          </a:p>
        </p:txBody>
      </p:sp>
      <p:sp>
        <p:nvSpPr>
          <p:cNvPr id="5307" name="Body Level One…"/>
          <p:cNvSpPr txBox="1">
            <a:spLocks noGrp="1"/>
          </p:cNvSpPr>
          <p:nvPr>
            <p:ph type="body" sz="quarter" idx="1"/>
          </p:nvPr>
        </p:nvSpPr>
        <p:spPr>
          <a:xfrm>
            <a:off x="722312" y="2906713"/>
            <a:ext cx="7772401" cy="1500188"/>
          </a:xfrm>
          <a:prstGeom prst="rect">
            <a:avLst/>
          </a:prstGeom>
          <a:effectLst>
            <a:outerShdw blurRad="50800" dist="12699" dir="5100221" rotWithShape="0">
              <a:srgbClr val="FFFFFF">
                <a:alpha val="75000"/>
              </a:srgbClr>
            </a:outerShdw>
          </a:effectLst>
        </p:spPr>
        <p:txBody>
          <a:bodyPr anchor="b"/>
          <a:lstStyle>
            <a:lvl1pPr marL="0" indent="0">
              <a:spcBef>
                <a:spcPts val="400"/>
              </a:spcBef>
              <a:buClrTx/>
              <a:buSzTx/>
              <a:buNone/>
              <a:defRPr sz="2000">
                <a:solidFill>
                  <a:srgbClr val="000000"/>
                </a:solidFill>
                <a:latin typeface="Trebuchet MS"/>
                <a:ea typeface="Trebuchet MS"/>
                <a:cs typeface="Trebuchet MS"/>
                <a:sym typeface="Trebuchet MS"/>
              </a:defRPr>
            </a:lvl1pPr>
            <a:lvl2pPr marL="0" indent="457200">
              <a:spcBef>
                <a:spcPts val="400"/>
              </a:spcBef>
              <a:buClrTx/>
              <a:buSzTx/>
              <a:buNone/>
              <a:defRPr sz="2000">
                <a:solidFill>
                  <a:srgbClr val="000000"/>
                </a:solidFill>
                <a:latin typeface="Trebuchet MS"/>
                <a:ea typeface="Trebuchet MS"/>
                <a:cs typeface="Trebuchet MS"/>
                <a:sym typeface="Trebuchet MS"/>
              </a:defRPr>
            </a:lvl2pPr>
            <a:lvl3pPr marL="0" indent="914400">
              <a:spcBef>
                <a:spcPts val="400"/>
              </a:spcBef>
              <a:buClrTx/>
              <a:buSzTx/>
              <a:buNone/>
              <a:defRPr sz="2000">
                <a:solidFill>
                  <a:srgbClr val="000000"/>
                </a:solidFill>
                <a:latin typeface="Trebuchet MS"/>
                <a:ea typeface="Trebuchet MS"/>
                <a:cs typeface="Trebuchet MS"/>
                <a:sym typeface="Trebuchet MS"/>
              </a:defRPr>
            </a:lvl3pPr>
            <a:lvl4pPr marL="0" indent="1371600">
              <a:spcBef>
                <a:spcPts val="400"/>
              </a:spcBef>
              <a:buClrTx/>
              <a:buSzTx/>
              <a:buNone/>
              <a:defRPr sz="2000">
                <a:solidFill>
                  <a:srgbClr val="000000"/>
                </a:solidFill>
                <a:latin typeface="Trebuchet MS"/>
                <a:ea typeface="Trebuchet MS"/>
                <a:cs typeface="Trebuchet MS"/>
                <a:sym typeface="Trebuchet MS"/>
              </a:defRPr>
            </a:lvl4pPr>
            <a:lvl5pPr marL="0" indent="1828800">
              <a:spcBef>
                <a:spcPts val="400"/>
              </a:spcBef>
              <a:buClrTx/>
              <a:buSzTx/>
              <a:buNone/>
              <a:defRPr sz="20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08"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66655894"/>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0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15"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16" name="Body Level One…"/>
          <p:cNvSpPr txBox="1">
            <a:spLocks noGrp="1"/>
          </p:cNvSpPr>
          <p:nvPr>
            <p:ph type="body" sz="quarter" idx="1"/>
          </p:nvPr>
        </p:nvSpPr>
        <p:spPr>
          <a:xfrm>
            <a:off x="1752600" y="2438400"/>
            <a:ext cx="3505200" cy="3429000"/>
          </a:xfrm>
          <a:prstGeom prst="rect">
            <a:avLst/>
          </a:prstGeom>
          <a:effectLst>
            <a:outerShdw blurRad="50800" dist="12699" dir="5100221" rotWithShape="0">
              <a:srgbClr val="FFFFFF">
                <a:alpha val="75000"/>
              </a:srgbClr>
            </a:outerShdw>
          </a:effectLst>
        </p:spPr>
        <p:txBody>
          <a:bodyPr/>
          <a:lstStyle>
            <a:lvl1pPr>
              <a:spcBef>
                <a:spcPts val="600"/>
              </a:spcBef>
              <a:buClrTx/>
              <a:buSzPct val="100000"/>
              <a:buFont typeface="Times Roman"/>
              <a:buChar char="•"/>
              <a:defRPr sz="2800">
                <a:solidFill>
                  <a:srgbClr val="000000"/>
                </a:solidFill>
                <a:latin typeface="Trebuchet MS"/>
                <a:ea typeface="Trebuchet MS"/>
                <a:cs typeface="Trebuchet MS"/>
                <a:sym typeface="Trebuchet MS"/>
              </a:defRPr>
            </a:lvl1pPr>
            <a:lvl2pPr marL="790575" indent="-333375">
              <a:spcBef>
                <a:spcPts val="600"/>
              </a:spcBef>
              <a:buClrTx/>
              <a:buSzPct val="100000"/>
              <a:buFont typeface="Times Roman"/>
              <a:buChar char="•"/>
              <a:defRPr sz="2800">
                <a:solidFill>
                  <a:srgbClr val="000000"/>
                </a:solidFill>
                <a:latin typeface="Trebuchet MS"/>
                <a:ea typeface="Trebuchet MS"/>
                <a:cs typeface="Trebuchet MS"/>
                <a:sym typeface="Trebuchet MS"/>
              </a:defRPr>
            </a:lvl2pPr>
            <a:lvl3pPr marL="1234439" indent="-320039">
              <a:spcBef>
                <a:spcPts val="600"/>
              </a:spcBef>
              <a:buClrTx/>
              <a:buSzPct val="100000"/>
              <a:buFont typeface="Times Roman"/>
              <a:buChar char="•"/>
              <a:defRPr sz="2800">
                <a:solidFill>
                  <a:srgbClr val="000000"/>
                </a:solidFill>
                <a:latin typeface="Trebuchet MS"/>
                <a:ea typeface="Trebuchet MS"/>
                <a:cs typeface="Trebuchet MS"/>
                <a:sym typeface="Trebuchet MS"/>
              </a:defRPr>
            </a:lvl3pPr>
            <a:lvl4pPr marL="17272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4pPr>
            <a:lvl5pPr marL="21844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1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02999426"/>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2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24" name="Title Text"/>
          <p:cNvSpPr txBox="1">
            <a:spLocks noGrp="1"/>
          </p:cNvSpPr>
          <p:nvPr>
            <p:ph type="title"/>
          </p:nvPr>
        </p:nvSpPr>
        <p:spPr>
          <a:xfrm>
            <a:off x="457200" y="274638"/>
            <a:ext cx="8229600" cy="1143001"/>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25" name="Body Level One…"/>
          <p:cNvSpPr txBox="1">
            <a:spLocks noGrp="1"/>
          </p:cNvSpPr>
          <p:nvPr>
            <p:ph type="body" sz="quarter" idx="1"/>
          </p:nvPr>
        </p:nvSpPr>
        <p:spPr>
          <a:xfrm>
            <a:off x="457200" y="1535112"/>
            <a:ext cx="4040188" cy="639763"/>
          </a:xfrm>
          <a:prstGeom prst="rect">
            <a:avLst/>
          </a:prstGeom>
          <a:effectLst>
            <a:outerShdw blurRad="50800" dist="12699" dir="5100221" rotWithShape="0">
              <a:srgbClr val="FFFFFF">
                <a:alpha val="75000"/>
              </a:srgbClr>
            </a:outerShdw>
          </a:effectLst>
        </p:spPr>
        <p:txBody>
          <a:bodyPr anchor="b"/>
          <a:lstStyle>
            <a:lvl1pPr marL="0" indent="0">
              <a:spcBef>
                <a:spcPts val="500"/>
              </a:spcBef>
              <a:buClrTx/>
              <a:buSzTx/>
              <a:buNone/>
              <a:defRPr sz="2400" b="1">
                <a:solidFill>
                  <a:srgbClr val="000000"/>
                </a:solidFill>
                <a:latin typeface="Trebuchet MS"/>
                <a:ea typeface="Trebuchet MS"/>
                <a:cs typeface="Trebuchet MS"/>
                <a:sym typeface="Trebuchet MS"/>
              </a:defRPr>
            </a:lvl1pPr>
            <a:lvl2pPr marL="0" indent="457200">
              <a:spcBef>
                <a:spcPts val="500"/>
              </a:spcBef>
              <a:buClrTx/>
              <a:buSzTx/>
              <a:buNone/>
              <a:defRPr sz="2400" b="1">
                <a:solidFill>
                  <a:srgbClr val="000000"/>
                </a:solidFill>
                <a:latin typeface="Trebuchet MS"/>
                <a:ea typeface="Trebuchet MS"/>
                <a:cs typeface="Trebuchet MS"/>
                <a:sym typeface="Trebuchet MS"/>
              </a:defRPr>
            </a:lvl2pPr>
            <a:lvl3pPr marL="0" indent="914400">
              <a:spcBef>
                <a:spcPts val="500"/>
              </a:spcBef>
              <a:buClrTx/>
              <a:buSzTx/>
              <a:buNone/>
              <a:defRPr sz="2400" b="1">
                <a:solidFill>
                  <a:srgbClr val="000000"/>
                </a:solidFill>
                <a:latin typeface="Trebuchet MS"/>
                <a:ea typeface="Trebuchet MS"/>
                <a:cs typeface="Trebuchet MS"/>
                <a:sym typeface="Trebuchet MS"/>
              </a:defRPr>
            </a:lvl3pPr>
            <a:lvl4pPr marL="0" indent="1371600">
              <a:spcBef>
                <a:spcPts val="500"/>
              </a:spcBef>
              <a:buClrTx/>
              <a:buSzTx/>
              <a:buNone/>
              <a:defRPr sz="2400" b="1">
                <a:solidFill>
                  <a:srgbClr val="000000"/>
                </a:solidFill>
                <a:latin typeface="Trebuchet MS"/>
                <a:ea typeface="Trebuchet MS"/>
                <a:cs typeface="Trebuchet MS"/>
                <a:sym typeface="Trebuchet MS"/>
              </a:defRPr>
            </a:lvl4pPr>
            <a:lvl5pPr marL="0" indent="1828800">
              <a:spcBef>
                <a:spcPts val="500"/>
              </a:spcBef>
              <a:buClrTx/>
              <a:buSzTx/>
              <a:buNone/>
              <a:defRPr sz="2400" b="1">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26" name="Text Placeholder 4"/>
          <p:cNvSpPr>
            <a:spLocks noGrp="1"/>
          </p:cNvSpPr>
          <p:nvPr>
            <p:ph type="body" sz="quarter" idx="21"/>
          </p:nvPr>
        </p:nvSpPr>
        <p:spPr>
          <a:xfrm>
            <a:off x="4645025" y="1535112"/>
            <a:ext cx="4041775" cy="639763"/>
          </a:xfrm>
          <a:prstGeom prst="rect">
            <a:avLst/>
          </a:prstGeom>
          <a:effectLst>
            <a:outerShdw blurRad="50800" dist="12699" dir="5100221" rotWithShape="0">
              <a:srgbClr val="FFFFFF">
                <a:alpha val="75000"/>
              </a:srgbClr>
            </a:outerShdw>
          </a:effectLst>
        </p:spPr>
        <p:txBody>
          <a:bodyPr anchor="b"/>
          <a:lstStyle/>
          <a:p>
            <a:pPr marL="0" indent="0">
              <a:spcBef>
                <a:spcPts val="500"/>
              </a:spcBef>
              <a:buClrTx/>
              <a:buSzTx/>
              <a:buNone/>
              <a:defRPr sz="2400" b="1">
                <a:solidFill>
                  <a:srgbClr val="000000"/>
                </a:solidFill>
                <a:effectLst/>
                <a:latin typeface="Trebuchet MS"/>
                <a:ea typeface="Trebuchet MS"/>
                <a:cs typeface="Trebuchet MS"/>
                <a:sym typeface="Trebuchet MS"/>
              </a:defRPr>
            </a:pPr>
            <a:endParaRPr/>
          </a:p>
        </p:txBody>
      </p:sp>
      <p:sp>
        <p:nvSpPr>
          <p:cNvPr id="532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926525"/>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54" name="Group 2"/>
          <p:cNvGrpSpPr/>
          <p:nvPr/>
        </p:nvGrpSpPr>
        <p:grpSpPr>
          <a:xfrm>
            <a:off x="3800475" y="1789113"/>
            <a:ext cx="5350046" cy="5056188"/>
            <a:chOff x="0" y="0"/>
            <a:chExt cx="5350045" cy="5056187"/>
          </a:xfrm>
        </p:grpSpPr>
        <p:sp>
          <p:nvSpPr>
            <p:cNvPr id="72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55"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756"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57"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75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2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34"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35"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7468939"/>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22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8362246"/>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9" name="Title Text"/>
          <p:cNvSpPr txBox="1">
            <a:spLocks noGrp="1"/>
          </p:cNvSpPr>
          <p:nvPr>
            <p:ph type="title"/>
          </p:nvPr>
        </p:nvSpPr>
        <p:spPr>
          <a:xfrm>
            <a:off x="457200" y="273050"/>
            <a:ext cx="3008314" cy="1162050"/>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50" name="Body Level One…"/>
          <p:cNvSpPr txBox="1">
            <a:spLocks noGrp="1"/>
          </p:cNvSpPr>
          <p:nvPr>
            <p:ph type="body" idx="1"/>
          </p:nvPr>
        </p:nvSpPr>
        <p:spPr>
          <a:xfrm>
            <a:off x="3575050" y="273050"/>
            <a:ext cx="5111750" cy="5853113"/>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51" name="Text Placeholder 3"/>
          <p:cNvSpPr>
            <a:spLocks noGrp="1"/>
          </p:cNvSpPr>
          <p:nvPr>
            <p:ph type="body" sz="half" idx="21"/>
          </p:nvPr>
        </p:nvSpPr>
        <p:spPr>
          <a:xfrm>
            <a:off x="457199" y="1435100"/>
            <a:ext cx="3008315" cy="4691063"/>
          </a:xfrm>
          <a:prstGeom prst="rect">
            <a:avLst/>
          </a:prstGeom>
          <a:effectLst>
            <a:outerShdw blurRad="50800" dist="12699" dir="5100221" rotWithShape="0">
              <a:srgbClr val="FFFFFF">
                <a:alpha val="75000"/>
              </a:srgbClr>
            </a:outerShdw>
          </a:effectLst>
        </p:spPr>
        <p:txBody>
          <a:bodyPr/>
          <a:lstStyle/>
          <a:p>
            <a:pPr marL="0" indent="0">
              <a:spcBef>
                <a:spcPts val="300"/>
              </a:spcBef>
              <a:buClrTx/>
              <a:buSzTx/>
              <a:buNone/>
              <a:defRPr sz="1400">
                <a:solidFill>
                  <a:srgbClr val="000000"/>
                </a:solidFill>
                <a:effectLst/>
                <a:latin typeface="Trebuchet MS"/>
                <a:ea typeface="Trebuchet MS"/>
                <a:cs typeface="Trebuchet MS"/>
                <a:sym typeface="Trebuchet MS"/>
              </a:defRPr>
            </a:pPr>
            <a:endParaRPr/>
          </a:p>
        </p:txBody>
      </p:sp>
      <p:sp>
        <p:nvSpPr>
          <p:cNvPr id="535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97721924"/>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59" name="Title Text"/>
          <p:cNvSpPr txBox="1">
            <a:spLocks noGrp="1"/>
          </p:cNvSpPr>
          <p:nvPr>
            <p:ph type="title"/>
          </p:nvPr>
        </p:nvSpPr>
        <p:spPr>
          <a:xfrm>
            <a:off x="1792288" y="4800600"/>
            <a:ext cx="5486401" cy="566738"/>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60" name="Picture Placeholder 2"/>
          <p:cNvSpPr>
            <a:spLocks noGrp="1"/>
          </p:cNvSpPr>
          <p:nvPr>
            <p:ph type="pic" sz="half" idx="21"/>
          </p:nvPr>
        </p:nvSpPr>
        <p:spPr>
          <a:xfrm>
            <a:off x="1792288" y="612775"/>
            <a:ext cx="5486401" cy="4114800"/>
          </a:xfrm>
          <a:prstGeom prst="rect">
            <a:avLst/>
          </a:prstGeom>
          <a:effectLst>
            <a:outerShdw blurRad="50800" dist="12699" dir="5100221" rotWithShape="0">
              <a:srgbClr val="FFFFFF">
                <a:alpha val="75000"/>
              </a:srgbClr>
            </a:outerShdw>
          </a:effectLst>
        </p:spPr>
        <p:txBody>
          <a:bodyPr lIns="91439" rIns="91439">
            <a:noAutofit/>
          </a:bodyPr>
          <a:lstStyle/>
          <a:p>
            <a:endParaRPr/>
          </a:p>
        </p:txBody>
      </p:sp>
      <p:sp>
        <p:nvSpPr>
          <p:cNvPr id="5361" name="Body Level One…"/>
          <p:cNvSpPr txBox="1">
            <a:spLocks noGrp="1"/>
          </p:cNvSpPr>
          <p:nvPr>
            <p:ph type="body" sz="quarter" idx="1"/>
          </p:nvPr>
        </p:nvSpPr>
        <p:spPr>
          <a:xfrm>
            <a:off x="1792288" y="5367337"/>
            <a:ext cx="5486401" cy="804863"/>
          </a:xfrm>
          <a:prstGeom prst="rect">
            <a:avLst/>
          </a:prstGeom>
          <a:effectLst>
            <a:outerShdw blurRad="50800" dist="12699" dir="5100221" rotWithShape="0">
              <a:srgbClr val="FFFFFF">
                <a:alpha val="75000"/>
              </a:srgbClr>
            </a:outerShdw>
          </a:effectLst>
        </p:spPr>
        <p:txBody>
          <a:bodyPr/>
          <a:lstStyle>
            <a:lvl1pPr marL="0" indent="0">
              <a:spcBef>
                <a:spcPts val="300"/>
              </a:spcBef>
              <a:buClrTx/>
              <a:buSzTx/>
              <a:buNone/>
              <a:defRPr sz="1400">
                <a:solidFill>
                  <a:srgbClr val="000000"/>
                </a:solidFill>
                <a:latin typeface="Trebuchet MS"/>
                <a:ea typeface="Trebuchet MS"/>
                <a:cs typeface="Trebuchet MS"/>
                <a:sym typeface="Trebuchet MS"/>
              </a:defRPr>
            </a:lvl1pPr>
            <a:lvl2pPr marL="0" indent="457200">
              <a:spcBef>
                <a:spcPts val="300"/>
              </a:spcBef>
              <a:buClrTx/>
              <a:buSzTx/>
              <a:buNone/>
              <a:defRPr sz="1400">
                <a:solidFill>
                  <a:srgbClr val="000000"/>
                </a:solidFill>
                <a:latin typeface="Trebuchet MS"/>
                <a:ea typeface="Trebuchet MS"/>
                <a:cs typeface="Trebuchet MS"/>
                <a:sym typeface="Trebuchet MS"/>
              </a:defRPr>
            </a:lvl2pPr>
            <a:lvl3pPr marL="0" indent="914400">
              <a:spcBef>
                <a:spcPts val="300"/>
              </a:spcBef>
              <a:buClrTx/>
              <a:buSzTx/>
              <a:buNone/>
              <a:defRPr sz="1400">
                <a:solidFill>
                  <a:srgbClr val="000000"/>
                </a:solidFill>
                <a:latin typeface="Trebuchet MS"/>
                <a:ea typeface="Trebuchet MS"/>
                <a:cs typeface="Trebuchet MS"/>
                <a:sym typeface="Trebuchet MS"/>
              </a:defRPr>
            </a:lvl3pPr>
            <a:lvl4pPr marL="0" indent="1371600">
              <a:spcBef>
                <a:spcPts val="300"/>
              </a:spcBef>
              <a:buClrTx/>
              <a:buSzTx/>
              <a:buNone/>
              <a:defRPr sz="1400">
                <a:solidFill>
                  <a:srgbClr val="000000"/>
                </a:solidFill>
                <a:latin typeface="Trebuchet MS"/>
                <a:ea typeface="Trebuchet MS"/>
                <a:cs typeface="Trebuchet MS"/>
                <a:sym typeface="Trebuchet MS"/>
              </a:defRPr>
            </a:lvl4pPr>
            <a:lvl5pPr marL="0" indent="1828800">
              <a:spcBef>
                <a:spcPts val="300"/>
              </a:spcBef>
              <a:buClrTx/>
              <a:buSzTx/>
              <a:buNone/>
              <a:defRPr sz="14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6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27136792"/>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69"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0"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71"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32374446"/>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78" name="Title Text"/>
          <p:cNvSpPr txBox="1">
            <a:spLocks noGrp="1"/>
          </p:cNvSpPr>
          <p:nvPr>
            <p:ph type="title"/>
          </p:nvPr>
        </p:nvSpPr>
        <p:spPr>
          <a:xfrm>
            <a:off x="7124700" y="1219200"/>
            <a:ext cx="1790700" cy="4648200"/>
          </a:xfrm>
          <a:prstGeom prst="rect">
            <a:avLst/>
          </a:prstGeom>
          <a:effectLst>
            <a:outerShdw blurRad="63500" dist="25400" dir="5100233" rotWithShape="0">
              <a:srgbClr val="FFFFFF">
                <a:alpha val="75000"/>
              </a:srgbClr>
            </a:outerShdw>
          </a:effectLst>
        </p:spPr>
        <p:txBody>
          <a:bodyPr vert="eaVert"/>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9" name="Body Level One…"/>
          <p:cNvSpPr txBox="1">
            <a:spLocks noGrp="1"/>
          </p:cNvSpPr>
          <p:nvPr>
            <p:ph type="body" sz="half" idx="1"/>
          </p:nvPr>
        </p:nvSpPr>
        <p:spPr>
          <a:xfrm>
            <a:off x="1752600" y="1219200"/>
            <a:ext cx="5219700" cy="46482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8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9914467"/>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23_Blank">
    <p:bg>
      <p:bgPr>
        <a:gradFill flip="none" rotWithShape="1">
          <a:gsLst>
            <a:gs pos="0">
              <a:srgbClr val="5A5C6C"/>
            </a:gs>
            <a:gs pos="100000">
              <a:srgbClr val="525462"/>
            </a:gs>
          </a:gsLst>
          <a:lin ang="5400000" scaled="0"/>
        </a:gradFill>
        <a:effectLst/>
      </p:bgPr>
    </p:bg>
    <p:spTree>
      <p:nvGrpSpPr>
        <p:cNvPr id="1" name=""/>
        <p:cNvGrpSpPr/>
        <p:nvPr/>
      </p:nvGrpSpPr>
      <p:grpSpPr>
        <a:xfrm>
          <a:off x="0" y="0"/>
          <a:ext cx="0" cy="0"/>
          <a:chOff x="0" y="0"/>
          <a:chExt cx="0" cy="0"/>
        </a:xfrm>
      </p:grpSpPr>
      <p:grpSp>
        <p:nvGrpSpPr>
          <p:cNvPr id="5537" name="Group 2"/>
          <p:cNvGrpSpPr/>
          <p:nvPr/>
        </p:nvGrpSpPr>
        <p:grpSpPr>
          <a:xfrm>
            <a:off x="3707" y="1422400"/>
            <a:ext cx="9143469" cy="5435601"/>
            <a:chOff x="0" y="0"/>
            <a:chExt cx="9143467" cy="5435600"/>
          </a:xfrm>
        </p:grpSpPr>
        <p:grpSp>
          <p:nvGrpSpPr>
            <p:cNvPr id="5400" name="Group 3"/>
            <p:cNvGrpSpPr/>
            <p:nvPr/>
          </p:nvGrpSpPr>
          <p:grpSpPr>
            <a:xfrm>
              <a:off x="28042" y="0"/>
              <a:ext cx="9115426" cy="5435601"/>
              <a:chOff x="0" y="0"/>
              <a:chExt cx="9115424" cy="5435600"/>
            </a:xfrm>
          </p:grpSpPr>
          <p:sp>
            <p:nvSpPr>
              <p:cNvPr id="5387" name="Freeform 4"/>
              <p:cNvSpPr/>
              <p:nvPr/>
            </p:nvSpPr>
            <p:spPr>
              <a:xfrm>
                <a:off x="2189162" y="349250"/>
                <a:ext cx="4468814" cy="3349626"/>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8" name="Freeform 5"/>
              <p:cNvSpPr/>
              <p:nvPr/>
            </p:nvSpPr>
            <p:spPr>
              <a:xfrm>
                <a:off x="1035050" y="349250"/>
                <a:ext cx="6296026" cy="3756026"/>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9" name="Freeform 6"/>
              <p:cNvSpPr/>
              <p:nvPr/>
            </p:nvSpPr>
            <p:spPr>
              <a:xfrm>
                <a:off x="0" y="274637"/>
                <a:ext cx="9099551" cy="4932364"/>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0" name="Freeform 7"/>
              <p:cNvSpPr/>
              <p:nvPr/>
            </p:nvSpPr>
            <p:spPr>
              <a:xfrm>
                <a:off x="352425" y="395287"/>
                <a:ext cx="8750301"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1" name="Freeform 8"/>
              <p:cNvSpPr/>
              <p:nvPr/>
            </p:nvSpPr>
            <p:spPr>
              <a:xfrm>
                <a:off x="7651750" y="139700"/>
                <a:ext cx="1254126"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2" name="Freeform 9"/>
              <p:cNvSpPr/>
              <p:nvPr/>
            </p:nvSpPr>
            <p:spPr>
              <a:xfrm>
                <a:off x="8180387" y="0"/>
                <a:ext cx="919164"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3" name="Freeform 10"/>
              <p:cNvSpPr/>
              <p:nvPr/>
            </p:nvSpPr>
            <p:spPr>
              <a:xfrm>
                <a:off x="5192712" y="114300"/>
                <a:ext cx="3922714" cy="3803651"/>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4" name="Freeform 11"/>
              <p:cNvSpPr/>
              <p:nvPr/>
            </p:nvSpPr>
            <p:spPr>
              <a:xfrm>
                <a:off x="3724275" y="271462"/>
                <a:ext cx="2220913" cy="2141539"/>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5"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6" name="Freeform 13"/>
              <p:cNvSpPr/>
              <p:nvPr/>
            </p:nvSpPr>
            <p:spPr>
              <a:xfrm>
                <a:off x="4594225" y="4095750"/>
                <a:ext cx="4521201" cy="1250951"/>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7" name="Freeform 14"/>
              <p:cNvSpPr/>
              <p:nvPr/>
            </p:nvSpPr>
            <p:spPr>
              <a:xfrm>
                <a:off x="8609012" y="41275"/>
                <a:ext cx="506414" cy="1355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8" name="Freeform 15"/>
              <p:cNvSpPr/>
              <p:nvPr/>
            </p:nvSpPr>
            <p:spPr>
              <a:xfrm>
                <a:off x="7832725" y="4241800"/>
                <a:ext cx="1025526" cy="622301"/>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9" name="Freeform 16"/>
              <p:cNvSpPr/>
              <p:nvPr/>
            </p:nvSpPr>
            <p:spPr>
              <a:xfrm>
                <a:off x="47625" y="2387600"/>
                <a:ext cx="4343401" cy="304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grpSp>
        <p:grpSp>
          <p:nvGrpSpPr>
            <p:cNvPr id="5536" name="Group 17"/>
            <p:cNvGrpSpPr/>
            <p:nvPr/>
          </p:nvGrpSpPr>
          <p:grpSpPr>
            <a:xfrm>
              <a:off x="-1" y="2217622"/>
              <a:ext cx="2193879" cy="2694461"/>
              <a:chOff x="0" y="0"/>
              <a:chExt cx="2193877" cy="2694460"/>
            </a:xfrm>
          </p:grpSpPr>
          <p:sp>
            <p:nvSpPr>
              <p:cNvPr id="5401" name="Rectangle 18"/>
              <p:cNvSpPr/>
              <p:nvPr/>
            </p:nvSpPr>
            <p:spPr>
              <a:xfrm rot="6798887">
                <a:off x="96305" y="25226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2" name="Rectangle 19"/>
              <p:cNvSpPr/>
              <p:nvPr/>
            </p:nvSpPr>
            <p:spPr>
              <a:xfrm rot="6798887">
                <a:off x="48680" y="25194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3" name="Rectangle 20"/>
              <p:cNvSpPr/>
              <p:nvPr/>
            </p:nvSpPr>
            <p:spPr>
              <a:xfrm rot="6798887">
                <a:off x="7405" y="25099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4" name="Rectangle 21"/>
              <p:cNvSpPr/>
              <p:nvPr/>
            </p:nvSpPr>
            <p:spPr>
              <a:xfrm rot="5999912">
                <a:off x="328080" y="2525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5" name="Rectangle 22"/>
              <p:cNvSpPr/>
              <p:nvPr/>
            </p:nvSpPr>
            <p:spPr>
              <a:xfrm rot="5999912">
                <a:off x="286805"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6" name="Rectangle 23"/>
              <p:cNvSpPr/>
              <p:nvPr/>
            </p:nvSpPr>
            <p:spPr>
              <a:xfrm rot="6250138">
                <a:off x="239180"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7" name="Rectangle 24"/>
              <p:cNvSpPr/>
              <p:nvPr/>
            </p:nvSpPr>
            <p:spPr>
              <a:xfrm rot="6238076">
                <a:off x="191555" y="25290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8" name="Rectangle 25"/>
              <p:cNvSpPr/>
              <p:nvPr/>
            </p:nvSpPr>
            <p:spPr>
              <a:xfrm rot="5380717">
                <a:off x="572555" y="25004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9" name="Rectangle 26"/>
              <p:cNvSpPr/>
              <p:nvPr/>
            </p:nvSpPr>
            <p:spPr>
              <a:xfrm rot="5380717">
                <a:off x="524930" y="25067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0" name="Rectangle 27"/>
              <p:cNvSpPr/>
              <p:nvPr/>
            </p:nvSpPr>
            <p:spPr>
              <a:xfrm rot="5583200">
                <a:off x="477305" y="25131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1" name="Rectangle 28"/>
              <p:cNvSpPr/>
              <p:nvPr/>
            </p:nvSpPr>
            <p:spPr>
              <a:xfrm rot="5737625">
                <a:off x="426505" y="25226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2" name="Rectangle 29"/>
              <p:cNvSpPr/>
              <p:nvPr/>
            </p:nvSpPr>
            <p:spPr>
              <a:xfrm rot="4715477">
                <a:off x="817030" y="24369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3" name="Rectangle 30"/>
              <p:cNvSpPr/>
              <p:nvPr/>
            </p:nvSpPr>
            <p:spPr>
              <a:xfrm rot="4924949">
                <a:off x="767817" y="24464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4" name="Rectangle 31"/>
              <p:cNvSpPr/>
              <p:nvPr/>
            </p:nvSpPr>
            <p:spPr>
              <a:xfrm rot="4924949">
                <a:off x="720192" y="246867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5" name="Rectangle 32"/>
              <p:cNvSpPr/>
              <p:nvPr/>
            </p:nvSpPr>
            <p:spPr>
              <a:xfrm rot="5041352">
                <a:off x="674155" y="24718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6" name="Rectangle 33"/>
              <p:cNvSpPr/>
              <p:nvPr/>
            </p:nvSpPr>
            <p:spPr>
              <a:xfrm rot="3816889">
                <a:off x="1050392" y="2332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7" name="Rectangle 34"/>
              <p:cNvSpPr/>
              <p:nvPr/>
            </p:nvSpPr>
            <p:spPr>
              <a:xfrm rot="3816889">
                <a:off x="1002767" y="23607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8" name="Rectangle 35"/>
              <p:cNvSpPr/>
              <p:nvPr/>
            </p:nvSpPr>
            <p:spPr>
              <a:xfrm rot="4104184">
                <a:off x="958317" y="23766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9" name="Rectangle 36"/>
              <p:cNvSpPr/>
              <p:nvPr/>
            </p:nvSpPr>
            <p:spPr>
              <a:xfrm rot="4325343">
                <a:off x="909104" y="2398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0" name="Rectangle 37"/>
              <p:cNvSpPr/>
              <p:nvPr/>
            </p:nvSpPr>
            <p:spPr>
              <a:xfrm rot="3368036">
                <a:off x="1266292" y="2205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1" name="Rectangle 38"/>
              <p:cNvSpPr/>
              <p:nvPr/>
            </p:nvSpPr>
            <p:spPr>
              <a:xfrm rot="3368036">
                <a:off x="1221842" y="22305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2" name="Rectangle 39"/>
              <p:cNvSpPr/>
              <p:nvPr/>
            </p:nvSpPr>
            <p:spPr>
              <a:xfrm rot="3368036">
                <a:off x="1180567" y="22591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3" name="Rectangle 40"/>
              <p:cNvSpPr/>
              <p:nvPr/>
            </p:nvSpPr>
            <p:spPr>
              <a:xfrm rot="3816889">
                <a:off x="1134529" y="22877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4" name="Rectangle 41"/>
              <p:cNvSpPr/>
              <p:nvPr/>
            </p:nvSpPr>
            <p:spPr>
              <a:xfrm rot="2302266">
                <a:off x="1461554" y="205434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5" name="Rectangle 42"/>
              <p:cNvSpPr/>
              <p:nvPr/>
            </p:nvSpPr>
            <p:spPr>
              <a:xfrm rot="2302266">
                <a:off x="1423454" y="20845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6" name="Rectangle 43"/>
              <p:cNvSpPr/>
              <p:nvPr/>
            </p:nvSpPr>
            <p:spPr>
              <a:xfrm rot="2707562">
                <a:off x="1386942" y="21162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7" name="Rectangle 44"/>
              <p:cNvSpPr/>
              <p:nvPr/>
            </p:nvSpPr>
            <p:spPr>
              <a:xfrm rot="2707562">
                <a:off x="1345667" y="2144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8" name="Rectangle 45"/>
              <p:cNvSpPr/>
              <p:nvPr/>
            </p:nvSpPr>
            <p:spPr>
              <a:xfrm rot="1525830">
                <a:off x="1626654" y="18733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9" name="Rectangle 46"/>
              <p:cNvSpPr/>
              <p:nvPr/>
            </p:nvSpPr>
            <p:spPr>
              <a:xfrm rot="1525830">
                <a:off x="1598079" y="19114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0" name="Rectangle 47"/>
              <p:cNvSpPr/>
              <p:nvPr/>
            </p:nvSpPr>
            <p:spPr>
              <a:xfrm rot="1788117">
                <a:off x="1567917" y="194639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1" name="Rectangle 48"/>
              <p:cNvSpPr/>
              <p:nvPr/>
            </p:nvSpPr>
            <p:spPr>
              <a:xfrm rot="1788117">
                <a:off x="1534579" y="19860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2" name="Rectangle 49"/>
              <p:cNvSpPr/>
              <p:nvPr/>
            </p:nvSpPr>
            <p:spPr>
              <a:xfrm rot="841630">
                <a:off x="1763179" y="16860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3" name="Rectangle 50"/>
              <p:cNvSpPr/>
              <p:nvPr/>
            </p:nvSpPr>
            <p:spPr>
              <a:xfrm rot="841630">
                <a:off x="1742542" y="17225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4" name="Rectangle 51"/>
              <p:cNvSpPr/>
              <p:nvPr/>
            </p:nvSpPr>
            <p:spPr>
              <a:xfrm rot="1308689">
                <a:off x="1720317" y="1763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5" name="Rectangle 52"/>
              <p:cNvSpPr/>
              <p:nvPr/>
            </p:nvSpPr>
            <p:spPr>
              <a:xfrm rot="1308689">
                <a:off x="1685392" y="17971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6" name="Rectangle 53"/>
              <p:cNvSpPr/>
              <p:nvPr/>
            </p:nvSpPr>
            <p:spPr>
              <a:xfrm rot="469913">
                <a:off x="1856842" y="14796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7" name="Rectangle 54"/>
              <p:cNvSpPr/>
              <p:nvPr/>
            </p:nvSpPr>
            <p:spPr>
              <a:xfrm rot="559869">
                <a:off x="1840967" y="15193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8" name="Rectangle 55"/>
              <p:cNvSpPr/>
              <p:nvPr/>
            </p:nvSpPr>
            <p:spPr>
              <a:xfrm rot="734079">
                <a:off x="1828267" y="156062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9" name="Rectangle 56"/>
              <p:cNvSpPr/>
              <p:nvPr/>
            </p:nvSpPr>
            <p:spPr>
              <a:xfrm rot="734079">
                <a:off x="1807629" y="16050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0" name="Rectangle 57"/>
              <p:cNvSpPr/>
              <p:nvPr/>
            </p:nvSpPr>
            <p:spPr>
              <a:xfrm rot="21306096">
                <a:off x="1918754" y="127487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1" name="Rectangle 58"/>
              <p:cNvSpPr/>
              <p:nvPr/>
            </p:nvSpPr>
            <p:spPr>
              <a:xfrm rot="21599993">
                <a:off x="1902879" y="13161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2" name="Rectangle 59"/>
              <p:cNvSpPr/>
              <p:nvPr/>
            </p:nvSpPr>
            <p:spPr>
              <a:xfrm rot="21599993">
                <a:off x="1901292" y="1355840"/>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3" name="Rectangle 60"/>
              <p:cNvSpPr/>
              <p:nvPr/>
            </p:nvSpPr>
            <p:spPr>
              <a:xfrm rot="214188">
                <a:off x="1883829" y="139711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4" name="Rectangle 61"/>
              <p:cNvSpPr/>
              <p:nvPr/>
            </p:nvSpPr>
            <p:spPr>
              <a:xfrm rot="20917612">
                <a:off x="1931454" y="1066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5" name="Rectangle 62"/>
              <p:cNvSpPr/>
              <p:nvPr/>
            </p:nvSpPr>
            <p:spPr>
              <a:xfrm rot="21119601">
                <a:off x="1933042" y="11081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6" name="Rectangle 63"/>
              <p:cNvSpPr/>
              <p:nvPr/>
            </p:nvSpPr>
            <p:spPr>
              <a:xfrm rot="21119601">
                <a:off x="1933042" y="1146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7" name="Rectangle 64"/>
              <p:cNvSpPr/>
              <p:nvPr/>
            </p:nvSpPr>
            <p:spPr>
              <a:xfrm rot="21329454">
                <a:off x="1931454" y="11875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8" name="Rectangle 65"/>
              <p:cNvSpPr/>
              <p:nvPr/>
            </p:nvSpPr>
            <p:spPr>
              <a:xfrm rot="20467714">
                <a:off x="1912404" y="8732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9" name="Rectangle 66"/>
              <p:cNvSpPr/>
              <p:nvPr/>
            </p:nvSpPr>
            <p:spPr>
              <a:xfrm rot="20630728">
                <a:off x="1921929" y="9065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0" name="Rectangle 67"/>
              <p:cNvSpPr/>
              <p:nvPr/>
            </p:nvSpPr>
            <p:spPr>
              <a:xfrm rot="20630728">
                <a:off x="1926692" y="9446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1" name="Rectangle 68"/>
              <p:cNvSpPr/>
              <p:nvPr/>
            </p:nvSpPr>
            <p:spPr>
              <a:xfrm rot="20793741">
                <a:off x="1931454" y="9875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2" name="Rectangle 69"/>
              <p:cNvSpPr/>
              <p:nvPr/>
            </p:nvSpPr>
            <p:spPr>
              <a:xfrm rot="20056058">
                <a:off x="1845729" y="6890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3" name="Rectangle 70"/>
              <p:cNvSpPr/>
              <p:nvPr/>
            </p:nvSpPr>
            <p:spPr>
              <a:xfrm rot="20258047">
                <a:off x="1863192" y="7287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4" name="Rectangle 71"/>
              <p:cNvSpPr/>
              <p:nvPr/>
            </p:nvSpPr>
            <p:spPr>
              <a:xfrm rot="20258047">
                <a:off x="1875892" y="765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5" name="Rectangle 72"/>
              <p:cNvSpPr/>
              <p:nvPr/>
            </p:nvSpPr>
            <p:spPr>
              <a:xfrm rot="20258047">
                <a:off x="1891767" y="7970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6" name="Rectangle 73"/>
              <p:cNvSpPr/>
              <p:nvPr/>
            </p:nvSpPr>
            <p:spPr>
              <a:xfrm rot="19671255">
                <a:off x="1744129" y="5319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7" name="Rectangle 74"/>
              <p:cNvSpPr/>
              <p:nvPr/>
            </p:nvSpPr>
            <p:spPr>
              <a:xfrm rot="19755826">
                <a:off x="1764767" y="558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8" name="Rectangle 75"/>
              <p:cNvSpPr/>
              <p:nvPr/>
            </p:nvSpPr>
            <p:spPr>
              <a:xfrm rot="19847617">
                <a:off x="1788579" y="5938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9" name="Rectangle 76"/>
              <p:cNvSpPr/>
              <p:nvPr/>
            </p:nvSpPr>
            <p:spPr>
              <a:xfrm rot="19847617">
                <a:off x="1809217" y="6208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0" name="Rectangle 77"/>
              <p:cNvSpPr/>
              <p:nvPr/>
            </p:nvSpPr>
            <p:spPr>
              <a:xfrm rot="19133264">
                <a:off x="1606017" y="38905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1" name="Rectangle 78"/>
              <p:cNvSpPr/>
              <p:nvPr/>
            </p:nvSpPr>
            <p:spPr>
              <a:xfrm rot="19133264">
                <a:off x="1639354" y="4192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2" name="Rectangle 79"/>
              <p:cNvSpPr/>
              <p:nvPr/>
            </p:nvSpPr>
            <p:spPr>
              <a:xfrm rot="19133264">
                <a:off x="1663167" y="4462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3" name="Rectangle 80"/>
              <p:cNvSpPr/>
              <p:nvPr/>
            </p:nvSpPr>
            <p:spPr>
              <a:xfrm rot="19257134">
                <a:off x="1691742" y="4716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4"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465" name="Rectangle 82"/>
              <p:cNvSpPr/>
              <p:nvPr/>
            </p:nvSpPr>
            <p:spPr>
              <a:xfrm rot="6575641">
                <a:off x="-348196" y="1341552"/>
                <a:ext cx="19462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6" name="Rectangle 83"/>
              <p:cNvSpPr/>
              <p:nvPr/>
            </p:nvSpPr>
            <p:spPr>
              <a:xfrm rot="238799">
                <a:off x="2642" y="1354252"/>
                <a:ext cx="16367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7" name="Rectangle 84"/>
              <p:cNvSpPr/>
              <p:nvPr/>
            </p:nvSpPr>
            <p:spPr>
              <a:xfrm rot="18642971">
                <a:off x="1436154" y="2842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8" name="Rectangle 85"/>
              <p:cNvSpPr/>
              <p:nvPr/>
            </p:nvSpPr>
            <p:spPr>
              <a:xfrm rot="18642971">
                <a:off x="1472667" y="306503"/>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9" name="Rectangle 86"/>
              <p:cNvSpPr/>
              <p:nvPr/>
            </p:nvSpPr>
            <p:spPr>
              <a:xfrm rot="18642971">
                <a:off x="1510767" y="32396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0" name="Rectangle 87"/>
              <p:cNvSpPr/>
              <p:nvPr/>
            </p:nvSpPr>
            <p:spPr>
              <a:xfrm rot="18938967">
                <a:off x="1542517" y="3430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1" name="Rectangle 88"/>
              <p:cNvSpPr/>
              <p:nvPr/>
            </p:nvSpPr>
            <p:spPr>
              <a:xfrm rot="17961497">
                <a:off x="1247242" y="2112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2" name="Rectangle 89"/>
              <p:cNvSpPr/>
              <p:nvPr/>
            </p:nvSpPr>
            <p:spPr>
              <a:xfrm rot="17961497">
                <a:off x="1290104" y="2239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3" name="Rectangle 90"/>
              <p:cNvSpPr/>
              <p:nvPr/>
            </p:nvSpPr>
            <p:spPr>
              <a:xfrm rot="18085367">
                <a:off x="1325029" y="2334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4" name="Rectangle 91"/>
              <p:cNvSpPr/>
              <p:nvPr/>
            </p:nvSpPr>
            <p:spPr>
              <a:xfrm rot="18379200">
                <a:off x="1364717" y="25252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5" name="Rectangle 92"/>
              <p:cNvSpPr/>
              <p:nvPr/>
            </p:nvSpPr>
            <p:spPr>
              <a:xfrm rot="17261750">
                <a:off x="1026579" y="16362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6" name="Rectangle 93"/>
              <p:cNvSpPr/>
              <p:nvPr/>
            </p:nvSpPr>
            <p:spPr>
              <a:xfrm rot="17349641">
                <a:off x="1071029" y="1731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7" name="Rectangle 94"/>
              <p:cNvSpPr/>
              <p:nvPr/>
            </p:nvSpPr>
            <p:spPr>
              <a:xfrm rot="17349641">
                <a:off x="1120242" y="1795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8" name="Rectangle 95"/>
              <p:cNvSpPr/>
              <p:nvPr/>
            </p:nvSpPr>
            <p:spPr>
              <a:xfrm rot="17610754">
                <a:off x="1167867" y="1858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9" name="Rectangle 96"/>
              <p:cNvSpPr/>
              <p:nvPr/>
            </p:nvSpPr>
            <p:spPr>
              <a:xfrm rot="16737784">
                <a:off x="794805" y="1604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0" name="Rectangle 97"/>
              <p:cNvSpPr/>
              <p:nvPr/>
            </p:nvSpPr>
            <p:spPr>
              <a:xfrm rot="16926630">
                <a:off x="844017" y="15727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1" name="Rectangle 98"/>
              <p:cNvSpPr/>
              <p:nvPr/>
            </p:nvSpPr>
            <p:spPr>
              <a:xfrm rot="16953279">
                <a:off x="8900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2" name="Rectangle 99"/>
              <p:cNvSpPr/>
              <p:nvPr/>
            </p:nvSpPr>
            <p:spPr>
              <a:xfrm rot="17019377">
                <a:off x="9408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3" name="Rectangle 100"/>
              <p:cNvSpPr/>
              <p:nvPr/>
            </p:nvSpPr>
            <p:spPr>
              <a:xfrm rot="16404871">
                <a:off x="559855" y="19220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4" name="Rectangle 101"/>
              <p:cNvSpPr/>
              <p:nvPr/>
            </p:nvSpPr>
            <p:spPr>
              <a:xfrm rot="16239516">
                <a:off x="607480" y="1826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5" name="Rectangle 102"/>
              <p:cNvSpPr/>
              <p:nvPr/>
            </p:nvSpPr>
            <p:spPr>
              <a:xfrm rot="16311061">
                <a:off x="661455" y="17632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6" name="Rectangle 103"/>
              <p:cNvSpPr/>
              <p:nvPr/>
            </p:nvSpPr>
            <p:spPr>
              <a:xfrm rot="16435146">
                <a:off x="709080" y="1699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7" name="Rectangle 104"/>
              <p:cNvSpPr/>
              <p:nvPr/>
            </p:nvSpPr>
            <p:spPr>
              <a:xfrm rot="15467838">
                <a:off x="323317" y="26205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8" name="Rectangle 105"/>
              <p:cNvSpPr/>
              <p:nvPr/>
            </p:nvSpPr>
            <p:spPr>
              <a:xfrm rot="15379567">
                <a:off x="372530" y="24617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9" name="Rectangle 106"/>
              <p:cNvSpPr/>
              <p:nvPr/>
            </p:nvSpPr>
            <p:spPr>
              <a:xfrm rot="15489056">
                <a:off x="418567" y="2303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0" name="Rectangle 107"/>
              <p:cNvSpPr/>
              <p:nvPr/>
            </p:nvSpPr>
            <p:spPr>
              <a:xfrm rot="15680431">
                <a:off x="461430" y="2112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1" name="Rectangle 108"/>
              <p:cNvSpPr/>
              <p:nvPr/>
            </p:nvSpPr>
            <p:spPr>
              <a:xfrm rot="14223709">
                <a:off x="5817" y="4049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2" name="Rectangle 109"/>
              <p:cNvSpPr/>
              <p:nvPr/>
            </p:nvSpPr>
            <p:spPr>
              <a:xfrm rot="14431653">
                <a:off x="99480" y="3541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3" name="Rectangle 110"/>
              <p:cNvSpPr/>
              <p:nvPr/>
            </p:nvSpPr>
            <p:spPr>
              <a:xfrm rot="14797584">
                <a:off x="142342" y="3319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4" name="Rectangle 111"/>
              <p:cNvSpPr/>
              <p:nvPr/>
            </p:nvSpPr>
            <p:spPr>
              <a:xfrm rot="14797584">
                <a:off x="185205" y="3160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5" name="Rectangle 112"/>
              <p:cNvSpPr/>
              <p:nvPr/>
            </p:nvSpPr>
            <p:spPr>
              <a:xfrm rot="15142296">
                <a:off x="234417" y="2938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6" name="Rectangle 113"/>
              <p:cNvSpPr/>
              <p:nvPr/>
            </p:nvSpPr>
            <p:spPr>
              <a:xfrm rot="19723229">
                <a:off x="-3708" y="16987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7" name="Rectangle 114"/>
              <p:cNvSpPr/>
              <p:nvPr/>
            </p:nvSpPr>
            <p:spPr>
              <a:xfrm rot="3283992">
                <a:off x="807504" y="18813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8" name="Rectangle 115"/>
              <p:cNvSpPr/>
              <p:nvPr/>
            </p:nvSpPr>
            <p:spPr>
              <a:xfrm rot="3283992">
                <a:off x="51854" y="8018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9" name="Rectangle 116"/>
              <p:cNvSpPr/>
              <p:nvPr/>
            </p:nvSpPr>
            <p:spPr>
              <a:xfrm rot="19723229">
                <a:off x="1107542" y="885940"/>
                <a:ext cx="5032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0" name="Rectangle 117"/>
              <p:cNvSpPr/>
              <p:nvPr/>
            </p:nvSpPr>
            <p:spPr>
              <a:xfrm rot="5908516">
                <a:off x="313792" y="2575040"/>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1" name="Rectangle 118"/>
              <p:cNvSpPr/>
              <p:nvPr/>
            </p:nvSpPr>
            <p:spPr>
              <a:xfrm rot="6683973">
                <a:off x="67729" y="2575040"/>
                <a:ext cx="22860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2" name="Rectangle 119"/>
              <p:cNvSpPr/>
              <p:nvPr/>
            </p:nvSpPr>
            <p:spPr>
              <a:xfrm rot="5245609">
                <a:off x="569379" y="254011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3" name="Rectangle 120"/>
              <p:cNvSpPr/>
              <p:nvPr/>
            </p:nvSpPr>
            <p:spPr>
              <a:xfrm rot="4500520">
                <a:off x="824967" y="2467090"/>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4" name="Rectangle 121"/>
              <p:cNvSpPr/>
              <p:nvPr/>
            </p:nvSpPr>
            <p:spPr>
              <a:xfrm rot="3805227">
                <a:off x="1059917" y="23575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5" name="Rectangle 122"/>
              <p:cNvSpPr/>
              <p:nvPr/>
            </p:nvSpPr>
            <p:spPr>
              <a:xfrm rot="3060138">
                <a:off x="1286929" y="2214677"/>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6" name="Rectangle 123"/>
              <p:cNvSpPr/>
              <p:nvPr/>
            </p:nvSpPr>
            <p:spPr>
              <a:xfrm rot="2090281">
                <a:off x="1485367" y="204640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7" name="Rectangle 124"/>
              <p:cNvSpPr/>
              <p:nvPr/>
            </p:nvSpPr>
            <p:spPr>
              <a:xfrm rot="14431653">
                <a:off x="-32283" y="3382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8" name="Rectangle 125"/>
              <p:cNvSpPr/>
              <p:nvPr/>
            </p:nvSpPr>
            <p:spPr>
              <a:xfrm rot="15193499">
                <a:off x="212192" y="22236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9" name="Rectangle 126"/>
              <p:cNvSpPr/>
              <p:nvPr/>
            </p:nvSpPr>
            <p:spPr>
              <a:xfrm rot="16629380">
                <a:off x="705904" y="112827"/>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0" name="Rectangle 127"/>
              <p:cNvSpPr/>
              <p:nvPr/>
            </p:nvSpPr>
            <p:spPr>
              <a:xfrm rot="17301498">
                <a:off x="944029" y="106477"/>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1" name="Rectangle 128"/>
              <p:cNvSpPr/>
              <p:nvPr/>
            </p:nvSpPr>
            <p:spPr>
              <a:xfrm rot="17923694">
                <a:off x="1169454" y="147753"/>
                <a:ext cx="246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2" name="Rectangle 129"/>
              <p:cNvSpPr/>
              <p:nvPr/>
            </p:nvSpPr>
            <p:spPr>
              <a:xfrm rot="18411383">
                <a:off x="1375829" y="217603"/>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3" name="Rectangle 130"/>
              <p:cNvSpPr/>
              <p:nvPr/>
            </p:nvSpPr>
            <p:spPr>
              <a:xfrm rot="18989755">
                <a:off x="1558392" y="32396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4" name="Rectangle 131"/>
              <p:cNvSpPr/>
              <p:nvPr/>
            </p:nvSpPr>
            <p:spPr>
              <a:xfrm rot="19409993">
                <a:off x="1702854" y="463665"/>
                <a:ext cx="2746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5" name="Rectangle 132"/>
              <p:cNvSpPr/>
              <p:nvPr/>
            </p:nvSpPr>
            <p:spPr>
              <a:xfrm rot="19871442">
                <a:off x="1817154" y="627177"/>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6" name="Rectangle 133"/>
              <p:cNvSpPr/>
              <p:nvPr/>
            </p:nvSpPr>
            <p:spPr>
              <a:xfrm rot="20427881">
                <a:off x="1898117" y="81291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7" name="Rectangle 134"/>
              <p:cNvSpPr/>
              <p:nvPr/>
            </p:nvSpPr>
            <p:spPr>
              <a:xfrm rot="20846155">
                <a:off x="1929867" y="10113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8" name="Rectangle 135"/>
              <p:cNvSpPr/>
              <p:nvPr/>
            </p:nvSpPr>
            <p:spPr>
              <a:xfrm rot="21312177">
                <a:off x="1921929" y="12272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9" name="Rectangle 136"/>
              <p:cNvSpPr/>
              <p:nvPr/>
            </p:nvSpPr>
            <p:spPr>
              <a:xfrm rot="696741">
                <a:off x="1783817" y="1657465"/>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0" name="Rectangle 137"/>
              <p:cNvSpPr/>
              <p:nvPr/>
            </p:nvSpPr>
            <p:spPr>
              <a:xfrm rot="1529990">
                <a:off x="1648879" y="1860665"/>
                <a:ext cx="2222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1"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2"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3"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4"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5"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6"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7"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8"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9"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0" name="Rectangle 147"/>
              <p:cNvSpPr/>
              <p:nvPr/>
            </p:nvSpPr>
            <p:spPr>
              <a:xfrm rot="244926">
                <a:off x="1864779" y="1441565"/>
                <a:ext cx="255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1" name="Rectangle 148"/>
              <p:cNvSpPr/>
              <p:nvPr/>
            </p:nvSpPr>
            <p:spPr>
              <a:xfrm rot="16001411">
                <a:off x="456667" y="147752"/>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2"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3" name="Freeform 150"/>
              <p:cNvSpPr/>
              <p:nvPr/>
            </p:nvSpPr>
            <p:spPr>
              <a:xfrm rot="18742963">
                <a:off x="979623" y="1997119"/>
                <a:ext cx="105921" cy="10862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4"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5B5D6B"/>
                  </a:gs>
                  <a:gs pos="100000">
                    <a:srgbClr val="585A68"/>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5"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535561"/>
                  </a:gs>
                  <a:gs pos="50000">
                    <a:srgbClr val="5B5D6B"/>
                  </a:gs>
                  <a:gs pos="100000">
                    <a:srgbClr val="535561"/>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sp>
        <p:nvSpPr>
          <p:cNvPr id="5538" name="Slide Number"/>
          <p:cNvSpPr txBox="1">
            <a:spLocks noGrp="1"/>
          </p:cNvSpPr>
          <p:nvPr>
            <p:ph type="sldNum" sz="quarter" idx="2"/>
          </p:nvPr>
        </p:nvSpPr>
        <p:spPr>
          <a:xfrm>
            <a:off x="8603545" y="6245225"/>
            <a:ext cx="238831" cy="269240"/>
          </a:xfrm>
          <a:prstGeom prst="rect">
            <a:avLst/>
          </a:prstGeom>
        </p:spPr>
        <p:txBody>
          <a:bodyPr/>
          <a:lstStyle>
            <a:lvl1pPr>
              <a:defRPr>
                <a:latin typeface="Comic Sans MS"/>
                <a:ea typeface="Comic Sans MS"/>
                <a:cs typeface="Comic Sans MS"/>
                <a:sym typeface="Comic Sans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78190254"/>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21_Two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47" name="Group 4"/>
          <p:cNvGrpSpPr/>
          <p:nvPr/>
        </p:nvGrpSpPr>
        <p:grpSpPr>
          <a:xfrm>
            <a:off x="-1" y="0"/>
            <a:ext cx="9144002" cy="6845300"/>
            <a:chOff x="0" y="0"/>
            <a:chExt cx="9144000" cy="6845300"/>
          </a:xfrm>
        </p:grpSpPr>
        <p:sp>
          <p:nvSpPr>
            <p:cNvPr id="5545"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46"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48"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49"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3186246"/>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Two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59" name="Group 4"/>
          <p:cNvGrpSpPr/>
          <p:nvPr/>
        </p:nvGrpSpPr>
        <p:grpSpPr>
          <a:xfrm>
            <a:off x="-1" y="0"/>
            <a:ext cx="9144002" cy="6845300"/>
            <a:chOff x="0" y="0"/>
            <a:chExt cx="9144000" cy="6845300"/>
          </a:xfrm>
        </p:grpSpPr>
        <p:sp>
          <p:nvSpPr>
            <p:cNvPr id="5557"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58"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60"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61"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6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09858763"/>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3_Title, Text,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71" name="Group 4"/>
          <p:cNvGrpSpPr/>
          <p:nvPr/>
        </p:nvGrpSpPr>
        <p:grpSpPr>
          <a:xfrm>
            <a:off x="-1" y="0"/>
            <a:ext cx="9144002" cy="6845300"/>
            <a:chOff x="0" y="0"/>
            <a:chExt cx="9144000" cy="6845300"/>
          </a:xfrm>
        </p:grpSpPr>
        <p:sp>
          <p:nvSpPr>
            <p:cNvPr id="5569"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70"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72"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73"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7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21987213"/>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99" name="Group 2"/>
          <p:cNvGrpSpPr/>
          <p:nvPr/>
        </p:nvGrpSpPr>
        <p:grpSpPr>
          <a:xfrm>
            <a:off x="3800475" y="1789113"/>
            <a:ext cx="5350046" cy="5056188"/>
            <a:chOff x="0" y="0"/>
            <a:chExt cx="5350045" cy="5056187"/>
          </a:xfrm>
        </p:grpSpPr>
        <p:sp>
          <p:nvSpPr>
            <p:cNvPr id="76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0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80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0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83" name="Group 4"/>
          <p:cNvGrpSpPr/>
          <p:nvPr/>
        </p:nvGrpSpPr>
        <p:grpSpPr>
          <a:xfrm>
            <a:off x="-1" y="0"/>
            <a:ext cx="9144002" cy="6845300"/>
            <a:chOff x="0" y="0"/>
            <a:chExt cx="9144000" cy="6845300"/>
          </a:xfrm>
        </p:grpSpPr>
        <p:sp>
          <p:nvSpPr>
            <p:cNvPr id="5581"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82"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84"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85"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8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00863085"/>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2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95" name="Group 4"/>
          <p:cNvGrpSpPr/>
          <p:nvPr/>
        </p:nvGrpSpPr>
        <p:grpSpPr>
          <a:xfrm>
            <a:off x="-1" y="0"/>
            <a:ext cx="9144002" cy="6845300"/>
            <a:chOff x="0" y="0"/>
            <a:chExt cx="9144000" cy="6845300"/>
          </a:xfrm>
        </p:grpSpPr>
        <p:sp>
          <p:nvSpPr>
            <p:cNvPr id="5593"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94"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96"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97"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1262206"/>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5605"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06" name="Body Level One…"/>
          <p:cNvSpPr txBox="1">
            <a:spLocks noGrp="1"/>
          </p:cNvSpPr>
          <p:nvPr>
            <p:ph type="body" idx="1"/>
          </p:nvPr>
        </p:nvSpPr>
        <p:spPr>
          <a:xfrm>
            <a:off x="457200" y="1600205"/>
            <a:ext cx="8229600" cy="4530726"/>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0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749303847"/>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22_Section Header">
    <p:spTree>
      <p:nvGrpSpPr>
        <p:cNvPr id="1" name=""/>
        <p:cNvGrpSpPr/>
        <p:nvPr/>
      </p:nvGrpSpPr>
      <p:grpSpPr>
        <a:xfrm>
          <a:off x="0" y="0"/>
          <a:ext cx="0" cy="0"/>
          <a:chOff x="0" y="0"/>
          <a:chExt cx="0" cy="0"/>
        </a:xfrm>
      </p:grpSpPr>
      <p:sp>
        <p:nvSpPr>
          <p:cNvPr id="5614"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lvl1pPr>
          </a:lstStyle>
          <a:p>
            <a:r>
              <a:t>Title Text</a:t>
            </a:r>
          </a:p>
        </p:txBody>
      </p:sp>
      <p:sp>
        <p:nvSpPr>
          <p:cNvPr id="561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lstStyle>
            <a:lvl1pPr marL="0" indent="0">
              <a:spcBef>
                <a:spcPts val="400"/>
              </a:spcBef>
              <a:buClrTx/>
              <a:buSzTx/>
              <a:buNone/>
              <a:defRPr sz="2000"/>
            </a:lvl1pPr>
            <a:lvl2pPr marL="0" indent="457150">
              <a:spcBef>
                <a:spcPts val="400"/>
              </a:spcBef>
              <a:buClrTx/>
              <a:buSzTx/>
              <a:buNone/>
              <a:defRPr sz="2000"/>
            </a:lvl2pPr>
            <a:lvl3pPr marL="0" indent="914300">
              <a:spcBef>
                <a:spcPts val="400"/>
              </a:spcBef>
              <a:buClrTx/>
              <a:buSzTx/>
              <a:buNone/>
              <a:defRPr sz="2000"/>
            </a:lvl3pPr>
            <a:lvl4pPr marL="0" indent="1371450">
              <a:spcBef>
                <a:spcPts val="400"/>
              </a:spcBef>
              <a:buClrTx/>
              <a:buSzTx/>
              <a:buNone/>
              <a:defRPr sz="2000"/>
            </a:lvl4pPr>
            <a:lvl5pPr marL="0" indent="18286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61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454042783"/>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22_Two Content">
    <p:spTree>
      <p:nvGrpSpPr>
        <p:cNvPr id="1" name=""/>
        <p:cNvGrpSpPr/>
        <p:nvPr/>
      </p:nvGrpSpPr>
      <p:grpSpPr>
        <a:xfrm>
          <a:off x="0" y="0"/>
          <a:ext cx="0" cy="0"/>
          <a:chOff x="0" y="0"/>
          <a:chExt cx="0" cy="0"/>
        </a:xfrm>
      </p:grpSpPr>
      <p:sp>
        <p:nvSpPr>
          <p:cNvPr id="5623"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24" name="Body Level One…"/>
          <p:cNvSpPr txBox="1">
            <a:spLocks noGrp="1"/>
          </p:cNvSpPr>
          <p:nvPr>
            <p:ph type="body" sz="half" idx="1"/>
          </p:nvPr>
        </p:nvSpPr>
        <p:spPr>
          <a:xfrm>
            <a:off x="457200" y="1600205"/>
            <a:ext cx="4038600" cy="4530726"/>
          </a:xfrm>
          <a:prstGeom prst="rect">
            <a:avLst/>
          </a:prstGeom>
        </p:spPr>
        <p:txBody>
          <a:bodyPr lIns="45714" tIns="45714" rIns="45714" bIns="45714"/>
          <a:lstStyle>
            <a:lvl1pPr marL="342861" indent="-342861">
              <a:spcBef>
                <a:spcPts val="600"/>
              </a:spcBef>
              <a:defRPr sz="2800"/>
            </a:lvl1pPr>
            <a:lvl2pPr marL="790488" indent="-333339">
              <a:spcBef>
                <a:spcPts val="600"/>
              </a:spcBef>
              <a:defRPr sz="2800"/>
            </a:lvl2pPr>
            <a:lvl3pPr marL="1234304" indent="-320004">
              <a:spcBef>
                <a:spcPts val="600"/>
              </a:spcBef>
              <a:defRPr sz="2800"/>
            </a:lvl3pPr>
            <a:lvl4pPr marL="1727011" indent="-355561">
              <a:spcBef>
                <a:spcPts val="600"/>
              </a:spcBef>
              <a:defRPr sz="2800"/>
            </a:lvl4pPr>
            <a:lvl5pPr marL="2184161" indent="-355561">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62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580528846"/>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type="tx">
  <p:cSld name="22_Comparison">
    <p:spTree>
      <p:nvGrpSpPr>
        <p:cNvPr id="1" name=""/>
        <p:cNvGrpSpPr/>
        <p:nvPr/>
      </p:nvGrpSpPr>
      <p:grpSpPr>
        <a:xfrm>
          <a:off x="0" y="0"/>
          <a:ext cx="0" cy="0"/>
          <a:chOff x="0" y="0"/>
          <a:chExt cx="0" cy="0"/>
        </a:xfrm>
      </p:grpSpPr>
      <p:sp>
        <p:nvSpPr>
          <p:cNvPr id="5632" name="Title Text"/>
          <p:cNvSpPr txBox="1">
            <a:spLocks noGrp="1"/>
          </p:cNvSpPr>
          <p:nvPr>
            <p:ph type="title"/>
          </p:nvPr>
        </p:nvSpPr>
        <p:spPr>
          <a:xfrm>
            <a:off x="457200" y="274638"/>
            <a:ext cx="8229600" cy="1143001"/>
          </a:xfrm>
          <a:prstGeom prst="rect">
            <a:avLst/>
          </a:prstGeom>
        </p:spPr>
        <p:txBody>
          <a:bodyPr lIns="45714" tIns="45714" rIns="45714" bIns="45714"/>
          <a:lstStyle/>
          <a:p>
            <a:r>
              <a:t>Title Text</a:t>
            </a:r>
          </a:p>
        </p:txBody>
      </p:sp>
      <p:sp>
        <p:nvSpPr>
          <p:cNvPr id="5633"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lstStyle>
            <a:lvl1pPr marL="0" indent="0">
              <a:spcBef>
                <a:spcPts val="500"/>
              </a:spcBef>
              <a:buClrTx/>
              <a:buSzTx/>
              <a:buNone/>
              <a:defRPr sz="2400" b="1"/>
            </a:lvl1pPr>
            <a:lvl2pPr marL="0" indent="457150">
              <a:spcBef>
                <a:spcPts val="500"/>
              </a:spcBef>
              <a:buClrTx/>
              <a:buSzTx/>
              <a:buNone/>
              <a:defRPr sz="2400" b="1"/>
            </a:lvl2pPr>
            <a:lvl3pPr marL="0" indent="914300">
              <a:spcBef>
                <a:spcPts val="500"/>
              </a:spcBef>
              <a:buClrTx/>
              <a:buSzTx/>
              <a:buNone/>
              <a:defRPr sz="2400" b="1"/>
            </a:lvl3pPr>
            <a:lvl4pPr marL="0" indent="1371450">
              <a:spcBef>
                <a:spcPts val="500"/>
              </a:spcBef>
              <a:buClrTx/>
              <a:buSzTx/>
              <a:buNone/>
              <a:defRPr sz="2400" b="1"/>
            </a:lvl4pPr>
            <a:lvl5pPr marL="0" indent="18286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634" name="Text Placeholder 4"/>
          <p:cNvSpPr>
            <a:spLocks noGrp="1"/>
          </p:cNvSpPr>
          <p:nvPr>
            <p:ph type="body" sz="quarter" idx="21"/>
          </p:nvPr>
        </p:nvSpPr>
        <p:spPr>
          <a:xfrm>
            <a:off x="4645030" y="1535112"/>
            <a:ext cx="4041776" cy="639763"/>
          </a:xfrm>
          <a:prstGeom prst="rect">
            <a:avLst/>
          </a:prstGeom>
        </p:spPr>
        <p:txBody>
          <a:bodyPr lIns="45714" tIns="45714" rIns="45714" bIns="45714" anchor="b"/>
          <a:lstStyle/>
          <a:p>
            <a:pPr marL="0" indent="0">
              <a:spcBef>
                <a:spcPts val="500"/>
              </a:spcBef>
              <a:buClrTx/>
              <a:buSzTx/>
              <a:buNone/>
              <a:defRPr sz="2400" b="1"/>
            </a:pPr>
            <a:endParaRPr/>
          </a:p>
        </p:txBody>
      </p:sp>
      <p:sp>
        <p:nvSpPr>
          <p:cNvPr id="563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4059217853"/>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type="tx">
  <p:cSld name="22_Title Only">
    <p:spTree>
      <p:nvGrpSpPr>
        <p:cNvPr id="1" name=""/>
        <p:cNvGrpSpPr/>
        <p:nvPr/>
      </p:nvGrpSpPr>
      <p:grpSpPr>
        <a:xfrm>
          <a:off x="0" y="0"/>
          <a:ext cx="0" cy="0"/>
          <a:chOff x="0" y="0"/>
          <a:chExt cx="0" cy="0"/>
        </a:xfrm>
      </p:grpSpPr>
      <p:sp>
        <p:nvSpPr>
          <p:cNvPr id="5642"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43"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662982443"/>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565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253701245"/>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type="tx">
  <p:cSld name="22_Content with Caption">
    <p:spTree>
      <p:nvGrpSpPr>
        <p:cNvPr id="1" name=""/>
        <p:cNvGrpSpPr/>
        <p:nvPr/>
      </p:nvGrpSpPr>
      <p:grpSpPr>
        <a:xfrm>
          <a:off x="0" y="0"/>
          <a:ext cx="0" cy="0"/>
          <a:chOff x="0" y="0"/>
          <a:chExt cx="0" cy="0"/>
        </a:xfrm>
      </p:grpSpPr>
      <p:sp>
        <p:nvSpPr>
          <p:cNvPr id="5657"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lvl1pPr>
          </a:lstStyle>
          <a:p>
            <a:r>
              <a:t>Title Text</a:t>
            </a:r>
          </a:p>
        </p:txBody>
      </p:sp>
      <p:sp>
        <p:nvSpPr>
          <p:cNvPr id="5658" name="Body Level One…"/>
          <p:cNvSpPr txBox="1">
            <a:spLocks noGrp="1"/>
          </p:cNvSpPr>
          <p:nvPr>
            <p:ph type="body" idx="1"/>
          </p:nvPr>
        </p:nvSpPr>
        <p:spPr>
          <a:xfrm>
            <a:off x="3575050" y="273054"/>
            <a:ext cx="5111750" cy="5853114"/>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59" name="Text Placeholder 3"/>
          <p:cNvSpPr>
            <a:spLocks noGrp="1"/>
          </p:cNvSpPr>
          <p:nvPr>
            <p:ph type="body" sz="half" idx="21"/>
          </p:nvPr>
        </p:nvSpPr>
        <p:spPr>
          <a:xfrm>
            <a:off x="457199" y="1435103"/>
            <a:ext cx="3008315" cy="4691063"/>
          </a:xfrm>
          <a:prstGeom prst="rect">
            <a:avLst/>
          </a:prstGeom>
        </p:spPr>
        <p:txBody>
          <a:bodyPr lIns="45714" tIns="45714" rIns="45714" bIns="45714"/>
          <a:lstStyle/>
          <a:p>
            <a:pPr marL="0" indent="0">
              <a:spcBef>
                <a:spcPts val="300"/>
              </a:spcBef>
              <a:buClrTx/>
              <a:buSzTx/>
              <a:buNone/>
              <a:defRPr sz="1400"/>
            </a:pPr>
            <a:endParaRPr/>
          </a:p>
        </p:txBody>
      </p:sp>
      <p:sp>
        <p:nvSpPr>
          <p:cNvPr id="566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412725004"/>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type="tx">
  <p:cSld name="22_Picture with Caption">
    <p:spTree>
      <p:nvGrpSpPr>
        <p:cNvPr id="1" name=""/>
        <p:cNvGrpSpPr/>
        <p:nvPr/>
      </p:nvGrpSpPr>
      <p:grpSpPr>
        <a:xfrm>
          <a:off x="0" y="0"/>
          <a:ext cx="0" cy="0"/>
          <a:chOff x="0" y="0"/>
          <a:chExt cx="0" cy="0"/>
        </a:xfrm>
      </p:grpSpPr>
      <p:sp>
        <p:nvSpPr>
          <p:cNvPr id="5667"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lvl1pPr>
          </a:lstStyle>
          <a:p>
            <a:r>
              <a:t>Title Text</a:t>
            </a:r>
          </a:p>
        </p:txBody>
      </p:sp>
      <p:sp>
        <p:nvSpPr>
          <p:cNvPr id="566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669" name="Body Level One…"/>
          <p:cNvSpPr txBox="1">
            <a:spLocks noGrp="1"/>
          </p:cNvSpPr>
          <p:nvPr>
            <p:ph type="body" sz="quarter" idx="1"/>
          </p:nvPr>
        </p:nvSpPr>
        <p:spPr>
          <a:xfrm>
            <a:off x="1792288" y="5367337"/>
            <a:ext cx="5486401" cy="804863"/>
          </a:xfrm>
          <a:prstGeom prst="rect">
            <a:avLst/>
          </a:prstGeom>
        </p:spPr>
        <p:txBody>
          <a:bodyPr lIns="45714" tIns="45714" rIns="45714" bIns="45714"/>
          <a:lstStyle>
            <a:lvl1pPr marL="0" indent="0">
              <a:spcBef>
                <a:spcPts val="300"/>
              </a:spcBef>
              <a:buClrTx/>
              <a:buSzTx/>
              <a:buNone/>
              <a:defRPr sz="1400"/>
            </a:lvl1pPr>
            <a:lvl2pPr marL="0" indent="457150">
              <a:spcBef>
                <a:spcPts val="300"/>
              </a:spcBef>
              <a:buClrTx/>
              <a:buSzTx/>
              <a:buNone/>
              <a:defRPr sz="1400"/>
            </a:lvl2pPr>
            <a:lvl3pPr marL="0" indent="914300">
              <a:spcBef>
                <a:spcPts val="300"/>
              </a:spcBef>
              <a:buClrTx/>
              <a:buSzTx/>
              <a:buNone/>
              <a:defRPr sz="1400"/>
            </a:lvl3pPr>
            <a:lvl4pPr marL="0" indent="1371450">
              <a:spcBef>
                <a:spcPts val="300"/>
              </a:spcBef>
              <a:buClrTx/>
              <a:buSzTx/>
              <a:buNone/>
              <a:defRPr sz="1400"/>
            </a:lvl4pPr>
            <a:lvl5pPr marL="0" indent="18286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732353871"/>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44" name="Group 2"/>
          <p:cNvGrpSpPr/>
          <p:nvPr/>
        </p:nvGrpSpPr>
        <p:grpSpPr>
          <a:xfrm>
            <a:off x="3800475" y="1789113"/>
            <a:ext cx="5350046" cy="5056188"/>
            <a:chOff x="0" y="0"/>
            <a:chExt cx="5350045" cy="5056187"/>
          </a:xfrm>
        </p:grpSpPr>
        <p:sp>
          <p:nvSpPr>
            <p:cNvPr id="81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4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846"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4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type="tx">
  <p:cSld name="22_Title and Vertical Text">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78" name="Body Level One…"/>
          <p:cNvSpPr txBox="1">
            <a:spLocks noGrp="1"/>
          </p:cNvSpPr>
          <p:nvPr>
            <p:ph type="body" idx="1"/>
          </p:nvPr>
        </p:nvSpPr>
        <p:spPr>
          <a:xfrm>
            <a:off x="457200" y="1600205"/>
            <a:ext cx="8229600" cy="4530726"/>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40765522"/>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type="tx">
  <p:cSld name="22_Vertical Title and Text">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6629400" y="277813"/>
            <a:ext cx="2057400" cy="5853113"/>
          </a:xfrm>
          <a:prstGeom prst="rect">
            <a:avLst/>
          </a:prstGeom>
        </p:spPr>
        <p:txBody>
          <a:bodyPr vert="eaVert" lIns="45714" tIns="45714" rIns="45714" bIns="45714"/>
          <a:lstStyle/>
          <a:p>
            <a:r>
              <a:t>Title Text</a:t>
            </a:r>
          </a:p>
        </p:txBody>
      </p:sp>
      <p:sp>
        <p:nvSpPr>
          <p:cNvPr id="5687" name="Body Level One…"/>
          <p:cNvSpPr txBox="1">
            <a:spLocks noGrp="1"/>
          </p:cNvSpPr>
          <p:nvPr>
            <p:ph type="body" idx="1"/>
          </p:nvPr>
        </p:nvSpPr>
        <p:spPr>
          <a:xfrm>
            <a:off x="457200" y="277813"/>
            <a:ext cx="6019800" cy="5853113"/>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785987739"/>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type="tx">
  <p:cSld name="22_Title Slide">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685800" y="2130430"/>
            <a:ext cx="7772400" cy="1470026"/>
          </a:xfrm>
          <a:prstGeom prst="rect">
            <a:avLst/>
          </a:prstGeom>
        </p:spPr>
        <p:txBody>
          <a:bodyPr lIns="45714" tIns="45714" rIns="45714" bIns="45714"/>
          <a:lstStyle/>
          <a:p>
            <a:r>
              <a:t>Title Text</a:t>
            </a:r>
          </a:p>
        </p:txBody>
      </p:sp>
      <p:sp>
        <p:nvSpPr>
          <p:cNvPr id="5696" name="Body Level One…"/>
          <p:cNvSpPr txBox="1">
            <a:spLocks noGrp="1"/>
          </p:cNvSpPr>
          <p:nvPr>
            <p:ph type="body" sz="quarter" idx="1"/>
          </p:nvPr>
        </p:nvSpPr>
        <p:spPr>
          <a:xfrm>
            <a:off x="1371600" y="3886200"/>
            <a:ext cx="6400800" cy="1752600"/>
          </a:xfrm>
          <a:prstGeom prst="rect">
            <a:avLst/>
          </a:prstGeom>
        </p:spPr>
        <p:txBody>
          <a:bodyPr lIns="45714" tIns="45714" rIns="45714" bIns="45714"/>
          <a:lstStyle>
            <a:lvl1pPr marL="0" indent="0" algn="ctr">
              <a:buClrTx/>
              <a:buSzTx/>
              <a:buNone/>
            </a:lvl1pPr>
            <a:lvl2pPr marL="0" indent="457150" algn="ctr">
              <a:buClrTx/>
              <a:buSzTx/>
              <a:buNone/>
            </a:lvl2pPr>
            <a:lvl3pPr marL="0" indent="914300" algn="ctr">
              <a:buClrTx/>
              <a:buSzTx/>
              <a:buNone/>
            </a:lvl3pPr>
            <a:lvl4pPr marL="0" indent="1371450" algn="ctr">
              <a:buClrTx/>
              <a:buSzTx/>
              <a:buNone/>
            </a:lvl4pPr>
            <a:lvl5pPr marL="0" indent="18286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569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lstStyle>
          <a:p>
            <a:fld id="{86CB4B4D-7CA3-9044-876B-883B54F8677D}" type="slidenum">
              <a:t>‹#›</a:t>
            </a:fld>
            <a:endParaRPr/>
          </a:p>
        </p:txBody>
      </p:sp>
    </p:spTree>
    <p:extLst>
      <p:ext uri="{BB962C8B-B14F-4D97-AF65-F5344CB8AC3E}">
        <p14:creationId xmlns:p14="http://schemas.microsoft.com/office/powerpoint/2010/main" val="742222735"/>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179355863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139575440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112218992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141658025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360387395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981283996"/>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36085573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88" name="Group 2"/>
          <p:cNvGrpSpPr/>
          <p:nvPr/>
        </p:nvGrpSpPr>
        <p:grpSpPr>
          <a:xfrm>
            <a:off x="3800475" y="1789113"/>
            <a:ext cx="5350046" cy="5056188"/>
            <a:chOff x="0" y="0"/>
            <a:chExt cx="5350045" cy="5056187"/>
          </a:xfrm>
        </p:grpSpPr>
        <p:sp>
          <p:nvSpPr>
            <p:cNvPr id="85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89"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890"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9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72104698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221919735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575594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31217336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64011814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vl1pPr>
          </a:lstStyle>
          <a:p>
            <a:pPr>
              <a:defRPr/>
            </a:pPr>
            <a:endParaRPr lang="en-US"/>
          </a:p>
        </p:txBody>
      </p:sp>
      <p:sp>
        <p:nvSpPr>
          <p:cNvPr id="3" name="Rectangle 155"/>
          <p:cNvSpPr>
            <a:spLocks noGrp="1" noChangeArrowheads="1"/>
          </p:cNvSpPr>
          <p:nvPr>
            <p:ph type="ftr" sz="quarter" idx="11"/>
          </p:nvPr>
        </p:nvSpPr>
        <p:spPr/>
        <p:txBody>
          <a:bodyPr/>
          <a:lstStyle>
            <a:lvl1pPr>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DBABF5E7-F097-F946-9182-EA523282EADF}" type="slidenum">
              <a:rPr lang="en-US"/>
              <a:pPr>
                <a:defRPr/>
              </a:pPr>
              <a:t>‹#›</a:t>
            </a:fld>
            <a:endParaRPr lang="en-US"/>
          </a:p>
        </p:txBody>
      </p:sp>
    </p:spTree>
    <p:extLst>
      <p:ext uri="{BB962C8B-B14F-4D97-AF65-F5344CB8AC3E}">
        <p14:creationId xmlns:p14="http://schemas.microsoft.com/office/powerpoint/2010/main" val="351546497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32" name="Group 2"/>
          <p:cNvGrpSpPr/>
          <p:nvPr/>
        </p:nvGrpSpPr>
        <p:grpSpPr>
          <a:xfrm>
            <a:off x="3800475" y="1789113"/>
            <a:ext cx="5350046" cy="5056188"/>
            <a:chOff x="0" y="0"/>
            <a:chExt cx="5350045" cy="5056187"/>
          </a:xfrm>
        </p:grpSpPr>
        <p:sp>
          <p:nvSpPr>
            <p:cNvPr id="89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9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93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75" name="Group 2"/>
          <p:cNvGrpSpPr/>
          <p:nvPr/>
        </p:nvGrpSpPr>
        <p:grpSpPr>
          <a:xfrm>
            <a:off x="3800475" y="1789113"/>
            <a:ext cx="5350046" cy="5056188"/>
            <a:chOff x="0" y="0"/>
            <a:chExt cx="5350045" cy="5056187"/>
          </a:xfrm>
        </p:grpSpPr>
        <p:sp>
          <p:nvSpPr>
            <p:cNvPr id="9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9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77"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19" name="Group 2"/>
          <p:cNvGrpSpPr/>
          <p:nvPr/>
        </p:nvGrpSpPr>
        <p:grpSpPr>
          <a:xfrm>
            <a:off x="3800475" y="1789113"/>
            <a:ext cx="5350046" cy="5056188"/>
            <a:chOff x="0" y="0"/>
            <a:chExt cx="5350045" cy="5056187"/>
          </a:xfrm>
        </p:grpSpPr>
        <p:sp>
          <p:nvSpPr>
            <p:cNvPr id="9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2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1021"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2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63" name="Group 2"/>
          <p:cNvGrpSpPr/>
          <p:nvPr/>
        </p:nvGrpSpPr>
        <p:grpSpPr>
          <a:xfrm>
            <a:off x="3800475" y="1789113"/>
            <a:ext cx="5350046" cy="5056188"/>
            <a:chOff x="0" y="0"/>
            <a:chExt cx="5350045" cy="5056187"/>
          </a:xfrm>
        </p:grpSpPr>
        <p:sp>
          <p:nvSpPr>
            <p:cNvPr id="102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64"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065"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07" name="Group 2"/>
          <p:cNvGrpSpPr/>
          <p:nvPr/>
        </p:nvGrpSpPr>
        <p:grpSpPr>
          <a:xfrm>
            <a:off x="3800475" y="1789113"/>
            <a:ext cx="5350046" cy="5056188"/>
            <a:chOff x="0" y="0"/>
            <a:chExt cx="5350045" cy="5056187"/>
          </a:xfrm>
        </p:grpSpPr>
        <p:sp>
          <p:nvSpPr>
            <p:cNvPr id="10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08"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110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1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111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2" name="Group 2"/>
          <p:cNvGrpSpPr/>
          <p:nvPr/>
        </p:nvGrpSpPr>
        <p:grpSpPr>
          <a:xfrm>
            <a:off x="3800475" y="1789113"/>
            <a:ext cx="5350046" cy="5056188"/>
            <a:chOff x="0" y="0"/>
            <a:chExt cx="5350045" cy="5056187"/>
          </a:xfrm>
        </p:grpSpPr>
        <p:sp>
          <p:nvSpPr>
            <p:cNvPr id="111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1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5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15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95" name="Group 2"/>
          <p:cNvGrpSpPr/>
          <p:nvPr/>
        </p:nvGrpSpPr>
        <p:grpSpPr>
          <a:xfrm>
            <a:off x="3800475" y="1789113"/>
            <a:ext cx="5350046" cy="5056188"/>
            <a:chOff x="0" y="0"/>
            <a:chExt cx="5350045" cy="5056187"/>
          </a:xfrm>
        </p:grpSpPr>
        <p:sp>
          <p:nvSpPr>
            <p:cNvPr id="116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9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37" name="Group 2"/>
          <p:cNvGrpSpPr/>
          <p:nvPr/>
        </p:nvGrpSpPr>
        <p:grpSpPr>
          <a:xfrm>
            <a:off x="3800475" y="1789113"/>
            <a:ext cx="5350046" cy="5056188"/>
            <a:chOff x="0" y="0"/>
            <a:chExt cx="5350045" cy="5056187"/>
          </a:xfrm>
        </p:grpSpPr>
        <p:sp>
          <p:nvSpPr>
            <p:cNvPr id="120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3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1239"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4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124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82" name="Group 2"/>
          <p:cNvGrpSpPr/>
          <p:nvPr/>
        </p:nvGrpSpPr>
        <p:grpSpPr>
          <a:xfrm>
            <a:off x="3800475" y="1789113"/>
            <a:ext cx="5350046" cy="5056188"/>
            <a:chOff x="0" y="0"/>
            <a:chExt cx="5350045" cy="5056187"/>
          </a:xfrm>
        </p:grpSpPr>
        <p:sp>
          <p:nvSpPr>
            <p:cNvPr id="124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4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8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128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28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27" name="Group 2"/>
          <p:cNvGrpSpPr/>
          <p:nvPr/>
        </p:nvGrpSpPr>
        <p:grpSpPr>
          <a:xfrm>
            <a:off x="3800475" y="1789113"/>
            <a:ext cx="5350046" cy="5056188"/>
            <a:chOff x="0" y="0"/>
            <a:chExt cx="5350045" cy="5056187"/>
          </a:xfrm>
        </p:grpSpPr>
        <p:sp>
          <p:nvSpPr>
            <p:cNvPr id="129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2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329"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3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71" name="Group 2"/>
          <p:cNvGrpSpPr/>
          <p:nvPr/>
        </p:nvGrpSpPr>
        <p:grpSpPr>
          <a:xfrm>
            <a:off x="3800475" y="1789113"/>
            <a:ext cx="5350046" cy="5056188"/>
            <a:chOff x="0" y="0"/>
            <a:chExt cx="5350045" cy="5056187"/>
          </a:xfrm>
        </p:grpSpPr>
        <p:sp>
          <p:nvSpPr>
            <p:cNvPr id="133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7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72"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1373"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7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415" name="Group 2"/>
          <p:cNvGrpSpPr/>
          <p:nvPr/>
        </p:nvGrpSpPr>
        <p:grpSpPr>
          <a:xfrm>
            <a:off x="3800475" y="1789113"/>
            <a:ext cx="5350046" cy="5056188"/>
            <a:chOff x="0" y="0"/>
            <a:chExt cx="5350045" cy="5056187"/>
          </a:xfrm>
        </p:grpSpPr>
        <p:sp>
          <p:nvSpPr>
            <p:cNvPr id="138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1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41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3399"/>
        </a:solidFill>
        <a:effectLst/>
      </p:bgPr>
    </p:bg>
    <p:spTree>
      <p:nvGrpSpPr>
        <p:cNvPr id="1" name=""/>
        <p:cNvGrpSpPr/>
        <p:nvPr/>
      </p:nvGrpSpPr>
      <p:grpSpPr>
        <a:xfrm>
          <a:off x="0" y="0"/>
          <a:ext cx="0" cy="0"/>
          <a:chOff x="0" y="0"/>
          <a:chExt cx="0" cy="0"/>
        </a:xfrm>
      </p:grpSpPr>
      <p:grpSp>
        <p:nvGrpSpPr>
          <p:cNvPr id="1432" name="Group 4"/>
          <p:cNvGrpSpPr/>
          <p:nvPr/>
        </p:nvGrpSpPr>
        <p:grpSpPr>
          <a:xfrm>
            <a:off x="0" y="0"/>
            <a:ext cx="9140826" cy="6850064"/>
            <a:chOff x="0" y="0"/>
            <a:chExt cx="9140825" cy="6850063"/>
          </a:xfrm>
        </p:grpSpPr>
        <p:grpSp>
          <p:nvGrpSpPr>
            <p:cNvPr id="1429" name="Group 5"/>
            <p:cNvGrpSpPr/>
            <p:nvPr/>
          </p:nvGrpSpPr>
          <p:grpSpPr>
            <a:xfrm>
              <a:off x="2743200" y="3540125"/>
              <a:ext cx="6392863" cy="3309939"/>
              <a:chOff x="0" y="0"/>
              <a:chExt cx="6392862" cy="3309937"/>
            </a:xfrm>
          </p:grpSpPr>
          <p:sp>
            <p:nvSpPr>
              <p:cNvPr id="142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2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3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3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3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34"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3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3399"/>
        </a:solidFill>
        <a:effectLst/>
      </p:bgPr>
    </p:bg>
    <p:spTree>
      <p:nvGrpSpPr>
        <p:cNvPr id="1" name=""/>
        <p:cNvGrpSpPr/>
        <p:nvPr/>
      </p:nvGrpSpPr>
      <p:grpSpPr>
        <a:xfrm>
          <a:off x="0" y="0"/>
          <a:ext cx="0" cy="0"/>
          <a:chOff x="0" y="0"/>
          <a:chExt cx="0" cy="0"/>
        </a:xfrm>
      </p:grpSpPr>
      <p:grpSp>
        <p:nvGrpSpPr>
          <p:cNvPr id="1450" name="Group 4"/>
          <p:cNvGrpSpPr/>
          <p:nvPr/>
        </p:nvGrpSpPr>
        <p:grpSpPr>
          <a:xfrm>
            <a:off x="0" y="0"/>
            <a:ext cx="9140826" cy="6850064"/>
            <a:chOff x="0" y="0"/>
            <a:chExt cx="9140825" cy="6850063"/>
          </a:xfrm>
        </p:grpSpPr>
        <p:grpSp>
          <p:nvGrpSpPr>
            <p:cNvPr id="1447" name="Group 5"/>
            <p:cNvGrpSpPr/>
            <p:nvPr/>
          </p:nvGrpSpPr>
          <p:grpSpPr>
            <a:xfrm>
              <a:off x="2743200" y="3540125"/>
              <a:ext cx="6392863" cy="3309939"/>
              <a:chOff x="0" y="0"/>
              <a:chExt cx="6392862" cy="3309937"/>
            </a:xfrm>
          </p:grpSpPr>
          <p:sp>
            <p:nvSpPr>
              <p:cNvPr id="144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4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4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5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452"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1" name="Title Text"/>
          <p:cNvSpPr txBox="1">
            <a:spLocks noGrp="1"/>
          </p:cNvSpPr>
          <p:nvPr>
            <p:ph type="title"/>
          </p:nvPr>
        </p:nvSpPr>
        <p:spPr>
          <a:xfrm>
            <a:off x="457200" y="273050"/>
            <a:ext cx="3008314" cy="1162050"/>
          </a:xfrm>
          <a:prstGeom prst="rect">
            <a:avLst/>
          </a:prstGeom>
        </p:spPr>
        <p:txBody>
          <a:bodyPr anchor="b"/>
          <a:lstStyle>
            <a:lvl1pPr>
              <a:defRPr sz="2000" b="1"/>
            </a:lvl1pPr>
          </a:lstStyle>
          <a:p>
            <a:r>
              <a:t>Title Text</a:t>
            </a:r>
          </a:p>
        </p:txBody>
      </p:sp>
      <p:sp>
        <p:nvSpPr>
          <p:cNvPr id="72" name="Body Level One…"/>
          <p:cNvSpPr txBox="1">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pPr>
            <a:endParaRPr/>
          </a:p>
        </p:txBody>
      </p:sp>
      <p:sp>
        <p:nvSpPr>
          <p:cNvPr id="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3399"/>
        </a:solidFill>
        <a:effectLst/>
      </p:bgPr>
    </p:bg>
    <p:spTree>
      <p:nvGrpSpPr>
        <p:cNvPr id="1" name=""/>
        <p:cNvGrpSpPr/>
        <p:nvPr/>
      </p:nvGrpSpPr>
      <p:grpSpPr>
        <a:xfrm>
          <a:off x="0" y="0"/>
          <a:ext cx="0" cy="0"/>
          <a:chOff x="0" y="0"/>
          <a:chExt cx="0" cy="0"/>
        </a:xfrm>
      </p:grpSpPr>
      <p:grpSp>
        <p:nvGrpSpPr>
          <p:cNvPr id="1468" name="Group 4"/>
          <p:cNvGrpSpPr/>
          <p:nvPr/>
        </p:nvGrpSpPr>
        <p:grpSpPr>
          <a:xfrm>
            <a:off x="0" y="0"/>
            <a:ext cx="9140826" cy="6850064"/>
            <a:chOff x="0" y="0"/>
            <a:chExt cx="9140825" cy="6850063"/>
          </a:xfrm>
        </p:grpSpPr>
        <p:grpSp>
          <p:nvGrpSpPr>
            <p:cNvPr id="1465" name="Group 5"/>
            <p:cNvGrpSpPr/>
            <p:nvPr/>
          </p:nvGrpSpPr>
          <p:grpSpPr>
            <a:xfrm>
              <a:off x="2743200" y="3540125"/>
              <a:ext cx="6392863" cy="3309939"/>
              <a:chOff x="0" y="0"/>
              <a:chExt cx="6392862" cy="3309937"/>
            </a:xfrm>
          </p:grpSpPr>
          <p:sp>
            <p:nvSpPr>
              <p:cNvPr id="146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6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6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69"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7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3399"/>
        </a:solidFill>
        <a:effectLst/>
      </p:bgPr>
    </p:bg>
    <p:spTree>
      <p:nvGrpSpPr>
        <p:cNvPr id="1" name=""/>
        <p:cNvGrpSpPr/>
        <p:nvPr/>
      </p:nvGrpSpPr>
      <p:grpSpPr>
        <a:xfrm>
          <a:off x="0" y="0"/>
          <a:ext cx="0" cy="0"/>
          <a:chOff x="0" y="0"/>
          <a:chExt cx="0" cy="0"/>
        </a:xfrm>
      </p:grpSpPr>
      <p:grpSp>
        <p:nvGrpSpPr>
          <p:cNvPr id="1486" name="Group 4"/>
          <p:cNvGrpSpPr/>
          <p:nvPr/>
        </p:nvGrpSpPr>
        <p:grpSpPr>
          <a:xfrm>
            <a:off x="0" y="0"/>
            <a:ext cx="9140826" cy="6850064"/>
            <a:chOff x="0" y="0"/>
            <a:chExt cx="9140825" cy="6850063"/>
          </a:xfrm>
        </p:grpSpPr>
        <p:grpSp>
          <p:nvGrpSpPr>
            <p:cNvPr id="1483" name="Group 5"/>
            <p:cNvGrpSpPr/>
            <p:nvPr/>
          </p:nvGrpSpPr>
          <p:grpSpPr>
            <a:xfrm>
              <a:off x="2743200" y="3540125"/>
              <a:ext cx="6392863" cy="3309939"/>
              <a:chOff x="0" y="0"/>
              <a:chExt cx="6392862" cy="3309937"/>
            </a:xfrm>
          </p:grpSpPr>
          <p:sp>
            <p:nvSpPr>
              <p:cNvPr id="147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7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8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8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8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88"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89"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49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3399"/>
        </a:solidFill>
        <a:effectLst/>
      </p:bgPr>
    </p:bg>
    <p:spTree>
      <p:nvGrpSpPr>
        <p:cNvPr id="1" name=""/>
        <p:cNvGrpSpPr/>
        <p:nvPr/>
      </p:nvGrpSpPr>
      <p:grpSpPr>
        <a:xfrm>
          <a:off x="0" y="0"/>
          <a:ext cx="0" cy="0"/>
          <a:chOff x="0" y="0"/>
          <a:chExt cx="0" cy="0"/>
        </a:xfrm>
      </p:grpSpPr>
      <p:grpSp>
        <p:nvGrpSpPr>
          <p:cNvPr id="1505" name="Group 4"/>
          <p:cNvGrpSpPr/>
          <p:nvPr/>
        </p:nvGrpSpPr>
        <p:grpSpPr>
          <a:xfrm>
            <a:off x="0" y="0"/>
            <a:ext cx="9140826" cy="6850064"/>
            <a:chOff x="0" y="0"/>
            <a:chExt cx="9140825" cy="6850063"/>
          </a:xfrm>
        </p:grpSpPr>
        <p:grpSp>
          <p:nvGrpSpPr>
            <p:cNvPr id="1502" name="Group 5"/>
            <p:cNvGrpSpPr/>
            <p:nvPr/>
          </p:nvGrpSpPr>
          <p:grpSpPr>
            <a:xfrm>
              <a:off x="2743200" y="3540125"/>
              <a:ext cx="6392863" cy="3309939"/>
              <a:chOff x="0" y="0"/>
              <a:chExt cx="6392862" cy="3309937"/>
            </a:xfrm>
          </p:grpSpPr>
          <p:sp>
            <p:nvSpPr>
              <p:cNvPr id="149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0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0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06"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0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3399"/>
        </a:solidFill>
        <a:effectLst/>
      </p:bgPr>
    </p:bg>
    <p:spTree>
      <p:nvGrpSpPr>
        <p:cNvPr id="1" name=""/>
        <p:cNvGrpSpPr/>
        <p:nvPr/>
      </p:nvGrpSpPr>
      <p:grpSpPr>
        <a:xfrm>
          <a:off x="0" y="0"/>
          <a:ext cx="0" cy="0"/>
          <a:chOff x="0" y="0"/>
          <a:chExt cx="0" cy="0"/>
        </a:xfrm>
      </p:grpSpPr>
      <p:grpSp>
        <p:nvGrpSpPr>
          <p:cNvPr id="1522" name="Group 4"/>
          <p:cNvGrpSpPr/>
          <p:nvPr/>
        </p:nvGrpSpPr>
        <p:grpSpPr>
          <a:xfrm>
            <a:off x="0" y="0"/>
            <a:ext cx="9140826" cy="6850064"/>
            <a:chOff x="0" y="0"/>
            <a:chExt cx="9140825" cy="6850063"/>
          </a:xfrm>
        </p:grpSpPr>
        <p:grpSp>
          <p:nvGrpSpPr>
            <p:cNvPr id="1519" name="Group 5"/>
            <p:cNvGrpSpPr/>
            <p:nvPr/>
          </p:nvGrpSpPr>
          <p:grpSpPr>
            <a:xfrm>
              <a:off x="2743200" y="3540125"/>
              <a:ext cx="6392863" cy="3309939"/>
              <a:chOff x="0" y="0"/>
              <a:chExt cx="6392862" cy="3309937"/>
            </a:xfrm>
          </p:grpSpPr>
          <p:sp>
            <p:nvSpPr>
              <p:cNvPr id="151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1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2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2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2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3399"/>
        </a:solidFill>
        <a:effectLst/>
      </p:bgPr>
    </p:bg>
    <p:spTree>
      <p:nvGrpSpPr>
        <p:cNvPr id="1" name=""/>
        <p:cNvGrpSpPr/>
        <p:nvPr/>
      </p:nvGrpSpPr>
      <p:grpSpPr>
        <a:xfrm>
          <a:off x="0" y="0"/>
          <a:ext cx="0" cy="0"/>
          <a:chOff x="0" y="0"/>
          <a:chExt cx="0" cy="0"/>
        </a:xfrm>
      </p:grpSpPr>
      <p:grpSp>
        <p:nvGrpSpPr>
          <p:cNvPr id="1538" name="Group 4"/>
          <p:cNvGrpSpPr/>
          <p:nvPr/>
        </p:nvGrpSpPr>
        <p:grpSpPr>
          <a:xfrm>
            <a:off x="0" y="0"/>
            <a:ext cx="9140826" cy="6850064"/>
            <a:chOff x="0" y="0"/>
            <a:chExt cx="9140825" cy="6850063"/>
          </a:xfrm>
        </p:grpSpPr>
        <p:grpSp>
          <p:nvGrpSpPr>
            <p:cNvPr id="1535" name="Group 5"/>
            <p:cNvGrpSpPr/>
            <p:nvPr/>
          </p:nvGrpSpPr>
          <p:grpSpPr>
            <a:xfrm>
              <a:off x="2743200" y="3540125"/>
              <a:ext cx="6392863" cy="3309939"/>
              <a:chOff x="0" y="0"/>
              <a:chExt cx="6392862" cy="3309937"/>
            </a:xfrm>
          </p:grpSpPr>
          <p:sp>
            <p:nvSpPr>
              <p:cNvPr id="153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3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3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40"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542"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3399"/>
        </a:solidFill>
        <a:effectLst/>
      </p:bgPr>
    </p:bg>
    <p:spTree>
      <p:nvGrpSpPr>
        <p:cNvPr id="1" name=""/>
        <p:cNvGrpSpPr/>
        <p:nvPr/>
      </p:nvGrpSpPr>
      <p:grpSpPr>
        <a:xfrm>
          <a:off x="0" y="0"/>
          <a:ext cx="0" cy="0"/>
          <a:chOff x="0" y="0"/>
          <a:chExt cx="0" cy="0"/>
        </a:xfrm>
      </p:grpSpPr>
      <p:grpSp>
        <p:nvGrpSpPr>
          <p:cNvPr id="1557" name="Group 4"/>
          <p:cNvGrpSpPr/>
          <p:nvPr/>
        </p:nvGrpSpPr>
        <p:grpSpPr>
          <a:xfrm>
            <a:off x="0" y="0"/>
            <a:ext cx="9140826" cy="6850064"/>
            <a:chOff x="0" y="0"/>
            <a:chExt cx="9140825" cy="6850063"/>
          </a:xfrm>
        </p:grpSpPr>
        <p:grpSp>
          <p:nvGrpSpPr>
            <p:cNvPr id="1554" name="Group 5"/>
            <p:cNvGrpSpPr/>
            <p:nvPr/>
          </p:nvGrpSpPr>
          <p:grpSpPr>
            <a:xfrm>
              <a:off x="2743200" y="3540125"/>
              <a:ext cx="6392863" cy="3309939"/>
              <a:chOff x="0" y="0"/>
              <a:chExt cx="6392862" cy="3309937"/>
            </a:xfrm>
          </p:grpSpPr>
          <p:sp>
            <p:nvSpPr>
              <p:cNvPr id="1549"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5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5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56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6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3399"/>
        </a:solidFill>
        <a:effectLst/>
      </p:bgPr>
    </p:bg>
    <p:spTree>
      <p:nvGrpSpPr>
        <p:cNvPr id="1" name=""/>
        <p:cNvGrpSpPr/>
        <p:nvPr/>
      </p:nvGrpSpPr>
      <p:grpSpPr>
        <a:xfrm>
          <a:off x="0" y="0"/>
          <a:ext cx="0" cy="0"/>
          <a:chOff x="0" y="0"/>
          <a:chExt cx="0" cy="0"/>
        </a:xfrm>
      </p:grpSpPr>
      <p:grpSp>
        <p:nvGrpSpPr>
          <p:cNvPr id="1576" name="Group 4"/>
          <p:cNvGrpSpPr/>
          <p:nvPr/>
        </p:nvGrpSpPr>
        <p:grpSpPr>
          <a:xfrm>
            <a:off x="0" y="0"/>
            <a:ext cx="9140826" cy="6850064"/>
            <a:chOff x="0" y="0"/>
            <a:chExt cx="9140825" cy="6850063"/>
          </a:xfrm>
        </p:grpSpPr>
        <p:grpSp>
          <p:nvGrpSpPr>
            <p:cNvPr id="1573" name="Group 5"/>
            <p:cNvGrpSpPr/>
            <p:nvPr/>
          </p:nvGrpSpPr>
          <p:grpSpPr>
            <a:xfrm>
              <a:off x="2743200" y="3540125"/>
              <a:ext cx="6392863" cy="3309939"/>
              <a:chOff x="0" y="0"/>
              <a:chExt cx="6392862" cy="3309937"/>
            </a:xfrm>
          </p:grpSpPr>
          <p:sp>
            <p:nvSpPr>
              <p:cNvPr id="156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6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7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7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7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78"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7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3399"/>
        </a:solidFill>
        <a:effectLst/>
      </p:bgPr>
    </p:bg>
    <p:spTree>
      <p:nvGrpSpPr>
        <p:cNvPr id="1" name=""/>
        <p:cNvGrpSpPr/>
        <p:nvPr/>
      </p:nvGrpSpPr>
      <p:grpSpPr>
        <a:xfrm>
          <a:off x="0" y="0"/>
          <a:ext cx="0" cy="0"/>
          <a:chOff x="0" y="0"/>
          <a:chExt cx="0" cy="0"/>
        </a:xfrm>
      </p:grpSpPr>
      <p:grpSp>
        <p:nvGrpSpPr>
          <p:cNvPr id="1594" name="Group 4"/>
          <p:cNvGrpSpPr/>
          <p:nvPr/>
        </p:nvGrpSpPr>
        <p:grpSpPr>
          <a:xfrm>
            <a:off x="0" y="0"/>
            <a:ext cx="9140826" cy="6850064"/>
            <a:chOff x="0" y="0"/>
            <a:chExt cx="9140825" cy="6850063"/>
          </a:xfrm>
        </p:grpSpPr>
        <p:grpSp>
          <p:nvGrpSpPr>
            <p:cNvPr id="1591" name="Group 5"/>
            <p:cNvGrpSpPr/>
            <p:nvPr/>
          </p:nvGrpSpPr>
          <p:grpSpPr>
            <a:xfrm>
              <a:off x="2743200" y="3540125"/>
              <a:ext cx="6392863" cy="3309939"/>
              <a:chOff x="0" y="0"/>
              <a:chExt cx="6392862" cy="3309937"/>
            </a:xfrm>
          </p:grpSpPr>
          <p:sp>
            <p:nvSpPr>
              <p:cNvPr id="158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9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9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9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95"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596"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9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3399"/>
        </a:solidFill>
        <a:effectLst/>
      </p:bgPr>
    </p:bg>
    <p:spTree>
      <p:nvGrpSpPr>
        <p:cNvPr id="1" name=""/>
        <p:cNvGrpSpPr/>
        <p:nvPr/>
      </p:nvGrpSpPr>
      <p:grpSpPr>
        <a:xfrm>
          <a:off x="0" y="0"/>
          <a:ext cx="0" cy="0"/>
          <a:chOff x="0" y="0"/>
          <a:chExt cx="0" cy="0"/>
        </a:xfrm>
      </p:grpSpPr>
      <p:grpSp>
        <p:nvGrpSpPr>
          <p:cNvPr id="1612" name="Group 2"/>
          <p:cNvGrpSpPr/>
          <p:nvPr/>
        </p:nvGrpSpPr>
        <p:grpSpPr>
          <a:xfrm>
            <a:off x="0" y="0"/>
            <a:ext cx="9140826" cy="6850064"/>
            <a:chOff x="0" y="0"/>
            <a:chExt cx="9140825" cy="6850063"/>
          </a:xfrm>
        </p:grpSpPr>
        <p:grpSp>
          <p:nvGrpSpPr>
            <p:cNvPr id="1609" name="Group 3"/>
            <p:cNvGrpSpPr/>
            <p:nvPr/>
          </p:nvGrpSpPr>
          <p:grpSpPr>
            <a:xfrm>
              <a:off x="2743200" y="3540125"/>
              <a:ext cx="6392863" cy="3309939"/>
              <a:chOff x="0" y="0"/>
              <a:chExt cx="6392862" cy="3309937"/>
            </a:xfrm>
          </p:grpSpPr>
          <p:sp>
            <p:nvSpPr>
              <p:cNvPr id="1604" name="Freeform 4"/>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5"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6"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7"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8"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0"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11" name="Freeform 10"/>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3" name="Title Text"/>
          <p:cNvSpPr txBox="1">
            <a:spLocks noGrp="1"/>
          </p:cNvSpPr>
          <p:nvPr>
            <p:ph type="title"/>
          </p:nvPr>
        </p:nvSpPr>
        <p:spPr>
          <a:xfrm>
            <a:off x="685800" y="1736725"/>
            <a:ext cx="7772400" cy="1920875"/>
          </a:xfrm>
          <a:prstGeom prst="rect">
            <a:avLst/>
          </a:prstGeom>
        </p:spPr>
        <p:txBody>
          <a:bodyPr/>
          <a:lstStyle>
            <a:lvl1pPr>
              <a:defRPr sz="6000" b="1">
                <a:solidFill>
                  <a:srgbClr val="E5E5FF"/>
                </a:solidFill>
              </a:defRPr>
            </a:lvl1pPr>
          </a:lstStyle>
          <a:p>
            <a:r>
              <a:t>Title Text</a:t>
            </a:r>
          </a:p>
        </p:txBody>
      </p:sp>
      <p:sp>
        <p:nvSpPr>
          <p:cNvPr id="1614"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algn="ctr">
              <a:buClrTx/>
              <a:buSzPct val="70000"/>
              <a:buChar char="■"/>
            </a:lvl2pPr>
            <a:lvl3pPr algn="ctr">
              <a:buClrTx/>
              <a:buSzPct val="70000"/>
              <a:buChar char="■"/>
            </a:lvl3pPr>
            <a:lvl4pPr algn="ctr">
              <a:buClrTx/>
              <a:buSzPct val="70000"/>
              <a:buChar char="■"/>
            </a:lvl4pPr>
            <a:lvl5pPr algn="ctr">
              <a:buClrTx/>
              <a:buSzPct val="70000"/>
              <a:buChar char="■"/>
            </a:lvl5pPr>
          </a:lstStyle>
          <a:p>
            <a:r>
              <a:t>Body Level One</a:t>
            </a:r>
          </a:p>
          <a:p>
            <a:pPr lvl="1"/>
            <a:r>
              <a:t>Body Level Two</a:t>
            </a:r>
          </a:p>
          <a:p>
            <a:pPr lvl="2"/>
            <a:r>
              <a:t>Body Level Three</a:t>
            </a:r>
          </a:p>
          <a:p>
            <a:pPr lvl="3"/>
            <a:r>
              <a:t>Body Level Four</a:t>
            </a:r>
          </a:p>
          <a:p>
            <a:pPr lvl="4"/>
            <a:r>
              <a:t>Body Level Five</a:t>
            </a:r>
          </a:p>
        </p:txBody>
      </p:sp>
      <p:sp>
        <p:nvSpPr>
          <p:cNvPr id="1615" name="Slide Number"/>
          <p:cNvSpPr txBox="1">
            <a:spLocks noGrp="1"/>
          </p:cNvSpPr>
          <p:nvPr>
            <p:ph type="sldNum" sz="quarter" idx="2"/>
          </p:nvPr>
        </p:nvSpPr>
        <p:spPr>
          <a:xfrm>
            <a:off x="8439785" y="647446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3399"/>
        </a:solidFill>
        <a:effectLst/>
      </p:bgPr>
    </p:bg>
    <p:spTree>
      <p:nvGrpSpPr>
        <p:cNvPr id="1" name=""/>
        <p:cNvGrpSpPr/>
        <p:nvPr/>
      </p:nvGrpSpPr>
      <p:grpSpPr>
        <a:xfrm>
          <a:off x="0" y="0"/>
          <a:ext cx="0" cy="0"/>
          <a:chOff x="0" y="0"/>
          <a:chExt cx="0" cy="0"/>
        </a:xfrm>
      </p:grpSpPr>
      <p:grpSp>
        <p:nvGrpSpPr>
          <p:cNvPr id="1630" name="Group 4"/>
          <p:cNvGrpSpPr/>
          <p:nvPr/>
        </p:nvGrpSpPr>
        <p:grpSpPr>
          <a:xfrm>
            <a:off x="0" y="0"/>
            <a:ext cx="9140826" cy="6850064"/>
            <a:chOff x="0" y="0"/>
            <a:chExt cx="9140825" cy="6850063"/>
          </a:xfrm>
        </p:grpSpPr>
        <p:grpSp>
          <p:nvGrpSpPr>
            <p:cNvPr id="1627" name="Group 5"/>
            <p:cNvGrpSpPr/>
            <p:nvPr/>
          </p:nvGrpSpPr>
          <p:grpSpPr>
            <a:xfrm>
              <a:off x="2743200" y="3540125"/>
              <a:ext cx="6392863" cy="3309939"/>
              <a:chOff x="0" y="0"/>
              <a:chExt cx="6392862" cy="3309937"/>
            </a:xfrm>
          </p:grpSpPr>
          <p:sp>
            <p:nvSpPr>
              <p:cNvPr id="162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2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31"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32"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3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1" name="Title Text"/>
          <p:cNvSpPr txBox="1">
            <a:spLocks noGrp="1"/>
          </p:cNvSpPr>
          <p:nvPr>
            <p:ph type="title"/>
          </p:nvPr>
        </p:nvSpPr>
        <p:spPr>
          <a:xfrm>
            <a:off x="1792288" y="4800600"/>
            <a:ext cx="5486401" cy="566738"/>
          </a:xfrm>
          <a:prstGeom prst="rect">
            <a:avLst/>
          </a:prstGeom>
        </p:spPr>
        <p:txBody>
          <a:bodyPr anchor="b"/>
          <a:lstStyle>
            <a:lvl1pPr>
              <a:defRPr sz="2000" b="1"/>
            </a:lvl1pPr>
          </a:lstStyle>
          <a:p>
            <a:r>
              <a:t>Title Text</a:t>
            </a:r>
          </a:p>
        </p:txBody>
      </p:sp>
      <p:sp>
        <p:nvSpPr>
          <p:cNvPr id="8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vl1pPr>
            <a:lvl2pPr marL="0" indent="457200">
              <a:spcBef>
                <a:spcPts val="300"/>
              </a:spcBef>
              <a:buClrTx/>
              <a:buSzTx/>
              <a:buNone/>
              <a:defRPr sz="1400"/>
            </a:lvl2pPr>
            <a:lvl3pPr marL="0" indent="914400">
              <a:spcBef>
                <a:spcPts val="300"/>
              </a:spcBef>
              <a:buClrTx/>
              <a:buSzTx/>
              <a:buNone/>
              <a:defRPr sz="1400"/>
            </a:lvl3pPr>
            <a:lvl4pPr marL="0" indent="1371600">
              <a:spcBef>
                <a:spcPts val="300"/>
              </a:spcBef>
              <a:buClrTx/>
              <a:buSzTx/>
              <a:buNone/>
              <a:defRPr sz="1400"/>
            </a:lvl4pPr>
            <a:lvl5pPr marL="0" indent="18288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3399"/>
        </a:solidFill>
        <a:effectLst/>
      </p:bgPr>
    </p:bg>
    <p:spTree>
      <p:nvGrpSpPr>
        <p:cNvPr id="1" name=""/>
        <p:cNvGrpSpPr/>
        <p:nvPr/>
      </p:nvGrpSpPr>
      <p:grpSpPr>
        <a:xfrm>
          <a:off x="0" y="0"/>
          <a:ext cx="0" cy="0"/>
          <a:chOff x="0" y="0"/>
          <a:chExt cx="0" cy="0"/>
        </a:xfrm>
      </p:grpSpPr>
      <p:grpSp>
        <p:nvGrpSpPr>
          <p:cNvPr id="1648" name="Group 4"/>
          <p:cNvGrpSpPr/>
          <p:nvPr/>
        </p:nvGrpSpPr>
        <p:grpSpPr>
          <a:xfrm>
            <a:off x="0" y="0"/>
            <a:ext cx="9140826" cy="6850064"/>
            <a:chOff x="0" y="0"/>
            <a:chExt cx="9140825" cy="6850063"/>
          </a:xfrm>
        </p:grpSpPr>
        <p:grpSp>
          <p:nvGrpSpPr>
            <p:cNvPr id="1645" name="Group 5"/>
            <p:cNvGrpSpPr/>
            <p:nvPr/>
          </p:nvGrpSpPr>
          <p:grpSpPr>
            <a:xfrm>
              <a:off x="2743200" y="3540125"/>
              <a:ext cx="6392863" cy="3309939"/>
              <a:chOff x="0" y="0"/>
              <a:chExt cx="6392862" cy="3309937"/>
            </a:xfrm>
          </p:grpSpPr>
          <p:sp>
            <p:nvSpPr>
              <p:cNvPr id="164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65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5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3399"/>
        </a:solidFill>
        <a:effectLst/>
      </p:bgPr>
    </p:bg>
    <p:spTree>
      <p:nvGrpSpPr>
        <p:cNvPr id="1" name=""/>
        <p:cNvGrpSpPr/>
        <p:nvPr/>
      </p:nvGrpSpPr>
      <p:grpSpPr>
        <a:xfrm>
          <a:off x="0" y="0"/>
          <a:ext cx="0" cy="0"/>
          <a:chOff x="0" y="0"/>
          <a:chExt cx="0" cy="0"/>
        </a:xfrm>
      </p:grpSpPr>
      <p:grpSp>
        <p:nvGrpSpPr>
          <p:cNvPr id="1666" name="Group 4"/>
          <p:cNvGrpSpPr/>
          <p:nvPr/>
        </p:nvGrpSpPr>
        <p:grpSpPr>
          <a:xfrm>
            <a:off x="0" y="0"/>
            <a:ext cx="9140826" cy="6850064"/>
            <a:chOff x="0" y="0"/>
            <a:chExt cx="9140825" cy="6850063"/>
          </a:xfrm>
        </p:grpSpPr>
        <p:grpSp>
          <p:nvGrpSpPr>
            <p:cNvPr id="1663" name="Group 5"/>
            <p:cNvGrpSpPr/>
            <p:nvPr/>
          </p:nvGrpSpPr>
          <p:grpSpPr>
            <a:xfrm>
              <a:off x="2743200" y="3540125"/>
              <a:ext cx="6392863" cy="3309939"/>
              <a:chOff x="0" y="0"/>
              <a:chExt cx="6392862" cy="3309937"/>
            </a:xfrm>
          </p:grpSpPr>
          <p:sp>
            <p:nvSpPr>
              <p:cNvPr id="165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5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6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6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3399"/>
        </a:solidFill>
        <a:effectLst/>
      </p:bgPr>
    </p:bg>
    <p:spTree>
      <p:nvGrpSpPr>
        <p:cNvPr id="1" name=""/>
        <p:cNvGrpSpPr/>
        <p:nvPr/>
      </p:nvGrpSpPr>
      <p:grpSpPr>
        <a:xfrm>
          <a:off x="0" y="0"/>
          <a:ext cx="0" cy="0"/>
          <a:chOff x="0" y="0"/>
          <a:chExt cx="0" cy="0"/>
        </a:xfrm>
      </p:grpSpPr>
      <p:grpSp>
        <p:nvGrpSpPr>
          <p:cNvPr id="1684" name="Group 4"/>
          <p:cNvGrpSpPr/>
          <p:nvPr/>
        </p:nvGrpSpPr>
        <p:grpSpPr>
          <a:xfrm>
            <a:off x="0" y="0"/>
            <a:ext cx="9140826" cy="6850064"/>
            <a:chOff x="0" y="0"/>
            <a:chExt cx="9140825" cy="6850063"/>
          </a:xfrm>
        </p:grpSpPr>
        <p:grpSp>
          <p:nvGrpSpPr>
            <p:cNvPr id="1681" name="Group 5"/>
            <p:cNvGrpSpPr/>
            <p:nvPr/>
          </p:nvGrpSpPr>
          <p:grpSpPr>
            <a:xfrm>
              <a:off x="2743200" y="3540125"/>
              <a:ext cx="6392863" cy="3309939"/>
              <a:chOff x="0" y="0"/>
              <a:chExt cx="6392862" cy="3309937"/>
            </a:xfrm>
          </p:grpSpPr>
          <p:sp>
            <p:nvSpPr>
              <p:cNvPr id="167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688"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3399"/>
        </a:solidFill>
        <a:effectLst/>
      </p:bgPr>
    </p:bg>
    <p:spTree>
      <p:nvGrpSpPr>
        <p:cNvPr id="1" name=""/>
        <p:cNvGrpSpPr/>
        <p:nvPr/>
      </p:nvGrpSpPr>
      <p:grpSpPr>
        <a:xfrm>
          <a:off x="0" y="0"/>
          <a:ext cx="0" cy="0"/>
          <a:chOff x="0" y="0"/>
          <a:chExt cx="0" cy="0"/>
        </a:xfrm>
      </p:grpSpPr>
      <p:grpSp>
        <p:nvGrpSpPr>
          <p:cNvPr id="1703" name="Group 4"/>
          <p:cNvGrpSpPr/>
          <p:nvPr/>
        </p:nvGrpSpPr>
        <p:grpSpPr>
          <a:xfrm>
            <a:off x="0" y="0"/>
            <a:ext cx="9140826" cy="6850064"/>
            <a:chOff x="0" y="0"/>
            <a:chExt cx="9140825" cy="6850063"/>
          </a:xfrm>
        </p:grpSpPr>
        <p:grpSp>
          <p:nvGrpSpPr>
            <p:cNvPr id="1700" name="Group 5"/>
            <p:cNvGrpSpPr/>
            <p:nvPr/>
          </p:nvGrpSpPr>
          <p:grpSpPr>
            <a:xfrm>
              <a:off x="2743200" y="3540125"/>
              <a:ext cx="6392863" cy="3309939"/>
              <a:chOff x="0" y="0"/>
              <a:chExt cx="6392862" cy="3309937"/>
            </a:xfrm>
          </p:grpSpPr>
          <p:sp>
            <p:nvSpPr>
              <p:cNvPr id="1695"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6"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7"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8"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9"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1"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02"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4"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0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3399"/>
        </a:solidFill>
        <a:effectLst/>
      </p:bgPr>
    </p:bg>
    <p:spTree>
      <p:nvGrpSpPr>
        <p:cNvPr id="1" name=""/>
        <p:cNvGrpSpPr/>
        <p:nvPr/>
      </p:nvGrpSpPr>
      <p:grpSpPr>
        <a:xfrm>
          <a:off x="0" y="0"/>
          <a:ext cx="0" cy="0"/>
          <a:chOff x="0" y="0"/>
          <a:chExt cx="0" cy="0"/>
        </a:xfrm>
      </p:grpSpPr>
      <p:grpSp>
        <p:nvGrpSpPr>
          <p:cNvPr id="1720" name="Group 4"/>
          <p:cNvGrpSpPr/>
          <p:nvPr/>
        </p:nvGrpSpPr>
        <p:grpSpPr>
          <a:xfrm>
            <a:off x="0" y="0"/>
            <a:ext cx="9140826" cy="6850064"/>
            <a:chOff x="0" y="0"/>
            <a:chExt cx="9140825" cy="6850063"/>
          </a:xfrm>
        </p:grpSpPr>
        <p:grpSp>
          <p:nvGrpSpPr>
            <p:cNvPr id="1717" name="Group 5"/>
            <p:cNvGrpSpPr/>
            <p:nvPr/>
          </p:nvGrpSpPr>
          <p:grpSpPr>
            <a:xfrm>
              <a:off x="2743200" y="3540125"/>
              <a:ext cx="6392863" cy="3309939"/>
              <a:chOff x="0" y="0"/>
              <a:chExt cx="6392862" cy="3309937"/>
            </a:xfrm>
          </p:grpSpPr>
          <p:sp>
            <p:nvSpPr>
              <p:cNvPr id="171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1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2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3399"/>
        </a:solidFill>
        <a:effectLst/>
      </p:bgPr>
    </p:bg>
    <p:spTree>
      <p:nvGrpSpPr>
        <p:cNvPr id="1" name=""/>
        <p:cNvGrpSpPr/>
        <p:nvPr/>
      </p:nvGrpSpPr>
      <p:grpSpPr>
        <a:xfrm>
          <a:off x="0" y="0"/>
          <a:ext cx="0" cy="0"/>
          <a:chOff x="0" y="0"/>
          <a:chExt cx="0" cy="0"/>
        </a:xfrm>
      </p:grpSpPr>
      <p:grpSp>
        <p:nvGrpSpPr>
          <p:cNvPr id="1736" name="Group 4"/>
          <p:cNvGrpSpPr/>
          <p:nvPr/>
        </p:nvGrpSpPr>
        <p:grpSpPr>
          <a:xfrm>
            <a:off x="0" y="0"/>
            <a:ext cx="9140826" cy="6850064"/>
            <a:chOff x="0" y="0"/>
            <a:chExt cx="9140825" cy="6850063"/>
          </a:xfrm>
        </p:grpSpPr>
        <p:grpSp>
          <p:nvGrpSpPr>
            <p:cNvPr id="1733" name="Group 5"/>
            <p:cNvGrpSpPr/>
            <p:nvPr/>
          </p:nvGrpSpPr>
          <p:grpSpPr>
            <a:xfrm>
              <a:off x="2743200" y="3540125"/>
              <a:ext cx="6392863" cy="3309939"/>
              <a:chOff x="0" y="0"/>
              <a:chExt cx="6392862" cy="3309937"/>
            </a:xfrm>
          </p:grpSpPr>
          <p:sp>
            <p:nvSpPr>
              <p:cNvPr id="172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2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7"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38"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39"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74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3399"/>
        </a:solidFill>
        <a:effectLst/>
      </p:bgPr>
    </p:bg>
    <p:spTree>
      <p:nvGrpSpPr>
        <p:cNvPr id="1" name=""/>
        <p:cNvGrpSpPr/>
        <p:nvPr/>
      </p:nvGrpSpPr>
      <p:grpSpPr>
        <a:xfrm>
          <a:off x="0" y="0"/>
          <a:ext cx="0" cy="0"/>
          <a:chOff x="0" y="0"/>
          <a:chExt cx="0" cy="0"/>
        </a:xfrm>
      </p:grpSpPr>
      <p:grpSp>
        <p:nvGrpSpPr>
          <p:cNvPr id="1755" name="Group 4"/>
          <p:cNvGrpSpPr/>
          <p:nvPr/>
        </p:nvGrpSpPr>
        <p:grpSpPr>
          <a:xfrm>
            <a:off x="0" y="0"/>
            <a:ext cx="9140826" cy="6850064"/>
            <a:chOff x="0" y="0"/>
            <a:chExt cx="9140825" cy="6850063"/>
          </a:xfrm>
        </p:grpSpPr>
        <p:grpSp>
          <p:nvGrpSpPr>
            <p:cNvPr id="1752" name="Group 5"/>
            <p:cNvGrpSpPr/>
            <p:nvPr/>
          </p:nvGrpSpPr>
          <p:grpSpPr>
            <a:xfrm>
              <a:off x="2743200" y="3540125"/>
              <a:ext cx="6392863" cy="3309939"/>
              <a:chOff x="0" y="0"/>
              <a:chExt cx="6392862" cy="3309937"/>
            </a:xfrm>
          </p:grpSpPr>
          <p:sp>
            <p:nvSpPr>
              <p:cNvPr id="174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6"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57"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758"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5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3399"/>
        </a:solidFill>
        <a:effectLst/>
      </p:bgPr>
    </p:bg>
    <p:spTree>
      <p:nvGrpSpPr>
        <p:cNvPr id="1" name=""/>
        <p:cNvGrpSpPr/>
        <p:nvPr/>
      </p:nvGrpSpPr>
      <p:grpSpPr>
        <a:xfrm>
          <a:off x="0" y="0"/>
          <a:ext cx="0" cy="0"/>
          <a:chOff x="0" y="0"/>
          <a:chExt cx="0" cy="0"/>
        </a:xfrm>
      </p:grpSpPr>
      <p:grpSp>
        <p:nvGrpSpPr>
          <p:cNvPr id="1774" name="Group 4"/>
          <p:cNvGrpSpPr/>
          <p:nvPr/>
        </p:nvGrpSpPr>
        <p:grpSpPr>
          <a:xfrm>
            <a:off x="0" y="0"/>
            <a:ext cx="9140826" cy="6850064"/>
            <a:chOff x="0" y="0"/>
            <a:chExt cx="9140825" cy="6850063"/>
          </a:xfrm>
        </p:grpSpPr>
        <p:grpSp>
          <p:nvGrpSpPr>
            <p:cNvPr id="1771" name="Group 5"/>
            <p:cNvGrpSpPr/>
            <p:nvPr/>
          </p:nvGrpSpPr>
          <p:grpSpPr>
            <a:xfrm>
              <a:off x="2743200" y="3540125"/>
              <a:ext cx="6392863" cy="3309939"/>
              <a:chOff x="0" y="0"/>
              <a:chExt cx="6392862" cy="3309937"/>
            </a:xfrm>
          </p:grpSpPr>
          <p:sp>
            <p:nvSpPr>
              <p:cNvPr id="176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76"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7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3399"/>
        </a:solidFill>
        <a:effectLst/>
      </p:bgPr>
    </p:bg>
    <p:spTree>
      <p:nvGrpSpPr>
        <p:cNvPr id="1" name=""/>
        <p:cNvGrpSpPr/>
        <p:nvPr/>
      </p:nvGrpSpPr>
      <p:grpSpPr>
        <a:xfrm>
          <a:off x="0" y="0"/>
          <a:ext cx="0" cy="0"/>
          <a:chOff x="0" y="0"/>
          <a:chExt cx="0" cy="0"/>
        </a:xfrm>
      </p:grpSpPr>
      <p:grpSp>
        <p:nvGrpSpPr>
          <p:cNvPr id="1792" name="Group 4"/>
          <p:cNvGrpSpPr/>
          <p:nvPr/>
        </p:nvGrpSpPr>
        <p:grpSpPr>
          <a:xfrm>
            <a:off x="0" y="0"/>
            <a:ext cx="9140826" cy="6850064"/>
            <a:chOff x="0" y="0"/>
            <a:chExt cx="9140825" cy="6850063"/>
          </a:xfrm>
        </p:grpSpPr>
        <p:grpSp>
          <p:nvGrpSpPr>
            <p:cNvPr id="1789" name="Group 5"/>
            <p:cNvGrpSpPr/>
            <p:nvPr/>
          </p:nvGrpSpPr>
          <p:grpSpPr>
            <a:xfrm>
              <a:off x="2743200" y="3540125"/>
              <a:ext cx="6392863" cy="3309939"/>
              <a:chOff x="0" y="0"/>
              <a:chExt cx="6392862" cy="3309937"/>
            </a:xfrm>
          </p:grpSpPr>
          <p:sp>
            <p:nvSpPr>
              <p:cNvPr id="178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9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3"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794"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9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474747"/>
        </a:solidFill>
        <a:effectLst/>
      </p:bgPr>
    </p:bg>
    <p:spTree>
      <p:nvGrpSpPr>
        <p:cNvPr id="1" name=""/>
        <p:cNvGrpSpPr/>
        <p:nvPr/>
      </p:nvGrpSpPr>
      <p:grpSpPr>
        <a:xfrm>
          <a:off x="0" y="0"/>
          <a:ext cx="0" cy="0"/>
          <a:chOff x="0" y="0"/>
          <a:chExt cx="0" cy="0"/>
        </a:xfrm>
      </p:grpSpPr>
      <p:grpSp>
        <p:nvGrpSpPr>
          <p:cNvPr id="1831" name="Group 2"/>
          <p:cNvGrpSpPr/>
          <p:nvPr/>
        </p:nvGrpSpPr>
        <p:grpSpPr>
          <a:xfrm>
            <a:off x="-1" y="-1"/>
            <a:ext cx="9132890" cy="6845301"/>
            <a:chOff x="0" y="0"/>
            <a:chExt cx="9132888" cy="6845300"/>
          </a:xfrm>
        </p:grpSpPr>
        <p:sp>
          <p:nvSpPr>
            <p:cNvPr id="180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26" name="Group 4"/>
            <p:cNvGrpSpPr/>
            <p:nvPr/>
          </p:nvGrpSpPr>
          <p:grpSpPr>
            <a:xfrm>
              <a:off x="390524" y="323850"/>
              <a:ext cx="8366127" cy="6172201"/>
              <a:chOff x="0" y="0"/>
              <a:chExt cx="8366125" cy="6172200"/>
            </a:xfrm>
          </p:grpSpPr>
          <p:sp>
            <p:nvSpPr>
              <p:cNvPr id="180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0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30" name="Group 28"/>
            <p:cNvGrpSpPr/>
            <p:nvPr/>
          </p:nvGrpSpPr>
          <p:grpSpPr>
            <a:xfrm>
              <a:off x="-1" y="-1"/>
              <a:ext cx="1978026" cy="1955801"/>
              <a:chOff x="0" y="0"/>
              <a:chExt cx="1978025" cy="1955800"/>
            </a:xfrm>
          </p:grpSpPr>
          <p:sp>
            <p:nvSpPr>
              <p:cNvPr id="182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3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3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34"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3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3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1" name="Title Text"/>
          <p:cNvSpPr txBox="1">
            <a:spLocks noGrp="1"/>
          </p:cNvSpPr>
          <p:nvPr>
            <p:ph type="title"/>
          </p:nvPr>
        </p:nvSpPr>
        <p:spPr>
          <a:prstGeom prst="rect">
            <a:avLst/>
          </a:prstGeom>
        </p:spPr>
        <p:txBody>
          <a:bodyPr/>
          <a:lstStyle/>
          <a:p>
            <a:r>
              <a:t>Title Text</a:t>
            </a:r>
          </a:p>
        </p:txBody>
      </p:sp>
      <p:sp>
        <p:nvSpPr>
          <p:cNvPr id="92" name="Body Level One…"/>
          <p:cNvSpPr txBox="1">
            <a:spLocks noGrp="1"/>
          </p:cNvSpPr>
          <p:nvPr>
            <p:ph type="body" idx="1"/>
          </p:nvPr>
        </p:nvSpPr>
        <p:spPr>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474747"/>
        </a:solidFill>
        <a:effectLst/>
      </p:bgPr>
    </p:bg>
    <p:spTree>
      <p:nvGrpSpPr>
        <p:cNvPr id="1" name=""/>
        <p:cNvGrpSpPr/>
        <p:nvPr/>
      </p:nvGrpSpPr>
      <p:grpSpPr>
        <a:xfrm>
          <a:off x="0" y="0"/>
          <a:ext cx="0" cy="0"/>
          <a:chOff x="0" y="0"/>
          <a:chExt cx="0" cy="0"/>
        </a:xfrm>
      </p:grpSpPr>
      <p:grpSp>
        <p:nvGrpSpPr>
          <p:cNvPr id="1872" name="Group 2"/>
          <p:cNvGrpSpPr/>
          <p:nvPr/>
        </p:nvGrpSpPr>
        <p:grpSpPr>
          <a:xfrm>
            <a:off x="-1" y="-1"/>
            <a:ext cx="9132890" cy="6845301"/>
            <a:chOff x="0" y="0"/>
            <a:chExt cx="9132888" cy="6845300"/>
          </a:xfrm>
        </p:grpSpPr>
        <p:sp>
          <p:nvSpPr>
            <p:cNvPr id="184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67" name="Group 4"/>
            <p:cNvGrpSpPr/>
            <p:nvPr/>
          </p:nvGrpSpPr>
          <p:grpSpPr>
            <a:xfrm>
              <a:off x="390524" y="323850"/>
              <a:ext cx="8366127" cy="6172201"/>
              <a:chOff x="0" y="0"/>
              <a:chExt cx="8366125" cy="6172200"/>
            </a:xfrm>
          </p:grpSpPr>
          <p:sp>
            <p:nvSpPr>
              <p:cNvPr id="184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4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71" name="Group 28"/>
            <p:cNvGrpSpPr/>
            <p:nvPr/>
          </p:nvGrpSpPr>
          <p:grpSpPr>
            <a:xfrm>
              <a:off x="-1" y="-1"/>
              <a:ext cx="1978026" cy="1955801"/>
              <a:chOff x="0" y="0"/>
              <a:chExt cx="1978025" cy="1955800"/>
            </a:xfrm>
          </p:grpSpPr>
          <p:sp>
            <p:nvSpPr>
              <p:cNvPr id="186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6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7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7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7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7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76"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7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474747"/>
        </a:solidFill>
        <a:effectLst/>
      </p:bgPr>
    </p:bg>
    <p:spTree>
      <p:nvGrpSpPr>
        <p:cNvPr id="1" name=""/>
        <p:cNvGrpSpPr/>
        <p:nvPr/>
      </p:nvGrpSpPr>
      <p:grpSpPr>
        <a:xfrm>
          <a:off x="0" y="0"/>
          <a:ext cx="0" cy="0"/>
          <a:chOff x="0" y="0"/>
          <a:chExt cx="0" cy="0"/>
        </a:xfrm>
      </p:grpSpPr>
      <p:grpSp>
        <p:nvGrpSpPr>
          <p:cNvPr id="1913" name="Group 2"/>
          <p:cNvGrpSpPr/>
          <p:nvPr/>
        </p:nvGrpSpPr>
        <p:grpSpPr>
          <a:xfrm>
            <a:off x="-1" y="-1"/>
            <a:ext cx="9132890" cy="6845301"/>
            <a:chOff x="0" y="0"/>
            <a:chExt cx="9132888" cy="6845300"/>
          </a:xfrm>
        </p:grpSpPr>
        <p:sp>
          <p:nvSpPr>
            <p:cNvPr id="188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08" name="Group 4"/>
            <p:cNvGrpSpPr/>
            <p:nvPr/>
          </p:nvGrpSpPr>
          <p:grpSpPr>
            <a:xfrm>
              <a:off x="390524" y="323850"/>
              <a:ext cx="8366127" cy="6172201"/>
              <a:chOff x="0" y="0"/>
              <a:chExt cx="8366125" cy="6172200"/>
            </a:xfrm>
          </p:grpSpPr>
          <p:sp>
            <p:nvSpPr>
              <p:cNvPr id="188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8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12" name="Group 28"/>
            <p:cNvGrpSpPr/>
            <p:nvPr/>
          </p:nvGrpSpPr>
          <p:grpSpPr>
            <a:xfrm>
              <a:off x="-1" y="-1"/>
              <a:ext cx="1978026" cy="1955801"/>
              <a:chOff x="0" y="0"/>
              <a:chExt cx="1978025" cy="1955800"/>
            </a:xfrm>
          </p:grpSpPr>
          <p:sp>
            <p:nvSpPr>
              <p:cNvPr id="190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1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1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1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191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474747"/>
        </a:solidFill>
        <a:effectLst/>
      </p:bgPr>
    </p:bg>
    <p:spTree>
      <p:nvGrpSpPr>
        <p:cNvPr id="1" name=""/>
        <p:cNvGrpSpPr/>
        <p:nvPr/>
      </p:nvGrpSpPr>
      <p:grpSpPr>
        <a:xfrm>
          <a:off x="0" y="0"/>
          <a:ext cx="0" cy="0"/>
          <a:chOff x="0" y="0"/>
          <a:chExt cx="0" cy="0"/>
        </a:xfrm>
      </p:grpSpPr>
      <p:grpSp>
        <p:nvGrpSpPr>
          <p:cNvPr id="1954" name="Group 2"/>
          <p:cNvGrpSpPr/>
          <p:nvPr/>
        </p:nvGrpSpPr>
        <p:grpSpPr>
          <a:xfrm>
            <a:off x="-1" y="-1"/>
            <a:ext cx="9132890" cy="6845301"/>
            <a:chOff x="0" y="0"/>
            <a:chExt cx="9132888" cy="6845300"/>
          </a:xfrm>
        </p:grpSpPr>
        <p:sp>
          <p:nvSpPr>
            <p:cNvPr id="192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49" name="Group 4"/>
            <p:cNvGrpSpPr/>
            <p:nvPr/>
          </p:nvGrpSpPr>
          <p:grpSpPr>
            <a:xfrm>
              <a:off x="390524" y="323850"/>
              <a:ext cx="8366127" cy="6172201"/>
              <a:chOff x="0" y="0"/>
              <a:chExt cx="8366125" cy="6172200"/>
            </a:xfrm>
          </p:grpSpPr>
          <p:sp>
            <p:nvSpPr>
              <p:cNvPr id="192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2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53" name="Group 28"/>
            <p:cNvGrpSpPr/>
            <p:nvPr/>
          </p:nvGrpSpPr>
          <p:grpSpPr>
            <a:xfrm>
              <a:off x="-1" y="-1"/>
              <a:ext cx="1978026" cy="1955801"/>
              <a:chOff x="0" y="0"/>
              <a:chExt cx="1978025" cy="1955800"/>
            </a:xfrm>
          </p:grpSpPr>
          <p:sp>
            <p:nvSpPr>
              <p:cNvPr id="195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5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5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5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5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5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474747"/>
        </a:solidFill>
        <a:effectLst/>
      </p:bgPr>
    </p:bg>
    <p:spTree>
      <p:nvGrpSpPr>
        <p:cNvPr id="1" name=""/>
        <p:cNvGrpSpPr/>
        <p:nvPr/>
      </p:nvGrpSpPr>
      <p:grpSpPr>
        <a:xfrm>
          <a:off x="0" y="0"/>
          <a:ext cx="0" cy="0"/>
          <a:chOff x="0" y="0"/>
          <a:chExt cx="0" cy="0"/>
        </a:xfrm>
      </p:grpSpPr>
      <p:grpSp>
        <p:nvGrpSpPr>
          <p:cNvPr id="1995" name="Group 2"/>
          <p:cNvGrpSpPr/>
          <p:nvPr/>
        </p:nvGrpSpPr>
        <p:grpSpPr>
          <a:xfrm>
            <a:off x="-1" y="-1"/>
            <a:ext cx="9132890" cy="6845301"/>
            <a:chOff x="0" y="0"/>
            <a:chExt cx="9132888" cy="6845300"/>
          </a:xfrm>
        </p:grpSpPr>
        <p:sp>
          <p:nvSpPr>
            <p:cNvPr id="196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90" name="Group 4"/>
            <p:cNvGrpSpPr/>
            <p:nvPr/>
          </p:nvGrpSpPr>
          <p:grpSpPr>
            <a:xfrm>
              <a:off x="390524" y="323850"/>
              <a:ext cx="8366127" cy="6172201"/>
              <a:chOff x="0" y="0"/>
              <a:chExt cx="8366125" cy="6172200"/>
            </a:xfrm>
          </p:grpSpPr>
          <p:sp>
            <p:nvSpPr>
              <p:cNvPr id="196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6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6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94" name="Group 28"/>
            <p:cNvGrpSpPr/>
            <p:nvPr/>
          </p:nvGrpSpPr>
          <p:grpSpPr>
            <a:xfrm>
              <a:off x="-1" y="-1"/>
              <a:ext cx="1978026" cy="1955801"/>
              <a:chOff x="0" y="0"/>
              <a:chExt cx="1978025" cy="1955800"/>
            </a:xfrm>
          </p:grpSpPr>
          <p:sp>
            <p:nvSpPr>
              <p:cNvPr id="199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9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9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9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9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00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0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474747"/>
        </a:solidFill>
        <a:effectLst/>
      </p:bgPr>
    </p:bg>
    <p:spTree>
      <p:nvGrpSpPr>
        <p:cNvPr id="1" name=""/>
        <p:cNvGrpSpPr/>
        <p:nvPr/>
      </p:nvGrpSpPr>
      <p:grpSpPr>
        <a:xfrm>
          <a:off x="0" y="0"/>
          <a:ext cx="0" cy="0"/>
          <a:chOff x="0" y="0"/>
          <a:chExt cx="0" cy="0"/>
        </a:xfrm>
      </p:grpSpPr>
      <p:grpSp>
        <p:nvGrpSpPr>
          <p:cNvPr id="2037" name="Group 2"/>
          <p:cNvGrpSpPr/>
          <p:nvPr/>
        </p:nvGrpSpPr>
        <p:grpSpPr>
          <a:xfrm>
            <a:off x="-1" y="-1"/>
            <a:ext cx="9132890" cy="6845301"/>
            <a:chOff x="0" y="0"/>
            <a:chExt cx="9132888" cy="6845300"/>
          </a:xfrm>
        </p:grpSpPr>
        <p:sp>
          <p:nvSpPr>
            <p:cNvPr id="20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32" name="Group 4"/>
            <p:cNvGrpSpPr/>
            <p:nvPr/>
          </p:nvGrpSpPr>
          <p:grpSpPr>
            <a:xfrm>
              <a:off x="390524" y="323850"/>
              <a:ext cx="8366127" cy="6172201"/>
              <a:chOff x="0" y="0"/>
              <a:chExt cx="8366125" cy="6172200"/>
            </a:xfrm>
          </p:grpSpPr>
          <p:sp>
            <p:nvSpPr>
              <p:cNvPr id="20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36" name="Group 28"/>
            <p:cNvGrpSpPr/>
            <p:nvPr/>
          </p:nvGrpSpPr>
          <p:grpSpPr>
            <a:xfrm>
              <a:off x="-1" y="-1"/>
              <a:ext cx="1978026" cy="1955801"/>
              <a:chOff x="0" y="0"/>
              <a:chExt cx="1978025" cy="1955800"/>
            </a:xfrm>
          </p:grpSpPr>
          <p:sp>
            <p:nvSpPr>
              <p:cNvPr id="20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04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474747"/>
        </a:solidFill>
        <a:effectLst/>
      </p:bgPr>
    </p:bg>
    <p:spTree>
      <p:nvGrpSpPr>
        <p:cNvPr id="1" name=""/>
        <p:cNvGrpSpPr/>
        <p:nvPr/>
      </p:nvGrpSpPr>
      <p:grpSpPr>
        <a:xfrm>
          <a:off x="0" y="0"/>
          <a:ext cx="0" cy="0"/>
          <a:chOff x="0" y="0"/>
          <a:chExt cx="0" cy="0"/>
        </a:xfrm>
      </p:grpSpPr>
      <p:grpSp>
        <p:nvGrpSpPr>
          <p:cNvPr id="2077" name="Group 2"/>
          <p:cNvGrpSpPr/>
          <p:nvPr/>
        </p:nvGrpSpPr>
        <p:grpSpPr>
          <a:xfrm>
            <a:off x="-1" y="-1"/>
            <a:ext cx="9132890" cy="6845301"/>
            <a:chOff x="0" y="0"/>
            <a:chExt cx="9132888" cy="6845300"/>
          </a:xfrm>
        </p:grpSpPr>
        <p:sp>
          <p:nvSpPr>
            <p:cNvPr id="204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72" name="Group 4"/>
            <p:cNvGrpSpPr/>
            <p:nvPr/>
          </p:nvGrpSpPr>
          <p:grpSpPr>
            <a:xfrm>
              <a:off x="390524" y="323850"/>
              <a:ext cx="8366127" cy="6172201"/>
              <a:chOff x="0" y="0"/>
              <a:chExt cx="8366125" cy="6172200"/>
            </a:xfrm>
          </p:grpSpPr>
          <p:sp>
            <p:nvSpPr>
              <p:cNvPr id="204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5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76" name="Group 28"/>
            <p:cNvGrpSpPr/>
            <p:nvPr/>
          </p:nvGrpSpPr>
          <p:grpSpPr>
            <a:xfrm>
              <a:off x="-1" y="-1"/>
              <a:ext cx="1978026" cy="1955801"/>
              <a:chOff x="0" y="0"/>
              <a:chExt cx="1978025" cy="1955800"/>
            </a:xfrm>
          </p:grpSpPr>
          <p:sp>
            <p:nvSpPr>
              <p:cNvPr id="207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7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7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8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474747"/>
        </a:solidFill>
        <a:effectLst/>
      </p:bgPr>
    </p:bg>
    <p:spTree>
      <p:nvGrpSpPr>
        <p:cNvPr id="1" name=""/>
        <p:cNvGrpSpPr/>
        <p:nvPr/>
      </p:nvGrpSpPr>
      <p:grpSpPr>
        <a:xfrm>
          <a:off x="0" y="0"/>
          <a:ext cx="0" cy="0"/>
          <a:chOff x="0" y="0"/>
          <a:chExt cx="0" cy="0"/>
        </a:xfrm>
      </p:grpSpPr>
      <p:grpSp>
        <p:nvGrpSpPr>
          <p:cNvPr id="2116" name="Group 2"/>
          <p:cNvGrpSpPr/>
          <p:nvPr/>
        </p:nvGrpSpPr>
        <p:grpSpPr>
          <a:xfrm>
            <a:off x="-1" y="-1"/>
            <a:ext cx="9132890" cy="6845301"/>
            <a:chOff x="0" y="0"/>
            <a:chExt cx="9132888" cy="6845300"/>
          </a:xfrm>
        </p:grpSpPr>
        <p:sp>
          <p:nvSpPr>
            <p:cNvPr id="208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11" name="Group 4"/>
            <p:cNvGrpSpPr/>
            <p:nvPr/>
          </p:nvGrpSpPr>
          <p:grpSpPr>
            <a:xfrm>
              <a:off x="390524" y="323850"/>
              <a:ext cx="8366127" cy="6172201"/>
              <a:chOff x="0" y="0"/>
              <a:chExt cx="8366125" cy="6172200"/>
            </a:xfrm>
          </p:grpSpPr>
          <p:sp>
            <p:nvSpPr>
              <p:cNvPr id="208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8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1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15" name="Group 28"/>
            <p:cNvGrpSpPr/>
            <p:nvPr/>
          </p:nvGrpSpPr>
          <p:grpSpPr>
            <a:xfrm>
              <a:off x="-1" y="-1"/>
              <a:ext cx="1978026" cy="1955801"/>
              <a:chOff x="0" y="0"/>
              <a:chExt cx="1978025" cy="1955800"/>
            </a:xfrm>
          </p:grpSpPr>
          <p:sp>
            <p:nvSpPr>
              <p:cNvPr id="211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1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1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1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20"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2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21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474747"/>
        </a:solidFill>
        <a:effectLst/>
      </p:bgPr>
    </p:bg>
    <p:spTree>
      <p:nvGrpSpPr>
        <p:cNvPr id="1" name=""/>
        <p:cNvGrpSpPr/>
        <p:nvPr/>
      </p:nvGrpSpPr>
      <p:grpSpPr>
        <a:xfrm>
          <a:off x="0" y="0"/>
          <a:ext cx="0" cy="0"/>
          <a:chOff x="0" y="0"/>
          <a:chExt cx="0" cy="0"/>
        </a:xfrm>
      </p:grpSpPr>
      <p:grpSp>
        <p:nvGrpSpPr>
          <p:cNvPr id="2158" name="Group 2"/>
          <p:cNvGrpSpPr/>
          <p:nvPr/>
        </p:nvGrpSpPr>
        <p:grpSpPr>
          <a:xfrm>
            <a:off x="-1" y="-1"/>
            <a:ext cx="9132890" cy="6845301"/>
            <a:chOff x="0" y="0"/>
            <a:chExt cx="9132888" cy="6845300"/>
          </a:xfrm>
        </p:grpSpPr>
        <p:sp>
          <p:nvSpPr>
            <p:cNvPr id="21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53" name="Group 4"/>
            <p:cNvGrpSpPr/>
            <p:nvPr/>
          </p:nvGrpSpPr>
          <p:grpSpPr>
            <a:xfrm>
              <a:off x="390524" y="323850"/>
              <a:ext cx="8366127" cy="6172201"/>
              <a:chOff x="0" y="0"/>
              <a:chExt cx="8366125" cy="6172200"/>
            </a:xfrm>
          </p:grpSpPr>
          <p:sp>
            <p:nvSpPr>
              <p:cNvPr id="21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57" name="Group 28"/>
            <p:cNvGrpSpPr/>
            <p:nvPr/>
          </p:nvGrpSpPr>
          <p:grpSpPr>
            <a:xfrm>
              <a:off x="-1" y="-1"/>
              <a:ext cx="1978026" cy="1955801"/>
              <a:chOff x="0" y="0"/>
              <a:chExt cx="1978025" cy="1955800"/>
            </a:xfrm>
          </p:grpSpPr>
          <p:sp>
            <p:nvSpPr>
              <p:cNvPr id="21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61"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6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16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474747"/>
        </a:solidFill>
        <a:effectLst/>
      </p:bgPr>
    </p:bg>
    <p:spTree>
      <p:nvGrpSpPr>
        <p:cNvPr id="1" name=""/>
        <p:cNvGrpSpPr/>
        <p:nvPr/>
      </p:nvGrpSpPr>
      <p:grpSpPr>
        <a:xfrm>
          <a:off x="0" y="0"/>
          <a:ext cx="0" cy="0"/>
          <a:chOff x="0" y="0"/>
          <a:chExt cx="0" cy="0"/>
        </a:xfrm>
      </p:grpSpPr>
      <p:grpSp>
        <p:nvGrpSpPr>
          <p:cNvPr id="2200" name="Group 2"/>
          <p:cNvGrpSpPr/>
          <p:nvPr/>
        </p:nvGrpSpPr>
        <p:grpSpPr>
          <a:xfrm>
            <a:off x="-1" y="-1"/>
            <a:ext cx="9132890" cy="6845301"/>
            <a:chOff x="0" y="0"/>
            <a:chExt cx="9132888" cy="6845300"/>
          </a:xfrm>
        </p:grpSpPr>
        <p:sp>
          <p:nvSpPr>
            <p:cNvPr id="21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95" name="Group 4"/>
            <p:cNvGrpSpPr/>
            <p:nvPr/>
          </p:nvGrpSpPr>
          <p:grpSpPr>
            <a:xfrm>
              <a:off x="390524" y="323850"/>
              <a:ext cx="8366127" cy="6172201"/>
              <a:chOff x="0" y="0"/>
              <a:chExt cx="8366125" cy="6172200"/>
            </a:xfrm>
          </p:grpSpPr>
          <p:sp>
            <p:nvSpPr>
              <p:cNvPr id="21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99" name="Group 28"/>
            <p:cNvGrpSpPr/>
            <p:nvPr/>
          </p:nvGrpSpPr>
          <p:grpSpPr>
            <a:xfrm>
              <a:off x="-1" y="-1"/>
              <a:ext cx="1978026" cy="1955801"/>
              <a:chOff x="0" y="0"/>
              <a:chExt cx="1978025" cy="1955800"/>
            </a:xfrm>
          </p:grpSpPr>
          <p:sp>
            <p:nvSpPr>
              <p:cNvPr id="21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0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204"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0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474747"/>
        </a:solidFill>
        <a:effectLst/>
      </p:bgPr>
    </p:bg>
    <p:spTree>
      <p:nvGrpSpPr>
        <p:cNvPr id="1" name=""/>
        <p:cNvGrpSpPr/>
        <p:nvPr/>
      </p:nvGrpSpPr>
      <p:grpSpPr>
        <a:xfrm>
          <a:off x="0" y="0"/>
          <a:ext cx="0" cy="0"/>
          <a:chOff x="0" y="0"/>
          <a:chExt cx="0" cy="0"/>
        </a:xfrm>
      </p:grpSpPr>
      <p:grpSp>
        <p:nvGrpSpPr>
          <p:cNvPr id="2241" name="Group 2"/>
          <p:cNvGrpSpPr/>
          <p:nvPr/>
        </p:nvGrpSpPr>
        <p:grpSpPr>
          <a:xfrm>
            <a:off x="-1" y="-1"/>
            <a:ext cx="9132890" cy="6845301"/>
            <a:chOff x="0" y="0"/>
            <a:chExt cx="9132888" cy="6845300"/>
          </a:xfrm>
        </p:grpSpPr>
        <p:sp>
          <p:nvSpPr>
            <p:cNvPr id="221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236" name="Group 4"/>
            <p:cNvGrpSpPr/>
            <p:nvPr/>
          </p:nvGrpSpPr>
          <p:grpSpPr>
            <a:xfrm>
              <a:off x="390524" y="323850"/>
              <a:ext cx="8366127" cy="6172201"/>
              <a:chOff x="0" y="0"/>
              <a:chExt cx="8366125" cy="6172200"/>
            </a:xfrm>
          </p:grpSpPr>
          <p:sp>
            <p:nvSpPr>
              <p:cNvPr id="221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21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240" name="Group 28"/>
            <p:cNvGrpSpPr/>
            <p:nvPr/>
          </p:nvGrpSpPr>
          <p:grpSpPr>
            <a:xfrm>
              <a:off x="-1" y="-1"/>
              <a:ext cx="1978026" cy="1955801"/>
              <a:chOff x="0" y="0"/>
              <a:chExt cx="1978025" cy="1955800"/>
            </a:xfrm>
          </p:grpSpPr>
          <p:sp>
            <p:nvSpPr>
              <p:cNvPr id="223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4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4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44"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2245"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4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16" Type="http://schemas.openxmlformats.org/officeDocument/2006/relationships/slideLayout" Target="../slideLayouts/slideLayout216.xml"/><Relationship Id="rId237" Type="http://schemas.openxmlformats.org/officeDocument/2006/relationships/slideLayout" Target="../slideLayouts/slideLayout237.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28" Type="http://schemas.openxmlformats.org/officeDocument/2006/relationships/slideLayout" Target="../slideLayouts/slideLayout228.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4" Type="http://schemas.openxmlformats.org/officeDocument/2006/relationships/slideLayout" Target="../slideLayouts/slideLayout34.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8" Type="http://schemas.openxmlformats.org/officeDocument/2006/relationships/slideLayout" Target="../slideLayouts/slideLayout218.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4" Type="http://schemas.openxmlformats.org/officeDocument/2006/relationships/slideLayout" Target="../slideLayouts/slideLayout24.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31" Type="http://schemas.openxmlformats.org/officeDocument/2006/relationships/slideLayout" Target="../slideLayouts/slideLayout131.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theme" Target="../theme/theme1.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3.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image" Target="../media/image3.jpeg"/><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theme" Target="../theme/theme2.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392.xml"/><Relationship Id="rId21" Type="http://schemas.openxmlformats.org/officeDocument/2006/relationships/slideLayout" Target="../slideLayouts/slideLayout296.xml"/><Relationship Id="rId63" Type="http://schemas.openxmlformats.org/officeDocument/2006/relationships/slideLayout" Target="../slideLayouts/slideLayout338.xml"/><Relationship Id="rId159" Type="http://schemas.openxmlformats.org/officeDocument/2006/relationships/slideLayout" Target="../slideLayouts/slideLayout434.xml"/><Relationship Id="rId170" Type="http://schemas.openxmlformats.org/officeDocument/2006/relationships/slideLayout" Target="../slideLayouts/slideLayout445.xml"/><Relationship Id="rId226" Type="http://schemas.openxmlformats.org/officeDocument/2006/relationships/slideLayout" Target="../slideLayouts/slideLayout501.xml"/><Relationship Id="rId107" Type="http://schemas.openxmlformats.org/officeDocument/2006/relationships/slideLayout" Target="../slideLayouts/slideLayout382.xml"/><Relationship Id="rId268" Type="http://schemas.openxmlformats.org/officeDocument/2006/relationships/theme" Target="../theme/theme3.xml"/><Relationship Id="rId11" Type="http://schemas.openxmlformats.org/officeDocument/2006/relationships/slideLayout" Target="../slideLayouts/slideLayout286.xml"/><Relationship Id="rId32" Type="http://schemas.openxmlformats.org/officeDocument/2006/relationships/slideLayout" Target="../slideLayouts/slideLayout307.xml"/><Relationship Id="rId53" Type="http://schemas.openxmlformats.org/officeDocument/2006/relationships/slideLayout" Target="../slideLayouts/slideLayout328.xml"/><Relationship Id="rId74" Type="http://schemas.openxmlformats.org/officeDocument/2006/relationships/slideLayout" Target="../slideLayouts/slideLayout349.xml"/><Relationship Id="rId128" Type="http://schemas.openxmlformats.org/officeDocument/2006/relationships/slideLayout" Target="../slideLayouts/slideLayout403.xml"/><Relationship Id="rId149" Type="http://schemas.openxmlformats.org/officeDocument/2006/relationships/slideLayout" Target="../slideLayouts/slideLayout424.xml"/><Relationship Id="rId5" Type="http://schemas.openxmlformats.org/officeDocument/2006/relationships/slideLayout" Target="../slideLayouts/slideLayout280.xml"/><Relationship Id="rId95" Type="http://schemas.openxmlformats.org/officeDocument/2006/relationships/slideLayout" Target="../slideLayouts/slideLayout370.xml"/><Relationship Id="rId160" Type="http://schemas.openxmlformats.org/officeDocument/2006/relationships/slideLayout" Target="../slideLayouts/slideLayout435.xml"/><Relationship Id="rId181" Type="http://schemas.openxmlformats.org/officeDocument/2006/relationships/slideLayout" Target="../slideLayouts/slideLayout456.xml"/><Relationship Id="rId216" Type="http://schemas.openxmlformats.org/officeDocument/2006/relationships/slideLayout" Target="../slideLayouts/slideLayout491.xml"/><Relationship Id="rId237" Type="http://schemas.openxmlformats.org/officeDocument/2006/relationships/slideLayout" Target="../slideLayouts/slideLayout512.xml"/><Relationship Id="rId258" Type="http://schemas.openxmlformats.org/officeDocument/2006/relationships/slideLayout" Target="../slideLayouts/slideLayout533.xml"/><Relationship Id="rId22" Type="http://schemas.openxmlformats.org/officeDocument/2006/relationships/slideLayout" Target="../slideLayouts/slideLayout297.xml"/><Relationship Id="rId43" Type="http://schemas.openxmlformats.org/officeDocument/2006/relationships/slideLayout" Target="../slideLayouts/slideLayout318.xml"/><Relationship Id="rId64" Type="http://schemas.openxmlformats.org/officeDocument/2006/relationships/slideLayout" Target="../slideLayouts/slideLayout339.xml"/><Relationship Id="rId118" Type="http://schemas.openxmlformats.org/officeDocument/2006/relationships/slideLayout" Target="../slideLayouts/slideLayout393.xml"/><Relationship Id="rId139" Type="http://schemas.openxmlformats.org/officeDocument/2006/relationships/slideLayout" Target="../slideLayouts/slideLayout414.xml"/><Relationship Id="rId85" Type="http://schemas.openxmlformats.org/officeDocument/2006/relationships/slideLayout" Target="../slideLayouts/slideLayout360.xml"/><Relationship Id="rId150" Type="http://schemas.openxmlformats.org/officeDocument/2006/relationships/slideLayout" Target="../slideLayouts/slideLayout425.xml"/><Relationship Id="rId171" Type="http://schemas.openxmlformats.org/officeDocument/2006/relationships/slideLayout" Target="../slideLayouts/slideLayout446.xml"/><Relationship Id="rId192" Type="http://schemas.openxmlformats.org/officeDocument/2006/relationships/slideLayout" Target="../slideLayouts/slideLayout467.xml"/><Relationship Id="rId206" Type="http://schemas.openxmlformats.org/officeDocument/2006/relationships/slideLayout" Target="../slideLayouts/slideLayout481.xml"/><Relationship Id="rId227" Type="http://schemas.openxmlformats.org/officeDocument/2006/relationships/slideLayout" Target="../slideLayouts/slideLayout502.xml"/><Relationship Id="rId248" Type="http://schemas.openxmlformats.org/officeDocument/2006/relationships/slideLayout" Target="../slideLayouts/slideLayout523.xml"/><Relationship Id="rId12" Type="http://schemas.openxmlformats.org/officeDocument/2006/relationships/slideLayout" Target="../slideLayouts/slideLayout287.xml"/><Relationship Id="rId33" Type="http://schemas.openxmlformats.org/officeDocument/2006/relationships/slideLayout" Target="../slideLayouts/slideLayout308.xml"/><Relationship Id="rId108" Type="http://schemas.openxmlformats.org/officeDocument/2006/relationships/slideLayout" Target="../slideLayouts/slideLayout383.xml"/><Relationship Id="rId129" Type="http://schemas.openxmlformats.org/officeDocument/2006/relationships/slideLayout" Target="../slideLayouts/slideLayout404.xml"/><Relationship Id="rId54" Type="http://schemas.openxmlformats.org/officeDocument/2006/relationships/slideLayout" Target="../slideLayouts/slideLayout329.xml"/><Relationship Id="rId75" Type="http://schemas.openxmlformats.org/officeDocument/2006/relationships/slideLayout" Target="../slideLayouts/slideLayout350.xml"/><Relationship Id="rId96" Type="http://schemas.openxmlformats.org/officeDocument/2006/relationships/slideLayout" Target="../slideLayouts/slideLayout371.xml"/><Relationship Id="rId140" Type="http://schemas.openxmlformats.org/officeDocument/2006/relationships/slideLayout" Target="../slideLayouts/slideLayout415.xml"/><Relationship Id="rId161" Type="http://schemas.openxmlformats.org/officeDocument/2006/relationships/slideLayout" Target="../slideLayouts/slideLayout436.xml"/><Relationship Id="rId182" Type="http://schemas.openxmlformats.org/officeDocument/2006/relationships/slideLayout" Target="../slideLayouts/slideLayout457.xml"/><Relationship Id="rId217" Type="http://schemas.openxmlformats.org/officeDocument/2006/relationships/slideLayout" Target="../slideLayouts/slideLayout492.xml"/><Relationship Id="rId6" Type="http://schemas.openxmlformats.org/officeDocument/2006/relationships/slideLayout" Target="../slideLayouts/slideLayout281.xml"/><Relationship Id="rId238" Type="http://schemas.openxmlformats.org/officeDocument/2006/relationships/slideLayout" Target="../slideLayouts/slideLayout513.xml"/><Relationship Id="rId259" Type="http://schemas.openxmlformats.org/officeDocument/2006/relationships/slideLayout" Target="../slideLayouts/slideLayout534.xml"/><Relationship Id="rId23" Type="http://schemas.openxmlformats.org/officeDocument/2006/relationships/slideLayout" Target="../slideLayouts/slideLayout298.xml"/><Relationship Id="rId119" Type="http://schemas.openxmlformats.org/officeDocument/2006/relationships/slideLayout" Target="../slideLayouts/slideLayout394.xml"/><Relationship Id="rId44" Type="http://schemas.openxmlformats.org/officeDocument/2006/relationships/slideLayout" Target="../slideLayouts/slideLayout319.xml"/><Relationship Id="rId65" Type="http://schemas.openxmlformats.org/officeDocument/2006/relationships/slideLayout" Target="../slideLayouts/slideLayout340.xml"/><Relationship Id="rId86" Type="http://schemas.openxmlformats.org/officeDocument/2006/relationships/slideLayout" Target="../slideLayouts/slideLayout361.xml"/><Relationship Id="rId130" Type="http://schemas.openxmlformats.org/officeDocument/2006/relationships/slideLayout" Target="../slideLayouts/slideLayout405.xml"/><Relationship Id="rId151" Type="http://schemas.openxmlformats.org/officeDocument/2006/relationships/slideLayout" Target="../slideLayouts/slideLayout426.xml"/><Relationship Id="rId172" Type="http://schemas.openxmlformats.org/officeDocument/2006/relationships/slideLayout" Target="../slideLayouts/slideLayout447.xml"/><Relationship Id="rId193" Type="http://schemas.openxmlformats.org/officeDocument/2006/relationships/slideLayout" Target="../slideLayouts/slideLayout468.xml"/><Relationship Id="rId207" Type="http://schemas.openxmlformats.org/officeDocument/2006/relationships/slideLayout" Target="../slideLayouts/slideLayout482.xml"/><Relationship Id="rId228" Type="http://schemas.openxmlformats.org/officeDocument/2006/relationships/slideLayout" Target="../slideLayouts/slideLayout503.xml"/><Relationship Id="rId249" Type="http://schemas.openxmlformats.org/officeDocument/2006/relationships/slideLayout" Target="../slideLayouts/slideLayout524.xml"/><Relationship Id="rId13" Type="http://schemas.openxmlformats.org/officeDocument/2006/relationships/slideLayout" Target="../slideLayouts/slideLayout288.xml"/><Relationship Id="rId109" Type="http://schemas.openxmlformats.org/officeDocument/2006/relationships/slideLayout" Target="../slideLayouts/slideLayout384.xml"/><Relationship Id="rId260" Type="http://schemas.openxmlformats.org/officeDocument/2006/relationships/slideLayout" Target="../slideLayouts/slideLayout535.xml"/><Relationship Id="rId34" Type="http://schemas.openxmlformats.org/officeDocument/2006/relationships/slideLayout" Target="../slideLayouts/slideLayout309.xml"/><Relationship Id="rId55" Type="http://schemas.openxmlformats.org/officeDocument/2006/relationships/slideLayout" Target="../slideLayouts/slideLayout330.xml"/><Relationship Id="rId76" Type="http://schemas.openxmlformats.org/officeDocument/2006/relationships/slideLayout" Target="../slideLayouts/slideLayout351.xml"/><Relationship Id="rId97" Type="http://schemas.openxmlformats.org/officeDocument/2006/relationships/slideLayout" Target="../slideLayouts/slideLayout372.xml"/><Relationship Id="rId120" Type="http://schemas.openxmlformats.org/officeDocument/2006/relationships/slideLayout" Target="../slideLayouts/slideLayout395.xml"/><Relationship Id="rId141" Type="http://schemas.openxmlformats.org/officeDocument/2006/relationships/slideLayout" Target="../slideLayouts/slideLayout416.xml"/><Relationship Id="rId7" Type="http://schemas.openxmlformats.org/officeDocument/2006/relationships/slideLayout" Target="../slideLayouts/slideLayout282.xml"/><Relationship Id="rId162" Type="http://schemas.openxmlformats.org/officeDocument/2006/relationships/slideLayout" Target="../slideLayouts/slideLayout437.xml"/><Relationship Id="rId183" Type="http://schemas.openxmlformats.org/officeDocument/2006/relationships/slideLayout" Target="../slideLayouts/slideLayout458.xml"/><Relationship Id="rId218" Type="http://schemas.openxmlformats.org/officeDocument/2006/relationships/slideLayout" Target="../slideLayouts/slideLayout493.xml"/><Relationship Id="rId239" Type="http://schemas.openxmlformats.org/officeDocument/2006/relationships/slideLayout" Target="../slideLayouts/slideLayout514.xml"/><Relationship Id="rId250" Type="http://schemas.openxmlformats.org/officeDocument/2006/relationships/slideLayout" Target="../slideLayouts/slideLayout525.xml"/><Relationship Id="rId24" Type="http://schemas.openxmlformats.org/officeDocument/2006/relationships/slideLayout" Target="../slideLayouts/slideLayout299.xml"/><Relationship Id="rId45" Type="http://schemas.openxmlformats.org/officeDocument/2006/relationships/slideLayout" Target="../slideLayouts/slideLayout320.xml"/><Relationship Id="rId66" Type="http://schemas.openxmlformats.org/officeDocument/2006/relationships/slideLayout" Target="../slideLayouts/slideLayout341.xml"/><Relationship Id="rId87" Type="http://schemas.openxmlformats.org/officeDocument/2006/relationships/slideLayout" Target="../slideLayouts/slideLayout362.xml"/><Relationship Id="rId110" Type="http://schemas.openxmlformats.org/officeDocument/2006/relationships/slideLayout" Target="../slideLayouts/slideLayout385.xml"/><Relationship Id="rId131" Type="http://schemas.openxmlformats.org/officeDocument/2006/relationships/slideLayout" Target="../slideLayouts/slideLayout406.xml"/><Relationship Id="rId152" Type="http://schemas.openxmlformats.org/officeDocument/2006/relationships/slideLayout" Target="../slideLayouts/slideLayout427.xml"/><Relationship Id="rId173" Type="http://schemas.openxmlformats.org/officeDocument/2006/relationships/slideLayout" Target="../slideLayouts/slideLayout448.xml"/><Relationship Id="rId194" Type="http://schemas.openxmlformats.org/officeDocument/2006/relationships/slideLayout" Target="../slideLayouts/slideLayout469.xml"/><Relationship Id="rId208" Type="http://schemas.openxmlformats.org/officeDocument/2006/relationships/slideLayout" Target="../slideLayouts/slideLayout483.xml"/><Relationship Id="rId229" Type="http://schemas.openxmlformats.org/officeDocument/2006/relationships/slideLayout" Target="../slideLayouts/slideLayout504.xml"/><Relationship Id="rId240" Type="http://schemas.openxmlformats.org/officeDocument/2006/relationships/slideLayout" Target="../slideLayouts/slideLayout515.xml"/><Relationship Id="rId261" Type="http://schemas.openxmlformats.org/officeDocument/2006/relationships/slideLayout" Target="../slideLayouts/slideLayout536.xml"/><Relationship Id="rId14" Type="http://schemas.openxmlformats.org/officeDocument/2006/relationships/slideLayout" Target="../slideLayouts/slideLayout289.xml"/><Relationship Id="rId35" Type="http://schemas.openxmlformats.org/officeDocument/2006/relationships/slideLayout" Target="../slideLayouts/slideLayout310.xml"/><Relationship Id="rId56" Type="http://schemas.openxmlformats.org/officeDocument/2006/relationships/slideLayout" Target="../slideLayouts/slideLayout331.xml"/><Relationship Id="rId77" Type="http://schemas.openxmlformats.org/officeDocument/2006/relationships/slideLayout" Target="../slideLayouts/slideLayout352.xml"/><Relationship Id="rId100" Type="http://schemas.openxmlformats.org/officeDocument/2006/relationships/slideLayout" Target="../slideLayouts/slideLayout375.xml"/><Relationship Id="rId8" Type="http://schemas.openxmlformats.org/officeDocument/2006/relationships/slideLayout" Target="../slideLayouts/slideLayout283.xml"/><Relationship Id="rId98" Type="http://schemas.openxmlformats.org/officeDocument/2006/relationships/slideLayout" Target="../slideLayouts/slideLayout373.xml"/><Relationship Id="rId121" Type="http://schemas.openxmlformats.org/officeDocument/2006/relationships/slideLayout" Target="../slideLayouts/slideLayout396.xml"/><Relationship Id="rId142" Type="http://schemas.openxmlformats.org/officeDocument/2006/relationships/slideLayout" Target="../slideLayouts/slideLayout417.xml"/><Relationship Id="rId163" Type="http://schemas.openxmlformats.org/officeDocument/2006/relationships/slideLayout" Target="../slideLayouts/slideLayout438.xml"/><Relationship Id="rId184" Type="http://schemas.openxmlformats.org/officeDocument/2006/relationships/slideLayout" Target="../slideLayouts/slideLayout459.xml"/><Relationship Id="rId219" Type="http://schemas.openxmlformats.org/officeDocument/2006/relationships/slideLayout" Target="../slideLayouts/slideLayout494.xml"/><Relationship Id="rId230" Type="http://schemas.openxmlformats.org/officeDocument/2006/relationships/slideLayout" Target="../slideLayouts/slideLayout505.xml"/><Relationship Id="rId251" Type="http://schemas.openxmlformats.org/officeDocument/2006/relationships/slideLayout" Target="../slideLayouts/slideLayout526.xml"/><Relationship Id="rId25" Type="http://schemas.openxmlformats.org/officeDocument/2006/relationships/slideLayout" Target="../slideLayouts/slideLayout300.xml"/><Relationship Id="rId46" Type="http://schemas.openxmlformats.org/officeDocument/2006/relationships/slideLayout" Target="../slideLayouts/slideLayout321.xml"/><Relationship Id="rId67" Type="http://schemas.openxmlformats.org/officeDocument/2006/relationships/slideLayout" Target="../slideLayouts/slideLayout342.xml"/><Relationship Id="rId88" Type="http://schemas.openxmlformats.org/officeDocument/2006/relationships/slideLayout" Target="../slideLayouts/slideLayout363.xml"/><Relationship Id="rId111" Type="http://schemas.openxmlformats.org/officeDocument/2006/relationships/slideLayout" Target="../slideLayouts/slideLayout386.xml"/><Relationship Id="rId132" Type="http://schemas.openxmlformats.org/officeDocument/2006/relationships/slideLayout" Target="../slideLayouts/slideLayout407.xml"/><Relationship Id="rId153" Type="http://schemas.openxmlformats.org/officeDocument/2006/relationships/slideLayout" Target="../slideLayouts/slideLayout428.xml"/><Relationship Id="rId174" Type="http://schemas.openxmlformats.org/officeDocument/2006/relationships/slideLayout" Target="../slideLayouts/slideLayout449.xml"/><Relationship Id="rId195" Type="http://schemas.openxmlformats.org/officeDocument/2006/relationships/slideLayout" Target="../slideLayouts/slideLayout470.xml"/><Relationship Id="rId209" Type="http://schemas.openxmlformats.org/officeDocument/2006/relationships/slideLayout" Target="../slideLayouts/slideLayout484.xml"/><Relationship Id="rId220" Type="http://schemas.openxmlformats.org/officeDocument/2006/relationships/slideLayout" Target="../slideLayouts/slideLayout495.xml"/><Relationship Id="rId241" Type="http://schemas.openxmlformats.org/officeDocument/2006/relationships/slideLayout" Target="../slideLayouts/slideLayout516.xml"/><Relationship Id="rId15" Type="http://schemas.openxmlformats.org/officeDocument/2006/relationships/slideLayout" Target="../slideLayouts/slideLayout290.xml"/><Relationship Id="rId36" Type="http://schemas.openxmlformats.org/officeDocument/2006/relationships/slideLayout" Target="../slideLayouts/slideLayout311.xml"/><Relationship Id="rId57" Type="http://schemas.openxmlformats.org/officeDocument/2006/relationships/slideLayout" Target="../slideLayouts/slideLayout332.xml"/><Relationship Id="rId262" Type="http://schemas.openxmlformats.org/officeDocument/2006/relationships/slideLayout" Target="../slideLayouts/slideLayout537.xml"/><Relationship Id="rId78" Type="http://schemas.openxmlformats.org/officeDocument/2006/relationships/slideLayout" Target="../slideLayouts/slideLayout353.xml"/><Relationship Id="rId99" Type="http://schemas.openxmlformats.org/officeDocument/2006/relationships/slideLayout" Target="../slideLayouts/slideLayout374.xml"/><Relationship Id="rId101" Type="http://schemas.openxmlformats.org/officeDocument/2006/relationships/slideLayout" Target="../slideLayouts/slideLayout376.xml"/><Relationship Id="rId122" Type="http://schemas.openxmlformats.org/officeDocument/2006/relationships/slideLayout" Target="../slideLayouts/slideLayout397.xml"/><Relationship Id="rId143" Type="http://schemas.openxmlformats.org/officeDocument/2006/relationships/slideLayout" Target="../slideLayouts/slideLayout418.xml"/><Relationship Id="rId164" Type="http://schemas.openxmlformats.org/officeDocument/2006/relationships/slideLayout" Target="../slideLayouts/slideLayout439.xml"/><Relationship Id="rId185" Type="http://schemas.openxmlformats.org/officeDocument/2006/relationships/slideLayout" Target="../slideLayouts/slideLayout460.xml"/><Relationship Id="rId9" Type="http://schemas.openxmlformats.org/officeDocument/2006/relationships/slideLayout" Target="../slideLayouts/slideLayout284.xml"/><Relationship Id="rId210" Type="http://schemas.openxmlformats.org/officeDocument/2006/relationships/slideLayout" Target="../slideLayouts/slideLayout485.xml"/><Relationship Id="rId26" Type="http://schemas.openxmlformats.org/officeDocument/2006/relationships/slideLayout" Target="../slideLayouts/slideLayout301.xml"/><Relationship Id="rId231" Type="http://schemas.openxmlformats.org/officeDocument/2006/relationships/slideLayout" Target="../slideLayouts/slideLayout506.xml"/><Relationship Id="rId252" Type="http://schemas.openxmlformats.org/officeDocument/2006/relationships/slideLayout" Target="../slideLayouts/slideLayout527.xml"/><Relationship Id="rId47" Type="http://schemas.openxmlformats.org/officeDocument/2006/relationships/slideLayout" Target="../slideLayouts/slideLayout322.xml"/><Relationship Id="rId68" Type="http://schemas.openxmlformats.org/officeDocument/2006/relationships/slideLayout" Target="../slideLayouts/slideLayout343.xml"/><Relationship Id="rId89" Type="http://schemas.openxmlformats.org/officeDocument/2006/relationships/slideLayout" Target="../slideLayouts/slideLayout364.xml"/><Relationship Id="rId112" Type="http://schemas.openxmlformats.org/officeDocument/2006/relationships/slideLayout" Target="../slideLayouts/slideLayout387.xml"/><Relationship Id="rId133" Type="http://schemas.openxmlformats.org/officeDocument/2006/relationships/slideLayout" Target="../slideLayouts/slideLayout408.xml"/><Relationship Id="rId154" Type="http://schemas.openxmlformats.org/officeDocument/2006/relationships/slideLayout" Target="../slideLayouts/slideLayout429.xml"/><Relationship Id="rId175" Type="http://schemas.openxmlformats.org/officeDocument/2006/relationships/slideLayout" Target="../slideLayouts/slideLayout450.xml"/><Relationship Id="rId196" Type="http://schemas.openxmlformats.org/officeDocument/2006/relationships/slideLayout" Target="../slideLayouts/slideLayout471.xml"/><Relationship Id="rId200" Type="http://schemas.openxmlformats.org/officeDocument/2006/relationships/slideLayout" Target="../slideLayouts/slideLayout475.xml"/><Relationship Id="rId16" Type="http://schemas.openxmlformats.org/officeDocument/2006/relationships/slideLayout" Target="../slideLayouts/slideLayout291.xml"/><Relationship Id="rId221" Type="http://schemas.openxmlformats.org/officeDocument/2006/relationships/slideLayout" Target="../slideLayouts/slideLayout496.xml"/><Relationship Id="rId242" Type="http://schemas.openxmlformats.org/officeDocument/2006/relationships/slideLayout" Target="../slideLayouts/slideLayout517.xml"/><Relationship Id="rId263" Type="http://schemas.openxmlformats.org/officeDocument/2006/relationships/slideLayout" Target="../slideLayouts/slideLayout538.xml"/><Relationship Id="rId37" Type="http://schemas.openxmlformats.org/officeDocument/2006/relationships/slideLayout" Target="../slideLayouts/slideLayout312.xml"/><Relationship Id="rId58" Type="http://schemas.openxmlformats.org/officeDocument/2006/relationships/slideLayout" Target="../slideLayouts/slideLayout333.xml"/><Relationship Id="rId79" Type="http://schemas.openxmlformats.org/officeDocument/2006/relationships/slideLayout" Target="../slideLayouts/slideLayout354.xml"/><Relationship Id="rId102" Type="http://schemas.openxmlformats.org/officeDocument/2006/relationships/slideLayout" Target="../slideLayouts/slideLayout377.xml"/><Relationship Id="rId123" Type="http://schemas.openxmlformats.org/officeDocument/2006/relationships/slideLayout" Target="../slideLayouts/slideLayout398.xml"/><Relationship Id="rId144" Type="http://schemas.openxmlformats.org/officeDocument/2006/relationships/slideLayout" Target="../slideLayouts/slideLayout419.xml"/><Relationship Id="rId90" Type="http://schemas.openxmlformats.org/officeDocument/2006/relationships/slideLayout" Target="../slideLayouts/slideLayout365.xml"/><Relationship Id="rId165" Type="http://schemas.openxmlformats.org/officeDocument/2006/relationships/slideLayout" Target="../slideLayouts/slideLayout440.xml"/><Relationship Id="rId186" Type="http://schemas.openxmlformats.org/officeDocument/2006/relationships/slideLayout" Target="../slideLayouts/slideLayout461.xml"/><Relationship Id="rId211" Type="http://schemas.openxmlformats.org/officeDocument/2006/relationships/slideLayout" Target="../slideLayouts/slideLayout486.xml"/><Relationship Id="rId232" Type="http://schemas.openxmlformats.org/officeDocument/2006/relationships/slideLayout" Target="../slideLayouts/slideLayout507.xml"/><Relationship Id="rId253" Type="http://schemas.openxmlformats.org/officeDocument/2006/relationships/slideLayout" Target="../slideLayouts/slideLayout528.xml"/><Relationship Id="rId27" Type="http://schemas.openxmlformats.org/officeDocument/2006/relationships/slideLayout" Target="../slideLayouts/slideLayout302.xml"/><Relationship Id="rId48" Type="http://schemas.openxmlformats.org/officeDocument/2006/relationships/slideLayout" Target="../slideLayouts/slideLayout323.xml"/><Relationship Id="rId69" Type="http://schemas.openxmlformats.org/officeDocument/2006/relationships/slideLayout" Target="../slideLayouts/slideLayout344.xml"/><Relationship Id="rId113" Type="http://schemas.openxmlformats.org/officeDocument/2006/relationships/slideLayout" Target="../slideLayouts/slideLayout388.xml"/><Relationship Id="rId134" Type="http://schemas.openxmlformats.org/officeDocument/2006/relationships/slideLayout" Target="../slideLayouts/slideLayout409.xml"/><Relationship Id="rId80" Type="http://schemas.openxmlformats.org/officeDocument/2006/relationships/slideLayout" Target="../slideLayouts/slideLayout355.xml"/><Relationship Id="rId155" Type="http://schemas.openxmlformats.org/officeDocument/2006/relationships/slideLayout" Target="../slideLayouts/slideLayout430.xml"/><Relationship Id="rId176" Type="http://schemas.openxmlformats.org/officeDocument/2006/relationships/slideLayout" Target="../slideLayouts/slideLayout451.xml"/><Relationship Id="rId197" Type="http://schemas.openxmlformats.org/officeDocument/2006/relationships/slideLayout" Target="../slideLayouts/slideLayout472.xml"/><Relationship Id="rId201" Type="http://schemas.openxmlformats.org/officeDocument/2006/relationships/slideLayout" Target="../slideLayouts/slideLayout476.xml"/><Relationship Id="rId222" Type="http://schemas.openxmlformats.org/officeDocument/2006/relationships/slideLayout" Target="../slideLayouts/slideLayout497.xml"/><Relationship Id="rId243" Type="http://schemas.openxmlformats.org/officeDocument/2006/relationships/slideLayout" Target="../slideLayouts/slideLayout518.xml"/><Relationship Id="rId264" Type="http://schemas.openxmlformats.org/officeDocument/2006/relationships/slideLayout" Target="../slideLayouts/slideLayout539.xml"/><Relationship Id="rId17" Type="http://schemas.openxmlformats.org/officeDocument/2006/relationships/slideLayout" Target="../slideLayouts/slideLayout292.xml"/><Relationship Id="rId38" Type="http://schemas.openxmlformats.org/officeDocument/2006/relationships/slideLayout" Target="../slideLayouts/slideLayout313.xml"/><Relationship Id="rId59" Type="http://schemas.openxmlformats.org/officeDocument/2006/relationships/slideLayout" Target="../slideLayouts/slideLayout334.xml"/><Relationship Id="rId103" Type="http://schemas.openxmlformats.org/officeDocument/2006/relationships/slideLayout" Target="../slideLayouts/slideLayout378.xml"/><Relationship Id="rId124" Type="http://schemas.openxmlformats.org/officeDocument/2006/relationships/slideLayout" Target="../slideLayouts/slideLayout399.xml"/><Relationship Id="rId70" Type="http://schemas.openxmlformats.org/officeDocument/2006/relationships/slideLayout" Target="../slideLayouts/slideLayout345.xml"/><Relationship Id="rId91" Type="http://schemas.openxmlformats.org/officeDocument/2006/relationships/slideLayout" Target="../slideLayouts/slideLayout366.xml"/><Relationship Id="rId145" Type="http://schemas.openxmlformats.org/officeDocument/2006/relationships/slideLayout" Target="../slideLayouts/slideLayout420.xml"/><Relationship Id="rId166" Type="http://schemas.openxmlformats.org/officeDocument/2006/relationships/slideLayout" Target="../slideLayouts/slideLayout441.xml"/><Relationship Id="rId187" Type="http://schemas.openxmlformats.org/officeDocument/2006/relationships/slideLayout" Target="../slideLayouts/slideLayout462.xml"/><Relationship Id="rId1" Type="http://schemas.openxmlformats.org/officeDocument/2006/relationships/slideLayout" Target="../slideLayouts/slideLayout276.xml"/><Relationship Id="rId212" Type="http://schemas.openxmlformats.org/officeDocument/2006/relationships/slideLayout" Target="../slideLayouts/slideLayout487.xml"/><Relationship Id="rId233" Type="http://schemas.openxmlformats.org/officeDocument/2006/relationships/slideLayout" Target="../slideLayouts/slideLayout508.xml"/><Relationship Id="rId254" Type="http://schemas.openxmlformats.org/officeDocument/2006/relationships/slideLayout" Target="../slideLayouts/slideLayout529.xml"/><Relationship Id="rId28" Type="http://schemas.openxmlformats.org/officeDocument/2006/relationships/slideLayout" Target="../slideLayouts/slideLayout303.xml"/><Relationship Id="rId49" Type="http://schemas.openxmlformats.org/officeDocument/2006/relationships/slideLayout" Target="../slideLayouts/slideLayout324.xml"/><Relationship Id="rId114" Type="http://schemas.openxmlformats.org/officeDocument/2006/relationships/slideLayout" Target="../slideLayouts/slideLayout389.xml"/><Relationship Id="rId60" Type="http://schemas.openxmlformats.org/officeDocument/2006/relationships/slideLayout" Target="../slideLayouts/slideLayout335.xml"/><Relationship Id="rId81" Type="http://schemas.openxmlformats.org/officeDocument/2006/relationships/slideLayout" Target="../slideLayouts/slideLayout356.xml"/><Relationship Id="rId135" Type="http://schemas.openxmlformats.org/officeDocument/2006/relationships/slideLayout" Target="../slideLayouts/slideLayout410.xml"/><Relationship Id="rId156" Type="http://schemas.openxmlformats.org/officeDocument/2006/relationships/slideLayout" Target="../slideLayouts/slideLayout431.xml"/><Relationship Id="rId177" Type="http://schemas.openxmlformats.org/officeDocument/2006/relationships/slideLayout" Target="../slideLayouts/slideLayout452.xml"/><Relationship Id="rId198" Type="http://schemas.openxmlformats.org/officeDocument/2006/relationships/slideLayout" Target="../slideLayouts/slideLayout473.xml"/><Relationship Id="rId202" Type="http://schemas.openxmlformats.org/officeDocument/2006/relationships/slideLayout" Target="../slideLayouts/slideLayout477.xml"/><Relationship Id="rId223" Type="http://schemas.openxmlformats.org/officeDocument/2006/relationships/slideLayout" Target="../slideLayouts/slideLayout498.xml"/><Relationship Id="rId244" Type="http://schemas.openxmlformats.org/officeDocument/2006/relationships/slideLayout" Target="../slideLayouts/slideLayout519.xml"/><Relationship Id="rId18" Type="http://schemas.openxmlformats.org/officeDocument/2006/relationships/slideLayout" Target="../slideLayouts/slideLayout293.xml"/><Relationship Id="rId39" Type="http://schemas.openxmlformats.org/officeDocument/2006/relationships/slideLayout" Target="../slideLayouts/slideLayout314.xml"/><Relationship Id="rId265" Type="http://schemas.openxmlformats.org/officeDocument/2006/relationships/slideLayout" Target="../slideLayouts/slideLayout540.xml"/><Relationship Id="rId50" Type="http://schemas.openxmlformats.org/officeDocument/2006/relationships/slideLayout" Target="../slideLayouts/slideLayout325.xml"/><Relationship Id="rId104" Type="http://schemas.openxmlformats.org/officeDocument/2006/relationships/slideLayout" Target="../slideLayouts/slideLayout379.xml"/><Relationship Id="rId125" Type="http://schemas.openxmlformats.org/officeDocument/2006/relationships/slideLayout" Target="../slideLayouts/slideLayout400.xml"/><Relationship Id="rId146" Type="http://schemas.openxmlformats.org/officeDocument/2006/relationships/slideLayout" Target="../slideLayouts/slideLayout421.xml"/><Relationship Id="rId167" Type="http://schemas.openxmlformats.org/officeDocument/2006/relationships/slideLayout" Target="../slideLayouts/slideLayout442.xml"/><Relationship Id="rId188" Type="http://schemas.openxmlformats.org/officeDocument/2006/relationships/slideLayout" Target="../slideLayouts/slideLayout463.xml"/><Relationship Id="rId71" Type="http://schemas.openxmlformats.org/officeDocument/2006/relationships/slideLayout" Target="../slideLayouts/slideLayout346.xml"/><Relationship Id="rId92" Type="http://schemas.openxmlformats.org/officeDocument/2006/relationships/slideLayout" Target="../slideLayouts/slideLayout367.xml"/><Relationship Id="rId213" Type="http://schemas.openxmlformats.org/officeDocument/2006/relationships/slideLayout" Target="../slideLayouts/slideLayout488.xml"/><Relationship Id="rId234" Type="http://schemas.openxmlformats.org/officeDocument/2006/relationships/slideLayout" Target="../slideLayouts/slideLayout509.xml"/><Relationship Id="rId2" Type="http://schemas.openxmlformats.org/officeDocument/2006/relationships/slideLayout" Target="../slideLayouts/slideLayout277.xml"/><Relationship Id="rId29" Type="http://schemas.openxmlformats.org/officeDocument/2006/relationships/slideLayout" Target="../slideLayouts/slideLayout304.xml"/><Relationship Id="rId255" Type="http://schemas.openxmlformats.org/officeDocument/2006/relationships/slideLayout" Target="../slideLayouts/slideLayout530.xml"/><Relationship Id="rId40" Type="http://schemas.openxmlformats.org/officeDocument/2006/relationships/slideLayout" Target="../slideLayouts/slideLayout315.xml"/><Relationship Id="rId115" Type="http://schemas.openxmlformats.org/officeDocument/2006/relationships/slideLayout" Target="../slideLayouts/slideLayout390.xml"/><Relationship Id="rId136" Type="http://schemas.openxmlformats.org/officeDocument/2006/relationships/slideLayout" Target="../slideLayouts/slideLayout411.xml"/><Relationship Id="rId157" Type="http://schemas.openxmlformats.org/officeDocument/2006/relationships/slideLayout" Target="../slideLayouts/slideLayout432.xml"/><Relationship Id="rId178" Type="http://schemas.openxmlformats.org/officeDocument/2006/relationships/slideLayout" Target="../slideLayouts/slideLayout453.xml"/><Relationship Id="rId61" Type="http://schemas.openxmlformats.org/officeDocument/2006/relationships/slideLayout" Target="../slideLayouts/slideLayout336.xml"/><Relationship Id="rId82" Type="http://schemas.openxmlformats.org/officeDocument/2006/relationships/slideLayout" Target="../slideLayouts/slideLayout357.xml"/><Relationship Id="rId199" Type="http://schemas.openxmlformats.org/officeDocument/2006/relationships/slideLayout" Target="../slideLayouts/slideLayout474.xml"/><Relationship Id="rId203" Type="http://schemas.openxmlformats.org/officeDocument/2006/relationships/slideLayout" Target="../slideLayouts/slideLayout478.xml"/><Relationship Id="rId19" Type="http://schemas.openxmlformats.org/officeDocument/2006/relationships/slideLayout" Target="../slideLayouts/slideLayout294.xml"/><Relationship Id="rId224" Type="http://schemas.openxmlformats.org/officeDocument/2006/relationships/slideLayout" Target="../slideLayouts/slideLayout499.xml"/><Relationship Id="rId245" Type="http://schemas.openxmlformats.org/officeDocument/2006/relationships/slideLayout" Target="../slideLayouts/slideLayout520.xml"/><Relationship Id="rId266" Type="http://schemas.openxmlformats.org/officeDocument/2006/relationships/slideLayout" Target="../slideLayouts/slideLayout541.xml"/><Relationship Id="rId30" Type="http://schemas.openxmlformats.org/officeDocument/2006/relationships/slideLayout" Target="../slideLayouts/slideLayout305.xml"/><Relationship Id="rId105" Type="http://schemas.openxmlformats.org/officeDocument/2006/relationships/slideLayout" Target="../slideLayouts/slideLayout380.xml"/><Relationship Id="rId126" Type="http://schemas.openxmlformats.org/officeDocument/2006/relationships/slideLayout" Target="../slideLayouts/slideLayout401.xml"/><Relationship Id="rId147" Type="http://schemas.openxmlformats.org/officeDocument/2006/relationships/slideLayout" Target="../slideLayouts/slideLayout422.xml"/><Relationship Id="rId168" Type="http://schemas.openxmlformats.org/officeDocument/2006/relationships/slideLayout" Target="../slideLayouts/slideLayout443.xml"/><Relationship Id="rId51" Type="http://schemas.openxmlformats.org/officeDocument/2006/relationships/slideLayout" Target="../slideLayouts/slideLayout326.xml"/><Relationship Id="rId72" Type="http://schemas.openxmlformats.org/officeDocument/2006/relationships/slideLayout" Target="../slideLayouts/slideLayout347.xml"/><Relationship Id="rId93" Type="http://schemas.openxmlformats.org/officeDocument/2006/relationships/slideLayout" Target="../slideLayouts/slideLayout368.xml"/><Relationship Id="rId189" Type="http://schemas.openxmlformats.org/officeDocument/2006/relationships/slideLayout" Target="../slideLayouts/slideLayout464.xml"/><Relationship Id="rId3" Type="http://schemas.openxmlformats.org/officeDocument/2006/relationships/slideLayout" Target="../slideLayouts/slideLayout278.xml"/><Relationship Id="rId214" Type="http://schemas.openxmlformats.org/officeDocument/2006/relationships/slideLayout" Target="../slideLayouts/slideLayout489.xml"/><Relationship Id="rId235" Type="http://schemas.openxmlformats.org/officeDocument/2006/relationships/slideLayout" Target="../slideLayouts/slideLayout510.xml"/><Relationship Id="rId256" Type="http://schemas.openxmlformats.org/officeDocument/2006/relationships/slideLayout" Target="../slideLayouts/slideLayout531.xml"/><Relationship Id="rId116" Type="http://schemas.openxmlformats.org/officeDocument/2006/relationships/slideLayout" Target="../slideLayouts/slideLayout391.xml"/><Relationship Id="rId137" Type="http://schemas.openxmlformats.org/officeDocument/2006/relationships/slideLayout" Target="../slideLayouts/slideLayout412.xml"/><Relationship Id="rId158" Type="http://schemas.openxmlformats.org/officeDocument/2006/relationships/slideLayout" Target="../slideLayouts/slideLayout433.xml"/><Relationship Id="rId20" Type="http://schemas.openxmlformats.org/officeDocument/2006/relationships/slideLayout" Target="../slideLayouts/slideLayout295.xml"/><Relationship Id="rId41" Type="http://schemas.openxmlformats.org/officeDocument/2006/relationships/slideLayout" Target="../slideLayouts/slideLayout316.xml"/><Relationship Id="rId62" Type="http://schemas.openxmlformats.org/officeDocument/2006/relationships/slideLayout" Target="../slideLayouts/slideLayout337.xml"/><Relationship Id="rId83" Type="http://schemas.openxmlformats.org/officeDocument/2006/relationships/slideLayout" Target="../slideLayouts/slideLayout358.xml"/><Relationship Id="rId179" Type="http://schemas.openxmlformats.org/officeDocument/2006/relationships/slideLayout" Target="../slideLayouts/slideLayout454.xml"/><Relationship Id="rId190" Type="http://schemas.openxmlformats.org/officeDocument/2006/relationships/slideLayout" Target="../slideLayouts/slideLayout465.xml"/><Relationship Id="rId204" Type="http://schemas.openxmlformats.org/officeDocument/2006/relationships/slideLayout" Target="../slideLayouts/slideLayout479.xml"/><Relationship Id="rId225" Type="http://schemas.openxmlformats.org/officeDocument/2006/relationships/slideLayout" Target="../slideLayouts/slideLayout500.xml"/><Relationship Id="rId246" Type="http://schemas.openxmlformats.org/officeDocument/2006/relationships/slideLayout" Target="../slideLayouts/slideLayout521.xml"/><Relationship Id="rId267" Type="http://schemas.openxmlformats.org/officeDocument/2006/relationships/slideLayout" Target="../slideLayouts/slideLayout542.xml"/><Relationship Id="rId106" Type="http://schemas.openxmlformats.org/officeDocument/2006/relationships/slideLayout" Target="../slideLayouts/slideLayout381.xml"/><Relationship Id="rId127" Type="http://schemas.openxmlformats.org/officeDocument/2006/relationships/slideLayout" Target="../slideLayouts/slideLayout402.xml"/><Relationship Id="rId10" Type="http://schemas.openxmlformats.org/officeDocument/2006/relationships/slideLayout" Target="../slideLayouts/slideLayout285.xml"/><Relationship Id="rId31" Type="http://schemas.openxmlformats.org/officeDocument/2006/relationships/slideLayout" Target="../slideLayouts/slideLayout306.xml"/><Relationship Id="rId52" Type="http://schemas.openxmlformats.org/officeDocument/2006/relationships/slideLayout" Target="../slideLayouts/slideLayout327.xml"/><Relationship Id="rId73" Type="http://schemas.openxmlformats.org/officeDocument/2006/relationships/slideLayout" Target="../slideLayouts/slideLayout348.xml"/><Relationship Id="rId94" Type="http://schemas.openxmlformats.org/officeDocument/2006/relationships/slideLayout" Target="../slideLayouts/slideLayout369.xml"/><Relationship Id="rId148" Type="http://schemas.openxmlformats.org/officeDocument/2006/relationships/slideLayout" Target="../slideLayouts/slideLayout423.xml"/><Relationship Id="rId169" Type="http://schemas.openxmlformats.org/officeDocument/2006/relationships/slideLayout" Target="../slideLayouts/slideLayout444.xml"/><Relationship Id="rId4" Type="http://schemas.openxmlformats.org/officeDocument/2006/relationships/slideLayout" Target="../slideLayouts/slideLayout279.xml"/><Relationship Id="rId180" Type="http://schemas.openxmlformats.org/officeDocument/2006/relationships/slideLayout" Target="../slideLayouts/slideLayout455.xml"/><Relationship Id="rId215" Type="http://schemas.openxmlformats.org/officeDocument/2006/relationships/slideLayout" Target="../slideLayouts/slideLayout490.xml"/><Relationship Id="rId236" Type="http://schemas.openxmlformats.org/officeDocument/2006/relationships/slideLayout" Target="../slideLayouts/slideLayout511.xml"/><Relationship Id="rId257" Type="http://schemas.openxmlformats.org/officeDocument/2006/relationships/slideLayout" Target="../slideLayouts/slideLayout532.xml"/><Relationship Id="rId42" Type="http://schemas.openxmlformats.org/officeDocument/2006/relationships/slideLayout" Target="../slideLayouts/slideLayout317.xml"/><Relationship Id="rId84" Type="http://schemas.openxmlformats.org/officeDocument/2006/relationships/slideLayout" Target="../slideLayouts/slideLayout359.xml"/><Relationship Id="rId138" Type="http://schemas.openxmlformats.org/officeDocument/2006/relationships/slideLayout" Target="../slideLayouts/slideLayout413.xml"/><Relationship Id="rId191" Type="http://schemas.openxmlformats.org/officeDocument/2006/relationships/slideLayout" Target="../slideLayouts/slideLayout466.xml"/><Relationship Id="rId205" Type="http://schemas.openxmlformats.org/officeDocument/2006/relationships/slideLayout" Target="../slideLayouts/slideLayout480.xml"/><Relationship Id="rId247" Type="http://schemas.openxmlformats.org/officeDocument/2006/relationships/slideLayout" Target="../slideLayouts/slideLayout5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50.xml"/><Relationship Id="rId13" Type="http://schemas.openxmlformats.org/officeDocument/2006/relationships/theme" Target="../theme/theme4.xml"/><Relationship Id="rId3" Type="http://schemas.openxmlformats.org/officeDocument/2006/relationships/slideLayout" Target="../slideLayouts/slideLayout545.xml"/><Relationship Id="rId7" Type="http://schemas.openxmlformats.org/officeDocument/2006/relationships/slideLayout" Target="../slideLayouts/slideLayout549.xml"/><Relationship Id="rId12" Type="http://schemas.openxmlformats.org/officeDocument/2006/relationships/slideLayout" Target="../slideLayouts/slideLayout554.xml"/><Relationship Id="rId2" Type="http://schemas.openxmlformats.org/officeDocument/2006/relationships/slideLayout" Target="../slideLayouts/slideLayout544.xml"/><Relationship Id="rId1" Type="http://schemas.openxmlformats.org/officeDocument/2006/relationships/slideLayout" Target="../slideLayouts/slideLayout543.xml"/><Relationship Id="rId6" Type="http://schemas.openxmlformats.org/officeDocument/2006/relationships/slideLayout" Target="../slideLayouts/slideLayout548.xml"/><Relationship Id="rId11" Type="http://schemas.openxmlformats.org/officeDocument/2006/relationships/slideLayout" Target="../slideLayouts/slideLayout553.xml"/><Relationship Id="rId5" Type="http://schemas.openxmlformats.org/officeDocument/2006/relationships/slideLayout" Target="../slideLayouts/slideLayout547.xml"/><Relationship Id="rId10" Type="http://schemas.openxmlformats.org/officeDocument/2006/relationships/slideLayout" Target="../slideLayouts/slideLayout552.xml"/><Relationship Id="rId4" Type="http://schemas.openxmlformats.org/officeDocument/2006/relationships/slideLayout" Target="../slideLayouts/slideLayout546.xml"/><Relationship Id="rId9" Type="http://schemas.openxmlformats.org/officeDocument/2006/relationships/slideLayout" Target="../slideLayouts/slideLayout551.xml"/><Relationship Id="rId14" Type="http://schemas.openxmlformats.org/officeDocument/2006/relationships/image" Target="../media/image2.jpeg"/></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5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 name="Group 2"/>
          <p:cNvGrpSpPr/>
          <p:nvPr/>
        </p:nvGrpSpPr>
        <p:grpSpPr>
          <a:xfrm>
            <a:off x="0" y="3902075"/>
            <a:ext cx="3400426" cy="2949576"/>
            <a:chOff x="0" y="0"/>
            <a:chExt cx="3400425" cy="2949575"/>
          </a:xfrm>
        </p:grpSpPr>
        <p:sp>
          <p:nvSpPr>
            <p:cNvPr id="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10" name="Title Text"/>
          <p:cNvSpPr txBox="1">
            <a:spLocks noGrp="1"/>
          </p:cNvSpPr>
          <p:nvPr>
            <p:ph type="title"/>
          </p:nvPr>
        </p:nvSpPr>
        <p:spPr>
          <a:xfrm>
            <a:off x="457200" y="277813"/>
            <a:ext cx="8229600" cy="11398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normAutofit/>
          </a:bodyPr>
          <a:lstStyle/>
          <a:p>
            <a:r>
              <a:t>Title Text</a:t>
            </a:r>
          </a:p>
        </p:txBody>
      </p:sp>
      <p:sp>
        <p:nvSpPr>
          <p:cNvPr id="11" name="Body Level One…"/>
          <p:cNvSpPr txBox="1">
            <a:spLocks noGrp="1"/>
          </p:cNvSpPr>
          <p:nvPr>
            <p:ph type="body" idx="1"/>
          </p:nvPr>
        </p:nvSpPr>
        <p:spPr>
          <a:xfrm>
            <a:off x="457200" y="1600200"/>
            <a:ext cx="8229600" cy="45307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r>
              <a:t>Body Level One</a:t>
            </a:r>
          </a:p>
          <a:p>
            <a:pPr lvl="1"/>
            <a:r>
              <a:t>Body Level Two</a:t>
            </a:r>
          </a:p>
          <a:p>
            <a:pPr lvl="2"/>
            <a:r>
              <a:t>Body Level Three</a:t>
            </a:r>
          </a:p>
          <a:p>
            <a:pPr lvl="3"/>
            <a:r>
              <a:t>Body Level Four</a:t>
            </a:r>
          </a:p>
          <a:p>
            <a:pPr lvl="4"/>
            <a:r>
              <a:t>Body Level Five</a:t>
            </a:r>
          </a:p>
        </p:txBody>
      </p:sp>
      <p:sp>
        <p:nvSpPr>
          <p:cNvPr id="12" name="Slide Number"/>
          <p:cNvSpPr txBox="1">
            <a:spLocks noGrp="1"/>
          </p:cNvSpPr>
          <p:nvPr>
            <p:ph type="sldNum" sz="quarter" idx="2"/>
          </p:nvPr>
        </p:nvSpPr>
        <p:spPr>
          <a:xfrm>
            <a:off x="8441397" y="6248400"/>
            <a:ext cx="245404" cy="226986"/>
          </a:xfrm>
          <a:prstGeom prst="rect">
            <a:avLst/>
          </a:prstGeom>
          <a:ln w="12700">
            <a:miter lim="400000"/>
          </a:ln>
        </p:spPr>
        <p:txBody>
          <a:bodyPr wrap="none" lIns="45719" rIns="45719">
            <a:spAutoFit/>
          </a:bodyPr>
          <a:lstStyle>
            <a:lvl1pPr algn="r">
              <a:defRPr sz="1000">
                <a:solidFill>
                  <a:srgbClr val="FFFFFF"/>
                </a:solidFill>
                <a:effectLst>
                  <a:outerShdw blurRad="38100" dist="38100" dir="2700000" rotWithShape="0">
                    <a:srgbClr val="000000"/>
                  </a:outerShdw>
                </a:effectLst>
              </a:defRPr>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9" r:id="rId180"/>
    <p:sldLayoutId id="2147483830" r:id="rId181"/>
    <p:sldLayoutId id="2147483831" r:id="rId182"/>
    <p:sldLayoutId id="2147483832" r:id="rId183"/>
    <p:sldLayoutId id="2147483833" r:id="rId184"/>
    <p:sldLayoutId id="2147483834" r:id="rId185"/>
    <p:sldLayoutId id="2147483835" r:id="rId186"/>
    <p:sldLayoutId id="2147483836" r:id="rId187"/>
    <p:sldLayoutId id="2147483837" r:id="rId188"/>
    <p:sldLayoutId id="2147483839" r:id="rId189"/>
    <p:sldLayoutId id="2147483840" r:id="rId190"/>
    <p:sldLayoutId id="2147483841" r:id="rId191"/>
    <p:sldLayoutId id="2147483842" r:id="rId192"/>
    <p:sldLayoutId id="2147483843" r:id="rId193"/>
    <p:sldLayoutId id="2147483844" r:id="rId194"/>
    <p:sldLayoutId id="2147483845" r:id="rId195"/>
    <p:sldLayoutId id="2147483846" r:id="rId196"/>
    <p:sldLayoutId id="2147483847" r:id="rId197"/>
    <p:sldLayoutId id="2147483848" r:id="rId198"/>
    <p:sldLayoutId id="2147483849" r:id="rId199"/>
    <p:sldLayoutId id="2147483850" r:id="rId200"/>
    <p:sldLayoutId id="2147483851" r:id="rId201"/>
    <p:sldLayoutId id="2147483852" r:id="rId202"/>
    <p:sldLayoutId id="2147483853" r:id="rId203"/>
    <p:sldLayoutId id="2147483854" r:id="rId204"/>
    <p:sldLayoutId id="2147483855" r:id="rId205"/>
    <p:sldLayoutId id="2147483856" r:id="rId206"/>
    <p:sldLayoutId id="2147483857" r:id="rId207"/>
    <p:sldLayoutId id="2147483858" r:id="rId208"/>
    <p:sldLayoutId id="2147483859" r:id="rId209"/>
    <p:sldLayoutId id="2147483860" r:id="rId210"/>
    <p:sldLayoutId id="2147483861" r:id="rId211"/>
    <p:sldLayoutId id="2147483862" r:id="rId212"/>
    <p:sldLayoutId id="2147483863" r:id="rId213"/>
    <p:sldLayoutId id="2147483864" r:id="rId214"/>
    <p:sldLayoutId id="2147483865" r:id="rId215"/>
    <p:sldLayoutId id="2147483866" r:id="rId216"/>
    <p:sldLayoutId id="2147483867" r:id="rId217"/>
    <p:sldLayoutId id="2147483868" r:id="rId218"/>
    <p:sldLayoutId id="2147483869" r:id="rId219"/>
    <p:sldLayoutId id="2147483870" r:id="rId220"/>
    <p:sldLayoutId id="2147483871" r:id="rId221"/>
    <p:sldLayoutId id="2147483872" r:id="rId222"/>
    <p:sldLayoutId id="2147483873" r:id="rId223"/>
    <p:sldLayoutId id="2147483874" r:id="rId224"/>
    <p:sldLayoutId id="2147483875" r:id="rId225"/>
    <p:sldLayoutId id="2147483876" r:id="rId226"/>
    <p:sldLayoutId id="2147483877" r:id="rId227"/>
    <p:sldLayoutId id="2147483878" r:id="rId228"/>
    <p:sldLayoutId id="2147483879" r:id="rId229"/>
    <p:sldLayoutId id="2147483880" r:id="rId230"/>
    <p:sldLayoutId id="2147483881" r:id="rId231"/>
    <p:sldLayoutId id="2147483882" r:id="rId232"/>
    <p:sldLayoutId id="2147483883" r:id="rId233"/>
    <p:sldLayoutId id="2147483884" r:id="rId234"/>
    <p:sldLayoutId id="2147483885" r:id="rId235"/>
    <p:sldLayoutId id="2147483886" r:id="rId236"/>
    <p:sldLayoutId id="2147483887" r:id="rId237"/>
    <p:sldLayoutId id="2147483888" r:id="rId238"/>
    <p:sldLayoutId id="2147483889" r:id="rId239"/>
    <p:sldLayoutId id="2147483890" r:id="rId240"/>
    <p:sldLayoutId id="2147483891" r:id="rId241"/>
    <p:sldLayoutId id="2147483892" r:id="rId242"/>
    <p:sldLayoutId id="2147483893" r:id="rId243"/>
    <p:sldLayoutId id="2147483894" r:id="rId244"/>
    <p:sldLayoutId id="2147483895" r:id="rId245"/>
    <p:sldLayoutId id="2147483896" r:id="rId246"/>
    <p:sldLayoutId id="2147483897" r:id="rId247"/>
    <p:sldLayoutId id="2147483898" r:id="rId248"/>
    <p:sldLayoutId id="2147483899" r:id="rId249"/>
    <p:sldLayoutId id="2147483900" r:id="rId250"/>
    <p:sldLayoutId id="2147483901" r:id="rId251"/>
    <p:sldLayoutId id="2147483902" r:id="rId252"/>
    <p:sldLayoutId id="2147483903" r:id="rId253"/>
    <p:sldLayoutId id="2147483904" r:id="rId254"/>
    <p:sldLayoutId id="2147483905" r:id="rId255"/>
    <p:sldLayoutId id="2147483906" r:id="rId256"/>
    <p:sldLayoutId id="2147483907" r:id="rId257"/>
    <p:sldLayoutId id="2147483908" r:id="rId258"/>
    <p:sldLayoutId id="2147483909" r:id="rId259"/>
    <p:sldLayoutId id="2147483910" r:id="rId260"/>
    <p:sldLayoutId id="2147483911" r:id="rId261"/>
    <p:sldLayoutId id="2147483912" r:id="rId262"/>
    <p:sldLayoutId id="2147483913" r:id="rId263"/>
    <p:sldLayoutId id="2147483914" r:id="rId264"/>
    <p:sldLayoutId id="2147483915" r:id="rId265"/>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titleStyle>
    <p:bodyStyle>
      <a:lvl1pPr marL="342900" marR="0" indent="-3429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783771" marR="0" indent="-326571"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1219200" marR="0" indent="-3048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17373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21945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26517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31089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35661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40233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bodyStyle>
    <p:otherStyle>
      <a:lvl1pPr marL="0" marR="0" indent="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1pPr>
      <a:lvl2pPr marL="0" marR="0" indent="457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2pPr>
      <a:lvl3pPr marL="0" marR="0" indent="914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3pPr>
      <a:lvl4pPr marL="0" marR="0" indent="1371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4pPr>
      <a:lvl5pPr marL="0" marR="0" indent="18288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5pPr>
      <a:lvl6pPr marL="0" marR="0" indent="22860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6pPr>
      <a:lvl7pPr marL="0" marR="0" indent="2743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7pPr>
      <a:lvl8pPr marL="0" marR="0" indent="3200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8pPr>
      <a:lvl9pPr marL="0" marR="0" indent="3657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721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72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08" charset="0"/>
                <a:ea typeface="ＭＳ Ｐゴシック" pitchFamily="-108" charset="-128"/>
                <a:cs typeface="ＭＳ Ｐゴシック" pitchFamily="-108" charset="-128"/>
              </a:defRPr>
            </a:lvl1pPr>
          </a:lstStyle>
          <a:p>
            <a:pPr>
              <a:defRPr/>
            </a:pPr>
            <a:endParaRPr lang="en-US"/>
          </a:p>
        </p:txBody>
      </p:sp>
      <p:sp>
        <p:nvSpPr>
          <p:cNvPr id="1372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08" charset="0"/>
                <a:ea typeface="ＭＳ Ｐゴシック" pitchFamily="-108" charset="-128"/>
                <a:cs typeface="ＭＳ Ｐゴシック" pitchFamily="-108" charset="-128"/>
              </a:defRPr>
            </a:lvl1pPr>
          </a:lstStyle>
          <a:p>
            <a:pPr>
              <a:defRPr/>
            </a:pPr>
            <a:endParaRPr lang="en-US"/>
          </a:p>
        </p:txBody>
      </p:sp>
      <p:sp>
        <p:nvSpPr>
          <p:cNvPr id="1372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7750059C-0079-A04C-BB91-EF8E37F024F4}" type="slidenum">
              <a:rPr lang="en-US"/>
              <a:pPr>
                <a:defRPr/>
              </a:pPr>
              <a:t>‹#›</a:t>
            </a:fld>
            <a:endParaRPr lang="en-US"/>
          </a:p>
        </p:txBody>
      </p:sp>
      <p:sp>
        <p:nvSpPr>
          <p:cNvPr id="137223"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Tree>
    <p:extLst>
      <p:ext uri="{BB962C8B-B14F-4D97-AF65-F5344CB8AC3E}">
        <p14:creationId xmlns:p14="http://schemas.microsoft.com/office/powerpoint/2010/main" val="2115570884"/>
      </p:ext>
    </p:extLst>
  </p:cSld>
  <p:clrMap bg1="dk2" tx1="lt1" bg2="dk1" tx2="lt2" accent1="accent1" accent2="accent2" accent3="accent3" accent4="accent4" accent5="accent5" accent6="accent6" hlink="hlink" folHlink="folHlink"/>
  <p:sldLayoutIdLst>
    <p:sldLayoutId id="2147483917" r:id="rId1"/>
    <p:sldLayoutId id="2147483918" r:id="rId2"/>
    <p:sldLayoutId id="2147483919" r:id="rId3"/>
    <p:sldLayoutId id="2147483920" r:id="rId4"/>
    <p:sldLayoutId id="2147483921" r:id="rId5"/>
    <p:sldLayoutId id="2147483922" r:id="rId6"/>
    <p:sldLayoutId id="2147483923" r:id="rId7"/>
    <p:sldLayoutId id="2147483924" r:id="rId8"/>
    <p:sldLayoutId id="2147483925" r:id="rId9"/>
    <p:sldLayoutId id="2147483926" r:id="rId10"/>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3000"/>
                                  </p:stCondLst>
                                  <p:childTnLst>
                                    <p:set>
                                      <p:cBhvr>
                                        <p:cTn id="6" dur="1" fill="hold">
                                          <p:stCondLst>
                                            <p:cond delay="0"/>
                                          </p:stCondLst>
                                        </p:cTn>
                                        <p:tgtEl>
                                          <p:spTgt spid="137223"/>
                                        </p:tgtEl>
                                        <p:attrNameLst>
                                          <p:attrName>style.visibility</p:attrName>
                                        </p:attrNameLst>
                                      </p:cBhvr>
                                      <p:to>
                                        <p:strVal val="visible"/>
                                      </p:to>
                                    </p:set>
                                    <p:animEffect transition="in" filter="wipe(right)">
                                      <p:cBhvr>
                                        <p:cTn id="7" dur="500"/>
                                        <p:tgtEl>
                                          <p:spTgt spid="137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23" grpId="0" animBg="1"/>
    </p:bldLst>
  </p:timing>
  <p:txStyles>
    <p:titleStyle>
      <a:lvl1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defRPr>
      </a:lvl6pPr>
      <a:lvl7pPr marL="9144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defRPr>
      </a:lvl7pPr>
      <a:lvl8pPr marL="13716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defRPr>
      </a:lvl8pPr>
      <a:lvl9pPr marL="18288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folHlink"/>
        </a:buClr>
        <a:buSzPct val="75000"/>
        <a:buFont typeface="Monotype Sorts" charset="0"/>
        <a:buChar char="n"/>
        <a:defRPr kumimoji="1"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kumimoji="1"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folHlink"/>
        </a:buClr>
        <a:buSzPct val="60000"/>
        <a:buFont typeface="Monotype Sorts" charset="0"/>
        <a:buChar char="n"/>
        <a:defRPr kumimoji="1" sz="2400">
          <a:solidFill>
            <a:schemeClr val="tx1"/>
          </a:solidFill>
          <a:effectLst>
            <a:outerShdw blurRad="38100" dist="38100" dir="2700000" algn="tl">
              <a:srgbClr val="000000"/>
            </a:outerShdw>
          </a:effectLst>
          <a:latin typeface="+mn-lt"/>
          <a:ea typeface="ＭＳ Ｐゴシック" charset="0"/>
          <a:cs typeface="Geneva" pitchFamily="24" charset="0"/>
        </a:defRPr>
      </a:lvl3pPr>
      <a:lvl4pPr marL="1600200" indent="-228600" algn="l" rtl="0" eaLnBrk="0" fontAlgn="base" hangingPunct="0">
        <a:spcBef>
          <a:spcPct val="20000"/>
        </a:spcBef>
        <a:spcAft>
          <a:spcPct val="0"/>
        </a:spcAft>
        <a:buChar char="–"/>
        <a:defRPr kumimoji="1" sz="2000">
          <a:solidFill>
            <a:schemeClr val="tx1"/>
          </a:solidFill>
          <a:effectLst>
            <a:outerShdw blurRad="38100" dist="38100" dir="2700000" algn="tl">
              <a:srgbClr val="000000"/>
            </a:outerShdw>
          </a:effectLst>
          <a:latin typeface="+mn-lt"/>
          <a:ea typeface="Geneva" pitchFamily="-108" charset="-128"/>
          <a:cs typeface="Geneva" pitchFamily="24" charset="0"/>
        </a:defRPr>
      </a:lvl4pPr>
      <a:lvl5pPr marL="20574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Geneva" pitchFamily="-108" charset="-128"/>
          <a:cs typeface="Geneva" pitchFamily="24" charset="0"/>
        </a:defRPr>
      </a:lvl5pPr>
      <a:lvl6pPr marL="2514600" indent="-228600" algn="l" rtl="0" eaLnBrk="0" fontAlgn="base" hangingPunct="0">
        <a:spcBef>
          <a:spcPct val="20000"/>
        </a:spcBef>
        <a:spcAft>
          <a:spcPct val="0"/>
        </a:spcAft>
        <a:buClr>
          <a:schemeClr val="folHlink"/>
        </a:buClr>
        <a:buSzPct val="50000"/>
        <a:buFont typeface="Monotype Sorts" pitchFamily="-111" charset="2"/>
        <a:buChar char="n"/>
        <a:defRPr kumimoji="1"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eaLnBrk="0" fontAlgn="base" hangingPunct="0">
        <a:spcBef>
          <a:spcPct val="20000"/>
        </a:spcBef>
        <a:spcAft>
          <a:spcPct val="0"/>
        </a:spcAft>
        <a:buClr>
          <a:schemeClr val="folHlink"/>
        </a:buClr>
        <a:buSzPct val="50000"/>
        <a:buFont typeface="Monotype Sorts" pitchFamily="-111" charset="2"/>
        <a:buChar char="n"/>
        <a:defRPr kumimoji="1"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eaLnBrk="0" fontAlgn="base" hangingPunct="0">
        <a:spcBef>
          <a:spcPct val="20000"/>
        </a:spcBef>
        <a:spcAft>
          <a:spcPct val="0"/>
        </a:spcAft>
        <a:buClr>
          <a:schemeClr val="folHlink"/>
        </a:buClr>
        <a:buSzPct val="50000"/>
        <a:buFont typeface="Monotype Sorts" pitchFamily="-111" charset="2"/>
        <a:buChar char="n"/>
        <a:defRPr kumimoji="1"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eaLnBrk="0" fontAlgn="base" hangingPunct="0">
        <a:spcBef>
          <a:spcPct val="20000"/>
        </a:spcBef>
        <a:spcAft>
          <a:spcPct val="0"/>
        </a:spcAft>
        <a:buClr>
          <a:schemeClr val="folHlink"/>
        </a:buClr>
        <a:buSzPct val="50000"/>
        <a:buFont typeface="Monotype Sorts" pitchFamily="-111" charset="2"/>
        <a:buChar char="n"/>
        <a:defRPr kumimoji="1"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 name="Group 2"/>
          <p:cNvGrpSpPr/>
          <p:nvPr/>
        </p:nvGrpSpPr>
        <p:grpSpPr>
          <a:xfrm>
            <a:off x="0" y="3902075"/>
            <a:ext cx="3400426" cy="2949576"/>
            <a:chOff x="0" y="0"/>
            <a:chExt cx="3400425" cy="2949575"/>
          </a:xfrm>
        </p:grpSpPr>
        <p:sp>
          <p:nvSpPr>
            <p:cNvPr id="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10" name="Title Text"/>
          <p:cNvSpPr txBox="1">
            <a:spLocks noGrp="1"/>
          </p:cNvSpPr>
          <p:nvPr>
            <p:ph type="title"/>
          </p:nvPr>
        </p:nvSpPr>
        <p:spPr>
          <a:xfrm>
            <a:off x="457200" y="277813"/>
            <a:ext cx="8229600" cy="11398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normAutofit/>
          </a:bodyPr>
          <a:lstStyle/>
          <a:p>
            <a:r>
              <a:t>Title Text</a:t>
            </a:r>
          </a:p>
        </p:txBody>
      </p:sp>
      <p:sp>
        <p:nvSpPr>
          <p:cNvPr id="11" name="Body Level One…"/>
          <p:cNvSpPr txBox="1">
            <a:spLocks noGrp="1"/>
          </p:cNvSpPr>
          <p:nvPr>
            <p:ph type="body" idx="1"/>
          </p:nvPr>
        </p:nvSpPr>
        <p:spPr>
          <a:xfrm>
            <a:off x="457200" y="1600200"/>
            <a:ext cx="8229600" cy="45307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r>
              <a:t>Body Level One</a:t>
            </a:r>
          </a:p>
          <a:p>
            <a:pPr lvl="1"/>
            <a:r>
              <a:t>Body Level Two</a:t>
            </a:r>
          </a:p>
          <a:p>
            <a:pPr lvl="2"/>
            <a:r>
              <a:t>Body Level Three</a:t>
            </a:r>
          </a:p>
          <a:p>
            <a:pPr lvl="3"/>
            <a:r>
              <a:t>Body Level Four</a:t>
            </a:r>
          </a:p>
          <a:p>
            <a:pPr lvl="4"/>
            <a:r>
              <a:t>Body Level Five</a:t>
            </a:r>
          </a:p>
        </p:txBody>
      </p:sp>
      <p:sp>
        <p:nvSpPr>
          <p:cNvPr id="12" name="Slide Number"/>
          <p:cNvSpPr txBox="1">
            <a:spLocks noGrp="1"/>
          </p:cNvSpPr>
          <p:nvPr>
            <p:ph type="sldNum" sz="quarter" idx="2"/>
          </p:nvPr>
        </p:nvSpPr>
        <p:spPr>
          <a:xfrm>
            <a:off x="8441397" y="6248400"/>
            <a:ext cx="245404" cy="226986"/>
          </a:xfrm>
          <a:prstGeom prst="rect">
            <a:avLst/>
          </a:prstGeom>
          <a:ln w="12700">
            <a:miter lim="400000"/>
          </a:ln>
        </p:spPr>
        <p:txBody>
          <a:bodyPr wrap="none" lIns="45719" rIns="45719">
            <a:spAutoFit/>
          </a:bodyPr>
          <a:lstStyle>
            <a:lvl1pPr algn="r">
              <a:defRPr sz="1000">
                <a:solidFill>
                  <a:srgbClr val="FFFFFF"/>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162448875"/>
      </p:ext>
    </p:extLst>
  </p:cSld>
  <p:clrMap bg1="lt1" tx1="dk1" bg2="lt2" tx2="dk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 id="2147483934" r:id="rId7"/>
    <p:sldLayoutId id="2147483935" r:id="rId8"/>
    <p:sldLayoutId id="2147483936" r:id="rId9"/>
    <p:sldLayoutId id="2147483937" r:id="rId10"/>
    <p:sldLayoutId id="2147483938" r:id="rId11"/>
    <p:sldLayoutId id="2147483939" r:id="rId12"/>
    <p:sldLayoutId id="2147483940" r:id="rId13"/>
    <p:sldLayoutId id="2147483941" r:id="rId14"/>
    <p:sldLayoutId id="2147483942" r:id="rId15"/>
    <p:sldLayoutId id="2147483943" r:id="rId16"/>
    <p:sldLayoutId id="2147483944" r:id="rId17"/>
    <p:sldLayoutId id="2147483945" r:id="rId18"/>
    <p:sldLayoutId id="2147483946" r:id="rId19"/>
    <p:sldLayoutId id="2147483947" r:id="rId20"/>
    <p:sldLayoutId id="2147483948" r:id="rId21"/>
    <p:sldLayoutId id="2147483949" r:id="rId22"/>
    <p:sldLayoutId id="2147483950" r:id="rId23"/>
    <p:sldLayoutId id="2147483951" r:id="rId24"/>
    <p:sldLayoutId id="2147483952" r:id="rId25"/>
    <p:sldLayoutId id="2147483953" r:id="rId26"/>
    <p:sldLayoutId id="2147483954" r:id="rId27"/>
    <p:sldLayoutId id="2147483955" r:id="rId28"/>
    <p:sldLayoutId id="2147483956" r:id="rId29"/>
    <p:sldLayoutId id="2147483957" r:id="rId30"/>
    <p:sldLayoutId id="2147483958" r:id="rId31"/>
    <p:sldLayoutId id="2147483959" r:id="rId32"/>
    <p:sldLayoutId id="2147483960" r:id="rId33"/>
    <p:sldLayoutId id="2147483961" r:id="rId34"/>
    <p:sldLayoutId id="2147483962" r:id="rId35"/>
    <p:sldLayoutId id="2147483963" r:id="rId36"/>
    <p:sldLayoutId id="2147483964" r:id="rId37"/>
    <p:sldLayoutId id="2147483965" r:id="rId38"/>
    <p:sldLayoutId id="2147483966" r:id="rId39"/>
    <p:sldLayoutId id="2147483967" r:id="rId40"/>
    <p:sldLayoutId id="2147483968" r:id="rId41"/>
    <p:sldLayoutId id="2147483969" r:id="rId42"/>
    <p:sldLayoutId id="2147483970" r:id="rId43"/>
    <p:sldLayoutId id="2147483971" r:id="rId44"/>
    <p:sldLayoutId id="2147483972" r:id="rId45"/>
    <p:sldLayoutId id="2147483973" r:id="rId46"/>
    <p:sldLayoutId id="2147483974" r:id="rId47"/>
    <p:sldLayoutId id="2147483975" r:id="rId48"/>
    <p:sldLayoutId id="2147483976" r:id="rId49"/>
    <p:sldLayoutId id="2147483977" r:id="rId50"/>
    <p:sldLayoutId id="2147483978" r:id="rId51"/>
    <p:sldLayoutId id="2147483979" r:id="rId52"/>
    <p:sldLayoutId id="2147483980" r:id="rId53"/>
    <p:sldLayoutId id="2147483981" r:id="rId54"/>
    <p:sldLayoutId id="2147483982" r:id="rId55"/>
    <p:sldLayoutId id="2147483983" r:id="rId56"/>
    <p:sldLayoutId id="2147483984" r:id="rId57"/>
    <p:sldLayoutId id="2147483985" r:id="rId58"/>
    <p:sldLayoutId id="2147483986" r:id="rId59"/>
    <p:sldLayoutId id="2147483987" r:id="rId60"/>
    <p:sldLayoutId id="2147483988" r:id="rId61"/>
    <p:sldLayoutId id="2147483989" r:id="rId62"/>
    <p:sldLayoutId id="2147483990" r:id="rId63"/>
    <p:sldLayoutId id="2147483991" r:id="rId64"/>
    <p:sldLayoutId id="2147483992" r:id="rId65"/>
    <p:sldLayoutId id="2147483993" r:id="rId66"/>
    <p:sldLayoutId id="2147483994" r:id="rId67"/>
    <p:sldLayoutId id="2147483995" r:id="rId68"/>
    <p:sldLayoutId id="2147483996" r:id="rId69"/>
    <p:sldLayoutId id="2147483997" r:id="rId70"/>
    <p:sldLayoutId id="2147483998" r:id="rId71"/>
    <p:sldLayoutId id="2147483999" r:id="rId72"/>
    <p:sldLayoutId id="2147484000" r:id="rId73"/>
    <p:sldLayoutId id="2147484001" r:id="rId74"/>
    <p:sldLayoutId id="2147484002" r:id="rId75"/>
    <p:sldLayoutId id="2147484003" r:id="rId76"/>
    <p:sldLayoutId id="2147484004" r:id="rId77"/>
    <p:sldLayoutId id="2147484005" r:id="rId78"/>
    <p:sldLayoutId id="2147484006" r:id="rId79"/>
    <p:sldLayoutId id="2147484007" r:id="rId80"/>
    <p:sldLayoutId id="2147484008" r:id="rId81"/>
    <p:sldLayoutId id="2147484009" r:id="rId82"/>
    <p:sldLayoutId id="2147484010" r:id="rId83"/>
    <p:sldLayoutId id="2147484011" r:id="rId84"/>
    <p:sldLayoutId id="2147484012" r:id="rId85"/>
    <p:sldLayoutId id="2147484013" r:id="rId86"/>
    <p:sldLayoutId id="2147484014" r:id="rId87"/>
    <p:sldLayoutId id="2147484015" r:id="rId88"/>
    <p:sldLayoutId id="2147484016" r:id="rId89"/>
    <p:sldLayoutId id="2147484017" r:id="rId90"/>
    <p:sldLayoutId id="2147484018" r:id="rId91"/>
    <p:sldLayoutId id="2147484019" r:id="rId92"/>
    <p:sldLayoutId id="2147484020" r:id="rId93"/>
    <p:sldLayoutId id="2147484021" r:id="rId94"/>
    <p:sldLayoutId id="2147484022" r:id="rId95"/>
    <p:sldLayoutId id="2147484023" r:id="rId96"/>
    <p:sldLayoutId id="2147484024" r:id="rId97"/>
    <p:sldLayoutId id="2147484025" r:id="rId98"/>
    <p:sldLayoutId id="2147484026" r:id="rId99"/>
    <p:sldLayoutId id="2147484027" r:id="rId100"/>
    <p:sldLayoutId id="2147484028" r:id="rId101"/>
    <p:sldLayoutId id="2147484029" r:id="rId102"/>
    <p:sldLayoutId id="2147484030" r:id="rId103"/>
    <p:sldLayoutId id="2147484031" r:id="rId104"/>
    <p:sldLayoutId id="2147484032" r:id="rId105"/>
    <p:sldLayoutId id="2147484033" r:id="rId106"/>
    <p:sldLayoutId id="2147484034" r:id="rId107"/>
    <p:sldLayoutId id="2147484035" r:id="rId108"/>
    <p:sldLayoutId id="2147484036" r:id="rId109"/>
    <p:sldLayoutId id="2147484037" r:id="rId110"/>
    <p:sldLayoutId id="2147484038" r:id="rId111"/>
    <p:sldLayoutId id="2147484039" r:id="rId112"/>
    <p:sldLayoutId id="2147484040" r:id="rId113"/>
    <p:sldLayoutId id="2147484041" r:id="rId114"/>
    <p:sldLayoutId id="2147484042" r:id="rId115"/>
    <p:sldLayoutId id="2147484043" r:id="rId116"/>
    <p:sldLayoutId id="2147484044" r:id="rId117"/>
    <p:sldLayoutId id="2147484045" r:id="rId118"/>
    <p:sldLayoutId id="2147484046" r:id="rId119"/>
    <p:sldLayoutId id="2147484047" r:id="rId120"/>
    <p:sldLayoutId id="2147484048" r:id="rId121"/>
    <p:sldLayoutId id="2147484049" r:id="rId122"/>
    <p:sldLayoutId id="2147484050" r:id="rId123"/>
    <p:sldLayoutId id="2147484051" r:id="rId124"/>
    <p:sldLayoutId id="2147484052" r:id="rId125"/>
    <p:sldLayoutId id="2147484053" r:id="rId126"/>
    <p:sldLayoutId id="2147484054" r:id="rId127"/>
    <p:sldLayoutId id="2147484055" r:id="rId128"/>
    <p:sldLayoutId id="2147484056" r:id="rId129"/>
    <p:sldLayoutId id="2147484057" r:id="rId130"/>
    <p:sldLayoutId id="2147484058" r:id="rId131"/>
    <p:sldLayoutId id="2147484059" r:id="rId132"/>
    <p:sldLayoutId id="2147484060" r:id="rId133"/>
    <p:sldLayoutId id="2147484061" r:id="rId134"/>
    <p:sldLayoutId id="2147484062" r:id="rId135"/>
    <p:sldLayoutId id="2147484063" r:id="rId136"/>
    <p:sldLayoutId id="2147484064" r:id="rId137"/>
    <p:sldLayoutId id="2147484065" r:id="rId138"/>
    <p:sldLayoutId id="2147484066" r:id="rId139"/>
    <p:sldLayoutId id="2147484067" r:id="rId140"/>
    <p:sldLayoutId id="2147484068" r:id="rId141"/>
    <p:sldLayoutId id="2147484069" r:id="rId142"/>
    <p:sldLayoutId id="2147484070" r:id="rId143"/>
    <p:sldLayoutId id="2147484071" r:id="rId144"/>
    <p:sldLayoutId id="2147484072" r:id="rId145"/>
    <p:sldLayoutId id="2147484073" r:id="rId146"/>
    <p:sldLayoutId id="2147484074" r:id="rId147"/>
    <p:sldLayoutId id="2147484075" r:id="rId148"/>
    <p:sldLayoutId id="2147484076" r:id="rId149"/>
    <p:sldLayoutId id="2147484077" r:id="rId150"/>
    <p:sldLayoutId id="2147484078" r:id="rId151"/>
    <p:sldLayoutId id="2147484079" r:id="rId152"/>
    <p:sldLayoutId id="2147484080" r:id="rId153"/>
    <p:sldLayoutId id="2147484081" r:id="rId154"/>
    <p:sldLayoutId id="2147484082" r:id="rId155"/>
    <p:sldLayoutId id="2147484083" r:id="rId156"/>
    <p:sldLayoutId id="2147484084" r:id="rId157"/>
    <p:sldLayoutId id="2147484085" r:id="rId158"/>
    <p:sldLayoutId id="2147484086" r:id="rId159"/>
    <p:sldLayoutId id="2147484087" r:id="rId160"/>
    <p:sldLayoutId id="2147484088" r:id="rId161"/>
    <p:sldLayoutId id="2147484089" r:id="rId162"/>
    <p:sldLayoutId id="2147484090" r:id="rId163"/>
    <p:sldLayoutId id="2147484091" r:id="rId164"/>
    <p:sldLayoutId id="2147484092" r:id="rId165"/>
    <p:sldLayoutId id="2147484093" r:id="rId166"/>
    <p:sldLayoutId id="2147484094" r:id="rId167"/>
    <p:sldLayoutId id="2147484095" r:id="rId168"/>
    <p:sldLayoutId id="2147484096" r:id="rId169"/>
    <p:sldLayoutId id="2147484097" r:id="rId170"/>
    <p:sldLayoutId id="2147484098" r:id="rId171"/>
    <p:sldLayoutId id="2147484099" r:id="rId172"/>
    <p:sldLayoutId id="2147484100" r:id="rId173"/>
    <p:sldLayoutId id="2147484101" r:id="rId174"/>
    <p:sldLayoutId id="2147484102" r:id="rId175"/>
    <p:sldLayoutId id="2147484103" r:id="rId176"/>
    <p:sldLayoutId id="2147484104" r:id="rId177"/>
    <p:sldLayoutId id="2147484105" r:id="rId178"/>
    <p:sldLayoutId id="2147484106" r:id="rId179"/>
    <p:sldLayoutId id="2147484107" r:id="rId180"/>
    <p:sldLayoutId id="2147484108" r:id="rId181"/>
    <p:sldLayoutId id="2147484109" r:id="rId182"/>
    <p:sldLayoutId id="2147484110" r:id="rId183"/>
    <p:sldLayoutId id="2147484111" r:id="rId184"/>
    <p:sldLayoutId id="2147484112" r:id="rId185"/>
    <p:sldLayoutId id="2147484113" r:id="rId186"/>
    <p:sldLayoutId id="2147484114" r:id="rId187"/>
    <p:sldLayoutId id="2147484115" r:id="rId188"/>
    <p:sldLayoutId id="2147484116" r:id="rId189"/>
    <p:sldLayoutId id="2147484117" r:id="rId190"/>
    <p:sldLayoutId id="2147484118" r:id="rId191"/>
    <p:sldLayoutId id="2147484119" r:id="rId192"/>
    <p:sldLayoutId id="2147484120" r:id="rId193"/>
    <p:sldLayoutId id="2147484121" r:id="rId194"/>
    <p:sldLayoutId id="2147484122" r:id="rId195"/>
    <p:sldLayoutId id="2147484123" r:id="rId196"/>
    <p:sldLayoutId id="2147484124" r:id="rId197"/>
    <p:sldLayoutId id="2147484125" r:id="rId198"/>
    <p:sldLayoutId id="2147484126" r:id="rId199"/>
    <p:sldLayoutId id="2147484127" r:id="rId200"/>
    <p:sldLayoutId id="2147484128" r:id="rId201"/>
    <p:sldLayoutId id="2147484129" r:id="rId202"/>
    <p:sldLayoutId id="2147484130" r:id="rId203"/>
    <p:sldLayoutId id="2147484131" r:id="rId204"/>
    <p:sldLayoutId id="2147484132" r:id="rId205"/>
    <p:sldLayoutId id="2147484133" r:id="rId206"/>
    <p:sldLayoutId id="2147484134" r:id="rId207"/>
    <p:sldLayoutId id="2147484135" r:id="rId208"/>
    <p:sldLayoutId id="2147484136" r:id="rId209"/>
    <p:sldLayoutId id="2147484137" r:id="rId210"/>
    <p:sldLayoutId id="2147484138" r:id="rId211"/>
    <p:sldLayoutId id="2147484139" r:id="rId212"/>
    <p:sldLayoutId id="2147484140" r:id="rId213"/>
    <p:sldLayoutId id="2147484141" r:id="rId214"/>
    <p:sldLayoutId id="2147484142" r:id="rId215"/>
    <p:sldLayoutId id="2147484143" r:id="rId216"/>
    <p:sldLayoutId id="2147484144" r:id="rId217"/>
    <p:sldLayoutId id="2147484145" r:id="rId218"/>
    <p:sldLayoutId id="2147484146" r:id="rId219"/>
    <p:sldLayoutId id="2147484147" r:id="rId220"/>
    <p:sldLayoutId id="2147484148" r:id="rId221"/>
    <p:sldLayoutId id="2147484149" r:id="rId222"/>
    <p:sldLayoutId id="2147484150" r:id="rId223"/>
    <p:sldLayoutId id="2147484151" r:id="rId224"/>
    <p:sldLayoutId id="2147484152" r:id="rId225"/>
    <p:sldLayoutId id="2147484153" r:id="rId226"/>
    <p:sldLayoutId id="2147484154" r:id="rId227"/>
    <p:sldLayoutId id="2147484155" r:id="rId228"/>
    <p:sldLayoutId id="2147484156" r:id="rId229"/>
    <p:sldLayoutId id="2147484157" r:id="rId230"/>
    <p:sldLayoutId id="2147484158" r:id="rId231"/>
    <p:sldLayoutId id="2147484159" r:id="rId232"/>
    <p:sldLayoutId id="2147484160" r:id="rId233"/>
    <p:sldLayoutId id="2147484161" r:id="rId234"/>
    <p:sldLayoutId id="2147484162" r:id="rId235"/>
    <p:sldLayoutId id="2147484163" r:id="rId236"/>
    <p:sldLayoutId id="2147484164" r:id="rId237"/>
    <p:sldLayoutId id="2147484165" r:id="rId238"/>
    <p:sldLayoutId id="2147484166" r:id="rId239"/>
    <p:sldLayoutId id="2147484167" r:id="rId240"/>
    <p:sldLayoutId id="2147484168" r:id="rId241"/>
    <p:sldLayoutId id="2147484169" r:id="rId242"/>
    <p:sldLayoutId id="2147484170" r:id="rId243"/>
    <p:sldLayoutId id="2147484171" r:id="rId244"/>
    <p:sldLayoutId id="2147484172" r:id="rId245"/>
    <p:sldLayoutId id="2147484173" r:id="rId246"/>
    <p:sldLayoutId id="2147484174" r:id="rId247"/>
    <p:sldLayoutId id="2147484175" r:id="rId248"/>
    <p:sldLayoutId id="2147484176" r:id="rId249"/>
    <p:sldLayoutId id="2147484177" r:id="rId250"/>
    <p:sldLayoutId id="2147484178" r:id="rId251"/>
    <p:sldLayoutId id="2147484179" r:id="rId252"/>
    <p:sldLayoutId id="2147484180" r:id="rId253"/>
    <p:sldLayoutId id="2147484181" r:id="rId254"/>
    <p:sldLayoutId id="2147484182" r:id="rId255"/>
    <p:sldLayoutId id="2147484183" r:id="rId256"/>
    <p:sldLayoutId id="2147484184" r:id="rId257"/>
    <p:sldLayoutId id="2147484185" r:id="rId258"/>
    <p:sldLayoutId id="2147484186" r:id="rId259"/>
    <p:sldLayoutId id="2147484187" r:id="rId260"/>
    <p:sldLayoutId id="2147484188" r:id="rId261"/>
    <p:sldLayoutId id="2147484189" r:id="rId262"/>
    <p:sldLayoutId id="2147484190" r:id="rId263"/>
    <p:sldLayoutId id="2147484191" r:id="rId264"/>
    <p:sldLayoutId id="2147484192" r:id="rId265"/>
    <p:sldLayoutId id="2147484193" r:id="rId266"/>
    <p:sldLayoutId id="2147484194" r:id="rId267"/>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titleStyle>
    <p:bodyStyle>
      <a:lvl1pPr marL="342900" marR="0" indent="-3429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783771" marR="0" indent="-326571"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1219200" marR="0" indent="-3048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17373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21945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26517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31089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35661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40233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bodyStyle>
    <p:otherStyle>
      <a:lvl1pPr marL="0" marR="0" indent="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1pPr>
      <a:lvl2pPr marL="0" marR="0" indent="457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2pPr>
      <a:lvl3pPr marL="0" marR="0" indent="914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3pPr>
      <a:lvl4pPr marL="0" marR="0" indent="1371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4pPr>
      <a:lvl5pPr marL="0" marR="0" indent="18288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5pPr>
      <a:lvl6pPr marL="0" marR="0" indent="22860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6pPr>
      <a:lvl7pPr marL="0" marR="0" indent="2743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7pPr>
      <a:lvl8pPr marL="0" marR="0" indent="3200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8pPr>
      <a:lvl9pPr marL="0" marR="0" indent="3657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1328206080"/>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 id="2147484207"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86722" name="Group 2"/>
          <p:cNvGrpSpPr>
            <a:grpSpLocks/>
          </p:cNvGrpSpPr>
          <p:nvPr/>
        </p:nvGrpSpPr>
        <p:grpSpPr bwMode="auto">
          <a:xfrm>
            <a:off x="0" y="1422400"/>
            <a:ext cx="9147175" cy="5435600"/>
            <a:chOff x="0" y="896"/>
            <a:chExt cx="5762" cy="3424"/>
          </a:xfrm>
        </p:grpSpPr>
        <p:grpSp>
          <p:nvGrpSpPr>
            <p:cNvPr id="286728" name="Group 3"/>
            <p:cNvGrpSpPr>
              <a:grpSpLocks/>
            </p:cNvGrpSpPr>
            <p:nvPr userDrawn="1"/>
          </p:nvGrpSpPr>
          <p:grpSpPr bwMode="auto">
            <a:xfrm>
              <a:off x="20" y="896"/>
              <a:ext cx="5742" cy="3424"/>
              <a:chOff x="20" y="896"/>
              <a:chExt cx="5742" cy="3424"/>
            </a:xfrm>
          </p:grpSpPr>
          <p:sp>
            <p:nvSpPr>
              <p:cNvPr id="28686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grpSp>
          <p:nvGrpSpPr>
            <p:cNvPr id="286729" name="Group 17"/>
            <p:cNvGrpSpPr>
              <a:grpSpLocks/>
            </p:cNvGrpSpPr>
            <p:nvPr userDrawn="1"/>
          </p:nvGrpSpPr>
          <p:grpSpPr bwMode="auto">
            <a:xfrm>
              <a:off x="0" y="2291"/>
              <a:ext cx="1385" cy="1702"/>
              <a:chOff x="0" y="2291"/>
              <a:chExt cx="1385" cy="1702"/>
            </a:xfrm>
          </p:grpSpPr>
          <p:sp>
            <p:nvSpPr>
              <p:cNvPr id="28673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79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5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6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6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defTabSz="914400" fontAlgn="base">
              <a:spcBef>
                <a:spcPct val="0"/>
              </a:spcBef>
              <a:spcAft>
                <a:spcPct val="0"/>
              </a:spcAft>
              <a:defRPr/>
            </a:pPr>
            <a:fld id="{B9CEF7B2-2296-5147-9432-6975C83CF77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1725884"/>
      </p:ext>
    </p:extLst>
  </p:cSld>
  <p:clrMap bg1="dk2" tx1="lt1" bg2="dk1" tx2="lt2" accent1="accent1" accent2="accent2" accent3="accent3" accent4="accent4" accent5="accent5" accent6="accent6" hlink="hlink" folHlink="folHlink"/>
  <p:sldLayoutIdLst>
    <p:sldLayoutId id="2147484209"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xml"/><Relationship Id="rId1" Type="http://schemas.openxmlformats.org/officeDocument/2006/relationships/slideLayout" Target="../slideLayouts/slideLayout79.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95.xml"/><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6.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6.jpeg"/><Relationship Id="rId1" Type="http://schemas.openxmlformats.org/officeDocument/2006/relationships/slideLayout" Target="../slideLayouts/slideLayout10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6.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7.xml"/><Relationship Id="rId1" Type="http://schemas.openxmlformats.org/officeDocument/2006/relationships/slideLayout" Target="../slideLayouts/slideLayout12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1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138.xml"/></Relationships>
</file>

<file path=ppt/slides/_rels/slide1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8.xml"/><Relationship Id="rId1" Type="http://schemas.openxmlformats.org/officeDocument/2006/relationships/slideLayout" Target="../slideLayouts/slideLayout15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55.xml"/></Relationships>
</file>

<file path=ppt/slides/_rels/slide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544.xml"/></Relationships>
</file>

<file path=ppt/slides/_rels/slide2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73.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55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84.xml"/></Relationships>
</file>

<file path=ppt/slides/_rels/slide2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54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9.xml"/></Relationships>
</file>

<file path=ppt/slides/_rels/slide2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2.xml"/><Relationship Id="rId1" Type="http://schemas.openxmlformats.org/officeDocument/2006/relationships/slideLayout" Target="../slideLayouts/slideLayout19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3.xml"/></Relationships>
</file>

<file path=ppt/slides/_rels/slide2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4.xml"/><Relationship Id="rId1" Type="http://schemas.openxmlformats.org/officeDocument/2006/relationships/slideLayout" Target="../slideLayouts/slideLayout19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190.xml"/></Relationships>
</file>

<file path=ppt/slides/_rels/slide3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xml"/><Relationship Id="rId1" Type="http://schemas.openxmlformats.org/officeDocument/2006/relationships/slideLayout" Target="../slideLayouts/slideLayout190.xml"/></Relationships>
</file>

<file path=ppt/slides/_rels/slide3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7.xml"/><Relationship Id="rId1" Type="http://schemas.openxmlformats.org/officeDocument/2006/relationships/slideLayout" Target="../slideLayouts/slideLayout200.xml"/></Relationships>
</file>

<file path=ppt/slides/_rels/slide3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8.xml"/><Relationship Id="rId1" Type="http://schemas.openxmlformats.org/officeDocument/2006/relationships/slideLayout" Target="../slideLayouts/slideLayout211.xml"/></Relationships>
</file>

<file path=ppt/slides/_rels/slide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xml"/><Relationship Id="rId1" Type="http://schemas.openxmlformats.org/officeDocument/2006/relationships/slideLayout" Target="../slideLayouts/slideLayout190.xml"/></Relationships>
</file>

<file path=ppt/slides/_rels/slide3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xml"/><Relationship Id="rId1" Type="http://schemas.openxmlformats.org/officeDocument/2006/relationships/slideLayout" Target="../slideLayouts/slideLayout193.xml"/></Relationships>
</file>

<file path=ppt/slides/_rels/slide3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1.xml"/><Relationship Id="rId1" Type="http://schemas.openxmlformats.org/officeDocument/2006/relationships/slideLayout" Target="../slideLayouts/slideLayout224.xml"/><Relationship Id="rId4" Type="http://schemas.openxmlformats.org/officeDocument/2006/relationships/image" Target="../media/image32.jpe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7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4.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4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4.xml"/><Relationship Id="rId1" Type="http://schemas.openxmlformats.org/officeDocument/2006/relationships/slideLayout" Target="../slideLayouts/slideLayout22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6.xml"/></Relationships>
</file>

<file path=ppt/slides/_rels/slide4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33.xml"/></Relationships>
</file>

<file path=ppt/slides/_rels/slide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33.xml"/></Relationships>
</file>

<file path=ppt/slides/_rels/slide4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3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4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55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8.xml"/><Relationship Id="rId1" Type="http://schemas.openxmlformats.org/officeDocument/2006/relationships/slideLayout" Target="../slideLayouts/slideLayout555.xml"/></Relationships>
</file>

<file path=ppt/slides/_rels/slide5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9.xml"/><Relationship Id="rId1" Type="http://schemas.openxmlformats.org/officeDocument/2006/relationships/slideLayout" Target="../slideLayouts/slideLayout555.xml"/></Relationships>
</file>

<file path=ppt/slides/_rels/slide5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49.xml"/></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0.xml"/><Relationship Id="rId1" Type="http://schemas.openxmlformats.org/officeDocument/2006/relationships/slideLayout" Target="../slideLayouts/slideLayout25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26.xml"/></Relationships>
</file>

<file path=ppt/slides/_rels/slide55.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5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2.xml"/><Relationship Id="rId1" Type="http://schemas.openxmlformats.org/officeDocument/2006/relationships/slideLayout" Target="../slideLayouts/slideLayout265.xml"/><Relationship Id="rId4" Type="http://schemas.openxmlformats.org/officeDocument/2006/relationships/image" Target="../media/image43.png"/></Relationships>
</file>

<file path=ppt/slides/_rels/slide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xml"/><Relationship Id="rId1" Type="http://schemas.openxmlformats.org/officeDocument/2006/relationships/slideLayout" Target="../slideLayouts/slideLayout34.xml"/></Relationships>
</file>

<file path=ppt/slides/_rels/slide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6" name="Picture 2" descr="Picture 2"/>
          <p:cNvPicPr>
            <a:picLocks noChangeAspect="1"/>
          </p:cNvPicPr>
          <p:nvPr/>
        </p:nvPicPr>
        <p:blipFill>
          <a:blip r:embed="rId2"/>
          <a:stretch>
            <a:fillRect/>
          </a:stretch>
        </p:blipFill>
        <p:spPr>
          <a:xfrm>
            <a:off x="0" y="877787"/>
            <a:ext cx="9144000" cy="5143501"/>
          </a:xfrm>
          <a:prstGeom prst="rect">
            <a:avLst/>
          </a:prstGeom>
          <a:ln w="12700">
            <a:miter lim="400000"/>
          </a:ln>
        </p:spPr>
      </p:pic>
      <p:sp>
        <p:nvSpPr>
          <p:cNvPr id="5707" name="Title 1"/>
          <p:cNvSpPr txBox="1">
            <a:spLocks noGrp="1"/>
          </p:cNvSpPr>
          <p:nvPr>
            <p:ph type="title"/>
          </p:nvPr>
        </p:nvSpPr>
        <p:spPr>
          <a:xfrm>
            <a:off x="0" y="14718"/>
            <a:ext cx="9144000" cy="821995"/>
          </a:xfrm>
          <a:prstGeom prst="rect">
            <a:avLst/>
          </a:prstGeom>
        </p:spPr>
        <p:txBody>
          <a:bodyPr/>
          <a:lstStyle>
            <a:lvl1pPr defTabSz="649223" rtl="1">
              <a:defRPr sz="4685">
                <a:effectLst>
                  <a:outerShdw blurRad="27050" dist="27050" dir="2700000" rotWithShape="0">
                    <a:srgbClr val="000000"/>
                  </a:outerShdw>
                </a:effectLst>
                <a:latin typeface="ＭＳ Ｐゴシック"/>
                <a:ea typeface="ＭＳ Ｐゴシック"/>
                <a:cs typeface="ＭＳ Ｐゴシック"/>
                <a:sym typeface="ＭＳ Ｐゴシック"/>
              </a:defRPr>
            </a:lvl1pPr>
          </a:lstStyle>
          <a:p>
            <a:pPr>
              <a:defRPr>
                <a:latin typeface="Arial"/>
                <a:ea typeface="Arial"/>
                <a:cs typeface="Arial"/>
                <a:sym typeface="Arial"/>
              </a:defRPr>
            </a:pPr>
            <a:r>
              <a:rPr>
                <a:latin typeface="ＭＳ Ｐゴシック"/>
                <a:ea typeface="ＭＳ Ｐゴシック"/>
                <a:cs typeface="ＭＳ Ｐゴシック"/>
                <a:sym typeface="ＭＳ Ｐゴシック"/>
              </a:rPr>
              <a:t>العهود الكتابيه</a:t>
            </a:r>
          </a:p>
        </p:txBody>
      </p:sp>
      <p:grpSp>
        <p:nvGrpSpPr>
          <p:cNvPr id="5710" name="Rectangle 4"/>
          <p:cNvGrpSpPr/>
          <p:nvPr/>
        </p:nvGrpSpPr>
        <p:grpSpPr>
          <a:xfrm>
            <a:off x="0" y="6062364"/>
            <a:ext cx="9144000" cy="806771"/>
            <a:chOff x="0" y="0"/>
            <a:chExt cx="9144000" cy="806769"/>
          </a:xfrm>
        </p:grpSpPr>
        <p:sp>
          <p:nvSpPr>
            <p:cNvPr id="5708" name="Rectangle"/>
            <p:cNvSpPr/>
            <p:nvPr/>
          </p:nvSpPr>
          <p:spPr>
            <a:xfrm>
              <a:off x="0" y="0"/>
              <a:ext cx="9144000" cy="806770"/>
            </a:xfrm>
            <a:prstGeom prst="rect">
              <a:avLst/>
            </a:prstGeom>
            <a:solidFill>
              <a:srgbClr val="000514"/>
            </a:solidFill>
            <a:ln w="12700" cap="flat">
              <a:noFill/>
              <a:miter lim="400000"/>
            </a:ln>
            <a:effectLst>
              <a:outerShdw blurRad="63500" dist="35921" dir="2700000" rotWithShape="0">
                <a:srgbClr val="000514">
                  <a:alpha val="74998"/>
                </a:srgbClr>
              </a:outerShdw>
            </a:effectLst>
          </p:spPr>
          <p:txBody>
            <a:bodyPr wrap="square" lIns="45719" tIns="45719" rIns="45719" bIns="45719" numCol="1" anchor="ctr">
              <a:noAutofit/>
            </a:bodyPr>
            <a:lstStyle/>
            <a:p>
              <a:pPr algn="ctr" defTabSz="914400">
                <a:spcBef>
                  <a:spcPts val="400"/>
                </a:spcBef>
                <a:defRPr>
                  <a:solidFill>
                    <a:srgbClr val="FFFFFF"/>
                  </a:solidFill>
                </a:defRPr>
              </a:pPr>
              <a:endParaRPr/>
            </a:p>
          </p:txBody>
        </p:sp>
        <p:sp>
          <p:nvSpPr>
            <p:cNvPr id="5709" name="د. ريك جريفيث•   مركز الدراسات اللاهوتية الأردني• BibleStudyDownloads.org"/>
            <p:cNvSpPr txBox="1"/>
            <p:nvPr/>
          </p:nvSpPr>
          <p:spPr>
            <a:xfrm>
              <a:off x="45719" y="215769"/>
              <a:ext cx="9052562" cy="37523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algn="ctr" defTabSz="914400" rtl="1">
                <a:spcBef>
                  <a:spcPts val="400"/>
                </a:spcBef>
                <a:defRPr sz="2000" b="1">
                  <a:solidFill>
                    <a:srgbClr val="FFFFFF"/>
                  </a:solidFill>
                  <a:effectLst>
                    <a:outerShdw blurRad="38100" dist="38100" dir="2700000" rotWithShape="0">
                      <a:srgbClr val="000000"/>
                    </a:outerShdw>
                  </a:effectLst>
                </a:defRPr>
              </a:pPr>
              <a:r>
                <a:t> د. ريك جريفيث•   مركز الدراسات اللاهوتية الأردني• BibleStudyDownloads.org</a:t>
              </a:r>
            </a:p>
          </p:txBody>
        </p:sp>
      </p:gr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5" name="Picture 2" descr="Picture 2"/>
          <p:cNvPicPr>
            <a:picLocks noChangeAspect="1"/>
          </p:cNvPicPr>
          <p:nvPr/>
        </p:nvPicPr>
        <p:blipFill>
          <a:blip r:embed="rId3"/>
          <a:stretch>
            <a:fillRect/>
          </a:stretch>
        </p:blipFill>
        <p:spPr>
          <a:xfrm>
            <a:off x="0" y="1828800"/>
            <a:ext cx="9144000" cy="5029200"/>
          </a:xfrm>
          <a:prstGeom prst="rect">
            <a:avLst/>
          </a:prstGeom>
          <a:ln w="12700">
            <a:miter lim="400000"/>
          </a:ln>
        </p:spPr>
      </p:pic>
      <p:sp>
        <p:nvSpPr>
          <p:cNvPr id="5856" name="Rectangle 3"/>
          <p:cNvSpPr txBox="1">
            <a:spLocks noGrp="1"/>
          </p:cNvSpPr>
          <p:nvPr>
            <p:ph type="title"/>
          </p:nvPr>
        </p:nvSpPr>
        <p:spPr>
          <a:xfrm>
            <a:off x="1371600" y="269033"/>
            <a:ext cx="6400800" cy="838201"/>
          </a:xfrm>
          <a:prstGeom prst="rect">
            <a:avLst/>
          </a:prstGeom>
          <a:solidFill>
            <a:srgbClr val="00FFFF"/>
          </a:solidFill>
        </p:spPr>
        <p:txBody>
          <a:bodyPr/>
          <a:lstStyle>
            <a:lvl1pPr rtl="1">
              <a:defRPr>
                <a:solidFill>
                  <a:srgbClr val="003399"/>
                </a:solidFill>
                <a:latin typeface="Arial"/>
                <a:ea typeface="Arial"/>
                <a:cs typeface="Arial"/>
                <a:sym typeface="Arial"/>
              </a:defRPr>
            </a:lvl1pPr>
          </a:lstStyle>
          <a:p>
            <a:r>
              <a:t>أرض إبراهيم</a:t>
            </a:r>
          </a:p>
        </p:txBody>
      </p:sp>
      <p:sp>
        <p:nvSpPr>
          <p:cNvPr id="5857" name="Text Box 4"/>
          <p:cNvSpPr txBox="1"/>
          <p:nvPr/>
        </p:nvSpPr>
        <p:spPr>
          <a:xfrm>
            <a:off x="8503919" y="76200"/>
            <a:ext cx="594362" cy="437069"/>
          </a:xfrm>
          <a:prstGeom prst="rect">
            <a:avLst/>
          </a:prstGeom>
          <a:ln w="12700">
            <a:miter lim="400000"/>
          </a:ln>
          <a:effectLst>
            <a:outerShdw blurRad="63500" dist="38099" dir="2700000" rotWithShape="0">
              <a:srgbClr val="000514">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a:spcBef>
                <a:spcPts val="1400"/>
              </a:spcBef>
              <a:defRPr sz="2400" b="1">
                <a:solidFill>
                  <a:srgbClr val="FFFFFF"/>
                </a:solidFill>
                <a:effectLst>
                  <a:outerShdw blurRad="38100" dist="38100" dir="2700000" rotWithShape="0">
                    <a:srgbClr val="000000"/>
                  </a:outerShdw>
                </a:effectLst>
              </a:defRPr>
            </a:lvl1pPr>
          </a:lstStyle>
          <a:p>
            <a:r>
              <a:t>93</a:t>
            </a:r>
          </a:p>
        </p:txBody>
      </p:sp>
      <p:sp>
        <p:nvSpPr>
          <p:cNvPr id="5858" name="AutoShape 5"/>
          <p:cNvSpPr/>
          <p:nvPr/>
        </p:nvSpPr>
        <p:spPr>
          <a:xfrm flipH="1">
            <a:off x="2682314" y="2544762"/>
            <a:ext cx="4480487" cy="2667002"/>
          </a:xfrm>
          <a:custGeom>
            <a:avLst/>
            <a:gdLst/>
            <a:ahLst/>
            <a:cxnLst>
              <a:cxn ang="0">
                <a:pos x="wd2" y="hd2"/>
              </a:cxn>
              <a:cxn ang="5400000">
                <a:pos x="wd2" y="hd2"/>
              </a:cxn>
              <a:cxn ang="10800000">
                <a:pos x="wd2" y="hd2"/>
              </a:cxn>
              <a:cxn ang="16200000">
                <a:pos x="wd2" y="hd2"/>
              </a:cxn>
            </a:cxnLst>
            <a:rect l="0" t="0" r="r" b="b"/>
            <a:pathLst>
              <a:path w="21600" h="21600" extrusionOk="0">
                <a:moveTo>
                  <a:pt x="9919" y="900"/>
                </a:moveTo>
                <a:lnTo>
                  <a:pt x="9919" y="900"/>
                </a:lnTo>
                <a:cubicBezTo>
                  <a:pt x="6649" y="3630"/>
                  <a:pt x="4408" y="12048"/>
                  <a:pt x="4408" y="21600"/>
                </a:cubicBezTo>
                <a:lnTo>
                  <a:pt x="0" y="21600"/>
                </a:lnTo>
                <a:cubicBezTo>
                  <a:pt x="0" y="9671"/>
                  <a:pt x="3454" y="0"/>
                  <a:pt x="7714" y="0"/>
                </a:cubicBezTo>
                <a:lnTo>
                  <a:pt x="12123" y="0"/>
                </a:lnTo>
                <a:cubicBezTo>
                  <a:pt x="15392" y="0"/>
                  <a:pt x="18306" y="5770"/>
                  <a:pt x="19396" y="14400"/>
                </a:cubicBezTo>
                <a:lnTo>
                  <a:pt x="21600" y="14400"/>
                </a:lnTo>
                <a:lnTo>
                  <a:pt x="17633" y="21600"/>
                </a:lnTo>
                <a:lnTo>
                  <a:pt x="12784" y="14400"/>
                </a:lnTo>
                <a:lnTo>
                  <a:pt x="14988" y="14400"/>
                </a:lnTo>
                <a:lnTo>
                  <a:pt x="14988" y="14400"/>
                </a:lnTo>
                <a:cubicBezTo>
                  <a:pt x="13898" y="5770"/>
                  <a:pt x="10984" y="0"/>
                  <a:pt x="7714" y="0"/>
                </a:cubicBezTo>
              </a:path>
            </a:pathLst>
          </a:custGeom>
          <a:ln w="76200">
            <a:solidFill>
              <a:srgbClr val="0099CC"/>
            </a:solidFill>
            <a:miter/>
          </a:ln>
          <a:effectLst>
            <a:outerShdw blurRad="63500" dist="38099" dir="2700000" rotWithShape="0">
              <a:srgbClr val="000514">
                <a:alpha val="74998"/>
              </a:srgbClr>
            </a:outerShdw>
          </a:effectLst>
        </p:spPr>
        <p:txBody>
          <a:bodyPr lIns="45719" rIns="45719" anchor="ctr"/>
          <a:lstStyle/>
          <a:p>
            <a:pPr defTabSz="914400">
              <a:defRPr sz="2400">
                <a:solidFill>
                  <a:srgbClr val="FFFFFF"/>
                </a:solidFill>
              </a:defRPr>
            </a:pPr>
            <a:endParaRPr/>
          </a:p>
        </p:txBody>
      </p:sp>
      <p:sp>
        <p:nvSpPr>
          <p:cNvPr id="5859" name="Text Box 6"/>
          <p:cNvSpPr txBox="1"/>
          <p:nvPr/>
        </p:nvSpPr>
        <p:spPr>
          <a:xfrm>
            <a:off x="1036319" y="5486400"/>
            <a:ext cx="2118362" cy="646321"/>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rtl="1">
              <a:spcBef>
                <a:spcPts val="2400"/>
              </a:spcBef>
              <a:defRPr sz="4000" b="1">
                <a:solidFill>
                  <a:srgbClr val="FFFFFF"/>
                </a:solidFill>
              </a:defRPr>
            </a:lvl1pPr>
          </a:lstStyle>
          <a:p>
            <a:r>
              <a:t>مصر</a:t>
            </a:r>
          </a:p>
        </p:txBody>
      </p:sp>
      <p:sp>
        <p:nvSpPr>
          <p:cNvPr id="5860" name="Text Box 7"/>
          <p:cNvSpPr txBox="1"/>
          <p:nvPr/>
        </p:nvSpPr>
        <p:spPr>
          <a:xfrm>
            <a:off x="5989319" y="2971800"/>
            <a:ext cx="2118362" cy="609883"/>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rtl="1">
              <a:spcBef>
                <a:spcPts val="2100"/>
              </a:spcBef>
              <a:defRPr sz="3600" b="1">
                <a:solidFill>
                  <a:srgbClr val="FFFFFF"/>
                </a:solidFill>
              </a:defRPr>
            </a:lvl1pPr>
          </a:lstStyle>
          <a:p>
            <a:r>
              <a:t>دجلة</a:t>
            </a:r>
          </a:p>
        </p:txBody>
      </p:sp>
      <p:sp>
        <p:nvSpPr>
          <p:cNvPr id="5861" name="Text Box 8"/>
          <p:cNvSpPr txBox="1"/>
          <p:nvPr/>
        </p:nvSpPr>
        <p:spPr>
          <a:xfrm>
            <a:off x="4084319" y="3810000"/>
            <a:ext cx="2575562" cy="609883"/>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rtl="1">
              <a:spcBef>
                <a:spcPts val="2100"/>
              </a:spcBef>
              <a:defRPr sz="3600" b="1">
                <a:solidFill>
                  <a:srgbClr val="FFFFFF"/>
                </a:solidFill>
              </a:defRPr>
            </a:lvl1pPr>
          </a:lstStyle>
          <a:p>
            <a:r>
              <a:t>الفرات</a:t>
            </a:r>
          </a:p>
        </p:txBody>
      </p:sp>
      <p:sp>
        <p:nvSpPr>
          <p:cNvPr id="5862" name="Text Box 9"/>
          <p:cNvSpPr txBox="1"/>
          <p:nvPr/>
        </p:nvSpPr>
        <p:spPr>
          <a:xfrm>
            <a:off x="2026919" y="4343400"/>
            <a:ext cx="2118362" cy="646321"/>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rtl="1">
              <a:spcBef>
                <a:spcPts val="2400"/>
              </a:spcBef>
              <a:defRPr sz="4000" b="1">
                <a:solidFill>
                  <a:srgbClr val="FFFFFF"/>
                </a:solidFill>
              </a:defRPr>
            </a:lvl1pPr>
          </a:lstStyle>
          <a:p>
            <a:r>
              <a:t>كنعان</a:t>
            </a:r>
          </a:p>
        </p:txBody>
      </p:sp>
      <p:sp>
        <p:nvSpPr>
          <p:cNvPr id="5863" name="Text Box 10"/>
          <p:cNvSpPr txBox="1"/>
          <p:nvPr/>
        </p:nvSpPr>
        <p:spPr>
          <a:xfrm>
            <a:off x="1377360" y="1180322"/>
            <a:ext cx="6389281" cy="548045"/>
          </a:xfrm>
          <a:prstGeom prst="rect">
            <a:avLst/>
          </a:prstGeom>
          <a:ln w="12700">
            <a:miter lim="400000"/>
          </a:ln>
          <a:effectLst>
            <a:outerShdw blurRad="63500" dist="29783" dir="1514402" rotWithShape="0">
              <a:srgbClr val="00051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تكوين 12 - 24</a:t>
            </a:r>
          </a:p>
        </p:txBody>
      </p:sp>
      <p:sp>
        <p:nvSpPr>
          <p:cNvPr id="5864" name="Text Box 11"/>
          <p:cNvSpPr txBox="1"/>
          <p:nvPr/>
        </p:nvSpPr>
        <p:spPr>
          <a:xfrm>
            <a:off x="4312919" y="2727325"/>
            <a:ext cx="2499362" cy="646321"/>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rtl="1">
              <a:spcBef>
                <a:spcPts val="2400"/>
              </a:spcBef>
              <a:defRPr sz="4000" b="1">
                <a:solidFill>
                  <a:srgbClr val="FFFFFF"/>
                </a:solidFill>
              </a:defRPr>
            </a:lvl1pPr>
          </a:lstStyle>
          <a:p>
            <a:r>
              <a:t>حاران</a:t>
            </a:r>
          </a:p>
        </p:txBody>
      </p:sp>
      <p:sp>
        <p:nvSpPr>
          <p:cNvPr id="5865" name="Text Box 12"/>
          <p:cNvSpPr txBox="1"/>
          <p:nvPr/>
        </p:nvSpPr>
        <p:spPr>
          <a:xfrm>
            <a:off x="6903719" y="4953000"/>
            <a:ext cx="2118362" cy="646321"/>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rtl="1">
              <a:spcBef>
                <a:spcPts val="2400"/>
              </a:spcBef>
              <a:defRPr sz="4000" b="1">
                <a:solidFill>
                  <a:srgbClr val="FFFFFF"/>
                </a:solidFill>
              </a:defRPr>
            </a:lvl1pPr>
          </a:lstStyle>
          <a:p>
            <a:r>
              <a:t>أور</a:t>
            </a:r>
          </a:p>
        </p:txBody>
      </p:sp>
      <p:sp>
        <p:nvSpPr>
          <p:cNvPr id="5866" name="Text Box 13"/>
          <p:cNvSpPr txBox="1"/>
          <p:nvPr/>
        </p:nvSpPr>
        <p:spPr>
          <a:xfrm>
            <a:off x="2555775" y="5517231"/>
            <a:ext cx="6588226" cy="896580"/>
          </a:xfrm>
          <a:prstGeom prst="rect">
            <a:avLst/>
          </a:prstGeom>
          <a:solidFill>
            <a:srgbClr val="000514"/>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defRPr sz="2400" b="1">
                <a:solidFill>
                  <a:srgbClr val="FFFFFF"/>
                </a:solidFill>
              </a:defRPr>
            </a:pPr>
            <a:r>
              <a:rPr b="0">
                <a:latin typeface="ＭＳ Ｐゴシック"/>
                <a:ea typeface="ＭＳ Ｐゴシック"/>
                <a:cs typeface="ＭＳ Ｐゴシック"/>
                <a:sym typeface="ＭＳ Ｐゴシック"/>
              </a:rPr>
              <a:t>اعتاد إبراهيم أن يعبد الإله سين</a:t>
            </a:r>
            <a:r>
              <a:t>. </a:t>
            </a:r>
            <a:r>
              <a:rPr b="0">
                <a:latin typeface="ＭＳ Ｐゴシック"/>
                <a:ea typeface="ＭＳ Ｐゴシック"/>
                <a:cs typeface="ＭＳ Ｐゴシック"/>
                <a:sym typeface="ＭＳ Ｐゴシック"/>
              </a:rPr>
              <a:t>بعد دعوته هاجر غربًا لطاعة الله ولم يعرف إلى أين يتجه</a:t>
            </a:r>
            <a: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0" nodeType="afterEffect">
                                  <p:stCondLst>
                                    <p:cond delay="1000"/>
                                  </p:stCondLst>
                                  <p:iterate>
                                    <p:tmAbs val="0"/>
                                  </p:iterate>
                                  <p:childTnLst>
                                    <p:set>
                                      <p:cBhvr>
                                        <p:cTn id="6" fill="hold"/>
                                        <p:tgtEl>
                                          <p:spTgt spid="5865"/>
                                        </p:tgtEl>
                                        <p:attrNameLst>
                                          <p:attrName>style.visibility</p:attrName>
                                        </p:attrNameLst>
                                      </p:cBhvr>
                                      <p:to>
                                        <p:strVal val="visible"/>
                                      </p:to>
                                    </p:set>
                                    <p:animEffect transition="in" filter="fade">
                                      <p:cBhvr>
                                        <p:cTn id="7" dur="500"/>
                                        <p:tgtEl>
                                          <p:spTgt spid="5865"/>
                                        </p:tgtEl>
                                      </p:cBhvr>
                                    </p:animEffect>
                                  </p:childTnLst>
                                </p:cTn>
                              </p:par>
                            </p:childTnLst>
                          </p:cTn>
                        </p:par>
                        <p:par>
                          <p:cTn id="8" fill="hold">
                            <p:stCondLst>
                              <p:cond delay="1500"/>
                            </p:stCondLst>
                            <p:childTnLst>
                              <p:par>
                                <p:cTn id="9" presetID="10" presetClass="entr" fill="hold" grpId="0" nodeType="afterEffect">
                                  <p:stCondLst>
                                    <p:cond delay="6000"/>
                                  </p:stCondLst>
                                  <p:iterate>
                                    <p:tmAbs val="0"/>
                                  </p:iterate>
                                  <p:childTnLst>
                                    <p:set>
                                      <p:cBhvr>
                                        <p:cTn id="10" fill="hold"/>
                                        <p:tgtEl>
                                          <p:spTgt spid="5862"/>
                                        </p:tgtEl>
                                        <p:attrNameLst>
                                          <p:attrName>style.visibility</p:attrName>
                                        </p:attrNameLst>
                                      </p:cBhvr>
                                      <p:to>
                                        <p:strVal val="visible"/>
                                      </p:to>
                                    </p:set>
                                    <p:animEffect transition="in" filter="fade">
                                      <p:cBhvr>
                                        <p:cTn id="11" dur="500"/>
                                        <p:tgtEl>
                                          <p:spTgt spid="5862"/>
                                        </p:tgtEl>
                                      </p:cBhvr>
                                    </p:animEffect>
                                  </p:childTnLst>
                                </p:cTn>
                              </p:par>
                            </p:childTnLst>
                          </p:cTn>
                        </p:par>
                        <p:par>
                          <p:cTn id="12" fill="hold">
                            <p:stCondLst>
                              <p:cond delay="8000"/>
                            </p:stCondLst>
                            <p:childTnLst>
                              <p:par>
                                <p:cTn id="13" presetID="22" presetClass="entr" presetSubtype="2" fill="hold" grpId="0" nodeType="afterEffect">
                                  <p:stCondLst>
                                    <p:cond delay="4000"/>
                                  </p:stCondLst>
                                  <p:iterate>
                                    <p:tmAbs val="0"/>
                                  </p:iterate>
                                  <p:childTnLst>
                                    <p:set>
                                      <p:cBhvr>
                                        <p:cTn id="14" fill="hold"/>
                                        <p:tgtEl>
                                          <p:spTgt spid="5858"/>
                                        </p:tgtEl>
                                        <p:attrNameLst>
                                          <p:attrName>style.visibility</p:attrName>
                                        </p:attrNameLst>
                                      </p:cBhvr>
                                      <p:to>
                                        <p:strVal val="visible"/>
                                      </p:to>
                                    </p:set>
                                    <p:animEffect transition="in" filter="wipe(right)">
                                      <p:cBhvr>
                                        <p:cTn id="15" dur="500"/>
                                        <p:tgtEl>
                                          <p:spTgt spid="5858"/>
                                        </p:tgtEl>
                                      </p:cBhvr>
                                    </p:animEffect>
                                  </p:childTnLst>
                                </p:cTn>
                              </p:par>
                            </p:childTnLst>
                          </p:cTn>
                        </p:par>
                        <p:par>
                          <p:cTn id="16" fill="hold">
                            <p:stCondLst>
                              <p:cond delay="12500"/>
                            </p:stCondLst>
                            <p:childTnLst>
                              <p:par>
                                <p:cTn id="17" presetID="10" presetClass="entr" fill="hold" grpId="0" nodeType="afterEffect">
                                  <p:stCondLst>
                                    <p:cond delay="5000"/>
                                  </p:stCondLst>
                                  <p:iterate>
                                    <p:tmAbs val="0"/>
                                  </p:iterate>
                                  <p:childTnLst>
                                    <p:set>
                                      <p:cBhvr>
                                        <p:cTn id="18" fill="hold"/>
                                        <p:tgtEl>
                                          <p:spTgt spid="5864"/>
                                        </p:tgtEl>
                                        <p:attrNameLst>
                                          <p:attrName>style.visibility</p:attrName>
                                        </p:attrNameLst>
                                      </p:cBhvr>
                                      <p:to>
                                        <p:strVal val="visible"/>
                                      </p:to>
                                    </p:set>
                                    <p:animEffect transition="in" filter="fade">
                                      <p:cBhvr>
                                        <p:cTn id="19" dur="500"/>
                                        <p:tgtEl>
                                          <p:spTgt spid="5864"/>
                                        </p:tgtEl>
                                      </p:cBhvr>
                                    </p:animEffect>
                                  </p:childTnLst>
                                </p:cTn>
                              </p:par>
                            </p:childTnLst>
                          </p:cTn>
                        </p:par>
                        <p:par>
                          <p:cTn id="20" fill="hold">
                            <p:stCondLst>
                              <p:cond delay="18000"/>
                            </p:stCondLst>
                            <p:childTnLst>
                              <p:par>
                                <p:cTn id="21" presetID="10" presetClass="entr" fill="hold" grpId="0" nodeType="afterEffect">
                                  <p:stCondLst>
                                    <p:cond delay="8000"/>
                                  </p:stCondLst>
                                  <p:iterate>
                                    <p:tmAbs val="0"/>
                                  </p:iterate>
                                  <p:childTnLst>
                                    <p:set>
                                      <p:cBhvr>
                                        <p:cTn id="22" fill="hold"/>
                                        <p:tgtEl>
                                          <p:spTgt spid="5859"/>
                                        </p:tgtEl>
                                        <p:attrNameLst>
                                          <p:attrName>style.visibility</p:attrName>
                                        </p:attrNameLst>
                                      </p:cBhvr>
                                      <p:to>
                                        <p:strVal val="visible"/>
                                      </p:to>
                                    </p:set>
                                    <p:animEffect transition="in" filter="fade">
                                      <p:cBhvr>
                                        <p:cTn id="23" dur="500"/>
                                        <p:tgtEl>
                                          <p:spTgt spid="5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8" grpId="0" animBg="1" advAuto="0"/>
      <p:bldP spid="5859" grpId="0" animBg="1" advAuto="0"/>
      <p:bldP spid="5862" grpId="0" animBg="1" advAuto="0"/>
      <p:bldP spid="5864" grpId="0" animBg="1" advAuto="0"/>
      <p:bldP spid="5865" grpId="0" animBg="1" advAuto="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0" name="Rectangle 2"/>
          <p:cNvSpPr/>
          <p:nvPr/>
        </p:nvSpPr>
        <p:spPr>
          <a:xfrm>
            <a:off x="3130550" y="1377950"/>
            <a:ext cx="2044700" cy="1054100"/>
          </a:xfrm>
          <a:prstGeom prst="rect">
            <a:avLst/>
          </a:prstGeom>
          <a:solidFill>
            <a:srgbClr val="FFD34A"/>
          </a:solidFill>
          <a:ln w="12700">
            <a:solidFill>
              <a:srgbClr val="FFD34A"/>
            </a:solidFill>
            <a:miter/>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71" name="Rectangle 3"/>
          <p:cNvSpPr txBox="1"/>
          <p:nvPr/>
        </p:nvSpPr>
        <p:spPr>
          <a:xfrm>
            <a:off x="3384549" y="968374"/>
            <a:ext cx="1308002" cy="38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b="1">
                <a:solidFill>
                  <a:srgbClr val="790015"/>
                </a:solidFill>
                <a:latin typeface="Times Roman"/>
                <a:ea typeface="Times Roman"/>
                <a:cs typeface="Times Roman"/>
                <a:sym typeface="Times Roman"/>
              </a:defRPr>
            </a:lvl1pPr>
          </a:lstStyle>
          <a:p>
            <a:r>
              <a:t>ABRAHAM</a:t>
            </a:r>
          </a:p>
        </p:txBody>
      </p:sp>
      <p:sp>
        <p:nvSpPr>
          <p:cNvPr id="5872" name="Rectangle 4"/>
          <p:cNvSpPr/>
          <p:nvPr/>
        </p:nvSpPr>
        <p:spPr>
          <a:xfrm>
            <a:off x="3130550" y="1377950"/>
            <a:ext cx="2882900" cy="3111500"/>
          </a:xfrm>
          <a:prstGeom prst="rect">
            <a:avLst/>
          </a:prstGeom>
          <a:solidFill>
            <a:srgbClr val="FFD34A"/>
          </a:solidFill>
          <a:ln w="12700">
            <a:solidFill>
              <a:srgbClr val="CECECE"/>
            </a:solidFill>
            <a:miter/>
          </a:ln>
          <a:effectLst>
            <a:outerShdw blurRad="63500" dist="107762" dir="2700000" rotWithShape="0">
              <a:srgbClr val="1A0004">
                <a:alpha val="74998"/>
              </a:srgbClr>
            </a:outerShdw>
          </a:effectLst>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73" name="AutoShape 5"/>
          <p:cNvSpPr/>
          <p:nvPr/>
        </p:nvSpPr>
        <p:spPr>
          <a:xfrm>
            <a:off x="3130550" y="996950"/>
            <a:ext cx="1663700" cy="1054100"/>
          </a:xfrm>
          <a:prstGeom prst="roundRect">
            <a:avLst>
              <a:gd name="adj" fmla="val 12495"/>
            </a:avLst>
          </a:prstGeom>
          <a:solidFill>
            <a:srgbClr val="FFD34A"/>
          </a:solidFill>
          <a:ln w="12700">
            <a:solidFill>
              <a:srgbClr val="CECECE"/>
            </a:solidFill>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74" name="Rectangle 6"/>
          <p:cNvSpPr/>
          <p:nvPr/>
        </p:nvSpPr>
        <p:spPr>
          <a:xfrm>
            <a:off x="3130550" y="1377950"/>
            <a:ext cx="2044700" cy="1054100"/>
          </a:xfrm>
          <a:prstGeom prst="rect">
            <a:avLst/>
          </a:prstGeom>
          <a:solidFill>
            <a:srgbClr val="FFD34A"/>
          </a:solidFill>
          <a:ln w="12700">
            <a:solidFill>
              <a:srgbClr val="FFD34A"/>
            </a:solidFill>
            <a:miter/>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75" name="Rectangle 7"/>
          <p:cNvSpPr txBox="1"/>
          <p:nvPr/>
        </p:nvSpPr>
        <p:spPr>
          <a:xfrm>
            <a:off x="3126333" y="938212"/>
            <a:ext cx="835473" cy="469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algn="r" defTabSz="914400" rtl="1">
              <a:defRPr sz="2400" b="1">
                <a:solidFill>
                  <a:srgbClr val="1A0004"/>
                </a:solidFill>
                <a:latin typeface="Accordance"/>
                <a:ea typeface="Accordance"/>
                <a:cs typeface="Accordance"/>
                <a:sym typeface="Accordance"/>
              </a:defRPr>
            </a:lvl1pPr>
          </a:lstStyle>
          <a:p>
            <a:r>
              <a:t>إبراهيم</a:t>
            </a:r>
          </a:p>
        </p:txBody>
      </p:sp>
      <p:sp>
        <p:nvSpPr>
          <p:cNvPr id="5876" name="Line 8"/>
          <p:cNvSpPr/>
          <p:nvPr/>
        </p:nvSpPr>
        <p:spPr>
          <a:xfrm>
            <a:off x="3340100" y="2065338"/>
            <a:ext cx="2463801" cy="1"/>
          </a:xfrm>
          <a:prstGeom prst="line">
            <a:avLst/>
          </a:prstGeom>
          <a:ln w="50800">
            <a:solidFill>
              <a:srgbClr val="1A0004"/>
            </a:solidFill>
          </a:ln>
        </p:spPr>
        <p:txBody>
          <a:bodyPr lIns="45719" rIns="45719"/>
          <a:lstStyle/>
          <a:p>
            <a:pPr>
              <a:defRPr>
                <a:solidFill>
                  <a:srgbClr val="FFFFFF"/>
                </a:solidFill>
              </a:defRPr>
            </a:pPr>
            <a:endParaRPr/>
          </a:p>
        </p:txBody>
      </p:sp>
      <p:sp>
        <p:nvSpPr>
          <p:cNvPr id="5877" name="Line 9"/>
          <p:cNvSpPr/>
          <p:nvPr/>
        </p:nvSpPr>
        <p:spPr>
          <a:xfrm>
            <a:off x="3340100" y="3886200"/>
            <a:ext cx="2463801" cy="0"/>
          </a:xfrm>
          <a:prstGeom prst="line">
            <a:avLst/>
          </a:prstGeom>
          <a:ln w="50800">
            <a:solidFill>
              <a:srgbClr val="1A0004"/>
            </a:solidFill>
          </a:ln>
        </p:spPr>
        <p:txBody>
          <a:bodyPr lIns="45719" rIns="45719"/>
          <a:lstStyle/>
          <a:p>
            <a:pPr>
              <a:defRPr>
                <a:solidFill>
                  <a:srgbClr val="FFFFFF"/>
                </a:solidFill>
              </a:defRPr>
            </a:pPr>
            <a:endParaRPr/>
          </a:p>
        </p:txBody>
      </p:sp>
      <p:sp>
        <p:nvSpPr>
          <p:cNvPr id="5878" name="Rectangle 12"/>
          <p:cNvSpPr txBox="1"/>
          <p:nvPr/>
        </p:nvSpPr>
        <p:spPr>
          <a:xfrm>
            <a:off x="3756024" y="1603375"/>
            <a:ext cx="916460" cy="546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2800" b="1">
                <a:solidFill>
                  <a:srgbClr val="1A0004"/>
                </a:solidFill>
                <a:latin typeface="Accordance"/>
                <a:ea typeface="Accordance"/>
                <a:cs typeface="Accordance"/>
                <a:sym typeface="Accordance"/>
              </a:defRPr>
            </a:lvl1pPr>
          </a:lstStyle>
          <a:p>
            <a:r>
              <a:t>الدعوة</a:t>
            </a:r>
          </a:p>
        </p:txBody>
      </p:sp>
      <p:sp>
        <p:nvSpPr>
          <p:cNvPr id="5879" name="Rectangle 13"/>
          <p:cNvSpPr txBox="1"/>
          <p:nvPr/>
        </p:nvSpPr>
        <p:spPr>
          <a:xfrm>
            <a:off x="3943349" y="2060574"/>
            <a:ext cx="1428665" cy="38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b="1">
                <a:solidFill>
                  <a:srgbClr val="790015"/>
                </a:solidFill>
                <a:latin typeface="Accordance"/>
                <a:ea typeface="Accordance"/>
                <a:cs typeface="Accordance"/>
                <a:sym typeface="Accordance"/>
              </a:defRPr>
            </a:lvl1pPr>
          </a:lstStyle>
          <a:p>
            <a:r>
              <a:t>أرض. نسل. بركة</a:t>
            </a:r>
          </a:p>
        </p:txBody>
      </p:sp>
      <p:sp>
        <p:nvSpPr>
          <p:cNvPr id="5880" name="Line 19"/>
          <p:cNvSpPr/>
          <p:nvPr/>
        </p:nvSpPr>
        <p:spPr>
          <a:xfrm>
            <a:off x="3348037" y="2505075"/>
            <a:ext cx="2463801" cy="0"/>
          </a:xfrm>
          <a:prstGeom prst="line">
            <a:avLst/>
          </a:prstGeom>
          <a:ln w="50800">
            <a:solidFill>
              <a:srgbClr val="1A0004"/>
            </a:solidFill>
          </a:ln>
        </p:spPr>
        <p:txBody>
          <a:bodyPr lIns="45719" rIns="45719"/>
          <a:lstStyle/>
          <a:p>
            <a:pPr>
              <a:defRPr>
                <a:solidFill>
                  <a:srgbClr val="FFFFFF"/>
                </a:solidFill>
              </a:defRPr>
            </a:pPr>
            <a:endParaRPr/>
          </a:p>
        </p:txBody>
      </p:sp>
      <p:sp>
        <p:nvSpPr>
          <p:cNvPr id="5881" name="Line 20"/>
          <p:cNvSpPr/>
          <p:nvPr/>
        </p:nvSpPr>
        <p:spPr>
          <a:xfrm>
            <a:off x="3340100" y="2997200"/>
            <a:ext cx="2463801" cy="0"/>
          </a:xfrm>
          <a:prstGeom prst="line">
            <a:avLst/>
          </a:prstGeom>
          <a:ln w="50800">
            <a:solidFill>
              <a:srgbClr val="1A0004"/>
            </a:solidFill>
          </a:ln>
        </p:spPr>
        <p:txBody>
          <a:bodyPr lIns="45719" rIns="45719"/>
          <a:lstStyle/>
          <a:p>
            <a:pPr>
              <a:defRPr>
                <a:solidFill>
                  <a:srgbClr val="FFFFFF"/>
                </a:solidFill>
              </a:defRPr>
            </a:pPr>
            <a:endParaRPr/>
          </a:p>
        </p:txBody>
      </p:sp>
      <p:sp>
        <p:nvSpPr>
          <p:cNvPr id="5882" name="Line 21"/>
          <p:cNvSpPr/>
          <p:nvPr/>
        </p:nvSpPr>
        <p:spPr>
          <a:xfrm>
            <a:off x="3333750" y="3454400"/>
            <a:ext cx="2463801" cy="0"/>
          </a:xfrm>
          <a:prstGeom prst="line">
            <a:avLst/>
          </a:prstGeom>
          <a:ln w="50800">
            <a:solidFill>
              <a:srgbClr val="1A0004"/>
            </a:solidFill>
          </a:ln>
        </p:spPr>
        <p:txBody>
          <a:bodyPr lIns="45719" rIns="45719"/>
          <a:lstStyle/>
          <a:p>
            <a:pPr>
              <a:defRPr>
                <a:solidFill>
                  <a:srgbClr val="FFFFFF"/>
                </a:solidFill>
              </a:defRPr>
            </a:pPr>
            <a:endParaRPr/>
          </a:p>
        </p:txBody>
      </p:sp>
      <p:sp>
        <p:nvSpPr>
          <p:cNvPr id="5883" name="Rectangle 27"/>
          <p:cNvSpPr txBox="1"/>
          <p:nvPr/>
        </p:nvSpPr>
        <p:spPr>
          <a:xfrm>
            <a:off x="4848224" y="979487"/>
            <a:ext cx="1987552" cy="4191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r" defTabSz="914400" rtl="1">
              <a:spcBef>
                <a:spcPts val="1200"/>
              </a:spcBef>
              <a:defRPr sz="2000" b="1">
                <a:solidFill>
                  <a:srgbClr val="FFD34A"/>
                </a:solidFill>
                <a:latin typeface="Accordance"/>
                <a:ea typeface="Accordance"/>
                <a:cs typeface="Accordance"/>
                <a:sym typeface="Accordance"/>
              </a:defRPr>
            </a:lvl1pPr>
          </a:lstStyle>
          <a:p>
            <a:r>
              <a:t>كنعان. ٢٠٠٠ ق. م </a:t>
            </a:r>
          </a:p>
        </p:txBody>
      </p:sp>
      <p:grpSp>
        <p:nvGrpSpPr>
          <p:cNvPr id="5886" name="Group 45"/>
          <p:cNvGrpSpPr/>
          <p:nvPr/>
        </p:nvGrpSpPr>
        <p:grpSpPr>
          <a:xfrm>
            <a:off x="4784725" y="4073526"/>
            <a:ext cx="2870200" cy="625477"/>
            <a:chOff x="0" y="0"/>
            <a:chExt cx="2870200" cy="625476"/>
          </a:xfrm>
        </p:grpSpPr>
        <p:sp>
          <p:nvSpPr>
            <p:cNvPr id="5884" name="Oval 46"/>
            <p:cNvSpPr/>
            <p:nvPr/>
          </p:nvSpPr>
          <p:spPr>
            <a:xfrm>
              <a:off x="0" y="-1"/>
              <a:ext cx="2870200" cy="625478"/>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85" name="Rectangle 47"/>
            <p:cNvSpPr txBox="1"/>
            <p:nvPr/>
          </p:nvSpPr>
          <p:spPr>
            <a:xfrm>
              <a:off x="365124" y="68262"/>
              <a:ext cx="2133602" cy="546101"/>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450" tIns="44450" rIns="44450" bIns="44450" numCol="1" anchor="t">
              <a:spAutoFit/>
            </a:bodyPr>
            <a:lstStyle>
              <a:lvl1pPr algn="ctr" defTabSz="914400" rtl="1">
                <a:defRPr sz="2800">
                  <a:solidFill>
                    <a:srgbClr val="FFFFFF"/>
                  </a:solidFill>
                  <a:latin typeface="Accordance"/>
                  <a:ea typeface="Accordance"/>
                  <a:cs typeface="Accordance"/>
                  <a:sym typeface="Accordance"/>
                </a:defRPr>
              </a:lvl1pPr>
            </a:lstStyle>
            <a:p>
              <a:r>
                <a:t>بركة</a:t>
              </a:r>
            </a:p>
          </p:txBody>
        </p:sp>
      </p:grpSp>
      <p:grpSp>
        <p:nvGrpSpPr>
          <p:cNvPr id="5889" name="Group 48"/>
          <p:cNvGrpSpPr/>
          <p:nvPr/>
        </p:nvGrpSpPr>
        <p:grpSpPr>
          <a:xfrm>
            <a:off x="3435349" y="3335337"/>
            <a:ext cx="2166940" cy="633413"/>
            <a:chOff x="0" y="0"/>
            <a:chExt cx="2166938" cy="633411"/>
          </a:xfrm>
        </p:grpSpPr>
        <p:sp>
          <p:nvSpPr>
            <p:cNvPr id="5887" name="Oval 49"/>
            <p:cNvSpPr/>
            <p:nvPr/>
          </p:nvSpPr>
          <p:spPr>
            <a:xfrm>
              <a:off x="-1" y="107949"/>
              <a:ext cx="2166940" cy="525463"/>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88" name="Rectangle 50"/>
            <p:cNvSpPr txBox="1"/>
            <p:nvPr/>
          </p:nvSpPr>
          <p:spPr>
            <a:xfrm>
              <a:off x="556419" y="-1"/>
              <a:ext cx="685007" cy="609601"/>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numCol="1" anchor="t">
              <a:spAutoFit/>
            </a:bodyPr>
            <a:lstStyle>
              <a:lvl1pPr algn="r" defTabSz="914400" rtl="1">
                <a:defRPr sz="3200">
                  <a:solidFill>
                    <a:srgbClr val="FFFFFF"/>
                  </a:solidFill>
                  <a:latin typeface="Accordance"/>
                  <a:ea typeface="Accordance"/>
                  <a:cs typeface="Accordance"/>
                  <a:sym typeface="Accordance"/>
                </a:defRPr>
              </a:lvl1pPr>
            </a:lstStyle>
            <a:p>
              <a:r>
                <a:t>نسل</a:t>
              </a:r>
            </a:p>
          </p:txBody>
        </p:sp>
      </p:grpSp>
      <p:grpSp>
        <p:nvGrpSpPr>
          <p:cNvPr id="5892" name="Group 51"/>
          <p:cNvGrpSpPr/>
          <p:nvPr/>
        </p:nvGrpSpPr>
        <p:grpSpPr>
          <a:xfrm>
            <a:off x="2082799" y="2722561"/>
            <a:ext cx="2252666" cy="568326"/>
            <a:chOff x="0" y="0"/>
            <a:chExt cx="2252664" cy="568324"/>
          </a:xfrm>
        </p:grpSpPr>
        <p:sp>
          <p:nvSpPr>
            <p:cNvPr id="5890" name="Oval 52"/>
            <p:cNvSpPr/>
            <p:nvPr/>
          </p:nvSpPr>
          <p:spPr>
            <a:xfrm>
              <a:off x="-1" y="42862"/>
              <a:ext cx="2252666" cy="525463"/>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91" name="Rectangle 53"/>
            <p:cNvSpPr txBox="1"/>
            <p:nvPr/>
          </p:nvSpPr>
          <p:spPr>
            <a:xfrm>
              <a:off x="649709" y="0"/>
              <a:ext cx="628230" cy="546100"/>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numCol="1" anchor="t">
              <a:spAutoFit/>
            </a:bodyPr>
            <a:lstStyle>
              <a:lvl1pPr algn="r" defTabSz="914400" rtl="1">
                <a:defRPr sz="2800">
                  <a:solidFill>
                    <a:srgbClr val="FFFFFF"/>
                  </a:solidFill>
                  <a:latin typeface="Accordance"/>
                  <a:ea typeface="Accordance"/>
                  <a:cs typeface="Accordance"/>
                  <a:sym typeface="Accordance"/>
                </a:defRPr>
              </a:lvl1pPr>
            </a:lstStyle>
            <a:p>
              <a:r>
                <a:t>أرض</a:t>
              </a:r>
            </a:p>
          </p:txBody>
        </p:sp>
      </p:grpSp>
      <p:sp>
        <p:nvSpPr>
          <p:cNvPr id="5893" name="Freeform 54"/>
          <p:cNvSpPr/>
          <p:nvPr/>
        </p:nvSpPr>
        <p:spPr>
          <a:xfrm>
            <a:off x="8764588" y="3565525"/>
            <a:ext cx="203200" cy="762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path>
            </a:pathLst>
          </a:custGeom>
          <a:solidFill>
            <a:srgbClr val="4D4D4D"/>
          </a:solidFill>
          <a:ln w="12700">
            <a:miter lim="400000"/>
          </a:ln>
        </p:spPr>
        <p:txBody>
          <a:bodyPr lIns="45719" rIns="45719"/>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94" name="AutoShape 55"/>
          <p:cNvSpPr/>
          <p:nvPr/>
        </p:nvSpPr>
        <p:spPr>
          <a:xfrm>
            <a:off x="8053388" y="3457575"/>
            <a:ext cx="730251" cy="903288"/>
          </a:xfrm>
          <a:prstGeom prst="roundRect">
            <a:avLst>
              <a:gd name="adj" fmla="val 16667"/>
            </a:avLst>
          </a:prstGeom>
          <a:solidFill>
            <a:srgbClr val="E7EC26"/>
          </a:solidFill>
          <a:ln w="38100">
            <a:solidFill>
              <a:srgbClr val="1A0004"/>
            </a:solidFill>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95" name="Rectangle 56"/>
          <p:cNvSpPr/>
          <p:nvPr/>
        </p:nvSpPr>
        <p:spPr>
          <a:xfrm>
            <a:off x="8051800" y="3614737"/>
            <a:ext cx="952500" cy="1049338"/>
          </a:xfrm>
          <a:prstGeom prst="rect">
            <a:avLst/>
          </a:prstGeom>
          <a:solidFill>
            <a:srgbClr val="FFFF00"/>
          </a:solidFill>
          <a:ln w="38100">
            <a:solidFill>
              <a:srgbClr val="000000"/>
            </a:solidFill>
            <a:miter/>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96" name="AutoShape 57"/>
          <p:cNvSpPr/>
          <p:nvPr/>
        </p:nvSpPr>
        <p:spPr>
          <a:xfrm>
            <a:off x="8072438" y="3482975"/>
            <a:ext cx="692151" cy="903288"/>
          </a:xfrm>
          <a:prstGeom prst="roundRect">
            <a:avLst>
              <a:gd name="adj" fmla="val 16667"/>
            </a:avLst>
          </a:prstGeom>
          <a:solidFill>
            <a:srgbClr val="FFFF00"/>
          </a:solidFill>
          <a:ln w="12700">
            <a:miter lim="400000"/>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Accordance"/>
                <a:ea typeface="Accordance"/>
                <a:cs typeface="Accordance"/>
                <a:sym typeface="Accordance"/>
              </a:defRPr>
            </a:pPr>
            <a:endParaRPr/>
          </a:p>
        </p:txBody>
      </p:sp>
      <p:sp>
        <p:nvSpPr>
          <p:cNvPr id="5897" name="Line 58"/>
          <p:cNvSpPr/>
          <p:nvPr/>
        </p:nvSpPr>
        <p:spPr>
          <a:xfrm flipV="1">
            <a:off x="8113713" y="4014787"/>
            <a:ext cx="838201" cy="1588"/>
          </a:xfrm>
          <a:prstGeom prst="line">
            <a:avLst/>
          </a:prstGeom>
          <a:ln w="12700">
            <a:solidFill>
              <a:srgbClr val="000000"/>
            </a:solidFill>
          </a:ln>
        </p:spPr>
        <p:txBody>
          <a:bodyPr lIns="45719" rIns="45719"/>
          <a:lstStyle/>
          <a:p>
            <a:pPr>
              <a:defRPr>
                <a:solidFill>
                  <a:srgbClr val="FFFFFF"/>
                </a:solidFill>
              </a:defRPr>
            </a:pPr>
            <a:endParaRPr/>
          </a:p>
        </p:txBody>
      </p:sp>
      <p:sp>
        <p:nvSpPr>
          <p:cNvPr id="5898" name="Line 59"/>
          <p:cNvSpPr/>
          <p:nvPr/>
        </p:nvSpPr>
        <p:spPr>
          <a:xfrm flipV="1">
            <a:off x="8113713" y="4217987"/>
            <a:ext cx="846138" cy="1588"/>
          </a:xfrm>
          <a:prstGeom prst="line">
            <a:avLst/>
          </a:prstGeom>
          <a:ln w="12700">
            <a:solidFill>
              <a:srgbClr val="000000"/>
            </a:solidFill>
          </a:ln>
        </p:spPr>
        <p:txBody>
          <a:bodyPr lIns="45719" rIns="45719"/>
          <a:lstStyle/>
          <a:p>
            <a:pPr>
              <a:defRPr>
                <a:solidFill>
                  <a:srgbClr val="FFFFFF"/>
                </a:solidFill>
              </a:defRPr>
            </a:pPr>
            <a:endParaRPr/>
          </a:p>
        </p:txBody>
      </p:sp>
      <p:sp>
        <p:nvSpPr>
          <p:cNvPr id="5899" name="Rectangle 60"/>
          <p:cNvSpPr/>
          <p:nvPr/>
        </p:nvSpPr>
        <p:spPr>
          <a:xfrm>
            <a:off x="8437563" y="4060825"/>
            <a:ext cx="330201" cy="114300"/>
          </a:xfrm>
          <a:prstGeom prst="rect">
            <a:avLst/>
          </a:prstGeom>
          <a:solidFill>
            <a:srgbClr val="FFFF00"/>
          </a:solidFill>
          <a:ln w="12700">
            <a:miter lim="400000"/>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00" name="Rectangle 61"/>
          <p:cNvSpPr txBox="1"/>
          <p:nvPr/>
        </p:nvSpPr>
        <p:spPr>
          <a:xfrm>
            <a:off x="8281867" y="3832225"/>
            <a:ext cx="765133" cy="22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algn="ctr" defTabSz="914400" rtl="1">
              <a:defRPr sz="900" b="1">
                <a:latin typeface="Accordance"/>
                <a:ea typeface="Accordance"/>
                <a:cs typeface="Accordance"/>
                <a:sym typeface="Accordance"/>
              </a:defRPr>
            </a:lvl1pPr>
          </a:lstStyle>
          <a:p>
            <a:r>
              <a:t>أرض. نسل. بركة</a:t>
            </a:r>
          </a:p>
        </p:txBody>
      </p:sp>
      <p:sp>
        <p:nvSpPr>
          <p:cNvPr id="5901" name="Rectangle 62"/>
          <p:cNvSpPr txBox="1"/>
          <p:nvPr/>
        </p:nvSpPr>
        <p:spPr>
          <a:xfrm>
            <a:off x="8213306" y="3654425"/>
            <a:ext cx="363520" cy="22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algn="r" defTabSz="914400" rtl="1">
              <a:defRPr sz="900" b="1">
                <a:latin typeface="Accordance"/>
                <a:ea typeface="Accordance"/>
                <a:cs typeface="Accordance"/>
                <a:sym typeface="Accordance"/>
              </a:defRPr>
            </a:lvl1pPr>
          </a:lstStyle>
          <a:p>
            <a:r>
              <a:t>الدعوة</a:t>
            </a:r>
          </a:p>
        </p:txBody>
      </p:sp>
      <p:sp>
        <p:nvSpPr>
          <p:cNvPr id="5902" name="Rectangle 63"/>
          <p:cNvSpPr txBox="1"/>
          <p:nvPr/>
        </p:nvSpPr>
        <p:spPr>
          <a:xfrm>
            <a:off x="8043000" y="3432175"/>
            <a:ext cx="376803" cy="22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algn="r" defTabSz="914400" rtl="1">
              <a:defRPr sz="900" b="1">
                <a:latin typeface="Accordance"/>
                <a:ea typeface="Accordance"/>
                <a:cs typeface="Accordance"/>
                <a:sym typeface="Accordance"/>
              </a:defRPr>
            </a:lvl1pPr>
          </a:lstStyle>
          <a:p>
            <a:r>
              <a:t>إبراهيم</a:t>
            </a:r>
          </a:p>
        </p:txBody>
      </p:sp>
      <p:sp>
        <p:nvSpPr>
          <p:cNvPr id="5903" name="Line 64"/>
          <p:cNvSpPr/>
          <p:nvPr/>
        </p:nvSpPr>
        <p:spPr>
          <a:xfrm flipV="1">
            <a:off x="8107363" y="3824287"/>
            <a:ext cx="830263" cy="1588"/>
          </a:xfrm>
          <a:prstGeom prst="line">
            <a:avLst/>
          </a:prstGeom>
          <a:ln w="12700">
            <a:solidFill>
              <a:srgbClr val="000000"/>
            </a:solidFill>
          </a:ln>
        </p:spPr>
        <p:txBody>
          <a:bodyPr lIns="45719" rIns="45719"/>
          <a:lstStyle/>
          <a:p>
            <a:pPr>
              <a:defRPr>
                <a:solidFill>
                  <a:srgbClr val="FFFFFF"/>
                </a:solidFill>
              </a:defRPr>
            </a:pPr>
            <a:endParaRPr/>
          </a:p>
        </p:txBody>
      </p:sp>
      <p:sp>
        <p:nvSpPr>
          <p:cNvPr id="5904" name="Line 65"/>
          <p:cNvSpPr/>
          <p:nvPr/>
        </p:nvSpPr>
        <p:spPr>
          <a:xfrm flipV="1">
            <a:off x="8107363" y="4400549"/>
            <a:ext cx="846138" cy="3176"/>
          </a:xfrm>
          <a:prstGeom prst="line">
            <a:avLst/>
          </a:prstGeom>
          <a:ln w="12700">
            <a:solidFill>
              <a:srgbClr val="000000"/>
            </a:solidFill>
          </a:ln>
        </p:spPr>
        <p:txBody>
          <a:bodyPr lIns="45719" rIns="45719"/>
          <a:lstStyle/>
          <a:p>
            <a:pPr>
              <a:defRPr>
                <a:solidFill>
                  <a:srgbClr val="FFFFFF"/>
                </a:solidFill>
              </a:defRPr>
            </a:pPr>
            <a:endParaRPr/>
          </a:p>
        </p:txBody>
      </p:sp>
      <p:sp>
        <p:nvSpPr>
          <p:cNvPr id="5905" name="Line 66"/>
          <p:cNvSpPr/>
          <p:nvPr/>
        </p:nvSpPr>
        <p:spPr>
          <a:xfrm flipV="1">
            <a:off x="8107363" y="4597399"/>
            <a:ext cx="838201" cy="3176"/>
          </a:xfrm>
          <a:prstGeom prst="line">
            <a:avLst/>
          </a:prstGeom>
          <a:ln w="12700">
            <a:solidFill>
              <a:srgbClr val="000000"/>
            </a:solidFill>
          </a:ln>
        </p:spPr>
        <p:txBody>
          <a:bodyPr lIns="45719" rIns="45719"/>
          <a:lstStyle/>
          <a:p>
            <a:pPr>
              <a:defRPr>
                <a:solidFill>
                  <a:srgbClr val="FFFFFF"/>
                </a:solidFill>
              </a:defRPr>
            </a:pPr>
            <a:endParaRPr/>
          </a:p>
        </p:txBody>
      </p:sp>
      <p:sp>
        <p:nvSpPr>
          <p:cNvPr id="5906" name="Rectangle 72"/>
          <p:cNvSpPr txBox="1"/>
          <p:nvPr/>
        </p:nvSpPr>
        <p:spPr>
          <a:xfrm>
            <a:off x="8131766" y="6512242"/>
            <a:ext cx="259170"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13</a:t>
            </a:r>
          </a:p>
        </p:txBody>
      </p:sp>
      <p:sp>
        <p:nvSpPr>
          <p:cNvPr id="5907" name="Text Box 73"/>
          <p:cNvSpPr txBox="1"/>
          <p:nvPr/>
        </p:nvSpPr>
        <p:spPr>
          <a:xfrm>
            <a:off x="7034418" y="6247241"/>
            <a:ext cx="1552164" cy="26425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700"/>
              </a:spcBef>
              <a:defRPr sz="1200" b="1">
                <a:solidFill>
                  <a:srgbClr val="FFFFFF"/>
                </a:solidFill>
              </a:defRPr>
            </a:lvl1pPr>
          </a:lstStyle>
          <a:p>
            <a:r>
              <a:t>Handbook pg. 19-24</a:t>
            </a:r>
          </a:p>
        </p:txBody>
      </p:sp>
      <p:sp>
        <p:nvSpPr>
          <p:cNvPr id="5908" name="Text Box 88"/>
          <p:cNvSpPr txBox="1"/>
          <p:nvPr/>
        </p:nvSpPr>
        <p:spPr>
          <a:xfrm>
            <a:off x="833119" y="4632325"/>
            <a:ext cx="7452362" cy="1234441"/>
          </a:xfrm>
          <a:prstGeom prst="rect">
            <a:avLst/>
          </a:prstGeom>
          <a:ln w="12700">
            <a:miter lim="400000"/>
          </a:ln>
          <a:effectLst>
            <a:outerShdw blurRad="63500" dist="99190" dir="2388334"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2100"/>
              </a:spcBef>
              <a:defRPr sz="3600" b="1">
                <a:solidFill>
                  <a:srgbClr val="66FFFF"/>
                </a:solidFill>
                <a:latin typeface="Accordance"/>
                <a:ea typeface="Accordance"/>
                <a:cs typeface="Accordance"/>
                <a:sym typeface="Accordance"/>
              </a:defRPr>
            </a:lvl1pPr>
          </a:lstStyle>
          <a:p>
            <a:r>
              <a:t>وعد غير مشروط لاحقًا بأن يصبح عهدًا شرعيًا!</a:t>
            </a:r>
          </a:p>
        </p:txBody>
      </p:sp>
      <p:sp>
        <p:nvSpPr>
          <p:cNvPr id="5909" name="Rectangle 103"/>
          <p:cNvSpPr txBox="1"/>
          <p:nvPr/>
        </p:nvSpPr>
        <p:spPr>
          <a:xfrm>
            <a:off x="6029007" y="2384425"/>
            <a:ext cx="2313123" cy="662941"/>
          </a:xfrm>
          <a:prstGeom prst="rect">
            <a:avLst/>
          </a:prstGeom>
          <a:ln w="12700">
            <a:miter lim="400000"/>
          </a:ln>
          <a:effectLst>
            <a:outerShdw blurRad="63500" dist="46662" dir="2115817"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rtl="1">
              <a:defRPr sz="3600" b="1" i="1">
                <a:solidFill>
                  <a:srgbClr val="FFFFFF"/>
                </a:solidFill>
                <a:latin typeface="Accordance"/>
                <a:ea typeface="Accordance"/>
                <a:cs typeface="Accordance"/>
                <a:sym typeface="Accordance"/>
              </a:defRPr>
            </a:lvl1pPr>
          </a:lstStyle>
          <a:p>
            <a:r>
              <a:t>تك: ١٢: ١-٣</a:t>
            </a:r>
          </a:p>
        </p:txBody>
      </p:sp>
      <p:grpSp>
        <p:nvGrpSpPr>
          <p:cNvPr id="5922" name="Group 106"/>
          <p:cNvGrpSpPr/>
          <p:nvPr/>
        </p:nvGrpSpPr>
        <p:grpSpPr>
          <a:xfrm>
            <a:off x="6002337" y="1390650"/>
            <a:ext cx="1262063" cy="1347788"/>
            <a:chOff x="0" y="0"/>
            <a:chExt cx="1262062" cy="1347787"/>
          </a:xfrm>
        </p:grpSpPr>
        <p:grpSp>
          <p:nvGrpSpPr>
            <p:cNvPr id="5920" name="Group 107"/>
            <p:cNvGrpSpPr/>
            <p:nvPr/>
          </p:nvGrpSpPr>
          <p:grpSpPr>
            <a:xfrm>
              <a:off x="-1" y="0"/>
              <a:ext cx="1262064" cy="1347788"/>
              <a:chOff x="0" y="0"/>
              <a:chExt cx="1262062" cy="1347787"/>
            </a:xfrm>
          </p:grpSpPr>
          <p:grpSp>
            <p:nvGrpSpPr>
              <p:cNvPr id="5914" name="Group 108"/>
              <p:cNvGrpSpPr/>
              <p:nvPr/>
            </p:nvGrpSpPr>
            <p:grpSpPr>
              <a:xfrm>
                <a:off x="-1" y="0"/>
                <a:ext cx="1262064" cy="1347788"/>
                <a:chOff x="0" y="0"/>
                <a:chExt cx="1262062" cy="1347787"/>
              </a:xfrm>
            </p:grpSpPr>
            <p:grpSp>
              <p:nvGrpSpPr>
                <p:cNvPr id="5912" name="Group 109"/>
                <p:cNvGrpSpPr/>
                <p:nvPr/>
              </p:nvGrpSpPr>
              <p:grpSpPr>
                <a:xfrm>
                  <a:off x="205554" y="242884"/>
                  <a:ext cx="897788" cy="690687"/>
                  <a:chOff x="0" y="0"/>
                  <a:chExt cx="897787" cy="690686"/>
                </a:xfrm>
              </p:grpSpPr>
              <p:sp>
                <p:nvSpPr>
                  <p:cNvPr id="5910" name="Freeform 110"/>
                  <p:cNvSpPr/>
                  <p:nvPr/>
                </p:nvSpPr>
                <p:spPr>
                  <a:xfrm>
                    <a:off x="27505" y="0"/>
                    <a:ext cx="870283" cy="123633"/>
                  </a:xfrm>
                  <a:custGeom>
                    <a:avLst/>
                    <a:gdLst/>
                    <a:ahLst/>
                    <a:cxnLst>
                      <a:cxn ang="0">
                        <a:pos x="wd2" y="hd2"/>
                      </a:cxn>
                      <a:cxn ang="5400000">
                        <a:pos x="wd2" y="hd2"/>
                      </a:cxn>
                      <a:cxn ang="10800000">
                        <a:pos x="wd2" y="hd2"/>
                      </a:cxn>
                      <a:cxn ang="16200000">
                        <a:pos x="wd2" y="hd2"/>
                      </a:cxn>
                    </a:cxnLst>
                    <a:rect l="0" t="0" r="r" b="b"/>
                    <a:pathLst>
                      <a:path w="21413" h="21600" extrusionOk="0">
                        <a:moveTo>
                          <a:pt x="105" y="21600"/>
                        </a:moveTo>
                        <a:cubicBezTo>
                          <a:pt x="-187" y="18720"/>
                          <a:pt x="178" y="12240"/>
                          <a:pt x="616" y="10560"/>
                        </a:cubicBezTo>
                        <a:cubicBezTo>
                          <a:pt x="798" y="8400"/>
                          <a:pt x="652" y="9360"/>
                          <a:pt x="1054" y="8640"/>
                        </a:cubicBezTo>
                        <a:cubicBezTo>
                          <a:pt x="1199" y="8160"/>
                          <a:pt x="1491" y="7680"/>
                          <a:pt x="1491" y="7680"/>
                        </a:cubicBezTo>
                        <a:cubicBezTo>
                          <a:pt x="2440" y="7920"/>
                          <a:pt x="2878" y="8400"/>
                          <a:pt x="3899" y="8160"/>
                        </a:cubicBezTo>
                        <a:cubicBezTo>
                          <a:pt x="4374" y="8400"/>
                          <a:pt x="4848" y="9120"/>
                          <a:pt x="5359" y="9600"/>
                        </a:cubicBezTo>
                        <a:cubicBezTo>
                          <a:pt x="5578" y="10080"/>
                          <a:pt x="6016" y="11040"/>
                          <a:pt x="6016" y="11040"/>
                        </a:cubicBezTo>
                        <a:cubicBezTo>
                          <a:pt x="6818" y="10080"/>
                          <a:pt x="7658" y="11040"/>
                          <a:pt x="8497" y="12480"/>
                        </a:cubicBezTo>
                        <a:cubicBezTo>
                          <a:pt x="9701" y="12000"/>
                          <a:pt x="10905" y="11280"/>
                          <a:pt x="12145" y="10560"/>
                        </a:cubicBezTo>
                        <a:cubicBezTo>
                          <a:pt x="13714" y="7920"/>
                          <a:pt x="15393" y="5760"/>
                          <a:pt x="17035" y="3840"/>
                        </a:cubicBezTo>
                        <a:cubicBezTo>
                          <a:pt x="17618" y="2880"/>
                          <a:pt x="18166" y="960"/>
                          <a:pt x="18786" y="0"/>
                        </a:cubicBezTo>
                        <a:cubicBezTo>
                          <a:pt x="19406" y="0"/>
                          <a:pt x="20027" y="0"/>
                          <a:pt x="20683" y="480"/>
                        </a:cubicBezTo>
                        <a:cubicBezTo>
                          <a:pt x="21048" y="720"/>
                          <a:pt x="21231" y="5040"/>
                          <a:pt x="21340" y="7200"/>
                        </a:cubicBezTo>
                        <a:cubicBezTo>
                          <a:pt x="21340" y="7680"/>
                          <a:pt x="21413" y="8640"/>
                          <a:pt x="21413" y="8640"/>
                        </a:cubicBezTo>
                        <a:cubicBezTo>
                          <a:pt x="21267" y="10800"/>
                          <a:pt x="21304" y="12480"/>
                          <a:pt x="21048" y="14400"/>
                        </a:cubicBezTo>
                        <a:cubicBezTo>
                          <a:pt x="20939" y="16080"/>
                          <a:pt x="20866" y="15840"/>
                          <a:pt x="21121" y="15840"/>
                        </a:cubicBezTo>
                      </a:path>
                    </a:pathLst>
                  </a:custGeom>
                  <a:blipFill rotWithShape="1">
                    <a:blip r:embed="rId3"/>
                    <a:srcRect/>
                    <a:tile tx="0" ty="0" sx="100000" sy="100000" flip="none" algn="tl"/>
                  </a:blip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1" name="Freeform 111"/>
                  <p:cNvSpPr/>
                  <p:nvPr/>
                </p:nvSpPr>
                <p:spPr>
                  <a:xfrm>
                    <a:off x="0" y="91994"/>
                    <a:ext cx="885381" cy="598693"/>
                  </a:xfrm>
                  <a:custGeom>
                    <a:avLst/>
                    <a:gdLst/>
                    <a:ahLst/>
                    <a:cxnLst>
                      <a:cxn ang="0">
                        <a:pos x="wd2" y="hd2"/>
                      </a:cxn>
                      <a:cxn ang="5400000">
                        <a:pos x="wd2" y="hd2"/>
                      </a:cxn>
                      <a:cxn ang="10800000">
                        <a:pos x="wd2" y="hd2"/>
                      </a:cxn>
                      <a:cxn ang="16200000">
                        <a:pos x="wd2" y="hd2"/>
                      </a:cxn>
                    </a:cxnLst>
                    <a:rect l="0" t="0" r="r" b="b"/>
                    <a:pathLst>
                      <a:path w="21471" h="21600" extrusionOk="0">
                        <a:moveTo>
                          <a:pt x="21471" y="0"/>
                        </a:moveTo>
                        <a:cubicBezTo>
                          <a:pt x="21399" y="100"/>
                          <a:pt x="21363" y="200"/>
                          <a:pt x="21327" y="300"/>
                        </a:cubicBezTo>
                        <a:cubicBezTo>
                          <a:pt x="21255" y="350"/>
                          <a:pt x="21146" y="400"/>
                          <a:pt x="21110" y="500"/>
                        </a:cubicBezTo>
                        <a:cubicBezTo>
                          <a:pt x="21038" y="550"/>
                          <a:pt x="20966" y="1150"/>
                          <a:pt x="20966" y="1200"/>
                        </a:cubicBezTo>
                        <a:cubicBezTo>
                          <a:pt x="20606" y="2250"/>
                          <a:pt x="20425" y="3600"/>
                          <a:pt x="19956" y="4600"/>
                        </a:cubicBezTo>
                        <a:cubicBezTo>
                          <a:pt x="19740" y="6500"/>
                          <a:pt x="19235" y="8550"/>
                          <a:pt x="18803" y="10400"/>
                        </a:cubicBezTo>
                        <a:cubicBezTo>
                          <a:pt x="18730" y="11400"/>
                          <a:pt x="18586" y="12300"/>
                          <a:pt x="18442" y="13300"/>
                        </a:cubicBezTo>
                        <a:cubicBezTo>
                          <a:pt x="18298" y="14700"/>
                          <a:pt x="18298" y="16100"/>
                          <a:pt x="18081" y="17500"/>
                        </a:cubicBezTo>
                        <a:cubicBezTo>
                          <a:pt x="18009" y="18400"/>
                          <a:pt x="18009" y="19250"/>
                          <a:pt x="17721" y="20100"/>
                        </a:cubicBezTo>
                        <a:cubicBezTo>
                          <a:pt x="17613" y="20800"/>
                          <a:pt x="16963" y="21000"/>
                          <a:pt x="16495" y="21100"/>
                        </a:cubicBezTo>
                        <a:cubicBezTo>
                          <a:pt x="15737" y="20800"/>
                          <a:pt x="16098" y="20950"/>
                          <a:pt x="15485" y="20700"/>
                        </a:cubicBezTo>
                        <a:cubicBezTo>
                          <a:pt x="15341" y="20600"/>
                          <a:pt x="15052" y="20500"/>
                          <a:pt x="15052" y="20500"/>
                        </a:cubicBezTo>
                        <a:cubicBezTo>
                          <a:pt x="14656" y="19700"/>
                          <a:pt x="14800" y="18350"/>
                          <a:pt x="15197" y="17600"/>
                        </a:cubicBezTo>
                        <a:cubicBezTo>
                          <a:pt x="15233" y="17350"/>
                          <a:pt x="15413" y="17100"/>
                          <a:pt x="15413" y="16900"/>
                        </a:cubicBezTo>
                        <a:cubicBezTo>
                          <a:pt x="15341" y="16400"/>
                          <a:pt x="14475" y="16400"/>
                          <a:pt x="14475" y="16400"/>
                        </a:cubicBezTo>
                        <a:cubicBezTo>
                          <a:pt x="14007" y="15750"/>
                          <a:pt x="13033" y="15950"/>
                          <a:pt x="12384" y="15800"/>
                        </a:cubicBezTo>
                        <a:cubicBezTo>
                          <a:pt x="9535" y="16100"/>
                          <a:pt x="6650" y="16700"/>
                          <a:pt x="3946" y="18000"/>
                        </a:cubicBezTo>
                        <a:cubicBezTo>
                          <a:pt x="3513" y="18850"/>
                          <a:pt x="4054" y="17800"/>
                          <a:pt x="3585" y="18400"/>
                        </a:cubicBezTo>
                        <a:cubicBezTo>
                          <a:pt x="3441" y="18500"/>
                          <a:pt x="3116" y="19350"/>
                          <a:pt x="3008" y="19600"/>
                        </a:cubicBezTo>
                        <a:cubicBezTo>
                          <a:pt x="3261" y="21550"/>
                          <a:pt x="2576" y="20850"/>
                          <a:pt x="1782" y="21600"/>
                        </a:cubicBezTo>
                        <a:cubicBezTo>
                          <a:pt x="1458" y="21450"/>
                          <a:pt x="1169" y="21300"/>
                          <a:pt x="917" y="21100"/>
                        </a:cubicBezTo>
                        <a:cubicBezTo>
                          <a:pt x="736" y="20950"/>
                          <a:pt x="484" y="20700"/>
                          <a:pt x="484" y="20700"/>
                        </a:cubicBezTo>
                        <a:cubicBezTo>
                          <a:pt x="304" y="19950"/>
                          <a:pt x="448" y="20200"/>
                          <a:pt x="123" y="19900"/>
                        </a:cubicBezTo>
                        <a:cubicBezTo>
                          <a:pt x="-129" y="19400"/>
                          <a:pt x="51" y="19000"/>
                          <a:pt x="268" y="18600"/>
                        </a:cubicBezTo>
                        <a:cubicBezTo>
                          <a:pt x="159" y="17850"/>
                          <a:pt x="340" y="17350"/>
                          <a:pt x="484" y="16700"/>
                        </a:cubicBezTo>
                        <a:cubicBezTo>
                          <a:pt x="556" y="15550"/>
                          <a:pt x="556" y="14150"/>
                          <a:pt x="845" y="13100"/>
                        </a:cubicBezTo>
                        <a:cubicBezTo>
                          <a:pt x="881" y="11850"/>
                          <a:pt x="1025" y="10600"/>
                          <a:pt x="917" y="9400"/>
                        </a:cubicBezTo>
                        <a:cubicBezTo>
                          <a:pt x="989" y="8350"/>
                          <a:pt x="845" y="7300"/>
                          <a:pt x="989" y="6300"/>
                        </a:cubicBezTo>
                        <a:cubicBezTo>
                          <a:pt x="917" y="5400"/>
                          <a:pt x="845" y="4950"/>
                          <a:pt x="917" y="4100"/>
                        </a:cubicBezTo>
                        <a:cubicBezTo>
                          <a:pt x="809" y="3200"/>
                          <a:pt x="700" y="2350"/>
                          <a:pt x="628" y="1500"/>
                        </a:cubicBezTo>
                        <a:cubicBezTo>
                          <a:pt x="700" y="500"/>
                          <a:pt x="881" y="450"/>
                          <a:pt x="556" y="700"/>
                        </a:cubicBezTo>
                      </a:path>
                    </a:pathLst>
                  </a:custGeom>
                  <a:blipFill rotWithShape="1">
                    <a:blip r:embed="rId3"/>
                    <a:srcRect/>
                    <a:tile tx="0" ty="0" sx="100000" sy="100000" flip="none" algn="tl"/>
                  </a:blip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grpSp>
            <p:pic>
              <p:nvPicPr>
                <p:cNvPr id="5913" name="Picture 112" descr="Picture 112"/>
                <p:cNvPicPr>
                  <a:picLocks noChangeAspect="1"/>
                </p:cNvPicPr>
                <p:nvPr/>
              </p:nvPicPr>
              <p:blipFill>
                <a:blip r:embed="rId4"/>
                <a:stretch>
                  <a:fillRect/>
                </a:stretch>
              </p:blipFill>
              <p:spPr>
                <a:xfrm>
                  <a:off x="0" y="0"/>
                  <a:ext cx="1262063" cy="1347788"/>
                </a:xfrm>
                <a:prstGeom prst="rect">
                  <a:avLst/>
                </a:prstGeom>
                <a:ln w="12700" cap="flat">
                  <a:noFill/>
                  <a:miter lim="400000"/>
                </a:ln>
                <a:effectLst/>
              </p:spPr>
            </p:pic>
          </p:grpSp>
          <p:sp>
            <p:nvSpPr>
              <p:cNvPr id="5915" name="Freeform 113"/>
              <p:cNvSpPr/>
              <p:nvPr/>
            </p:nvSpPr>
            <p:spPr>
              <a:xfrm>
                <a:off x="228979" y="945768"/>
                <a:ext cx="34029" cy="130081"/>
              </a:xfrm>
              <a:custGeom>
                <a:avLst/>
                <a:gdLst/>
                <a:ahLst/>
                <a:cxnLst>
                  <a:cxn ang="0">
                    <a:pos x="wd2" y="hd2"/>
                  </a:cxn>
                  <a:cxn ang="5400000">
                    <a:pos x="wd2" y="hd2"/>
                  </a:cxn>
                  <a:cxn ang="10800000">
                    <a:pos x="wd2" y="hd2"/>
                  </a:cxn>
                  <a:cxn ang="16200000">
                    <a:pos x="wd2" y="hd2"/>
                  </a:cxn>
                </a:cxnLst>
                <a:rect l="0" t="0" r="r" b="b"/>
                <a:pathLst>
                  <a:path w="19303" h="20839" extrusionOk="0">
                    <a:moveTo>
                      <a:pt x="17270" y="9919"/>
                    </a:moveTo>
                    <a:cubicBezTo>
                      <a:pt x="16508" y="8018"/>
                      <a:pt x="16762" y="6048"/>
                      <a:pt x="15238" y="4214"/>
                    </a:cubicBezTo>
                    <a:cubicBezTo>
                      <a:pt x="14475" y="3467"/>
                      <a:pt x="13459" y="2448"/>
                      <a:pt x="10918" y="2448"/>
                    </a:cubicBezTo>
                    <a:cubicBezTo>
                      <a:pt x="8376" y="2448"/>
                      <a:pt x="12950" y="4214"/>
                      <a:pt x="12950" y="4214"/>
                    </a:cubicBezTo>
                    <a:cubicBezTo>
                      <a:pt x="13713" y="3263"/>
                      <a:pt x="16000" y="2244"/>
                      <a:pt x="15238" y="1361"/>
                    </a:cubicBezTo>
                    <a:cubicBezTo>
                      <a:pt x="14475" y="682"/>
                      <a:pt x="9393" y="-473"/>
                      <a:pt x="8630" y="206"/>
                    </a:cubicBezTo>
                    <a:cubicBezTo>
                      <a:pt x="6598" y="1361"/>
                      <a:pt x="14475" y="7067"/>
                      <a:pt x="8630" y="2448"/>
                    </a:cubicBezTo>
                    <a:cubicBezTo>
                      <a:pt x="10663" y="6048"/>
                      <a:pt x="13205" y="8629"/>
                      <a:pt x="10918" y="12229"/>
                    </a:cubicBezTo>
                    <a:cubicBezTo>
                      <a:pt x="9393" y="11618"/>
                      <a:pt x="6852" y="11142"/>
                      <a:pt x="6598" y="10463"/>
                    </a:cubicBezTo>
                    <a:cubicBezTo>
                      <a:pt x="6089" y="9648"/>
                      <a:pt x="5581" y="8221"/>
                      <a:pt x="8630" y="8221"/>
                    </a:cubicBezTo>
                    <a:cubicBezTo>
                      <a:pt x="11426" y="8221"/>
                      <a:pt x="10918" y="11210"/>
                      <a:pt x="10918" y="10463"/>
                    </a:cubicBezTo>
                    <a:cubicBezTo>
                      <a:pt x="10918" y="9104"/>
                      <a:pt x="8630" y="7746"/>
                      <a:pt x="8630" y="6455"/>
                    </a:cubicBezTo>
                    <a:cubicBezTo>
                      <a:pt x="8630" y="5233"/>
                      <a:pt x="10918" y="8697"/>
                      <a:pt x="10918" y="9919"/>
                    </a:cubicBezTo>
                    <a:cubicBezTo>
                      <a:pt x="10918" y="10667"/>
                      <a:pt x="8630" y="8357"/>
                      <a:pt x="8630" y="7610"/>
                    </a:cubicBezTo>
                    <a:cubicBezTo>
                      <a:pt x="8630" y="6999"/>
                      <a:pt x="10155" y="8697"/>
                      <a:pt x="10918" y="9308"/>
                    </a:cubicBezTo>
                    <a:cubicBezTo>
                      <a:pt x="11426" y="9852"/>
                      <a:pt x="12188" y="10463"/>
                      <a:pt x="12950" y="11074"/>
                    </a:cubicBezTo>
                    <a:cubicBezTo>
                      <a:pt x="17525" y="5165"/>
                      <a:pt x="12950" y="9580"/>
                      <a:pt x="17270" y="13316"/>
                    </a:cubicBezTo>
                    <a:cubicBezTo>
                      <a:pt x="17779" y="13859"/>
                      <a:pt x="18541" y="14470"/>
                      <a:pt x="19303" y="15082"/>
                    </a:cubicBezTo>
                    <a:cubicBezTo>
                      <a:pt x="18541" y="16169"/>
                      <a:pt x="20574" y="17799"/>
                      <a:pt x="17270" y="18478"/>
                    </a:cubicBezTo>
                    <a:cubicBezTo>
                      <a:pt x="15746" y="18682"/>
                      <a:pt x="8885" y="13248"/>
                      <a:pt x="15238" y="17935"/>
                    </a:cubicBezTo>
                    <a:cubicBezTo>
                      <a:pt x="14475" y="18885"/>
                      <a:pt x="15746" y="20244"/>
                      <a:pt x="12950" y="20787"/>
                    </a:cubicBezTo>
                    <a:cubicBezTo>
                      <a:pt x="10663" y="21127"/>
                      <a:pt x="9139" y="19701"/>
                      <a:pt x="8630" y="19089"/>
                    </a:cubicBezTo>
                    <a:cubicBezTo>
                      <a:pt x="6852" y="17187"/>
                      <a:pt x="7106" y="15218"/>
                      <a:pt x="6598" y="13316"/>
                    </a:cubicBezTo>
                    <a:cubicBezTo>
                      <a:pt x="5835" y="14267"/>
                      <a:pt x="7868" y="15897"/>
                      <a:pt x="4565" y="16236"/>
                    </a:cubicBezTo>
                    <a:cubicBezTo>
                      <a:pt x="1515" y="16508"/>
                      <a:pt x="499" y="14742"/>
                      <a:pt x="245" y="13927"/>
                    </a:cubicBezTo>
                    <a:cubicBezTo>
                      <a:pt x="-1026" y="11278"/>
                      <a:pt x="2786" y="10870"/>
                      <a:pt x="8630" y="9308"/>
                    </a:cubicBezTo>
                    <a:cubicBezTo>
                      <a:pt x="10663" y="9852"/>
                      <a:pt x="13713" y="10259"/>
                      <a:pt x="15238" y="11074"/>
                    </a:cubicBezTo>
                    <a:cubicBezTo>
                      <a:pt x="16762" y="12093"/>
                      <a:pt x="17270" y="13316"/>
                      <a:pt x="17270" y="14470"/>
                    </a:cubicBezTo>
                    <a:cubicBezTo>
                      <a:pt x="17270" y="15218"/>
                      <a:pt x="15746" y="12976"/>
                      <a:pt x="15238" y="12229"/>
                    </a:cubicBezTo>
                    <a:cubicBezTo>
                      <a:pt x="18795" y="7950"/>
                      <a:pt x="20320" y="4485"/>
                      <a:pt x="15238" y="206"/>
                    </a:cubicBezTo>
                    <a:cubicBezTo>
                      <a:pt x="13713" y="750"/>
                      <a:pt x="12696" y="1429"/>
                      <a:pt x="10918" y="1904"/>
                    </a:cubicBezTo>
                    <a:cubicBezTo>
                      <a:pt x="9139" y="2244"/>
                      <a:pt x="4819" y="1836"/>
                      <a:pt x="4565" y="2448"/>
                    </a:cubicBezTo>
                    <a:cubicBezTo>
                      <a:pt x="3802" y="3602"/>
                      <a:pt x="8630" y="5912"/>
                      <a:pt x="8630" y="5912"/>
                    </a:cubicBezTo>
                    <a:cubicBezTo>
                      <a:pt x="13459" y="2176"/>
                      <a:pt x="8630" y="4961"/>
                      <a:pt x="12950" y="8765"/>
                    </a:cubicBezTo>
                    <a:cubicBezTo>
                      <a:pt x="13459" y="9240"/>
                      <a:pt x="15746" y="9512"/>
                      <a:pt x="17270" y="9919"/>
                    </a:cubicBezTo>
                    <a:close/>
                  </a:path>
                </a:pathLst>
              </a:custGeom>
              <a:solidFill>
                <a:srgbClr val="1A0004"/>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6" name="Freeform 114"/>
              <p:cNvSpPr/>
              <p:nvPr/>
            </p:nvSpPr>
            <p:spPr>
              <a:xfrm>
                <a:off x="235295" y="942818"/>
                <a:ext cx="45287" cy="149431"/>
              </a:xfrm>
              <a:custGeom>
                <a:avLst/>
                <a:gdLst/>
                <a:ahLst/>
                <a:cxnLst>
                  <a:cxn ang="0">
                    <a:pos x="wd2" y="hd2"/>
                  </a:cxn>
                  <a:cxn ang="5400000">
                    <a:pos x="wd2" y="hd2"/>
                  </a:cxn>
                  <a:cxn ang="10800000">
                    <a:pos x="wd2" y="hd2"/>
                  </a:cxn>
                  <a:cxn ang="16200000">
                    <a:pos x="wd2" y="hd2"/>
                  </a:cxn>
                </a:cxnLst>
                <a:rect l="0" t="0" r="r" b="b"/>
                <a:pathLst>
                  <a:path w="20598" h="21600" extrusionOk="0">
                    <a:moveTo>
                      <a:pt x="13" y="0"/>
                    </a:moveTo>
                    <a:cubicBezTo>
                      <a:pt x="3716" y="671"/>
                      <a:pt x="13590" y="183"/>
                      <a:pt x="18733" y="305"/>
                    </a:cubicBezTo>
                    <a:cubicBezTo>
                      <a:pt x="17704" y="976"/>
                      <a:pt x="16881" y="1342"/>
                      <a:pt x="14824" y="1769"/>
                    </a:cubicBezTo>
                    <a:cubicBezTo>
                      <a:pt x="15441" y="2380"/>
                      <a:pt x="16264" y="3051"/>
                      <a:pt x="17087" y="3722"/>
                    </a:cubicBezTo>
                    <a:cubicBezTo>
                      <a:pt x="16264" y="5431"/>
                      <a:pt x="14824" y="7200"/>
                      <a:pt x="17087" y="8908"/>
                    </a:cubicBezTo>
                    <a:cubicBezTo>
                      <a:pt x="17498" y="9641"/>
                      <a:pt x="18116" y="9641"/>
                      <a:pt x="19761" y="10251"/>
                    </a:cubicBezTo>
                    <a:cubicBezTo>
                      <a:pt x="20584" y="11837"/>
                      <a:pt x="20173" y="12936"/>
                      <a:pt x="19761" y="14644"/>
                    </a:cubicBezTo>
                    <a:cubicBezTo>
                      <a:pt x="20996" y="15925"/>
                      <a:pt x="21407" y="19464"/>
                      <a:pt x="17087" y="20502"/>
                    </a:cubicBezTo>
                    <a:cubicBezTo>
                      <a:pt x="16264" y="21173"/>
                      <a:pt x="16058" y="21417"/>
                      <a:pt x="13796" y="21600"/>
                    </a:cubicBezTo>
                    <a:cubicBezTo>
                      <a:pt x="7624" y="21417"/>
                      <a:pt x="4744" y="21234"/>
                      <a:pt x="2687" y="19525"/>
                    </a:cubicBezTo>
                    <a:cubicBezTo>
                      <a:pt x="2276" y="18732"/>
                      <a:pt x="1247" y="17939"/>
                      <a:pt x="2276" y="17207"/>
                    </a:cubicBezTo>
                    <a:cubicBezTo>
                      <a:pt x="1247" y="16414"/>
                      <a:pt x="1864" y="15681"/>
                      <a:pt x="2687" y="14949"/>
                    </a:cubicBezTo>
                    <a:cubicBezTo>
                      <a:pt x="218" y="12142"/>
                      <a:pt x="2481" y="8908"/>
                      <a:pt x="1658" y="5980"/>
                    </a:cubicBezTo>
                    <a:cubicBezTo>
                      <a:pt x="2070" y="4820"/>
                      <a:pt x="2481" y="3783"/>
                      <a:pt x="3921" y="2746"/>
                    </a:cubicBezTo>
                    <a:cubicBezTo>
                      <a:pt x="3304" y="1769"/>
                      <a:pt x="3921" y="1098"/>
                      <a:pt x="1041" y="793"/>
                    </a:cubicBezTo>
                    <a:cubicBezTo>
                      <a:pt x="-193" y="183"/>
                      <a:pt x="13" y="488"/>
                      <a:pt x="13" y="0"/>
                    </a:cubicBezTo>
                    <a:close/>
                  </a:path>
                </a:pathLst>
              </a:custGeom>
              <a:solidFill>
                <a:srgbClr val="000000"/>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7" name="Freeform 115"/>
              <p:cNvSpPr/>
              <p:nvPr/>
            </p:nvSpPr>
            <p:spPr>
              <a:xfrm>
                <a:off x="824304" y="914890"/>
                <a:ext cx="62774" cy="154675"/>
              </a:xfrm>
              <a:custGeom>
                <a:avLst/>
                <a:gdLst/>
                <a:ahLst/>
                <a:cxnLst>
                  <a:cxn ang="0">
                    <a:pos x="wd2" y="hd2"/>
                  </a:cxn>
                  <a:cxn ang="5400000">
                    <a:pos x="wd2" y="hd2"/>
                  </a:cxn>
                  <a:cxn ang="10800000">
                    <a:pos x="wd2" y="hd2"/>
                  </a:cxn>
                  <a:cxn ang="16200000">
                    <a:pos x="wd2" y="hd2"/>
                  </a:cxn>
                </a:cxnLst>
                <a:rect l="0" t="0" r="r" b="b"/>
                <a:pathLst>
                  <a:path w="20851" h="20863" extrusionOk="0">
                    <a:moveTo>
                      <a:pt x="20331" y="649"/>
                    </a:moveTo>
                    <a:cubicBezTo>
                      <a:pt x="19461" y="2200"/>
                      <a:pt x="19606" y="3751"/>
                      <a:pt x="19172" y="5417"/>
                    </a:cubicBezTo>
                    <a:cubicBezTo>
                      <a:pt x="18882" y="5934"/>
                      <a:pt x="18302" y="6394"/>
                      <a:pt x="18012" y="6968"/>
                    </a:cubicBezTo>
                    <a:cubicBezTo>
                      <a:pt x="17867" y="7140"/>
                      <a:pt x="17577" y="7543"/>
                      <a:pt x="17577" y="7543"/>
                    </a:cubicBezTo>
                    <a:cubicBezTo>
                      <a:pt x="18157" y="9323"/>
                      <a:pt x="17432" y="11851"/>
                      <a:pt x="14968" y="13517"/>
                    </a:cubicBezTo>
                    <a:cubicBezTo>
                      <a:pt x="14098" y="14609"/>
                      <a:pt x="14678" y="17079"/>
                      <a:pt x="11778" y="17538"/>
                    </a:cubicBezTo>
                    <a:cubicBezTo>
                      <a:pt x="11198" y="18228"/>
                      <a:pt x="9459" y="20238"/>
                      <a:pt x="9459" y="20296"/>
                    </a:cubicBezTo>
                    <a:cubicBezTo>
                      <a:pt x="8879" y="20296"/>
                      <a:pt x="8444" y="20353"/>
                      <a:pt x="8009" y="20411"/>
                    </a:cubicBezTo>
                    <a:cubicBezTo>
                      <a:pt x="6125" y="21100"/>
                      <a:pt x="5110" y="20813"/>
                      <a:pt x="2500" y="20755"/>
                    </a:cubicBezTo>
                    <a:cubicBezTo>
                      <a:pt x="1631" y="20353"/>
                      <a:pt x="1051" y="19951"/>
                      <a:pt x="181" y="19664"/>
                    </a:cubicBezTo>
                    <a:cubicBezTo>
                      <a:pt x="-109" y="18802"/>
                      <a:pt x="-109" y="18400"/>
                      <a:pt x="616" y="17653"/>
                    </a:cubicBezTo>
                    <a:cubicBezTo>
                      <a:pt x="906" y="15987"/>
                      <a:pt x="36" y="13689"/>
                      <a:pt x="1051" y="12138"/>
                    </a:cubicBezTo>
                    <a:cubicBezTo>
                      <a:pt x="1196" y="11621"/>
                      <a:pt x="2935" y="10932"/>
                      <a:pt x="2935" y="10932"/>
                    </a:cubicBezTo>
                    <a:cubicBezTo>
                      <a:pt x="3080" y="9151"/>
                      <a:pt x="2355" y="7140"/>
                      <a:pt x="4820" y="5589"/>
                    </a:cubicBezTo>
                    <a:cubicBezTo>
                      <a:pt x="5110" y="4957"/>
                      <a:pt x="5980" y="3751"/>
                      <a:pt x="5980" y="3751"/>
                    </a:cubicBezTo>
                    <a:cubicBezTo>
                      <a:pt x="6414" y="-328"/>
                      <a:pt x="4675" y="-500"/>
                      <a:pt x="11488" y="534"/>
                    </a:cubicBezTo>
                    <a:cubicBezTo>
                      <a:pt x="15547" y="304"/>
                      <a:pt x="14243" y="247"/>
                      <a:pt x="17577" y="534"/>
                    </a:cubicBezTo>
                    <a:cubicBezTo>
                      <a:pt x="20766" y="764"/>
                      <a:pt x="21491" y="1109"/>
                      <a:pt x="20331" y="649"/>
                    </a:cubicBezTo>
                    <a:close/>
                  </a:path>
                </a:pathLst>
              </a:custGeom>
              <a:solidFill>
                <a:srgbClr val="000000"/>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8" name="Freeform 116"/>
              <p:cNvSpPr/>
              <p:nvPr/>
            </p:nvSpPr>
            <p:spPr>
              <a:xfrm>
                <a:off x="278841" y="153439"/>
                <a:ext cx="32183" cy="207368"/>
              </a:xfrm>
              <a:custGeom>
                <a:avLst/>
                <a:gdLst/>
                <a:ahLst/>
                <a:cxnLst>
                  <a:cxn ang="0">
                    <a:pos x="wd2" y="hd2"/>
                  </a:cxn>
                  <a:cxn ang="5400000">
                    <a:pos x="wd2" y="hd2"/>
                  </a:cxn>
                  <a:cxn ang="10800000">
                    <a:pos x="wd2" y="hd2"/>
                  </a:cxn>
                  <a:cxn ang="16200000">
                    <a:pos x="wd2" y="hd2"/>
                  </a:cxn>
                </a:cxnLst>
                <a:rect l="0" t="0" r="r" b="b"/>
                <a:pathLst>
                  <a:path w="16925" h="20914" extrusionOk="0">
                    <a:moveTo>
                      <a:pt x="1175" y="20572"/>
                    </a:moveTo>
                    <a:cubicBezTo>
                      <a:pt x="6575" y="20829"/>
                      <a:pt x="3875" y="20700"/>
                      <a:pt x="9050" y="20914"/>
                    </a:cubicBezTo>
                    <a:cubicBezTo>
                      <a:pt x="10850" y="20314"/>
                      <a:pt x="10175" y="19672"/>
                      <a:pt x="11525" y="19072"/>
                    </a:cubicBezTo>
                    <a:cubicBezTo>
                      <a:pt x="12650" y="17229"/>
                      <a:pt x="13775" y="15429"/>
                      <a:pt x="11525" y="13586"/>
                    </a:cubicBezTo>
                    <a:cubicBezTo>
                      <a:pt x="11750" y="12086"/>
                      <a:pt x="12200" y="10329"/>
                      <a:pt x="15125" y="8914"/>
                    </a:cubicBezTo>
                    <a:cubicBezTo>
                      <a:pt x="16250" y="7414"/>
                      <a:pt x="15350" y="7972"/>
                      <a:pt x="16925" y="7200"/>
                    </a:cubicBezTo>
                    <a:cubicBezTo>
                      <a:pt x="16475" y="4714"/>
                      <a:pt x="16025" y="3857"/>
                      <a:pt x="15125" y="1929"/>
                    </a:cubicBezTo>
                    <a:cubicBezTo>
                      <a:pt x="15575" y="643"/>
                      <a:pt x="15350" y="857"/>
                      <a:pt x="12650" y="0"/>
                    </a:cubicBezTo>
                    <a:cubicBezTo>
                      <a:pt x="5000" y="86"/>
                      <a:pt x="4100" y="-257"/>
                      <a:pt x="1850" y="814"/>
                    </a:cubicBezTo>
                    <a:cubicBezTo>
                      <a:pt x="2300" y="2143"/>
                      <a:pt x="3650" y="3600"/>
                      <a:pt x="1175" y="4929"/>
                    </a:cubicBezTo>
                    <a:cubicBezTo>
                      <a:pt x="6350" y="8272"/>
                      <a:pt x="-4675" y="11700"/>
                      <a:pt x="2525" y="15300"/>
                    </a:cubicBezTo>
                    <a:cubicBezTo>
                      <a:pt x="2750" y="15986"/>
                      <a:pt x="2975" y="16457"/>
                      <a:pt x="4325" y="17143"/>
                    </a:cubicBezTo>
                    <a:cubicBezTo>
                      <a:pt x="2975" y="18086"/>
                      <a:pt x="1850" y="19029"/>
                      <a:pt x="725" y="20014"/>
                    </a:cubicBezTo>
                    <a:cubicBezTo>
                      <a:pt x="950" y="20272"/>
                      <a:pt x="5225" y="21343"/>
                      <a:pt x="1175" y="20572"/>
                    </a:cubicBezTo>
                    <a:close/>
                  </a:path>
                </a:pathLst>
              </a:custGeom>
              <a:solidFill>
                <a:srgbClr val="000000"/>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9" name="Freeform 117"/>
              <p:cNvSpPr/>
              <p:nvPr/>
            </p:nvSpPr>
            <p:spPr>
              <a:xfrm>
                <a:off x="1003893" y="144562"/>
                <a:ext cx="66593" cy="174741"/>
              </a:xfrm>
              <a:custGeom>
                <a:avLst/>
                <a:gdLst/>
                <a:ahLst/>
                <a:cxnLst>
                  <a:cxn ang="0">
                    <a:pos x="wd2" y="hd2"/>
                  </a:cxn>
                  <a:cxn ang="5400000">
                    <a:pos x="wd2" y="hd2"/>
                  </a:cxn>
                  <a:cxn ang="10800000">
                    <a:pos x="wd2" y="hd2"/>
                  </a:cxn>
                  <a:cxn ang="16200000">
                    <a:pos x="wd2" y="hd2"/>
                  </a:cxn>
                </a:cxnLst>
                <a:rect l="0" t="0" r="r" b="b"/>
                <a:pathLst>
                  <a:path w="21014" h="21600" extrusionOk="0">
                    <a:moveTo>
                      <a:pt x="512" y="20072"/>
                    </a:moveTo>
                    <a:cubicBezTo>
                      <a:pt x="2384" y="20757"/>
                      <a:pt x="2528" y="21231"/>
                      <a:pt x="5552" y="21600"/>
                    </a:cubicBezTo>
                    <a:cubicBezTo>
                      <a:pt x="7712" y="21495"/>
                      <a:pt x="9296" y="21442"/>
                      <a:pt x="11312" y="21179"/>
                    </a:cubicBezTo>
                    <a:cubicBezTo>
                      <a:pt x="13904" y="20178"/>
                      <a:pt x="11312" y="21337"/>
                      <a:pt x="13184" y="19071"/>
                    </a:cubicBezTo>
                    <a:cubicBezTo>
                      <a:pt x="14336" y="17649"/>
                      <a:pt x="15488" y="16174"/>
                      <a:pt x="16208" y="14751"/>
                    </a:cubicBezTo>
                    <a:cubicBezTo>
                      <a:pt x="15776" y="13698"/>
                      <a:pt x="16352" y="12222"/>
                      <a:pt x="18224" y="11380"/>
                    </a:cubicBezTo>
                    <a:cubicBezTo>
                      <a:pt x="18512" y="10905"/>
                      <a:pt x="19376" y="10115"/>
                      <a:pt x="19376" y="10115"/>
                    </a:cubicBezTo>
                    <a:cubicBezTo>
                      <a:pt x="19376" y="8798"/>
                      <a:pt x="19232" y="7428"/>
                      <a:pt x="19664" y="6164"/>
                    </a:cubicBezTo>
                    <a:cubicBezTo>
                      <a:pt x="19664" y="5848"/>
                      <a:pt x="20528" y="5321"/>
                      <a:pt x="20528" y="5321"/>
                    </a:cubicBezTo>
                    <a:cubicBezTo>
                      <a:pt x="20528" y="4531"/>
                      <a:pt x="21392" y="3319"/>
                      <a:pt x="20816" y="2529"/>
                    </a:cubicBezTo>
                    <a:cubicBezTo>
                      <a:pt x="20528" y="1580"/>
                      <a:pt x="20528" y="580"/>
                      <a:pt x="18512" y="0"/>
                    </a:cubicBezTo>
                    <a:cubicBezTo>
                      <a:pt x="16640" y="316"/>
                      <a:pt x="14912" y="369"/>
                      <a:pt x="13184" y="685"/>
                    </a:cubicBezTo>
                    <a:cubicBezTo>
                      <a:pt x="11888" y="1422"/>
                      <a:pt x="12896" y="2002"/>
                      <a:pt x="10880" y="2792"/>
                    </a:cubicBezTo>
                    <a:cubicBezTo>
                      <a:pt x="11744" y="4057"/>
                      <a:pt x="11456" y="6217"/>
                      <a:pt x="9296" y="7270"/>
                    </a:cubicBezTo>
                    <a:cubicBezTo>
                      <a:pt x="8864" y="7692"/>
                      <a:pt x="8288" y="8060"/>
                      <a:pt x="8144" y="8535"/>
                    </a:cubicBezTo>
                    <a:cubicBezTo>
                      <a:pt x="7424" y="9746"/>
                      <a:pt x="8144" y="10484"/>
                      <a:pt x="5840" y="11380"/>
                    </a:cubicBezTo>
                    <a:cubicBezTo>
                      <a:pt x="5696" y="11538"/>
                      <a:pt x="5696" y="11696"/>
                      <a:pt x="5552" y="11906"/>
                    </a:cubicBezTo>
                    <a:cubicBezTo>
                      <a:pt x="5264" y="12012"/>
                      <a:pt x="4688" y="12064"/>
                      <a:pt x="4688" y="12222"/>
                    </a:cubicBezTo>
                    <a:cubicBezTo>
                      <a:pt x="4400" y="12486"/>
                      <a:pt x="4544" y="12855"/>
                      <a:pt x="4400" y="13171"/>
                    </a:cubicBezTo>
                    <a:cubicBezTo>
                      <a:pt x="4256" y="13276"/>
                      <a:pt x="4112" y="13434"/>
                      <a:pt x="3968" y="13592"/>
                    </a:cubicBezTo>
                    <a:cubicBezTo>
                      <a:pt x="3536" y="15278"/>
                      <a:pt x="2672" y="16700"/>
                      <a:pt x="2096" y="18386"/>
                    </a:cubicBezTo>
                    <a:cubicBezTo>
                      <a:pt x="1808" y="18913"/>
                      <a:pt x="2240" y="19598"/>
                      <a:pt x="1232" y="20072"/>
                    </a:cubicBezTo>
                    <a:cubicBezTo>
                      <a:pt x="800" y="20178"/>
                      <a:pt x="512" y="20336"/>
                      <a:pt x="80" y="20336"/>
                    </a:cubicBezTo>
                    <a:cubicBezTo>
                      <a:pt x="-208" y="20336"/>
                      <a:pt x="368" y="20125"/>
                      <a:pt x="512" y="20072"/>
                    </a:cubicBezTo>
                    <a:close/>
                  </a:path>
                </a:pathLst>
              </a:custGeom>
              <a:solidFill>
                <a:srgbClr val="000000"/>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grpSp>
        <p:sp>
          <p:nvSpPr>
            <p:cNvPr id="5921" name="Rectangle 118"/>
            <p:cNvSpPr txBox="1"/>
            <p:nvPr/>
          </p:nvSpPr>
          <p:spPr>
            <a:xfrm>
              <a:off x="279399" y="246062"/>
              <a:ext cx="665163" cy="609601"/>
            </a:xfrm>
            <a:prstGeom prst="rect">
              <a:avLst/>
            </a:prstGeom>
            <a:noFill/>
            <a:ln w="12700" cap="flat">
              <a:noFill/>
              <a:miter lim="400000"/>
            </a:ln>
            <a:effectLst>
              <a:outerShdw blurRad="63500" dist="46662" dir="2115817"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numCol="1" anchor="t">
              <a:spAutoFit/>
            </a:bodyPr>
            <a:lstStyle>
              <a:lvl1pPr algn="r" defTabSz="914400" rtl="1">
                <a:defRPr sz="3200" b="1" i="1">
                  <a:solidFill>
                    <a:srgbClr val="FFFFFF"/>
                  </a:solidFill>
                  <a:latin typeface="Accordance"/>
                  <a:ea typeface="Accordance"/>
                  <a:cs typeface="Accordance"/>
                  <a:sym typeface="Accordance"/>
                </a:defRPr>
              </a:lvl1pPr>
            </a:lstStyle>
            <a:p>
              <a:r>
                <a:t>ق.م</a:t>
              </a:r>
            </a:p>
          </p:txBody>
        </p:sp>
      </p:grpSp>
      <p:sp>
        <p:nvSpPr>
          <p:cNvPr id="5923" name="Rectangle 120"/>
          <p:cNvSpPr txBox="1"/>
          <p:nvPr/>
        </p:nvSpPr>
        <p:spPr>
          <a:xfrm>
            <a:off x="337469" y="7938"/>
            <a:ext cx="1218952" cy="1735129"/>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algn="ctr" defTabSz="914400">
              <a:defRPr sz="10600">
                <a:solidFill>
                  <a:srgbClr val="FFFF00"/>
                </a:solidFill>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٧ </a:t>
            </a:r>
          </a:p>
        </p:txBody>
      </p:sp>
      <p:sp>
        <p:nvSpPr>
          <p:cNvPr id="5924" name="Oval 122"/>
          <p:cNvSpPr/>
          <p:nvPr/>
        </p:nvSpPr>
        <p:spPr>
          <a:xfrm>
            <a:off x="3428999" y="2000249"/>
            <a:ext cx="2366966" cy="649290"/>
          </a:xfrm>
          <a:prstGeom prst="ellipse">
            <a:avLst/>
          </a:prstGeom>
          <a:ln w="76200">
            <a:solidFill>
              <a:srgbClr val="FF0000"/>
            </a:solidFill>
          </a:ln>
          <a:effectLst>
            <a:outerShdw blurRad="63500" dist="71842" dir="2700000" rotWithShape="0">
              <a:srgbClr val="1A0004">
                <a:alpha val="74998"/>
              </a:srgbClr>
            </a:outerShdw>
          </a:effectLst>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25" name="Title 1"/>
          <p:cNvSpPr txBox="1">
            <a:spLocks noGrp="1"/>
          </p:cNvSpPr>
          <p:nvPr>
            <p:ph type="title" idx="4294967295"/>
          </p:nvPr>
        </p:nvSpPr>
        <p:spPr>
          <a:xfrm>
            <a:off x="1926779" y="165173"/>
            <a:ext cx="6760021" cy="722314"/>
          </a:xfrm>
          <a:prstGeom prst="rect">
            <a:avLst/>
          </a:prstGeom>
          <a:solidFill>
            <a:srgbClr val="1A0004"/>
          </a:solidFill>
        </p:spPr>
        <p:txBody>
          <a:bodyPr>
            <a:normAutofit fontScale="90000"/>
          </a:bodyPr>
          <a:lstStyle>
            <a:lvl1pPr rtl="1">
              <a:defRPr b="1">
                <a:solidFill>
                  <a:srgbClr val="E8E8FA"/>
                </a:solidFill>
              </a:defRPr>
            </a:lvl1pPr>
          </a:lstStyle>
          <a:p>
            <a:r>
              <a:t>الطبيعة غير المشروطة</a:t>
            </a:r>
          </a:p>
        </p:txBody>
      </p:sp>
      <p:sp>
        <p:nvSpPr>
          <p:cNvPr id="5926" name="Rectangle 12"/>
          <p:cNvSpPr txBox="1"/>
          <p:nvPr/>
        </p:nvSpPr>
        <p:spPr>
          <a:xfrm>
            <a:off x="759852" y="1966043"/>
            <a:ext cx="1141909" cy="2679701"/>
          </a:xfrm>
          <a:prstGeom prst="rect">
            <a:avLst/>
          </a:prstGeom>
          <a:ln w="12700">
            <a:miter lim="400000"/>
          </a:ln>
          <a:effectLst>
            <a:outerShdw blurRad="63500" dist="99190" dir="2388334"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p>
            <a:pPr algn="ctr" defTabSz="914400" rtl="1">
              <a:defRPr sz="4000">
                <a:solidFill>
                  <a:srgbClr val="D83104"/>
                </a:solidFill>
                <a:latin typeface="Accordance"/>
                <a:ea typeface="Accordance"/>
                <a:cs typeface="Accordance"/>
                <a:sym typeface="Accordance"/>
              </a:defRPr>
            </a:pPr>
            <a:r>
              <a:t>إبراهيم</a:t>
            </a:r>
            <a:endParaRPr>
              <a:solidFill>
                <a:srgbClr val="FFFFFF"/>
              </a:solidFill>
              <a:latin typeface="Times Roman"/>
              <a:ea typeface="Times Roman"/>
              <a:cs typeface="Times Roman"/>
              <a:sym typeface="Times Roman"/>
            </a:endParaRPr>
          </a:p>
          <a:p>
            <a:pPr algn="ctr" defTabSz="914400" rtl="1">
              <a:defRPr sz="4000">
                <a:solidFill>
                  <a:srgbClr val="FFEDB7"/>
                </a:solidFill>
                <a:latin typeface="Accordance"/>
                <a:ea typeface="Accordance"/>
                <a:cs typeface="Accordance"/>
                <a:sym typeface="Accordance"/>
              </a:defRPr>
            </a:pPr>
            <a:r>
              <a:t>يوسف</a:t>
            </a:r>
            <a:endParaRPr>
              <a:solidFill>
                <a:srgbClr val="FFFFFF"/>
              </a:solidFill>
              <a:latin typeface="Times Roman"/>
              <a:ea typeface="Times Roman"/>
              <a:cs typeface="Times Roman"/>
              <a:sym typeface="Times Roman"/>
            </a:endParaRPr>
          </a:p>
          <a:p>
            <a:pPr algn="ctr" defTabSz="914400" rtl="1">
              <a:defRPr sz="4000">
                <a:solidFill>
                  <a:srgbClr val="FFEDB7"/>
                </a:solidFill>
                <a:latin typeface="Accordance"/>
                <a:ea typeface="Accordance"/>
                <a:cs typeface="Accordance"/>
                <a:sym typeface="Accordance"/>
              </a:defRPr>
            </a:pPr>
            <a:r>
              <a:t>موسى</a:t>
            </a:r>
            <a:endParaRPr>
              <a:solidFill>
                <a:srgbClr val="FFFFFF"/>
              </a:solidFill>
              <a:latin typeface="Times Roman"/>
              <a:ea typeface="Times Roman"/>
              <a:cs typeface="Times Roman"/>
              <a:sym typeface="Times Roman"/>
            </a:endParaRPr>
          </a:p>
          <a:p>
            <a:pPr algn="ctr" defTabSz="914400" rtl="1">
              <a:defRPr sz="4000">
                <a:solidFill>
                  <a:srgbClr val="FFEDB7"/>
                </a:solidFill>
                <a:latin typeface="Accordance"/>
                <a:ea typeface="Accordance"/>
                <a:cs typeface="Accordance"/>
                <a:sym typeface="Accordance"/>
              </a:defRPr>
            </a:pPr>
            <a:r>
              <a:t>يشوع</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5879"/>
                                        </p:tgtEl>
                                        <p:attrNameLst>
                                          <p:attrName>style.visibility</p:attrName>
                                        </p:attrNameLst>
                                      </p:cBhvr>
                                      <p:to>
                                        <p:strVal val="visible"/>
                                      </p:to>
                                    </p:set>
                                    <p:animEffect transition="in" filter="wipe(left)">
                                      <p:cBhvr>
                                        <p:cTn id="7" dur="500"/>
                                        <p:tgtEl>
                                          <p:spTgt spid="5879"/>
                                        </p:tgtEl>
                                      </p:cBhvr>
                                    </p:animEffect>
                                  </p:childTnLst>
                                </p:cTn>
                              </p:par>
                            </p:childTnLst>
                          </p:cTn>
                        </p:par>
                        <p:par>
                          <p:cTn id="8" fill="hold">
                            <p:stCondLst>
                              <p:cond delay="500"/>
                            </p:stCondLst>
                            <p:childTnLst>
                              <p:par>
                                <p:cTn id="9" presetID="23" presetClass="entr" presetSubtype="32" fill="hold" grpId="0" nodeType="afterEffect">
                                  <p:stCondLst>
                                    <p:cond delay="0"/>
                                  </p:stCondLst>
                                  <p:iterate>
                                    <p:tmAbs val="0"/>
                                  </p:iterate>
                                  <p:childTnLst>
                                    <p:set>
                                      <p:cBhvr>
                                        <p:cTn id="10" fill="hold"/>
                                        <p:tgtEl>
                                          <p:spTgt spid="5924"/>
                                        </p:tgtEl>
                                        <p:attrNameLst>
                                          <p:attrName>style.visibility</p:attrName>
                                        </p:attrNameLst>
                                      </p:cBhvr>
                                      <p:to>
                                        <p:strVal val="visible"/>
                                      </p:to>
                                    </p:set>
                                    <p:anim calcmode="lin" valueType="num">
                                      <p:cBhvr>
                                        <p:cTn id="11" dur="500" fill="hold"/>
                                        <p:tgtEl>
                                          <p:spTgt spid="5924"/>
                                        </p:tgtEl>
                                        <p:attrNameLst>
                                          <p:attrName>ppt_w</p:attrName>
                                        </p:attrNameLst>
                                      </p:cBhvr>
                                      <p:tavLst>
                                        <p:tav tm="0">
                                          <p:val>
                                            <p:strVal val="4*#ppt_w"/>
                                          </p:val>
                                        </p:tav>
                                        <p:tav tm="100000">
                                          <p:val>
                                            <p:strVal val="#ppt_w"/>
                                          </p:val>
                                        </p:tav>
                                      </p:tavLst>
                                    </p:anim>
                                    <p:anim calcmode="lin" valueType="num">
                                      <p:cBhvr>
                                        <p:cTn id="12" dur="500" fill="hold"/>
                                        <p:tgtEl>
                                          <p:spTgt spid="5924"/>
                                        </p:tgtEl>
                                        <p:attrNameLst>
                                          <p:attrName>ppt_h</p:attrName>
                                        </p:attrNameLst>
                                      </p:cBhvr>
                                      <p:tavLst>
                                        <p:tav tm="0">
                                          <p:val>
                                            <p:strVal val="4*#ppt_h"/>
                                          </p:val>
                                        </p:tav>
                                        <p:tav tm="100000">
                                          <p:val>
                                            <p:strVal val="#ppt_h"/>
                                          </p:val>
                                        </p:tav>
                                      </p:tavLst>
                                    </p:anim>
                                  </p:childTnLst>
                                </p:cTn>
                              </p:par>
                            </p:childTnLst>
                          </p:cTn>
                        </p:par>
                        <p:par>
                          <p:cTn id="13" fill="hold">
                            <p:stCondLst>
                              <p:cond delay="1000"/>
                            </p:stCondLst>
                            <p:childTnLst>
                              <p:par>
                                <p:cTn id="14" presetID="23" presetClass="entr" presetSubtype="32" fill="hold" grpId="0" nodeType="afterEffect">
                                  <p:stCondLst>
                                    <p:cond delay="0"/>
                                  </p:stCondLst>
                                  <p:iterate>
                                    <p:tmAbs val="0"/>
                                  </p:iterate>
                                  <p:childTnLst>
                                    <p:set>
                                      <p:cBhvr>
                                        <p:cTn id="15" fill="hold"/>
                                        <p:tgtEl>
                                          <p:spTgt spid="5892"/>
                                        </p:tgtEl>
                                        <p:attrNameLst>
                                          <p:attrName>style.visibility</p:attrName>
                                        </p:attrNameLst>
                                      </p:cBhvr>
                                      <p:to>
                                        <p:strVal val="visible"/>
                                      </p:to>
                                    </p:set>
                                    <p:anim calcmode="lin" valueType="num">
                                      <p:cBhvr>
                                        <p:cTn id="16" dur="500" fill="hold"/>
                                        <p:tgtEl>
                                          <p:spTgt spid="5892"/>
                                        </p:tgtEl>
                                        <p:attrNameLst>
                                          <p:attrName>ppt_w</p:attrName>
                                        </p:attrNameLst>
                                      </p:cBhvr>
                                      <p:tavLst>
                                        <p:tav tm="0">
                                          <p:val>
                                            <p:strVal val="4*#ppt_w"/>
                                          </p:val>
                                        </p:tav>
                                        <p:tav tm="100000">
                                          <p:val>
                                            <p:strVal val="#ppt_w"/>
                                          </p:val>
                                        </p:tav>
                                      </p:tavLst>
                                    </p:anim>
                                    <p:anim calcmode="lin" valueType="num">
                                      <p:cBhvr>
                                        <p:cTn id="17" dur="500" fill="hold"/>
                                        <p:tgtEl>
                                          <p:spTgt spid="5892"/>
                                        </p:tgtEl>
                                        <p:attrNameLst>
                                          <p:attrName>ppt_h</p:attrName>
                                        </p:attrNameLst>
                                      </p:cBhvr>
                                      <p:tavLst>
                                        <p:tav tm="0">
                                          <p:val>
                                            <p:strVal val="4*#ppt_h"/>
                                          </p:val>
                                        </p:tav>
                                        <p:tav tm="100000">
                                          <p:val>
                                            <p:strVal val="#ppt_h"/>
                                          </p:val>
                                        </p:tav>
                                      </p:tavLst>
                                    </p:anim>
                                  </p:childTnLst>
                                </p:cTn>
                              </p:par>
                            </p:childTnLst>
                          </p:cTn>
                        </p:par>
                        <p:par>
                          <p:cTn id="18" fill="hold">
                            <p:stCondLst>
                              <p:cond delay="1500"/>
                            </p:stCondLst>
                            <p:childTnLst>
                              <p:par>
                                <p:cTn id="19" presetID="23" presetClass="entr" presetSubtype="32" fill="hold" grpId="0" nodeType="afterEffect">
                                  <p:stCondLst>
                                    <p:cond delay="100"/>
                                  </p:stCondLst>
                                  <p:iterate>
                                    <p:tmAbs val="0"/>
                                  </p:iterate>
                                  <p:childTnLst>
                                    <p:set>
                                      <p:cBhvr>
                                        <p:cTn id="20" fill="hold"/>
                                        <p:tgtEl>
                                          <p:spTgt spid="5889"/>
                                        </p:tgtEl>
                                        <p:attrNameLst>
                                          <p:attrName>style.visibility</p:attrName>
                                        </p:attrNameLst>
                                      </p:cBhvr>
                                      <p:to>
                                        <p:strVal val="visible"/>
                                      </p:to>
                                    </p:set>
                                    <p:anim calcmode="lin" valueType="num">
                                      <p:cBhvr>
                                        <p:cTn id="21" dur="500" fill="hold"/>
                                        <p:tgtEl>
                                          <p:spTgt spid="5889"/>
                                        </p:tgtEl>
                                        <p:attrNameLst>
                                          <p:attrName>ppt_w</p:attrName>
                                        </p:attrNameLst>
                                      </p:cBhvr>
                                      <p:tavLst>
                                        <p:tav tm="0">
                                          <p:val>
                                            <p:strVal val="4*#ppt_w"/>
                                          </p:val>
                                        </p:tav>
                                        <p:tav tm="100000">
                                          <p:val>
                                            <p:strVal val="#ppt_w"/>
                                          </p:val>
                                        </p:tav>
                                      </p:tavLst>
                                    </p:anim>
                                    <p:anim calcmode="lin" valueType="num">
                                      <p:cBhvr>
                                        <p:cTn id="22" dur="500" fill="hold"/>
                                        <p:tgtEl>
                                          <p:spTgt spid="5889"/>
                                        </p:tgtEl>
                                        <p:attrNameLst>
                                          <p:attrName>ppt_h</p:attrName>
                                        </p:attrNameLst>
                                      </p:cBhvr>
                                      <p:tavLst>
                                        <p:tav tm="0">
                                          <p:val>
                                            <p:strVal val="4*#ppt_h"/>
                                          </p:val>
                                        </p:tav>
                                        <p:tav tm="100000">
                                          <p:val>
                                            <p:strVal val="#ppt_h"/>
                                          </p:val>
                                        </p:tav>
                                      </p:tavLst>
                                    </p:anim>
                                  </p:childTnLst>
                                </p:cTn>
                              </p:par>
                            </p:childTnLst>
                          </p:cTn>
                        </p:par>
                        <p:par>
                          <p:cTn id="23" fill="hold">
                            <p:stCondLst>
                              <p:cond delay="2100"/>
                            </p:stCondLst>
                            <p:childTnLst>
                              <p:par>
                                <p:cTn id="24" presetID="23" presetClass="entr" presetSubtype="32" fill="hold" grpId="0" nodeType="afterEffect">
                                  <p:stCondLst>
                                    <p:cond delay="100"/>
                                  </p:stCondLst>
                                  <p:iterate>
                                    <p:tmAbs val="0"/>
                                  </p:iterate>
                                  <p:childTnLst>
                                    <p:set>
                                      <p:cBhvr>
                                        <p:cTn id="25" fill="hold"/>
                                        <p:tgtEl>
                                          <p:spTgt spid="5886"/>
                                        </p:tgtEl>
                                        <p:attrNameLst>
                                          <p:attrName>style.visibility</p:attrName>
                                        </p:attrNameLst>
                                      </p:cBhvr>
                                      <p:to>
                                        <p:strVal val="visible"/>
                                      </p:to>
                                    </p:set>
                                    <p:anim calcmode="lin" valueType="num">
                                      <p:cBhvr>
                                        <p:cTn id="26" dur="500" fill="hold"/>
                                        <p:tgtEl>
                                          <p:spTgt spid="5886"/>
                                        </p:tgtEl>
                                        <p:attrNameLst>
                                          <p:attrName>ppt_w</p:attrName>
                                        </p:attrNameLst>
                                      </p:cBhvr>
                                      <p:tavLst>
                                        <p:tav tm="0">
                                          <p:val>
                                            <p:strVal val="4*#ppt_w"/>
                                          </p:val>
                                        </p:tav>
                                        <p:tav tm="100000">
                                          <p:val>
                                            <p:strVal val="#ppt_w"/>
                                          </p:val>
                                        </p:tav>
                                      </p:tavLst>
                                    </p:anim>
                                    <p:anim calcmode="lin" valueType="num">
                                      <p:cBhvr>
                                        <p:cTn id="27" dur="500" fill="hold"/>
                                        <p:tgtEl>
                                          <p:spTgt spid="5886"/>
                                        </p:tgtEl>
                                        <p:attrNameLst>
                                          <p:attrName>ppt_h</p:attrName>
                                        </p:attrNameLst>
                                      </p:cBhvr>
                                      <p:tavLst>
                                        <p:tav tm="0">
                                          <p:val>
                                            <p:strVal val="4*#ppt_h"/>
                                          </p:val>
                                        </p:tav>
                                        <p:tav tm="100000">
                                          <p:val>
                                            <p:strVal val="#ppt_h"/>
                                          </p:val>
                                        </p:tav>
                                      </p:tavLst>
                                    </p:anim>
                                  </p:childTnLst>
                                </p:cTn>
                              </p:par>
                            </p:childTnLst>
                          </p:cTn>
                        </p:par>
                        <p:par>
                          <p:cTn id="28" fill="hold">
                            <p:stCondLst>
                              <p:cond delay="2700"/>
                            </p:stCondLst>
                            <p:childTnLst>
                              <p:par>
                                <p:cTn id="29" presetID="10" presetClass="entr" fill="hold" grpId="0" nodeType="afterEffect">
                                  <p:stCondLst>
                                    <p:cond delay="0"/>
                                  </p:stCondLst>
                                  <p:iterate>
                                    <p:tmAbs val="0"/>
                                  </p:iterate>
                                  <p:childTnLst>
                                    <p:set>
                                      <p:cBhvr>
                                        <p:cTn id="30" fill="hold"/>
                                        <p:tgtEl>
                                          <p:spTgt spid="5908"/>
                                        </p:tgtEl>
                                        <p:attrNameLst>
                                          <p:attrName>style.visibility</p:attrName>
                                        </p:attrNameLst>
                                      </p:cBhvr>
                                      <p:to>
                                        <p:strVal val="visible"/>
                                      </p:to>
                                    </p:set>
                                    <p:animEffect transition="in" filter="fade">
                                      <p:cBhvr>
                                        <p:cTn id="31" dur="1000"/>
                                        <p:tgtEl>
                                          <p:spTgt spid="5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9" grpId="0" animBg="1" advAuto="0"/>
      <p:bldP spid="5886" grpId="0" animBg="1" advAuto="0"/>
      <p:bldP spid="5889" grpId="0" animBg="1" advAuto="0"/>
      <p:bldP spid="5892" grpId="0" animBg="1" advAuto="0"/>
      <p:bldP spid="5908" grpId="0" animBg="1" advAuto="0"/>
      <p:bldP spid="5924" grpId="0" animBg="1" advAuto="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2" name="Picture 3"/>
          <p:cNvGrpSpPr/>
          <p:nvPr/>
        </p:nvGrpSpPr>
        <p:grpSpPr>
          <a:xfrm>
            <a:off x="0" y="0"/>
            <a:ext cx="1138238" cy="1138238"/>
            <a:chOff x="0" y="0"/>
            <a:chExt cx="1138237" cy="1138237"/>
          </a:xfrm>
        </p:grpSpPr>
        <p:sp>
          <p:nvSpPr>
            <p:cNvPr id="5930" name="Square"/>
            <p:cNvSpPr/>
            <p:nvPr/>
          </p:nvSpPr>
          <p:spPr>
            <a:xfrm>
              <a:off x="0" y="0"/>
              <a:ext cx="1138238" cy="1138238"/>
            </a:xfrm>
            <a:prstGeom prst="rect">
              <a:avLst/>
            </a:prstGeom>
            <a:solidFill>
              <a:srgbClr val="FFFFFF"/>
            </a:solidFill>
            <a:ln w="12700" cap="flat">
              <a:noFill/>
              <a:miter lim="400000"/>
            </a:ln>
            <a:effectLst/>
          </p:spPr>
          <p:txBody>
            <a:bodyPr wrap="square" lIns="45719" tIns="45719" rIns="45719" bIns="45719" numCol="1" anchor="t">
              <a:noAutofit/>
            </a:bodyPr>
            <a:lstStyle/>
            <a:p>
              <a:endParaRPr/>
            </a:p>
          </p:txBody>
        </p:sp>
        <p:pic>
          <p:nvPicPr>
            <p:cNvPr id="5931" name="image17.png" descr="image17.png"/>
            <p:cNvPicPr>
              <a:picLocks noChangeAspect="1"/>
            </p:cNvPicPr>
            <p:nvPr/>
          </p:nvPicPr>
          <p:blipFill>
            <a:blip r:embed="rId2"/>
            <a:stretch>
              <a:fillRect/>
            </a:stretch>
          </p:blipFill>
          <p:spPr>
            <a:xfrm>
              <a:off x="0" y="0"/>
              <a:ext cx="1138238" cy="1138238"/>
            </a:xfrm>
            <a:prstGeom prst="rect">
              <a:avLst/>
            </a:prstGeom>
            <a:ln w="12700" cap="flat">
              <a:noFill/>
              <a:miter lim="400000"/>
            </a:ln>
            <a:effectLst/>
          </p:spPr>
        </p:pic>
      </p:grpSp>
      <p:sp>
        <p:nvSpPr>
          <p:cNvPr id="5933" name="Text Box 4"/>
          <p:cNvSpPr txBox="1"/>
          <p:nvPr/>
        </p:nvSpPr>
        <p:spPr>
          <a:xfrm>
            <a:off x="8542020" y="33338"/>
            <a:ext cx="492284" cy="459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latin typeface="Tahoma"/>
                <a:ea typeface="Tahoma"/>
                <a:cs typeface="Tahoma"/>
                <a:sym typeface="Tahoma"/>
              </a:defRPr>
            </a:lvl1pPr>
          </a:lstStyle>
          <a:p>
            <a:r>
              <a:t>60</a:t>
            </a:r>
          </a:p>
        </p:txBody>
      </p:sp>
      <p:sp>
        <p:nvSpPr>
          <p:cNvPr id="5934" name="Rectangle 5"/>
          <p:cNvSpPr txBox="1">
            <a:spLocks noGrp="1"/>
          </p:cNvSpPr>
          <p:nvPr>
            <p:ph type="title"/>
          </p:nvPr>
        </p:nvSpPr>
        <p:spPr>
          <a:xfrm>
            <a:off x="685800" y="277813"/>
            <a:ext cx="8229600" cy="1143001"/>
          </a:xfrm>
          <a:prstGeom prst="rect">
            <a:avLst/>
          </a:prstGeom>
        </p:spPr>
        <p:txBody>
          <a:bodyPr/>
          <a:lstStyle>
            <a:lvl1pPr rtl="1">
              <a:defRPr sz="60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العهد الإبراهيمي</a:t>
            </a:r>
          </a:p>
        </p:txBody>
      </p:sp>
      <p:sp>
        <p:nvSpPr>
          <p:cNvPr id="5935" name="Rectangle 6"/>
          <p:cNvSpPr txBox="1"/>
          <p:nvPr/>
        </p:nvSpPr>
        <p:spPr>
          <a:xfrm>
            <a:off x="350519" y="1717675"/>
            <a:ext cx="8595362" cy="733145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indent="-342900" algn="r" defTabSz="914400" rtl="1">
              <a:spcBef>
                <a:spcPts val="700"/>
              </a:spcBef>
              <a:buClr>
                <a:srgbClr val="FFCC66"/>
              </a:buClr>
              <a:buSzPct val="65000"/>
              <a:buChar char="■"/>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فأجعلك أمة عظيمة</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أباركك</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أعظم اسمك</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تكون بركة</a:t>
            </a:r>
            <a:br>
              <a:rPr b="0">
                <a:latin typeface="ＭＳ Ｐゴシック"/>
                <a:ea typeface="ＭＳ Ｐゴシック"/>
                <a:cs typeface="ＭＳ Ｐゴシック"/>
                <a:sym typeface="ＭＳ Ｐゴシック"/>
              </a:rPr>
            </a:br>
            <a:r>
              <a:rPr b="0">
                <a:latin typeface="ＭＳ Ｐゴシック"/>
                <a:ea typeface="ＭＳ Ｐゴシック"/>
                <a:cs typeface="ＭＳ Ｐゴシック"/>
                <a:sym typeface="ＭＳ Ｐゴシック"/>
              </a:rPr>
              <a:t>و أبارك مباركيك</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لاعنك ألعنه</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تتبارك فيك</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جميع قبائل الأرض</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t>   (</a:t>
            </a:r>
            <a:r>
              <a:rPr b="0">
                <a:latin typeface="ＭＳ Ｐゴシック"/>
                <a:ea typeface="ＭＳ Ｐゴシック"/>
                <a:cs typeface="ＭＳ Ｐゴシック"/>
                <a:sym typeface="ＭＳ Ｐゴシック"/>
              </a:rPr>
              <a:t>تكوين </a:t>
            </a:r>
            <a:r>
              <a:t>12: 2-3)</a:t>
            </a:r>
            <a:br/>
            <a:br/>
            <a:br/>
            <a:r>
              <a:t>   will be blessed in you" (Gen. 12:2-3)</a:t>
            </a:r>
          </a:p>
        </p:txBody>
      </p:sp>
    </p:spTree>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7" name="Rectangle 2"/>
          <p:cNvSpPr/>
          <p:nvPr/>
        </p:nvSpPr>
        <p:spPr>
          <a:xfrm>
            <a:off x="5715000" y="0"/>
            <a:ext cx="3429000" cy="6858000"/>
          </a:xfrm>
          <a:prstGeom prst="rect">
            <a:avLst/>
          </a:prstGeom>
          <a:gradFill>
            <a:gsLst>
              <a:gs pos="0">
                <a:srgbClr val="663300"/>
              </a:gs>
              <a:gs pos="100000">
                <a:srgbClr val="2F1800"/>
              </a:gs>
            </a:gsLst>
            <a:path path="circle">
              <a:fillToRect l="119636" t="37721" r="-19636" b="62278"/>
            </a:path>
          </a:gradFill>
          <a:ln w="12700">
            <a:miter lim="400000"/>
          </a:ln>
        </p:spPr>
        <p:txBody>
          <a:bodyPr lIns="45719" rIns="45719" anchor="ctr"/>
          <a:lstStyle/>
          <a:p>
            <a:pPr defTabSz="914400">
              <a:defRPr sz="2400">
                <a:solidFill>
                  <a:srgbClr val="FFFFFF"/>
                </a:solidFill>
              </a:defRPr>
            </a:pPr>
            <a:endParaRPr/>
          </a:p>
        </p:txBody>
      </p:sp>
      <p:sp>
        <p:nvSpPr>
          <p:cNvPr id="5938" name="Rectangle 3"/>
          <p:cNvSpPr txBox="1">
            <a:spLocks noGrp="1"/>
          </p:cNvSpPr>
          <p:nvPr>
            <p:ph type="body" sz="quarter" idx="1"/>
          </p:nvPr>
        </p:nvSpPr>
        <p:spPr>
          <a:xfrm>
            <a:off x="5638800" y="3470275"/>
            <a:ext cx="3352800" cy="3235325"/>
          </a:xfrm>
          <a:prstGeom prst="rect">
            <a:avLst/>
          </a:prstGeom>
        </p:spPr>
        <p:txBody>
          <a:bodyPr/>
          <a:lstStyle>
            <a:lvl1pPr algn="ctr" rtl="1">
              <a:spcBef>
                <a:spcPts val="600"/>
              </a:spcBef>
              <a:buSzTx/>
              <a:buFont typeface="Wingdings"/>
              <a:buNone/>
              <a:defRPr sz="2800">
                <a:latin typeface="ＭＳ Ｐゴシック"/>
                <a:ea typeface="ＭＳ Ｐゴシック"/>
                <a:cs typeface="ＭＳ Ｐゴシック"/>
                <a:sym typeface="ＭＳ Ｐゴシック"/>
              </a:defRPr>
            </a:lvl1pPr>
          </a:lstStyle>
          <a:p>
            <a:pPr>
              <a:defRPr>
                <a:latin typeface="Tahoma"/>
                <a:ea typeface="Tahoma"/>
                <a:cs typeface="Tahoma"/>
                <a:sym typeface="Tahoma"/>
              </a:defRPr>
            </a:pPr>
            <a:r>
              <a:rPr>
                <a:latin typeface="ＭＳ Ｐゴシック"/>
                <a:ea typeface="ＭＳ Ｐゴシック"/>
                <a:cs typeface="ＭＳ Ｐゴシック"/>
                <a:sym typeface="ＭＳ Ｐゴシック"/>
              </a:rPr>
              <a:t>هذه اللوحة تصور أبرام بشكل غير دقيق وهو يمشي بين القطع</a:t>
            </a:r>
          </a:p>
        </p:txBody>
      </p:sp>
      <p:pic>
        <p:nvPicPr>
          <p:cNvPr id="5939" name="Picture 4" descr="Picture 4"/>
          <p:cNvPicPr>
            <a:picLocks noChangeAspect="1"/>
          </p:cNvPicPr>
          <p:nvPr/>
        </p:nvPicPr>
        <p:blipFill>
          <a:blip r:embed="rId2"/>
          <a:stretch>
            <a:fillRect/>
          </a:stretch>
        </p:blipFill>
        <p:spPr>
          <a:xfrm>
            <a:off x="0" y="-30163"/>
            <a:ext cx="5708650" cy="6888164"/>
          </a:xfrm>
          <a:prstGeom prst="rect">
            <a:avLst/>
          </a:prstGeom>
          <a:ln w="12700">
            <a:miter lim="400000"/>
          </a:ln>
        </p:spPr>
      </p:pic>
      <p:sp>
        <p:nvSpPr>
          <p:cNvPr id="5940" name="Rectangle 5"/>
          <p:cNvSpPr txBox="1"/>
          <p:nvPr/>
        </p:nvSpPr>
        <p:spPr>
          <a:xfrm>
            <a:off x="5913119" y="885825"/>
            <a:ext cx="2956562" cy="1752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700"/>
              </a:spcBef>
              <a:defRPr sz="3200" b="1" i="1">
                <a:solidFill>
                  <a:srgbClr val="FFFFFF"/>
                </a:solidFill>
                <a:latin typeface="+mn-lt"/>
                <a:ea typeface="+mn-ea"/>
                <a:cs typeface="+mn-cs"/>
                <a:sym typeface="Helvetica"/>
              </a:defRPr>
            </a:lvl1pPr>
          </a:lstStyle>
          <a:p>
            <a:pPr>
              <a:defRPr>
                <a:latin typeface="Times New Roman"/>
                <a:ea typeface="Times New Roman"/>
                <a:cs typeface="Times New Roman"/>
                <a:sym typeface="Times New Roman"/>
              </a:defRPr>
            </a:pPr>
            <a:r>
              <a:rPr>
                <a:latin typeface="+mn-lt"/>
                <a:ea typeface="+mn-ea"/>
                <a:cs typeface="+mn-cs"/>
                <a:sym typeface="Helvetica"/>
              </a:rPr>
              <a:t>منحة الأرض الملكية من العهد الأبراهيمي</a:t>
            </a:r>
          </a:p>
        </p:txBody>
      </p:sp>
      <p:pic>
        <p:nvPicPr>
          <p:cNvPr id="5941" name="Picture 6" descr="Picture 6"/>
          <p:cNvPicPr>
            <a:picLocks noChangeAspect="1"/>
          </p:cNvPicPr>
          <p:nvPr/>
        </p:nvPicPr>
        <p:blipFill>
          <a:blip r:embed="rId3"/>
          <a:stretch>
            <a:fillRect/>
          </a:stretch>
        </p:blipFill>
        <p:spPr>
          <a:xfrm>
            <a:off x="3967162" y="2949575"/>
            <a:ext cx="590551" cy="590550"/>
          </a:xfrm>
          <a:prstGeom prst="rect">
            <a:avLst/>
          </a:prstGeom>
          <a:ln w="12700">
            <a:miter lim="400000"/>
          </a:ln>
        </p:spPr>
      </p:pic>
      <p:sp>
        <p:nvSpPr>
          <p:cNvPr id="5942" name="Rectangle 7"/>
          <p:cNvSpPr txBox="1">
            <a:spLocks noGrp="1"/>
          </p:cNvSpPr>
          <p:nvPr>
            <p:ph type="title"/>
          </p:nvPr>
        </p:nvSpPr>
        <p:spPr>
          <a:xfrm>
            <a:off x="0" y="-1"/>
            <a:ext cx="5486400" cy="712790"/>
          </a:xfrm>
          <a:prstGeom prst="rect">
            <a:avLst/>
          </a:prstGeom>
        </p:spPr>
        <p:txBody>
          <a:bodyPr/>
          <a:lstStyle>
            <a:lvl1pPr rtl="1">
              <a:defRPr sz="3600"/>
            </a:lvl1pPr>
          </a:lstStyle>
          <a:p>
            <a:r>
              <a:t>المصادقة على تكوين 15 </a:t>
            </a:r>
          </a:p>
        </p:txBody>
      </p:sp>
      <p:sp>
        <p:nvSpPr>
          <p:cNvPr id="5943" name="Text Box 8"/>
          <p:cNvSpPr txBox="1"/>
          <p:nvPr/>
        </p:nvSpPr>
        <p:spPr>
          <a:xfrm>
            <a:off x="8427719" y="76200"/>
            <a:ext cx="612687" cy="437069"/>
          </a:xfrm>
          <a:prstGeom prst="rect">
            <a:avLst/>
          </a:prstGeom>
          <a:ln w="12700">
            <a:miter lim="400000"/>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defRPr>
            </a:lvl1pPr>
          </a:lstStyle>
          <a:p>
            <a:r>
              <a:t>153</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5940"/>
                                        </p:tgtEl>
                                        <p:attrNameLst>
                                          <p:attrName>style.visibility</p:attrName>
                                        </p:attrNameLst>
                                      </p:cBhvr>
                                      <p:to>
                                        <p:strVal val="visible"/>
                                      </p:to>
                                    </p:set>
                                    <p:animEffect transition="in" filter="blinds(horizontal)">
                                      <p:cBhvr>
                                        <p:cTn id="7" dur="500"/>
                                        <p:tgtEl>
                                          <p:spTgt spid="594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iterate type="lt">
                                    <p:tmAbs val="100"/>
                                  </p:iterate>
                                  <p:childTnLst>
                                    <p:set>
                                      <p:cBhvr>
                                        <p:cTn id="11" fill="hold"/>
                                        <p:tgtEl>
                                          <p:spTgt spid="5938">
                                            <p:bg/>
                                          </p:spTgt>
                                        </p:tgtEl>
                                        <p:attrNameLst>
                                          <p:attrName>style.visibility</p:attrName>
                                        </p:attrNameLst>
                                      </p:cBhvr>
                                      <p:to>
                                        <p:strVal val="visible"/>
                                      </p:to>
                                    </p:set>
                                  </p:childTnLst>
                                </p:cTn>
                              </p:par>
                              <p:par>
                                <p:cTn id="12" presetID="1" presetClass="entr" presetSubtype="0" fill="hold" grpId="0" nodeType="withEffect">
                                  <p:stCondLst>
                                    <p:cond delay="0"/>
                                  </p:stCondLst>
                                  <p:iterate type="lt">
                                    <p:tmAbs val="100"/>
                                  </p:iterate>
                                  <p:childTnLst>
                                    <p:set>
                                      <p:cBhvr>
                                        <p:cTn id="13" fill="hold"/>
                                        <p:tgtEl>
                                          <p:spTgt spid="593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8" grpId="0" build="p" animBg="1" advAuto="0"/>
      <p:bldP spid="5940" grpId="0" animBg="1" advAuto="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5" name="Rectangle 2"/>
          <p:cNvSpPr txBox="1">
            <a:spLocks noGrp="1"/>
          </p:cNvSpPr>
          <p:nvPr>
            <p:ph type="title"/>
          </p:nvPr>
        </p:nvSpPr>
        <p:spPr>
          <a:prstGeom prst="rect">
            <a:avLst/>
          </a:prstGeom>
        </p:spPr>
        <p:txBody>
          <a:bodyPr>
            <a:normAutofit fontScale="90000"/>
          </a:bodyPr>
          <a:lstStyle>
            <a:lvl1pPr defTabSz="768095">
              <a:defRPr sz="3696" b="1">
                <a:effectLst>
                  <a:outerShdw blurRad="32004" dist="32004" dir="2700000" rotWithShape="0">
                    <a:srgbClr val="000000"/>
                  </a:outerShdw>
                </a:effectLst>
              </a:defRPr>
            </a:lvl1pPr>
          </a:lstStyle>
          <a:p>
            <a:r>
              <a:rPr lang="ar-JO" dirty="0">
                <a:latin typeface="Arial" panose="020B0604020202020204" pitchFamily="34" charset="0"/>
                <a:cs typeface="Arial" panose="020B0604020202020204" pitchFamily="34" charset="0"/>
              </a:rPr>
              <a:t>هل العهد الإبراهيمي</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غير مشروط؟</a:t>
            </a:r>
            <a:endParaRPr dirty="0">
              <a:latin typeface="Arial" panose="020B0604020202020204" pitchFamily="34" charset="0"/>
              <a:cs typeface="Arial" panose="020B0604020202020204" pitchFamily="34" charset="0"/>
            </a:endParaRPr>
          </a:p>
        </p:txBody>
      </p:sp>
      <p:sp>
        <p:nvSpPr>
          <p:cNvPr id="5946" name="WordArt 5"/>
          <p:cNvSpPr txBox="1"/>
          <p:nvPr/>
        </p:nvSpPr>
        <p:spPr>
          <a:xfrm rot="20648000">
            <a:off x="304799" y="914400"/>
            <a:ext cx="990601" cy="685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algn="ctr" defTabSz="914400">
              <a:defRPr sz="2900">
                <a:ln w="19050" cap="flat">
                  <a:solidFill>
                    <a:srgbClr val="99CCFF"/>
                  </a:solidFill>
                  <a:prstDash val="solid"/>
                  <a:round/>
                </a:ln>
                <a:solidFill>
                  <a:srgbClr val="0066CC"/>
                </a:solidFill>
                <a:effectLst>
                  <a:outerShdw blurRad="63500" dist="35921" dir="2700000" rotWithShape="0">
                    <a:srgbClr val="990000"/>
                  </a:outerShdw>
                </a:effectLst>
                <a:latin typeface="Impact"/>
                <a:ea typeface="Impact"/>
                <a:cs typeface="Impact"/>
                <a:sym typeface="Impact"/>
              </a:defRPr>
            </a:lvl1pPr>
          </a:lstStyle>
          <a:p>
            <a:r>
              <a:rPr lang="ar-JO" sz="4400" b="1" dirty="0">
                <a:latin typeface="Arial" panose="020B0604020202020204" pitchFamily="34" charset="0"/>
                <a:cs typeface="Arial" panose="020B0604020202020204" pitchFamily="34" charset="0"/>
              </a:rPr>
              <a:t>نعم</a:t>
            </a:r>
            <a:endParaRPr sz="4400" b="1" dirty="0">
              <a:latin typeface="Arial" panose="020B0604020202020204" pitchFamily="34" charset="0"/>
              <a:cs typeface="Arial" panose="020B0604020202020204" pitchFamily="34" charset="0"/>
            </a:endParaRPr>
          </a:p>
        </p:txBody>
      </p:sp>
      <p:sp>
        <p:nvSpPr>
          <p:cNvPr id="5947" name="WordArt 6"/>
          <p:cNvSpPr txBox="1"/>
          <p:nvPr/>
        </p:nvSpPr>
        <p:spPr>
          <a:xfrm>
            <a:off x="7924800" y="685800"/>
            <a:ext cx="762000" cy="9318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algn="ctr" defTabSz="914400">
              <a:defRPr sz="4000">
                <a:gradFill flip="none" rotWithShape="1">
                  <a:gsLst>
                    <a:gs pos="0">
                      <a:srgbClr val="FFE701"/>
                    </a:gs>
                    <a:gs pos="100000">
                      <a:srgbClr val="FE3E02"/>
                    </a:gs>
                  </a:gsLst>
                  <a:lin ang="5400000" scaled="0"/>
                </a:gradFill>
                <a:latin typeface="Impact"/>
                <a:ea typeface="Impact"/>
                <a:cs typeface="Impact"/>
                <a:sym typeface="Impact"/>
              </a:defRPr>
            </a:lvl1pPr>
          </a:lstStyle>
          <a:p>
            <a:r>
              <a:rPr lang="ar-JO" b="1" dirty="0">
                <a:latin typeface="Arial" panose="020B0604020202020204" pitchFamily="34" charset="0"/>
                <a:cs typeface="Arial" panose="020B0604020202020204" pitchFamily="34" charset="0"/>
              </a:rPr>
              <a:t>كلا</a:t>
            </a:r>
            <a:endParaRPr b="1" dirty="0">
              <a:latin typeface="Arial" panose="020B0604020202020204" pitchFamily="34" charset="0"/>
              <a:cs typeface="Arial" panose="020B0604020202020204" pitchFamily="34" charset="0"/>
            </a:endParaRPr>
          </a:p>
        </p:txBody>
      </p:sp>
      <p:sp>
        <p:nvSpPr>
          <p:cNvPr id="5948" name="Text Box 7"/>
          <p:cNvSpPr txBox="1"/>
          <p:nvPr/>
        </p:nvSpPr>
        <p:spPr>
          <a:xfrm>
            <a:off x="8542020" y="33337"/>
            <a:ext cx="43537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latin typeface="Tahoma"/>
                <a:ea typeface="Tahoma"/>
                <a:cs typeface="Tahoma"/>
                <a:sym typeface="Tahoma"/>
              </a:defRPr>
            </a:lvl1pPr>
          </a:lstStyle>
          <a:p>
            <a:r>
              <a:rPr>
                <a:latin typeface="Arial" panose="020B0604020202020204" pitchFamily="34" charset="0"/>
                <a:cs typeface="Arial" panose="020B0604020202020204" pitchFamily="34" charset="0"/>
              </a:rPr>
              <a:t>20</a:t>
            </a:r>
          </a:p>
        </p:txBody>
      </p:sp>
      <p:sp>
        <p:nvSpPr>
          <p:cNvPr id="5949" name="Rectangle 8"/>
          <p:cNvSpPr txBox="1"/>
          <p:nvPr/>
        </p:nvSpPr>
        <p:spPr>
          <a:xfrm>
            <a:off x="502919" y="1828800"/>
            <a:ext cx="3947162" cy="458587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أبدي (تك 17: 7- 8)</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بلا شروط</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طقس العهد </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   (تك 15: 7- 21)</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وعد رغم العصيان</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إسرائيل أبدي</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   (إر 31: 36)</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غير قابل للتغيير</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   (عب 6: 13- 18)</a:t>
            </a:r>
          </a:p>
        </p:txBody>
      </p:sp>
      <p:sp>
        <p:nvSpPr>
          <p:cNvPr id="5950" name="Rectangle 9"/>
          <p:cNvSpPr txBox="1"/>
          <p:nvPr/>
        </p:nvSpPr>
        <p:spPr>
          <a:xfrm>
            <a:off x="4541519" y="1828800"/>
            <a:ext cx="4556762" cy="501675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فقط الإسرائيليون المطيعون (المؤمنون) هم المستفيدون</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(تك 17: 9- 14؛ 18: 19)</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عدم الإيمان الفردي لا يلغي</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الإيمان القومي المستقبلي</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(رو 9: 6)</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بركات العهد غير المشروط</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تبقى مشروطة بالطاعة </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(بنتكوست، ليأتي ملكوتك،       </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صفحة 52- 54)</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5946"/>
                                        </p:tgtEl>
                                        <p:attrNameLst>
                                          <p:attrName>style.visibility</p:attrName>
                                        </p:attrNameLst>
                                      </p:cBhvr>
                                      <p:to>
                                        <p:strVal val="visible"/>
                                      </p:to>
                                    </p:set>
                                    <p:anim calcmode="lin" valueType="num">
                                      <p:cBhvr>
                                        <p:cTn id="7" dur="1000" fill="hold"/>
                                        <p:tgtEl>
                                          <p:spTgt spid="5946"/>
                                        </p:tgtEl>
                                        <p:attrNameLst>
                                          <p:attrName>ppt_x</p:attrName>
                                        </p:attrNameLst>
                                      </p:cBhvr>
                                      <p:tavLst>
                                        <p:tav tm="0">
                                          <p:val>
                                            <p:strVal val="#ppt_x"/>
                                          </p:val>
                                        </p:tav>
                                        <p:tav tm="100000">
                                          <p:val>
                                            <p:strVal val="#ppt_x"/>
                                          </p:val>
                                        </p:tav>
                                      </p:tavLst>
                                    </p:anim>
                                    <p:anim calcmode="lin" valueType="num">
                                      <p:cBhvr>
                                        <p:cTn id="8" dur="1000" fill="hold"/>
                                        <p:tgtEl>
                                          <p:spTgt spid="594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947"/>
                                        </p:tgtEl>
                                        <p:attrNameLst>
                                          <p:attrName>style.visibility</p:attrName>
                                        </p:attrNameLst>
                                      </p:cBhvr>
                                      <p:to>
                                        <p:strVal val="visible"/>
                                      </p:to>
                                    </p:set>
                                    <p:anim calcmode="lin" valueType="num">
                                      <p:cBhvr>
                                        <p:cTn id="13" dur="1000" fill="hold"/>
                                        <p:tgtEl>
                                          <p:spTgt spid="5947"/>
                                        </p:tgtEl>
                                        <p:attrNameLst>
                                          <p:attrName>ppt_x</p:attrName>
                                        </p:attrNameLst>
                                      </p:cBhvr>
                                      <p:tavLst>
                                        <p:tav tm="0">
                                          <p:val>
                                            <p:strVal val="#ppt_x"/>
                                          </p:val>
                                        </p:tav>
                                        <p:tav tm="100000">
                                          <p:val>
                                            <p:strVal val="#ppt_x"/>
                                          </p:val>
                                        </p:tav>
                                      </p:tavLst>
                                    </p:anim>
                                    <p:anim calcmode="lin" valueType="num">
                                      <p:cBhvr>
                                        <p:cTn id="14" dur="1000" fill="hold"/>
                                        <p:tgtEl>
                                          <p:spTgt spid="594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iterate>
                                    <p:tmAbs val="0"/>
                                  </p:iterate>
                                  <p:childTnLst>
                                    <p:set>
                                      <p:cBhvr>
                                        <p:cTn id="18" fill="hold"/>
                                        <p:tgtEl>
                                          <p:spTgt spid="5949">
                                            <p:bg/>
                                          </p:spTgt>
                                        </p:tgtEl>
                                        <p:attrNameLst>
                                          <p:attrName>style.visibility</p:attrName>
                                        </p:attrNameLst>
                                      </p:cBhvr>
                                      <p:to>
                                        <p:strVal val="visible"/>
                                      </p:to>
                                    </p:set>
                                    <p:anim calcmode="lin" valueType="num">
                                      <p:cBhvr>
                                        <p:cTn id="19" dur="1000" fill="hold"/>
                                        <p:tgtEl>
                                          <p:spTgt spid="5949">
                                            <p:bg/>
                                          </p:spTgt>
                                        </p:tgtEl>
                                        <p:attrNameLst>
                                          <p:attrName>ppt_x</p:attrName>
                                        </p:attrNameLst>
                                      </p:cBhvr>
                                      <p:tavLst>
                                        <p:tav tm="0">
                                          <p:val>
                                            <p:strVal val="#ppt_x"/>
                                          </p:val>
                                        </p:tav>
                                        <p:tav tm="100000">
                                          <p:val>
                                            <p:strVal val="#ppt_x"/>
                                          </p:val>
                                        </p:tav>
                                      </p:tavLst>
                                    </p:anim>
                                    <p:anim calcmode="lin" valueType="num">
                                      <p:cBhvr>
                                        <p:cTn id="20" dur="1000" fill="hold"/>
                                        <p:tgtEl>
                                          <p:spTgt spid="5949">
                                            <p:bg/>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iterate>
                                    <p:tmAbs val="0"/>
                                  </p:iterate>
                                  <p:childTnLst>
                                    <p:set>
                                      <p:cBhvr>
                                        <p:cTn id="22" fill="hold"/>
                                        <p:tgtEl>
                                          <p:spTgt spid="5949">
                                            <p:txEl>
                                              <p:pRg st="0" end="0"/>
                                            </p:txEl>
                                          </p:spTgt>
                                        </p:tgtEl>
                                        <p:attrNameLst>
                                          <p:attrName>style.visibility</p:attrName>
                                        </p:attrNameLst>
                                      </p:cBhvr>
                                      <p:to>
                                        <p:strVal val="visible"/>
                                      </p:to>
                                    </p:set>
                                    <p:anim calcmode="lin" valueType="num">
                                      <p:cBhvr>
                                        <p:cTn id="23" dur="1000" fill="hold"/>
                                        <p:tgtEl>
                                          <p:spTgt spid="5949">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594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iterate>
                                    <p:tmAbs val="0"/>
                                  </p:iterate>
                                  <p:childTnLst>
                                    <p:set>
                                      <p:cBhvr>
                                        <p:cTn id="28" fill="hold"/>
                                        <p:tgtEl>
                                          <p:spTgt spid="5949">
                                            <p:txEl>
                                              <p:pRg st="1" end="1"/>
                                            </p:txEl>
                                          </p:spTgt>
                                        </p:tgtEl>
                                        <p:attrNameLst>
                                          <p:attrName>style.visibility</p:attrName>
                                        </p:attrNameLst>
                                      </p:cBhvr>
                                      <p:to>
                                        <p:strVal val="visible"/>
                                      </p:to>
                                    </p:set>
                                    <p:anim calcmode="lin" valueType="num">
                                      <p:cBhvr>
                                        <p:cTn id="29" dur="1000" fill="hold"/>
                                        <p:tgtEl>
                                          <p:spTgt spid="5949">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594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iterate>
                                    <p:tmAbs val="0"/>
                                  </p:iterate>
                                  <p:childTnLst>
                                    <p:set>
                                      <p:cBhvr>
                                        <p:cTn id="34" fill="hold"/>
                                        <p:tgtEl>
                                          <p:spTgt spid="5949">
                                            <p:txEl>
                                              <p:pRg st="2" end="2"/>
                                            </p:txEl>
                                          </p:spTgt>
                                        </p:tgtEl>
                                        <p:attrNameLst>
                                          <p:attrName>style.visibility</p:attrName>
                                        </p:attrNameLst>
                                      </p:cBhvr>
                                      <p:to>
                                        <p:strVal val="visible"/>
                                      </p:to>
                                    </p:set>
                                    <p:anim calcmode="lin" valueType="num">
                                      <p:cBhvr>
                                        <p:cTn id="35" dur="1000" fill="hold"/>
                                        <p:tgtEl>
                                          <p:spTgt spid="5949">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5949">
                                            <p:txEl>
                                              <p:pRg st="2" end="2"/>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iterate>
                                    <p:tmAbs val="0"/>
                                  </p:iterate>
                                  <p:childTnLst>
                                    <p:set>
                                      <p:cBhvr>
                                        <p:cTn id="38" fill="hold"/>
                                        <p:tgtEl>
                                          <p:spTgt spid="5949">
                                            <p:txEl>
                                              <p:pRg st="3" end="3"/>
                                            </p:txEl>
                                          </p:spTgt>
                                        </p:tgtEl>
                                        <p:attrNameLst>
                                          <p:attrName>style.visibility</p:attrName>
                                        </p:attrNameLst>
                                      </p:cBhvr>
                                      <p:to>
                                        <p:strVal val="visible"/>
                                      </p:to>
                                    </p:set>
                                    <p:anim calcmode="lin" valueType="num">
                                      <p:cBhvr>
                                        <p:cTn id="39" dur="1000" fill="hold"/>
                                        <p:tgtEl>
                                          <p:spTgt spid="5949">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594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iterate>
                                    <p:tmAbs val="0"/>
                                  </p:iterate>
                                  <p:childTnLst>
                                    <p:set>
                                      <p:cBhvr>
                                        <p:cTn id="44" fill="hold"/>
                                        <p:tgtEl>
                                          <p:spTgt spid="5949">
                                            <p:txEl>
                                              <p:pRg st="4" end="4"/>
                                            </p:txEl>
                                          </p:spTgt>
                                        </p:tgtEl>
                                        <p:attrNameLst>
                                          <p:attrName>style.visibility</p:attrName>
                                        </p:attrNameLst>
                                      </p:cBhvr>
                                      <p:to>
                                        <p:strVal val="visible"/>
                                      </p:to>
                                    </p:set>
                                    <p:anim calcmode="lin" valueType="num">
                                      <p:cBhvr>
                                        <p:cTn id="45" dur="1000" fill="hold"/>
                                        <p:tgtEl>
                                          <p:spTgt spid="5949">
                                            <p:txEl>
                                              <p:pRg st="4" end="4"/>
                                            </p:txEl>
                                          </p:spTgt>
                                        </p:tgtEl>
                                        <p:attrNameLst>
                                          <p:attrName>ppt_x</p:attrName>
                                        </p:attrNameLst>
                                      </p:cBhvr>
                                      <p:tavLst>
                                        <p:tav tm="0">
                                          <p:val>
                                            <p:strVal val="#ppt_x"/>
                                          </p:val>
                                        </p:tav>
                                        <p:tav tm="100000">
                                          <p:val>
                                            <p:strVal val="#ppt_x"/>
                                          </p:val>
                                        </p:tav>
                                      </p:tavLst>
                                    </p:anim>
                                    <p:anim calcmode="lin" valueType="num">
                                      <p:cBhvr>
                                        <p:cTn id="46" dur="1000" fill="hold"/>
                                        <p:tgtEl>
                                          <p:spTgt spid="594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iterate>
                                    <p:tmAbs val="0"/>
                                  </p:iterate>
                                  <p:childTnLst>
                                    <p:set>
                                      <p:cBhvr>
                                        <p:cTn id="50" fill="hold"/>
                                        <p:tgtEl>
                                          <p:spTgt spid="5949">
                                            <p:txEl>
                                              <p:pRg st="5" end="5"/>
                                            </p:txEl>
                                          </p:spTgt>
                                        </p:tgtEl>
                                        <p:attrNameLst>
                                          <p:attrName>style.visibility</p:attrName>
                                        </p:attrNameLst>
                                      </p:cBhvr>
                                      <p:to>
                                        <p:strVal val="visible"/>
                                      </p:to>
                                    </p:set>
                                    <p:anim calcmode="lin" valueType="num">
                                      <p:cBhvr>
                                        <p:cTn id="51" dur="1000" fill="hold"/>
                                        <p:tgtEl>
                                          <p:spTgt spid="5949">
                                            <p:txEl>
                                              <p:pRg st="5" end="5"/>
                                            </p:txEl>
                                          </p:spTgt>
                                        </p:tgtEl>
                                        <p:attrNameLst>
                                          <p:attrName>ppt_x</p:attrName>
                                        </p:attrNameLst>
                                      </p:cBhvr>
                                      <p:tavLst>
                                        <p:tav tm="0">
                                          <p:val>
                                            <p:strVal val="#ppt_x"/>
                                          </p:val>
                                        </p:tav>
                                        <p:tav tm="100000">
                                          <p:val>
                                            <p:strVal val="#ppt_x"/>
                                          </p:val>
                                        </p:tav>
                                      </p:tavLst>
                                    </p:anim>
                                    <p:anim calcmode="lin" valueType="num">
                                      <p:cBhvr>
                                        <p:cTn id="52" dur="1000" fill="hold"/>
                                        <p:tgtEl>
                                          <p:spTgt spid="5949">
                                            <p:txEl>
                                              <p:pRg st="5" end="5"/>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iterate>
                                    <p:tmAbs val="0"/>
                                  </p:iterate>
                                  <p:childTnLst>
                                    <p:set>
                                      <p:cBhvr>
                                        <p:cTn id="54" fill="hold"/>
                                        <p:tgtEl>
                                          <p:spTgt spid="5949">
                                            <p:txEl>
                                              <p:pRg st="6" end="6"/>
                                            </p:txEl>
                                          </p:spTgt>
                                        </p:tgtEl>
                                        <p:attrNameLst>
                                          <p:attrName>style.visibility</p:attrName>
                                        </p:attrNameLst>
                                      </p:cBhvr>
                                      <p:to>
                                        <p:strVal val="visible"/>
                                      </p:to>
                                    </p:set>
                                    <p:anim calcmode="lin" valueType="num">
                                      <p:cBhvr>
                                        <p:cTn id="55" dur="1000" fill="hold"/>
                                        <p:tgtEl>
                                          <p:spTgt spid="5949">
                                            <p:txEl>
                                              <p:pRg st="6" end="6"/>
                                            </p:txEl>
                                          </p:spTgt>
                                        </p:tgtEl>
                                        <p:attrNameLst>
                                          <p:attrName>ppt_x</p:attrName>
                                        </p:attrNameLst>
                                      </p:cBhvr>
                                      <p:tavLst>
                                        <p:tav tm="0">
                                          <p:val>
                                            <p:strVal val="#ppt_x"/>
                                          </p:val>
                                        </p:tav>
                                        <p:tav tm="100000">
                                          <p:val>
                                            <p:strVal val="#ppt_x"/>
                                          </p:val>
                                        </p:tav>
                                      </p:tavLst>
                                    </p:anim>
                                    <p:anim calcmode="lin" valueType="num">
                                      <p:cBhvr>
                                        <p:cTn id="56" dur="1000" fill="hold"/>
                                        <p:tgtEl>
                                          <p:spTgt spid="594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iterate>
                                    <p:tmAbs val="0"/>
                                  </p:iterate>
                                  <p:childTnLst>
                                    <p:set>
                                      <p:cBhvr>
                                        <p:cTn id="60" fill="hold"/>
                                        <p:tgtEl>
                                          <p:spTgt spid="5949">
                                            <p:txEl>
                                              <p:pRg st="7" end="7"/>
                                            </p:txEl>
                                          </p:spTgt>
                                        </p:tgtEl>
                                        <p:attrNameLst>
                                          <p:attrName>style.visibility</p:attrName>
                                        </p:attrNameLst>
                                      </p:cBhvr>
                                      <p:to>
                                        <p:strVal val="visible"/>
                                      </p:to>
                                    </p:set>
                                    <p:anim calcmode="lin" valueType="num">
                                      <p:cBhvr>
                                        <p:cTn id="61" dur="1000" fill="hold"/>
                                        <p:tgtEl>
                                          <p:spTgt spid="5949">
                                            <p:txEl>
                                              <p:pRg st="7" end="7"/>
                                            </p:txEl>
                                          </p:spTgt>
                                        </p:tgtEl>
                                        <p:attrNameLst>
                                          <p:attrName>ppt_x</p:attrName>
                                        </p:attrNameLst>
                                      </p:cBhvr>
                                      <p:tavLst>
                                        <p:tav tm="0">
                                          <p:val>
                                            <p:strVal val="#ppt_x"/>
                                          </p:val>
                                        </p:tav>
                                        <p:tav tm="100000">
                                          <p:val>
                                            <p:strVal val="#ppt_x"/>
                                          </p:val>
                                        </p:tav>
                                      </p:tavLst>
                                    </p:anim>
                                    <p:anim calcmode="lin" valueType="num">
                                      <p:cBhvr>
                                        <p:cTn id="62" dur="1000" fill="hold"/>
                                        <p:tgtEl>
                                          <p:spTgt spid="5949">
                                            <p:txEl>
                                              <p:pRg st="7" end="7"/>
                                            </p:txEl>
                                          </p:spTgt>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iterate>
                                    <p:tmAbs val="0"/>
                                  </p:iterate>
                                  <p:childTnLst>
                                    <p:set>
                                      <p:cBhvr>
                                        <p:cTn id="64" fill="hold"/>
                                        <p:tgtEl>
                                          <p:spTgt spid="5949">
                                            <p:txEl>
                                              <p:pRg st="8" end="8"/>
                                            </p:txEl>
                                          </p:spTgt>
                                        </p:tgtEl>
                                        <p:attrNameLst>
                                          <p:attrName>style.visibility</p:attrName>
                                        </p:attrNameLst>
                                      </p:cBhvr>
                                      <p:to>
                                        <p:strVal val="visible"/>
                                      </p:to>
                                    </p:set>
                                    <p:anim calcmode="lin" valueType="num">
                                      <p:cBhvr>
                                        <p:cTn id="65" dur="1000" fill="hold"/>
                                        <p:tgtEl>
                                          <p:spTgt spid="5949">
                                            <p:txEl>
                                              <p:pRg st="8" end="8"/>
                                            </p:txEl>
                                          </p:spTgt>
                                        </p:tgtEl>
                                        <p:attrNameLst>
                                          <p:attrName>ppt_x</p:attrName>
                                        </p:attrNameLst>
                                      </p:cBhvr>
                                      <p:tavLst>
                                        <p:tav tm="0">
                                          <p:val>
                                            <p:strVal val="#ppt_x"/>
                                          </p:val>
                                        </p:tav>
                                        <p:tav tm="100000">
                                          <p:val>
                                            <p:strVal val="#ppt_x"/>
                                          </p:val>
                                        </p:tav>
                                      </p:tavLst>
                                    </p:anim>
                                    <p:anim calcmode="lin" valueType="num">
                                      <p:cBhvr>
                                        <p:cTn id="66" dur="1000" fill="hold"/>
                                        <p:tgtEl>
                                          <p:spTgt spid="5949">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iterate>
                                    <p:tmAbs val="0"/>
                                  </p:iterate>
                                  <p:childTnLst>
                                    <p:set>
                                      <p:cBhvr>
                                        <p:cTn id="70" fill="hold"/>
                                        <p:tgtEl>
                                          <p:spTgt spid="5950">
                                            <p:bg/>
                                          </p:spTgt>
                                        </p:tgtEl>
                                        <p:attrNameLst>
                                          <p:attrName>style.visibility</p:attrName>
                                        </p:attrNameLst>
                                      </p:cBhvr>
                                      <p:to>
                                        <p:strVal val="visible"/>
                                      </p:to>
                                    </p:set>
                                    <p:anim calcmode="lin" valueType="num">
                                      <p:cBhvr>
                                        <p:cTn id="71" dur="1000" fill="hold"/>
                                        <p:tgtEl>
                                          <p:spTgt spid="5950">
                                            <p:bg/>
                                          </p:spTgt>
                                        </p:tgtEl>
                                        <p:attrNameLst>
                                          <p:attrName>ppt_x</p:attrName>
                                        </p:attrNameLst>
                                      </p:cBhvr>
                                      <p:tavLst>
                                        <p:tav tm="0">
                                          <p:val>
                                            <p:strVal val="#ppt_x"/>
                                          </p:val>
                                        </p:tav>
                                        <p:tav tm="100000">
                                          <p:val>
                                            <p:strVal val="#ppt_x"/>
                                          </p:val>
                                        </p:tav>
                                      </p:tavLst>
                                    </p:anim>
                                    <p:anim calcmode="lin" valueType="num">
                                      <p:cBhvr>
                                        <p:cTn id="72" dur="1000" fill="hold"/>
                                        <p:tgtEl>
                                          <p:spTgt spid="5950">
                                            <p:bg/>
                                          </p:spTgt>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iterate>
                                    <p:tmAbs val="0"/>
                                  </p:iterate>
                                  <p:childTnLst>
                                    <p:set>
                                      <p:cBhvr>
                                        <p:cTn id="74" fill="hold"/>
                                        <p:tgtEl>
                                          <p:spTgt spid="5950">
                                            <p:txEl>
                                              <p:pRg st="0" end="0"/>
                                            </p:txEl>
                                          </p:spTgt>
                                        </p:tgtEl>
                                        <p:attrNameLst>
                                          <p:attrName>style.visibility</p:attrName>
                                        </p:attrNameLst>
                                      </p:cBhvr>
                                      <p:to>
                                        <p:strVal val="visible"/>
                                      </p:to>
                                    </p:set>
                                    <p:anim calcmode="lin" valueType="num">
                                      <p:cBhvr>
                                        <p:cTn id="75" dur="1000" fill="hold"/>
                                        <p:tgtEl>
                                          <p:spTgt spid="5950">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5950">
                                            <p:txEl>
                                              <p:pRg st="0" end="0"/>
                                            </p:txEl>
                                          </p:spTgt>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iterate>
                                    <p:tmAbs val="0"/>
                                  </p:iterate>
                                  <p:childTnLst>
                                    <p:set>
                                      <p:cBhvr>
                                        <p:cTn id="78" fill="hold"/>
                                        <p:tgtEl>
                                          <p:spTgt spid="5950">
                                            <p:txEl>
                                              <p:pRg st="1" end="1"/>
                                            </p:txEl>
                                          </p:spTgt>
                                        </p:tgtEl>
                                        <p:attrNameLst>
                                          <p:attrName>style.visibility</p:attrName>
                                        </p:attrNameLst>
                                      </p:cBhvr>
                                      <p:to>
                                        <p:strVal val="visible"/>
                                      </p:to>
                                    </p:set>
                                    <p:anim calcmode="lin" valueType="num">
                                      <p:cBhvr>
                                        <p:cTn id="79" dur="1000" fill="hold"/>
                                        <p:tgtEl>
                                          <p:spTgt spid="5950">
                                            <p:txEl>
                                              <p:pRg st="1" end="1"/>
                                            </p:txEl>
                                          </p:spTgt>
                                        </p:tgtEl>
                                        <p:attrNameLst>
                                          <p:attrName>ppt_x</p:attrName>
                                        </p:attrNameLst>
                                      </p:cBhvr>
                                      <p:tavLst>
                                        <p:tav tm="0">
                                          <p:val>
                                            <p:strVal val="#ppt_x"/>
                                          </p:val>
                                        </p:tav>
                                        <p:tav tm="100000">
                                          <p:val>
                                            <p:strVal val="#ppt_x"/>
                                          </p:val>
                                        </p:tav>
                                      </p:tavLst>
                                    </p:anim>
                                    <p:anim calcmode="lin" valueType="num">
                                      <p:cBhvr>
                                        <p:cTn id="80" dur="1000" fill="hold"/>
                                        <p:tgtEl>
                                          <p:spTgt spid="59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iterate>
                                    <p:tmAbs val="0"/>
                                  </p:iterate>
                                  <p:childTnLst>
                                    <p:set>
                                      <p:cBhvr>
                                        <p:cTn id="84" fill="hold"/>
                                        <p:tgtEl>
                                          <p:spTgt spid="5950">
                                            <p:txEl>
                                              <p:pRg st="2" end="2"/>
                                            </p:txEl>
                                          </p:spTgt>
                                        </p:tgtEl>
                                        <p:attrNameLst>
                                          <p:attrName>style.visibility</p:attrName>
                                        </p:attrNameLst>
                                      </p:cBhvr>
                                      <p:to>
                                        <p:strVal val="visible"/>
                                      </p:to>
                                    </p:set>
                                    <p:anim calcmode="lin" valueType="num">
                                      <p:cBhvr>
                                        <p:cTn id="85" dur="1000" fill="hold"/>
                                        <p:tgtEl>
                                          <p:spTgt spid="5950">
                                            <p:txEl>
                                              <p:pRg st="2" end="2"/>
                                            </p:txEl>
                                          </p:spTgt>
                                        </p:tgtEl>
                                        <p:attrNameLst>
                                          <p:attrName>ppt_x</p:attrName>
                                        </p:attrNameLst>
                                      </p:cBhvr>
                                      <p:tavLst>
                                        <p:tav tm="0">
                                          <p:val>
                                            <p:strVal val="#ppt_x"/>
                                          </p:val>
                                        </p:tav>
                                        <p:tav tm="100000">
                                          <p:val>
                                            <p:strVal val="#ppt_x"/>
                                          </p:val>
                                        </p:tav>
                                      </p:tavLst>
                                    </p:anim>
                                    <p:anim calcmode="lin" valueType="num">
                                      <p:cBhvr>
                                        <p:cTn id="86" dur="1000" fill="hold"/>
                                        <p:tgtEl>
                                          <p:spTgt spid="5950">
                                            <p:txEl>
                                              <p:pRg st="2" end="2"/>
                                            </p:txEl>
                                          </p:spTgt>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iterate>
                                    <p:tmAbs val="0"/>
                                  </p:iterate>
                                  <p:childTnLst>
                                    <p:set>
                                      <p:cBhvr>
                                        <p:cTn id="88" fill="hold"/>
                                        <p:tgtEl>
                                          <p:spTgt spid="5950">
                                            <p:txEl>
                                              <p:pRg st="3" end="3"/>
                                            </p:txEl>
                                          </p:spTgt>
                                        </p:tgtEl>
                                        <p:attrNameLst>
                                          <p:attrName>style.visibility</p:attrName>
                                        </p:attrNameLst>
                                      </p:cBhvr>
                                      <p:to>
                                        <p:strVal val="visible"/>
                                      </p:to>
                                    </p:set>
                                    <p:anim calcmode="lin" valueType="num">
                                      <p:cBhvr>
                                        <p:cTn id="89" dur="1000" fill="hold"/>
                                        <p:tgtEl>
                                          <p:spTgt spid="5950">
                                            <p:txEl>
                                              <p:pRg st="3" end="3"/>
                                            </p:txEl>
                                          </p:spTgt>
                                        </p:tgtEl>
                                        <p:attrNameLst>
                                          <p:attrName>ppt_x</p:attrName>
                                        </p:attrNameLst>
                                      </p:cBhvr>
                                      <p:tavLst>
                                        <p:tav tm="0">
                                          <p:val>
                                            <p:strVal val="#ppt_x"/>
                                          </p:val>
                                        </p:tav>
                                        <p:tav tm="100000">
                                          <p:val>
                                            <p:strVal val="#ppt_x"/>
                                          </p:val>
                                        </p:tav>
                                      </p:tavLst>
                                    </p:anim>
                                    <p:anim calcmode="lin" valueType="num">
                                      <p:cBhvr>
                                        <p:cTn id="90" dur="1000" fill="hold"/>
                                        <p:tgtEl>
                                          <p:spTgt spid="5950">
                                            <p:txEl>
                                              <p:pRg st="3" end="3"/>
                                            </p:txEl>
                                          </p:spTgt>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iterate>
                                    <p:tmAbs val="0"/>
                                  </p:iterate>
                                  <p:childTnLst>
                                    <p:set>
                                      <p:cBhvr>
                                        <p:cTn id="92" fill="hold"/>
                                        <p:tgtEl>
                                          <p:spTgt spid="5950">
                                            <p:txEl>
                                              <p:pRg st="4" end="4"/>
                                            </p:txEl>
                                          </p:spTgt>
                                        </p:tgtEl>
                                        <p:attrNameLst>
                                          <p:attrName>style.visibility</p:attrName>
                                        </p:attrNameLst>
                                      </p:cBhvr>
                                      <p:to>
                                        <p:strVal val="visible"/>
                                      </p:to>
                                    </p:set>
                                    <p:anim calcmode="lin" valueType="num">
                                      <p:cBhvr>
                                        <p:cTn id="93" dur="1000" fill="hold"/>
                                        <p:tgtEl>
                                          <p:spTgt spid="5950">
                                            <p:txEl>
                                              <p:pRg st="4" end="4"/>
                                            </p:txEl>
                                          </p:spTgt>
                                        </p:tgtEl>
                                        <p:attrNameLst>
                                          <p:attrName>ppt_x</p:attrName>
                                        </p:attrNameLst>
                                      </p:cBhvr>
                                      <p:tavLst>
                                        <p:tav tm="0">
                                          <p:val>
                                            <p:strVal val="#ppt_x"/>
                                          </p:val>
                                        </p:tav>
                                        <p:tav tm="100000">
                                          <p:val>
                                            <p:strVal val="#ppt_x"/>
                                          </p:val>
                                        </p:tav>
                                      </p:tavLst>
                                    </p:anim>
                                    <p:anim calcmode="lin" valueType="num">
                                      <p:cBhvr>
                                        <p:cTn id="94" dur="1000" fill="hold"/>
                                        <p:tgtEl>
                                          <p:spTgt spid="595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iterate>
                                    <p:tmAbs val="0"/>
                                  </p:iterate>
                                  <p:childTnLst>
                                    <p:set>
                                      <p:cBhvr>
                                        <p:cTn id="98" fill="hold"/>
                                        <p:tgtEl>
                                          <p:spTgt spid="5950">
                                            <p:txEl>
                                              <p:pRg st="5" end="5"/>
                                            </p:txEl>
                                          </p:spTgt>
                                        </p:tgtEl>
                                        <p:attrNameLst>
                                          <p:attrName>style.visibility</p:attrName>
                                        </p:attrNameLst>
                                      </p:cBhvr>
                                      <p:to>
                                        <p:strVal val="visible"/>
                                      </p:to>
                                    </p:set>
                                    <p:anim calcmode="lin" valueType="num">
                                      <p:cBhvr>
                                        <p:cTn id="99" dur="1000" fill="hold"/>
                                        <p:tgtEl>
                                          <p:spTgt spid="5950">
                                            <p:txEl>
                                              <p:pRg st="5" end="5"/>
                                            </p:txEl>
                                          </p:spTgt>
                                        </p:tgtEl>
                                        <p:attrNameLst>
                                          <p:attrName>ppt_x</p:attrName>
                                        </p:attrNameLst>
                                      </p:cBhvr>
                                      <p:tavLst>
                                        <p:tav tm="0">
                                          <p:val>
                                            <p:strVal val="#ppt_x"/>
                                          </p:val>
                                        </p:tav>
                                        <p:tav tm="100000">
                                          <p:val>
                                            <p:strVal val="#ppt_x"/>
                                          </p:val>
                                        </p:tav>
                                      </p:tavLst>
                                    </p:anim>
                                    <p:anim calcmode="lin" valueType="num">
                                      <p:cBhvr>
                                        <p:cTn id="100" dur="1000" fill="hold"/>
                                        <p:tgtEl>
                                          <p:spTgt spid="5950">
                                            <p:txEl>
                                              <p:pRg st="5" end="5"/>
                                            </p:txEl>
                                          </p:spTgt>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iterate>
                                    <p:tmAbs val="0"/>
                                  </p:iterate>
                                  <p:childTnLst>
                                    <p:set>
                                      <p:cBhvr>
                                        <p:cTn id="102" fill="hold"/>
                                        <p:tgtEl>
                                          <p:spTgt spid="5950">
                                            <p:txEl>
                                              <p:pRg st="6" end="6"/>
                                            </p:txEl>
                                          </p:spTgt>
                                        </p:tgtEl>
                                        <p:attrNameLst>
                                          <p:attrName>style.visibility</p:attrName>
                                        </p:attrNameLst>
                                      </p:cBhvr>
                                      <p:to>
                                        <p:strVal val="visible"/>
                                      </p:to>
                                    </p:set>
                                    <p:anim calcmode="lin" valueType="num">
                                      <p:cBhvr>
                                        <p:cTn id="103" dur="1000" fill="hold"/>
                                        <p:tgtEl>
                                          <p:spTgt spid="5950">
                                            <p:txEl>
                                              <p:pRg st="6" end="6"/>
                                            </p:txEl>
                                          </p:spTgt>
                                        </p:tgtEl>
                                        <p:attrNameLst>
                                          <p:attrName>ppt_x</p:attrName>
                                        </p:attrNameLst>
                                      </p:cBhvr>
                                      <p:tavLst>
                                        <p:tav tm="0">
                                          <p:val>
                                            <p:strVal val="#ppt_x"/>
                                          </p:val>
                                        </p:tav>
                                        <p:tav tm="100000">
                                          <p:val>
                                            <p:strVal val="#ppt_x"/>
                                          </p:val>
                                        </p:tav>
                                      </p:tavLst>
                                    </p:anim>
                                    <p:anim calcmode="lin" valueType="num">
                                      <p:cBhvr>
                                        <p:cTn id="104" dur="1000" fill="hold"/>
                                        <p:tgtEl>
                                          <p:spTgt spid="5950">
                                            <p:txEl>
                                              <p:pRg st="6" end="6"/>
                                            </p:txEl>
                                          </p:spTgt>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iterate>
                                    <p:tmAbs val="0"/>
                                  </p:iterate>
                                  <p:childTnLst>
                                    <p:set>
                                      <p:cBhvr>
                                        <p:cTn id="106" fill="hold"/>
                                        <p:tgtEl>
                                          <p:spTgt spid="5950">
                                            <p:txEl>
                                              <p:pRg st="7" end="7"/>
                                            </p:txEl>
                                          </p:spTgt>
                                        </p:tgtEl>
                                        <p:attrNameLst>
                                          <p:attrName>style.visibility</p:attrName>
                                        </p:attrNameLst>
                                      </p:cBhvr>
                                      <p:to>
                                        <p:strVal val="visible"/>
                                      </p:to>
                                    </p:set>
                                    <p:anim calcmode="lin" valueType="num">
                                      <p:cBhvr>
                                        <p:cTn id="107" dur="1000" fill="hold"/>
                                        <p:tgtEl>
                                          <p:spTgt spid="5950">
                                            <p:txEl>
                                              <p:pRg st="7" end="7"/>
                                            </p:txEl>
                                          </p:spTgt>
                                        </p:tgtEl>
                                        <p:attrNameLst>
                                          <p:attrName>ppt_x</p:attrName>
                                        </p:attrNameLst>
                                      </p:cBhvr>
                                      <p:tavLst>
                                        <p:tav tm="0">
                                          <p:val>
                                            <p:strVal val="#ppt_x"/>
                                          </p:val>
                                        </p:tav>
                                        <p:tav tm="100000">
                                          <p:val>
                                            <p:strVal val="#ppt_x"/>
                                          </p:val>
                                        </p:tav>
                                      </p:tavLst>
                                    </p:anim>
                                    <p:anim calcmode="lin" valueType="num">
                                      <p:cBhvr>
                                        <p:cTn id="108" dur="1000" fill="hold"/>
                                        <p:tgtEl>
                                          <p:spTgt spid="5950">
                                            <p:txEl>
                                              <p:pRg st="7" end="7"/>
                                            </p:txEl>
                                          </p:spTgt>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iterate>
                                    <p:tmAbs val="0"/>
                                  </p:iterate>
                                  <p:childTnLst>
                                    <p:set>
                                      <p:cBhvr>
                                        <p:cTn id="110" fill="hold"/>
                                        <p:tgtEl>
                                          <p:spTgt spid="5950">
                                            <p:txEl>
                                              <p:pRg st="8" end="8"/>
                                            </p:txEl>
                                          </p:spTgt>
                                        </p:tgtEl>
                                        <p:attrNameLst>
                                          <p:attrName>style.visibility</p:attrName>
                                        </p:attrNameLst>
                                      </p:cBhvr>
                                      <p:to>
                                        <p:strVal val="visible"/>
                                      </p:to>
                                    </p:set>
                                    <p:anim calcmode="lin" valueType="num">
                                      <p:cBhvr>
                                        <p:cTn id="111" dur="1000" fill="hold"/>
                                        <p:tgtEl>
                                          <p:spTgt spid="5950">
                                            <p:txEl>
                                              <p:pRg st="8" end="8"/>
                                            </p:txEl>
                                          </p:spTgt>
                                        </p:tgtEl>
                                        <p:attrNameLst>
                                          <p:attrName>ppt_x</p:attrName>
                                        </p:attrNameLst>
                                      </p:cBhvr>
                                      <p:tavLst>
                                        <p:tav tm="0">
                                          <p:val>
                                            <p:strVal val="#ppt_x"/>
                                          </p:val>
                                        </p:tav>
                                        <p:tav tm="100000">
                                          <p:val>
                                            <p:strVal val="#ppt_x"/>
                                          </p:val>
                                        </p:tav>
                                      </p:tavLst>
                                    </p:anim>
                                    <p:anim calcmode="lin" valueType="num">
                                      <p:cBhvr>
                                        <p:cTn id="112" dur="1000" fill="hold"/>
                                        <p:tgtEl>
                                          <p:spTgt spid="5950">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6" grpId="0" animBg="1" advAuto="0"/>
      <p:bldP spid="5947" grpId="0" animBg="1" advAuto="0"/>
      <p:bldP spid="5949" grpId="0" uiExpand="1" build="p" bldLvl="5" animBg="1" advAuto="0"/>
      <p:bldP spid="5950" grpId="0" uiExpand="1" build="p" bldLvl="5" animBg="1" advAuto="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2" name="Rectangle 3"/>
          <p:cNvSpPr txBox="1"/>
          <p:nvPr/>
        </p:nvSpPr>
        <p:spPr>
          <a:xfrm>
            <a:off x="944561" y="954088"/>
            <a:ext cx="7773991" cy="7054471"/>
          </a:xfrm>
          <a:prstGeom prst="rect">
            <a:avLst/>
          </a:prstGeom>
          <a:ln w="12700">
            <a:miter lim="400000"/>
          </a:ln>
          <a:effectLst>
            <a:outerShdw blurRad="63500" dist="7184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lnSpc>
                <a:spcPct val="50000"/>
              </a:lnSpc>
              <a:spcBef>
                <a:spcPts val="1600"/>
              </a:spcBef>
              <a:defRPr sz="2800" b="1">
                <a:solidFill>
                  <a:srgbClr val="00FFCC"/>
                </a:solidFill>
              </a:defRPr>
            </a:pPr>
            <a:r>
              <a:t>الوعد بالسبي والعودة      </a:t>
            </a:r>
            <a:endParaRPr>
              <a:solidFill>
                <a:srgbClr val="FFFFFF"/>
              </a:solidFill>
              <a:latin typeface="Times Roman"/>
              <a:ea typeface="Times Roman"/>
              <a:cs typeface="Times Roman"/>
              <a:sym typeface="Times Roman"/>
            </a:endParaRPr>
          </a:p>
          <a:p>
            <a:pPr algn="ctr" defTabSz="914400">
              <a:lnSpc>
                <a:spcPct val="50000"/>
              </a:lnSpc>
              <a:spcBef>
                <a:spcPts val="1000"/>
              </a:spcBef>
              <a:defRPr sz="2800" b="1">
                <a:solidFill>
                  <a:srgbClr val="FFFFFF"/>
                </a:solidFill>
              </a:defRPr>
            </a:pPr>
            <a:endParaRPr>
              <a:solidFill>
                <a:srgbClr val="FFFFFF"/>
              </a:solidFill>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1و</a:t>
            </a:r>
            <a:r>
              <a:rPr>
                <a:solidFill>
                  <a:srgbClr val="FFFF00"/>
                </a:solidFill>
              </a:rPr>
              <a:t>َعِنْدَمَا</a:t>
            </a:r>
            <a:r>
              <a:t> تَحِلُّ بِكُمْ هَذِهِ الْبَرَكَاتُ وَاللَّعْنَاتُ</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كُلُّهَا الَّتِي وَضَعْتُهَا أَمَامَكُمْ،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وَرَدَّدْتُمُوهَا فِي قُلُوبِكُمْ </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بَيْنَ الأُمَمِ حَيْثُ شَتَّتَكُمُ الرَّبُّ إِلَهُكُمْ،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2</a:t>
            </a:r>
            <a:r>
              <a:rPr>
                <a:solidFill>
                  <a:srgbClr val="FFFF00"/>
                </a:solidFill>
              </a:rPr>
              <a:t>وَرَجَعْتُم</a:t>
            </a:r>
            <a:r>
              <a:t>ْ إِلَى الرَّبِّ إِلَهِكُمْ أَنْتُمْ وَبَنُوكُمْ،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وَسَمِعْتُمْ لِصَوْتِهِ مِنْ كُلِّ قُلُوبِكُمْ وَنُفُوسِكُمْ بِحَسَبِ كُلِّ مَا أَنَا أُوصِيكُمْ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بِهِ الْيَوْمَ، 3ف</a:t>
            </a:r>
            <a:r>
              <a:rPr>
                <a:solidFill>
                  <a:srgbClr val="FFFF00"/>
                </a:solidFill>
              </a:rPr>
              <a:t>َإِنَّ</a:t>
            </a:r>
            <a:r>
              <a:t> الرَّبَّ إِلَهَكُمْ يَرُدُّ سَبْيَكُمْ وَيَرْحَمُكُمْ،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وَيَلُّمُ شَتَاتَكُمْ مِنْ بَيْنِ جَمِيعِ الشُّعُوبِ</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الَّذِينَ نَفَاكُمُ الرَّبُّ إِلَهُكُمْ إِلَيْهِمْ</a:t>
            </a: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p:txBody>
      </p:sp>
      <p:sp>
        <p:nvSpPr>
          <p:cNvPr id="5953" name="Rectangle 4"/>
          <p:cNvSpPr txBox="1"/>
          <p:nvPr/>
        </p:nvSpPr>
        <p:spPr>
          <a:xfrm>
            <a:off x="666749" y="160337"/>
            <a:ext cx="660401" cy="14351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spcBef>
                <a:spcPts val="5200"/>
              </a:spcBef>
              <a:defRPr sz="8800">
                <a:solidFill>
                  <a:srgbClr val="FFD34A"/>
                </a:solidFill>
                <a:latin typeface="Times Roman"/>
                <a:ea typeface="Times Roman"/>
                <a:cs typeface="Times Roman"/>
                <a:sym typeface="Times Roman"/>
              </a:defRPr>
            </a:lvl1pPr>
          </a:lstStyle>
          <a:p>
            <a:r>
              <a:t>7</a:t>
            </a:r>
          </a:p>
        </p:txBody>
      </p:sp>
      <p:sp>
        <p:nvSpPr>
          <p:cNvPr id="5954" name="Oval 6"/>
          <p:cNvSpPr/>
          <p:nvPr/>
        </p:nvSpPr>
        <p:spPr>
          <a:xfrm>
            <a:off x="4211959" y="2857500"/>
            <a:ext cx="936105" cy="571500"/>
          </a:xfrm>
          <a:prstGeom prst="ellipse">
            <a:avLst/>
          </a:prstGeom>
          <a:ln w="57150">
            <a:solidFill>
              <a:srgbClr val="FFFF00"/>
            </a:solidFill>
          </a:ln>
          <a:effectLst>
            <a:outerShdw blurRad="63500" dist="81320" dir="3080412" rotWithShape="0">
              <a:srgbClr val="1A0004">
                <a:alpha val="74998"/>
              </a:srgbClr>
            </a:outerShdw>
          </a:effectLst>
        </p:spPr>
        <p:txBody>
          <a:bodyPr lIns="45719" rIns="45719" anchor="ctr"/>
          <a:lstStyle/>
          <a:p>
            <a:pPr defTabSz="914400">
              <a:defRPr>
                <a:solidFill>
                  <a:srgbClr val="FFFFFF"/>
                </a:solidFill>
                <a:latin typeface="Tahoma"/>
                <a:ea typeface="Tahoma"/>
                <a:cs typeface="Tahoma"/>
                <a:sym typeface="Tahoma"/>
              </a:defRPr>
            </a:pPr>
            <a:endParaRPr/>
          </a:p>
        </p:txBody>
      </p:sp>
      <p:sp>
        <p:nvSpPr>
          <p:cNvPr id="5955" name="Text Box 25"/>
          <p:cNvSpPr txBox="1"/>
          <p:nvPr/>
        </p:nvSpPr>
        <p:spPr>
          <a:xfrm>
            <a:off x="8760292" y="65405"/>
            <a:ext cx="180043" cy="4470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1200"/>
              </a:spcBef>
              <a:defRPr sz="2000">
                <a:solidFill>
                  <a:srgbClr val="FFA27C"/>
                </a:solidFill>
                <a:latin typeface="Comic Sans MS"/>
                <a:ea typeface="Comic Sans MS"/>
                <a:cs typeface="Comic Sans MS"/>
                <a:sym typeface="Comic Sans MS"/>
              </a:defRPr>
            </a:lvl1pPr>
          </a:lstStyle>
          <a:p>
            <a:r>
              <a:t> </a:t>
            </a:r>
          </a:p>
        </p:txBody>
      </p:sp>
      <p:sp>
        <p:nvSpPr>
          <p:cNvPr id="5956" name="Rectangle 26"/>
          <p:cNvSpPr txBox="1"/>
          <p:nvPr/>
        </p:nvSpPr>
        <p:spPr>
          <a:xfrm>
            <a:off x="8131766" y="6513830"/>
            <a:ext cx="259170"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27</a:t>
            </a:r>
          </a:p>
        </p:txBody>
      </p:sp>
      <p:sp>
        <p:nvSpPr>
          <p:cNvPr id="5957" name="Text Box 28"/>
          <p:cNvSpPr txBox="1"/>
          <p:nvPr/>
        </p:nvSpPr>
        <p:spPr>
          <a:xfrm>
            <a:off x="8610600" y="0"/>
            <a:ext cx="533400" cy="421392"/>
          </a:xfrm>
          <a:prstGeom prst="rect">
            <a:avLst/>
          </a:prstGeom>
          <a:solidFill>
            <a:srgbClr val="660033"/>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a:spcBef>
                <a:spcPts val="1400"/>
              </a:spcBef>
              <a:defRPr sz="2400" b="1">
                <a:solidFill>
                  <a:srgbClr val="FFD34A"/>
                </a:solidFill>
                <a:latin typeface="Times New Roman"/>
                <a:ea typeface="Times New Roman"/>
                <a:cs typeface="Times New Roman"/>
                <a:sym typeface="Times New Roman"/>
              </a:defRPr>
            </a:lvl1pPr>
          </a:lstStyle>
          <a:p>
            <a:r>
              <a:t>44</a:t>
            </a:r>
          </a:p>
        </p:txBody>
      </p:sp>
      <p:sp>
        <p:nvSpPr>
          <p:cNvPr id="5958" name="Rectangle 29"/>
          <p:cNvSpPr txBox="1">
            <a:spLocks noGrp="1"/>
          </p:cNvSpPr>
          <p:nvPr>
            <p:ph type="title" idx="4294967295"/>
          </p:nvPr>
        </p:nvSpPr>
        <p:spPr>
          <a:xfrm>
            <a:off x="1143000" y="457200"/>
            <a:ext cx="7772400" cy="652636"/>
          </a:xfrm>
          <a:prstGeom prst="rect">
            <a:avLst/>
          </a:prstGeom>
          <a:effectLst>
            <a:outerShdw blurRad="63500" dist="35921" dir="2700000" rotWithShape="0">
              <a:srgbClr val="000000">
                <a:alpha val="74998"/>
              </a:srgbClr>
            </a:outerShdw>
          </a:effectLst>
        </p:spPr>
        <p:txBody>
          <a:bodyPr anchor="t"/>
          <a:lstStyle>
            <a:lvl1pPr rtl="1">
              <a:defRPr sz="3200" b="1"/>
            </a:lvl1pPr>
          </a:lstStyle>
          <a:p>
            <a:pPr>
              <a:defRPr>
                <a:effectLst/>
              </a:defRPr>
            </a:pPr>
            <a:r>
              <a:t>تثنية 30: 1- 4</a:t>
            </a:r>
          </a:p>
        </p:txBody>
      </p:sp>
      <p:sp>
        <p:nvSpPr>
          <p:cNvPr id="5959" name="Oval 6"/>
          <p:cNvSpPr/>
          <p:nvPr/>
        </p:nvSpPr>
        <p:spPr>
          <a:xfrm>
            <a:off x="5796136" y="3356991"/>
            <a:ext cx="1008113" cy="571501"/>
          </a:xfrm>
          <a:prstGeom prst="ellipse">
            <a:avLst/>
          </a:prstGeom>
          <a:ln w="57150">
            <a:solidFill>
              <a:srgbClr val="FFFF00"/>
            </a:solidFill>
          </a:ln>
          <a:effectLst>
            <a:outerShdw blurRad="63500" dist="81320" dir="3080412" rotWithShape="0">
              <a:srgbClr val="1A0004">
                <a:alpha val="74998"/>
              </a:srgbClr>
            </a:outerShdw>
          </a:effectLst>
        </p:spPr>
        <p:txBody>
          <a:bodyPr lIns="45719" rIns="45719" anchor="ctr"/>
          <a:lstStyle/>
          <a:p>
            <a:pPr defTabSz="914400">
              <a:defRPr>
                <a:solidFill>
                  <a:srgbClr val="FFFFFF"/>
                </a:solidFill>
                <a:latin typeface="Tahoma"/>
                <a:ea typeface="Tahoma"/>
                <a:cs typeface="Tahoma"/>
                <a:sym typeface="Tahoma"/>
              </a:defRPr>
            </a:pPr>
            <a:endParaRPr/>
          </a:p>
        </p:txBody>
      </p:sp>
      <p:sp>
        <p:nvSpPr>
          <p:cNvPr id="5960" name="Oval 6"/>
          <p:cNvSpPr/>
          <p:nvPr/>
        </p:nvSpPr>
        <p:spPr>
          <a:xfrm>
            <a:off x="3923927" y="4211680"/>
            <a:ext cx="576065" cy="571501"/>
          </a:xfrm>
          <a:prstGeom prst="ellipse">
            <a:avLst/>
          </a:prstGeom>
          <a:ln w="57150">
            <a:solidFill>
              <a:srgbClr val="FFFF00"/>
            </a:solidFill>
          </a:ln>
          <a:effectLst>
            <a:outerShdw blurRad="63500" dist="81320" dir="3080412" rotWithShape="0">
              <a:srgbClr val="1A0004">
                <a:alpha val="74998"/>
              </a:srgbClr>
            </a:outerShdw>
          </a:effectLst>
        </p:spPr>
        <p:txBody>
          <a:bodyPr lIns="45719" rIns="45719" anchor="ctr"/>
          <a:lstStyle/>
          <a:p>
            <a:pPr defTabSz="914400">
              <a:defRPr>
                <a:solidFill>
                  <a:srgbClr val="FFFFFF"/>
                </a:solidFill>
                <a:latin typeface="Tahoma"/>
                <a:ea typeface="Tahoma"/>
                <a:cs typeface="Tahoma"/>
                <a:sym typeface="Tahoma"/>
              </a:defRPr>
            </a:pPr>
            <a:endParaRPr/>
          </a:p>
        </p:txBody>
      </p:sp>
      <p:sp>
        <p:nvSpPr>
          <p:cNvPr id="5961" name="Oval 6"/>
          <p:cNvSpPr/>
          <p:nvPr/>
        </p:nvSpPr>
        <p:spPr>
          <a:xfrm>
            <a:off x="6156176" y="4581128"/>
            <a:ext cx="792089" cy="571501"/>
          </a:xfrm>
          <a:prstGeom prst="ellipse">
            <a:avLst/>
          </a:prstGeom>
          <a:ln w="57150">
            <a:solidFill>
              <a:srgbClr val="FFFF00"/>
            </a:solidFill>
          </a:ln>
          <a:effectLst>
            <a:outerShdw blurRad="63500" dist="81320" dir="3080412" rotWithShape="0">
              <a:srgbClr val="1A0004">
                <a:alpha val="74998"/>
              </a:srgbClr>
            </a:outerShdw>
          </a:effectLst>
        </p:spPr>
        <p:txBody>
          <a:bodyPr lIns="45719" rIns="45719" anchor="ctr"/>
          <a:lstStyle/>
          <a:p>
            <a:pPr defTabSz="914400">
              <a:defRPr>
                <a:solidFill>
                  <a:srgbClr val="FFFFFF"/>
                </a:solidFill>
                <a:latin typeface="Tahoma"/>
                <a:ea typeface="Tahoma"/>
                <a:cs typeface="Tahoma"/>
                <a:sym typeface="Tahoma"/>
              </a:defRPr>
            </a:pPr>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5954"/>
                                        </p:tgtEl>
                                        <p:attrNameLst>
                                          <p:attrName>style.visibility</p:attrName>
                                        </p:attrNameLst>
                                      </p:cBhvr>
                                      <p:to>
                                        <p:strVal val="visible"/>
                                      </p:to>
                                    </p:set>
                                    <p:anim calcmode="lin" valueType="num">
                                      <p:cBhvr>
                                        <p:cTn id="7" dur="500" fill="hold"/>
                                        <p:tgtEl>
                                          <p:spTgt spid="5954"/>
                                        </p:tgtEl>
                                        <p:attrNameLst>
                                          <p:attrName>ppt_w</p:attrName>
                                        </p:attrNameLst>
                                      </p:cBhvr>
                                      <p:tavLst>
                                        <p:tav tm="0">
                                          <p:val>
                                            <p:fltVal val="0"/>
                                          </p:val>
                                        </p:tav>
                                        <p:tav tm="100000">
                                          <p:val>
                                            <p:strVal val="#ppt_w"/>
                                          </p:val>
                                        </p:tav>
                                      </p:tavLst>
                                    </p:anim>
                                    <p:anim calcmode="lin" valueType="num">
                                      <p:cBhvr>
                                        <p:cTn id="8" dur="500" fill="hold"/>
                                        <p:tgtEl>
                                          <p:spTgt spid="5954"/>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iterate>
                                    <p:tmAbs val="0"/>
                                  </p:iterate>
                                  <p:childTnLst>
                                    <p:set>
                                      <p:cBhvr>
                                        <p:cTn id="11" fill="hold"/>
                                        <p:tgtEl>
                                          <p:spTgt spid="5959"/>
                                        </p:tgtEl>
                                        <p:attrNameLst>
                                          <p:attrName>style.visibility</p:attrName>
                                        </p:attrNameLst>
                                      </p:cBhvr>
                                      <p:to>
                                        <p:strVal val="visible"/>
                                      </p:to>
                                    </p:set>
                                    <p:anim calcmode="lin" valueType="num">
                                      <p:cBhvr>
                                        <p:cTn id="12" dur="500" fill="hold"/>
                                        <p:tgtEl>
                                          <p:spTgt spid="5959"/>
                                        </p:tgtEl>
                                        <p:attrNameLst>
                                          <p:attrName>ppt_w</p:attrName>
                                        </p:attrNameLst>
                                      </p:cBhvr>
                                      <p:tavLst>
                                        <p:tav tm="0">
                                          <p:val>
                                            <p:fltVal val="0"/>
                                          </p:val>
                                        </p:tav>
                                        <p:tav tm="100000">
                                          <p:val>
                                            <p:strVal val="#ppt_w"/>
                                          </p:val>
                                        </p:tav>
                                      </p:tavLst>
                                    </p:anim>
                                    <p:anim calcmode="lin" valueType="num">
                                      <p:cBhvr>
                                        <p:cTn id="13" dur="500" fill="hold"/>
                                        <p:tgtEl>
                                          <p:spTgt spid="595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iterate>
                                    <p:tmAbs val="0"/>
                                  </p:iterate>
                                  <p:childTnLst>
                                    <p:set>
                                      <p:cBhvr>
                                        <p:cTn id="16" fill="hold"/>
                                        <p:tgtEl>
                                          <p:spTgt spid="5960"/>
                                        </p:tgtEl>
                                        <p:attrNameLst>
                                          <p:attrName>style.visibility</p:attrName>
                                        </p:attrNameLst>
                                      </p:cBhvr>
                                      <p:to>
                                        <p:strVal val="visible"/>
                                      </p:to>
                                    </p:set>
                                    <p:anim calcmode="lin" valueType="num">
                                      <p:cBhvr>
                                        <p:cTn id="17" dur="500" fill="hold"/>
                                        <p:tgtEl>
                                          <p:spTgt spid="5960"/>
                                        </p:tgtEl>
                                        <p:attrNameLst>
                                          <p:attrName>ppt_w</p:attrName>
                                        </p:attrNameLst>
                                      </p:cBhvr>
                                      <p:tavLst>
                                        <p:tav tm="0">
                                          <p:val>
                                            <p:fltVal val="0"/>
                                          </p:val>
                                        </p:tav>
                                        <p:tav tm="100000">
                                          <p:val>
                                            <p:strVal val="#ppt_w"/>
                                          </p:val>
                                        </p:tav>
                                      </p:tavLst>
                                    </p:anim>
                                    <p:anim calcmode="lin" valueType="num">
                                      <p:cBhvr>
                                        <p:cTn id="18" dur="500" fill="hold"/>
                                        <p:tgtEl>
                                          <p:spTgt spid="5960"/>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iterate>
                                    <p:tmAbs val="0"/>
                                  </p:iterate>
                                  <p:childTnLst>
                                    <p:set>
                                      <p:cBhvr>
                                        <p:cTn id="21" fill="hold"/>
                                        <p:tgtEl>
                                          <p:spTgt spid="5961"/>
                                        </p:tgtEl>
                                        <p:attrNameLst>
                                          <p:attrName>style.visibility</p:attrName>
                                        </p:attrNameLst>
                                      </p:cBhvr>
                                      <p:to>
                                        <p:strVal val="visible"/>
                                      </p:to>
                                    </p:set>
                                    <p:anim calcmode="lin" valueType="num">
                                      <p:cBhvr>
                                        <p:cTn id="22" dur="500" fill="hold"/>
                                        <p:tgtEl>
                                          <p:spTgt spid="5961"/>
                                        </p:tgtEl>
                                        <p:attrNameLst>
                                          <p:attrName>ppt_w</p:attrName>
                                        </p:attrNameLst>
                                      </p:cBhvr>
                                      <p:tavLst>
                                        <p:tav tm="0">
                                          <p:val>
                                            <p:fltVal val="0"/>
                                          </p:val>
                                        </p:tav>
                                        <p:tav tm="100000">
                                          <p:val>
                                            <p:strVal val="#ppt_w"/>
                                          </p:val>
                                        </p:tav>
                                      </p:tavLst>
                                    </p:anim>
                                    <p:anim calcmode="lin" valueType="num">
                                      <p:cBhvr>
                                        <p:cTn id="23" dur="500" fill="hold"/>
                                        <p:tgtEl>
                                          <p:spTgt spid="59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4" grpId="0" animBg="1" advAuto="0"/>
      <p:bldP spid="5959" grpId="0" animBg="1" advAuto="0"/>
      <p:bldP spid="5960" grpId="0" animBg="1" advAuto="0"/>
      <p:bldP spid="5961" grpId="0" animBg="1" advAuto="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5" name="Picture 40" descr="Picture 40"/>
          <p:cNvPicPr>
            <a:picLocks noChangeAspect="1"/>
          </p:cNvPicPr>
          <p:nvPr/>
        </p:nvPicPr>
        <p:blipFill>
          <a:blip r:embed="rId3"/>
          <a:stretch>
            <a:fillRect/>
          </a:stretch>
        </p:blipFill>
        <p:spPr>
          <a:xfrm>
            <a:off x="0" y="0"/>
            <a:ext cx="9118600" cy="6858000"/>
          </a:xfrm>
          <a:prstGeom prst="rect">
            <a:avLst/>
          </a:prstGeom>
          <a:ln w="12700">
            <a:miter lim="400000"/>
          </a:ln>
        </p:spPr>
      </p:pic>
      <p:sp>
        <p:nvSpPr>
          <p:cNvPr id="5966" name="Rectangle 3"/>
          <p:cNvSpPr txBox="1"/>
          <p:nvPr/>
        </p:nvSpPr>
        <p:spPr>
          <a:xfrm>
            <a:off x="1338262" y="357188"/>
            <a:ext cx="7018339" cy="2935302"/>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defTabSz="914400" rtl="1">
              <a:defRPr sz="2800" b="1">
                <a:solidFill>
                  <a:srgbClr val="FAFD00"/>
                </a:solidFill>
                <a:latin typeface="Times Roman"/>
                <a:ea typeface="Times Roman"/>
                <a:cs typeface="Times Roman"/>
                <a:sym typeface="Times Roman"/>
              </a:defRPr>
            </a:pPr>
            <a:r>
              <a:t>                            </a:t>
            </a:r>
            <a:r>
              <a:rPr b="0">
                <a:latin typeface="ＭＳ Ｐゴシック"/>
                <a:ea typeface="ＭＳ Ｐゴシック"/>
                <a:cs typeface="ＭＳ Ｐゴシック"/>
                <a:sym typeface="ＭＳ Ｐゴシック"/>
              </a:rPr>
              <a:t>تكوين </a:t>
            </a:r>
            <a:r>
              <a:t>12 </a:t>
            </a:r>
            <a:endParaRPr>
              <a:solidFill>
                <a:srgbClr val="FFFFFF"/>
              </a:solidFill>
            </a:endParaRPr>
          </a:p>
          <a:p>
            <a:pPr algn="r" defTabSz="914400" rtl="1">
              <a:defRPr sz="2800" b="1">
                <a:solidFill>
                  <a:srgbClr val="FAFD00"/>
                </a:solidFill>
                <a:latin typeface="Times Roman"/>
                <a:ea typeface="Times Roman"/>
                <a:cs typeface="Times Roman"/>
                <a:sym typeface="Times Roman"/>
              </a:defRPr>
            </a:pPr>
            <a:r>
              <a:t>                  1 </a:t>
            </a:r>
            <a:r>
              <a:rPr b="0">
                <a:latin typeface="ＭＳ Ｐゴシック"/>
                <a:ea typeface="ＭＳ Ｐゴシック"/>
                <a:cs typeface="ＭＳ Ｐゴシック"/>
                <a:sym typeface="ＭＳ Ｐゴシック"/>
              </a:rPr>
              <a:t>و قال الرب لأبرام اذهب من أرضك                              و من عشيرتك و من بيت ابيك إلى                             </a:t>
            </a:r>
            <a:r>
              <a:rPr b="0">
                <a:solidFill>
                  <a:srgbClr val="00B0F0"/>
                </a:solidFill>
                <a:latin typeface="ＭＳ Ｐゴシック"/>
                <a:ea typeface="ＭＳ Ｐゴシック"/>
                <a:cs typeface="ＭＳ Ｐゴシック"/>
                <a:sym typeface="ＭＳ Ｐゴシック"/>
              </a:rPr>
              <a:t>الأرض</a:t>
            </a:r>
            <a:r>
              <a:rPr b="0">
                <a:latin typeface="ＭＳ Ｐゴシック"/>
                <a:ea typeface="ＭＳ Ｐゴシック"/>
                <a:cs typeface="ＭＳ Ｐゴシック"/>
                <a:sym typeface="ＭＳ Ｐゴシック"/>
              </a:rPr>
              <a:t> التي أريك  </a:t>
            </a:r>
            <a:endParaRPr>
              <a:solidFill>
                <a:srgbClr val="FFFFFF"/>
              </a:solidFill>
            </a:endParaRPr>
          </a:p>
          <a:p>
            <a:pPr algn="r" defTabSz="914400">
              <a:defRPr sz="2800" b="1">
                <a:solidFill>
                  <a:srgbClr val="FAFD00"/>
                </a:solidFill>
                <a:latin typeface="Times Roman"/>
                <a:ea typeface="Times Roman"/>
                <a:cs typeface="Times Roman"/>
                <a:sym typeface="Times Roman"/>
              </a:defRPr>
            </a:pPr>
            <a:endParaRPr>
              <a:solidFill>
                <a:srgbClr val="FFFFFF"/>
              </a:solidFill>
            </a:endParaRPr>
          </a:p>
          <a:p>
            <a:pPr defTabSz="914400">
              <a:defRPr sz="2800" b="1">
                <a:solidFill>
                  <a:srgbClr val="FAFD00"/>
                </a:solidFill>
                <a:latin typeface="Times Roman"/>
                <a:ea typeface="Times Roman"/>
                <a:cs typeface="Times Roman"/>
                <a:sym typeface="Times Roman"/>
              </a:defRPr>
            </a:pPr>
            <a:r>
              <a:t>	</a:t>
            </a:r>
          </a:p>
        </p:txBody>
      </p:sp>
      <p:sp>
        <p:nvSpPr>
          <p:cNvPr id="5967" name="Rectangle 6"/>
          <p:cNvSpPr txBox="1"/>
          <p:nvPr/>
        </p:nvSpPr>
        <p:spPr>
          <a:xfrm>
            <a:off x="1200150" y="2125663"/>
            <a:ext cx="7018337" cy="1463875"/>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defTabSz="914400">
              <a:defRPr sz="2800" b="1">
                <a:solidFill>
                  <a:srgbClr val="FAFD00"/>
                </a:solidFill>
                <a:latin typeface="Times Roman"/>
                <a:ea typeface="Times Roman"/>
                <a:cs typeface="Times Roman"/>
                <a:sym typeface="Times Roman"/>
              </a:defRPr>
            </a:pPr>
            <a:endParaRPr/>
          </a:p>
          <a:p>
            <a:pPr defTabSz="914400" rtl="1">
              <a:defRPr sz="2800" b="1">
                <a:solidFill>
                  <a:srgbClr val="FAFD00"/>
                </a:solidFill>
                <a:latin typeface="Times Roman"/>
                <a:ea typeface="Times Roman"/>
                <a:cs typeface="Times Roman"/>
                <a:sym typeface="Times Roman"/>
              </a:defRPr>
            </a:pPr>
            <a:r>
              <a:t> 2 </a:t>
            </a:r>
            <a:r>
              <a:rPr b="0">
                <a:latin typeface="ＭＳ Ｐゴシック"/>
                <a:ea typeface="ＭＳ Ｐゴシック"/>
                <a:cs typeface="ＭＳ Ｐゴシック"/>
                <a:sym typeface="ＭＳ Ｐゴシック"/>
              </a:rPr>
              <a:t>فأجعلك </a:t>
            </a:r>
            <a:r>
              <a:rPr b="0">
                <a:solidFill>
                  <a:srgbClr val="00B0F0"/>
                </a:solidFill>
                <a:latin typeface="ＭＳ Ｐゴシック"/>
                <a:ea typeface="ＭＳ Ｐゴシック"/>
                <a:cs typeface="ＭＳ Ｐゴシック"/>
                <a:sym typeface="ＭＳ Ｐゴシック"/>
              </a:rPr>
              <a:t>أمة عظيمة </a:t>
            </a:r>
            <a:r>
              <a:rPr b="0">
                <a:latin typeface="ＭＳ Ｐゴシック"/>
                <a:ea typeface="ＭＳ Ｐゴシック"/>
                <a:cs typeface="ＭＳ Ｐゴシック"/>
                <a:sym typeface="ＭＳ Ｐゴシック"/>
              </a:rPr>
              <a:t>و أباركك و أعظم اسمك و تكون بركة</a:t>
            </a:r>
          </a:p>
        </p:txBody>
      </p:sp>
      <p:sp>
        <p:nvSpPr>
          <p:cNvPr id="5968" name="Rectangle 9"/>
          <p:cNvSpPr txBox="1"/>
          <p:nvPr/>
        </p:nvSpPr>
        <p:spPr>
          <a:xfrm>
            <a:off x="1177924" y="3856037"/>
            <a:ext cx="5387977" cy="1032076"/>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r" defTabSz="914400" rtl="1">
              <a:defRPr sz="2800" b="1">
                <a:solidFill>
                  <a:srgbClr val="FAFD00"/>
                </a:solidFill>
                <a:latin typeface="Times Roman"/>
                <a:ea typeface="Times Roman"/>
                <a:cs typeface="Times Roman"/>
                <a:sym typeface="Times Roman"/>
              </a:defRPr>
            </a:pPr>
            <a:r>
              <a:t>3 </a:t>
            </a:r>
            <a:r>
              <a:rPr b="0">
                <a:latin typeface="ＭＳ Ｐゴシック"/>
                <a:ea typeface="ＭＳ Ｐゴシック"/>
                <a:cs typeface="ＭＳ Ｐゴシック"/>
                <a:sym typeface="ＭＳ Ｐゴシック"/>
              </a:rPr>
              <a:t>و أبارك مباركيك و لاعنك ألعنه </a:t>
            </a:r>
            <a:r>
              <a:rPr b="0">
                <a:solidFill>
                  <a:srgbClr val="00B0F0"/>
                </a:solidFill>
                <a:latin typeface="ＭＳ Ｐゴシック"/>
                <a:ea typeface="ＭＳ Ｐゴシック"/>
                <a:cs typeface="ＭＳ Ｐゴシック"/>
                <a:sym typeface="ＭＳ Ｐゴシック"/>
              </a:rPr>
              <a:t>و تتبارك فيك جميع قبائل الأرض</a:t>
            </a:r>
          </a:p>
        </p:txBody>
      </p:sp>
      <p:sp>
        <p:nvSpPr>
          <p:cNvPr id="5969" name="Rectangle 11"/>
          <p:cNvSpPr txBox="1"/>
          <p:nvPr/>
        </p:nvSpPr>
        <p:spPr>
          <a:xfrm>
            <a:off x="1214437" y="357188"/>
            <a:ext cx="7018339" cy="5207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defTabSz="914400">
              <a:defRPr sz="2800" b="1">
                <a:solidFill>
                  <a:srgbClr val="FAFD00"/>
                </a:solidFill>
                <a:latin typeface="Times Roman"/>
                <a:ea typeface="Times Roman"/>
                <a:cs typeface="Times Roman"/>
                <a:sym typeface="Times Roman"/>
              </a:defRPr>
            </a:lvl1pPr>
          </a:lstStyle>
          <a:p>
            <a:r>
              <a:t>                            </a:t>
            </a:r>
          </a:p>
        </p:txBody>
      </p:sp>
      <p:grpSp>
        <p:nvGrpSpPr>
          <p:cNvPr id="5972" name="Group 12"/>
          <p:cNvGrpSpPr/>
          <p:nvPr/>
        </p:nvGrpSpPr>
        <p:grpSpPr>
          <a:xfrm>
            <a:off x="5886450" y="4927599"/>
            <a:ext cx="2117726" cy="625478"/>
            <a:chOff x="0" y="0"/>
            <a:chExt cx="2117725" cy="625476"/>
          </a:xfrm>
        </p:grpSpPr>
        <p:sp>
          <p:nvSpPr>
            <p:cNvPr id="5970" name="Oval 13"/>
            <p:cNvSpPr/>
            <p:nvPr/>
          </p:nvSpPr>
          <p:spPr>
            <a:xfrm>
              <a:off x="0" y="-1"/>
              <a:ext cx="2117726" cy="625478"/>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5971" name="Rectangle 14"/>
            <p:cNvSpPr txBox="1"/>
            <p:nvPr/>
          </p:nvSpPr>
          <p:spPr>
            <a:xfrm>
              <a:off x="281469" y="68262"/>
              <a:ext cx="1636777" cy="523274"/>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450" tIns="44450" rIns="44450" bIns="44450" numCol="1" anchor="t">
              <a:spAutoFit/>
            </a:bodyPr>
            <a:lstStyle>
              <a:lvl1pPr algn="ctr" defTabSz="914400" rtl="1">
                <a:defRPr sz="2800">
                  <a:solidFill>
                    <a:srgbClr val="FFFFFF"/>
                  </a:solidFill>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بركة</a:t>
              </a:r>
            </a:p>
          </p:txBody>
        </p:sp>
      </p:grpSp>
      <p:grpSp>
        <p:nvGrpSpPr>
          <p:cNvPr id="5975" name="Group 15"/>
          <p:cNvGrpSpPr/>
          <p:nvPr/>
        </p:nvGrpSpPr>
        <p:grpSpPr>
          <a:xfrm>
            <a:off x="4894262" y="2151271"/>
            <a:ext cx="2166939" cy="592584"/>
            <a:chOff x="0" y="0"/>
            <a:chExt cx="2166937" cy="592583"/>
          </a:xfrm>
        </p:grpSpPr>
        <p:sp>
          <p:nvSpPr>
            <p:cNvPr id="5973" name="Oval 16"/>
            <p:cNvSpPr/>
            <p:nvPr/>
          </p:nvSpPr>
          <p:spPr>
            <a:xfrm>
              <a:off x="0" y="24212"/>
              <a:ext cx="2166938" cy="400711"/>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5974" name="Rectangle 17"/>
            <p:cNvSpPr txBox="1"/>
            <p:nvPr/>
          </p:nvSpPr>
          <p:spPr>
            <a:xfrm>
              <a:off x="333374" y="0"/>
              <a:ext cx="1338264" cy="592584"/>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450" tIns="44450" rIns="44450" bIns="44450" numCol="1" anchor="t">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نسل</a:t>
              </a:r>
            </a:p>
          </p:txBody>
        </p:sp>
      </p:grpSp>
      <p:grpSp>
        <p:nvGrpSpPr>
          <p:cNvPr id="5978" name="Group 18"/>
          <p:cNvGrpSpPr/>
          <p:nvPr/>
        </p:nvGrpSpPr>
        <p:grpSpPr>
          <a:xfrm>
            <a:off x="6611938" y="873124"/>
            <a:ext cx="2252663" cy="704777"/>
            <a:chOff x="0" y="0"/>
            <a:chExt cx="2252661" cy="704776"/>
          </a:xfrm>
        </p:grpSpPr>
        <p:sp>
          <p:nvSpPr>
            <p:cNvPr id="5976" name="Oval 19"/>
            <p:cNvSpPr/>
            <p:nvPr/>
          </p:nvSpPr>
          <p:spPr>
            <a:xfrm>
              <a:off x="0" y="0"/>
              <a:ext cx="2252662" cy="704777"/>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5977" name="Rectangle 20"/>
            <p:cNvSpPr txBox="1"/>
            <p:nvPr/>
          </p:nvSpPr>
          <p:spPr>
            <a:xfrm>
              <a:off x="387349" y="19163"/>
              <a:ext cx="1801814" cy="523274"/>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450" tIns="44450" rIns="44450" bIns="44450" numCol="1" anchor="t">
              <a:spAutoFit/>
            </a:bodyPr>
            <a:lstStyle>
              <a:lvl1pPr algn="ctr" defTabSz="914400" rtl="1">
                <a:defRPr sz="2800">
                  <a:solidFill>
                    <a:srgbClr val="FFFFFF"/>
                  </a:solidFill>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أرض</a:t>
              </a:r>
            </a:p>
          </p:txBody>
        </p:sp>
      </p:grpSp>
      <p:sp>
        <p:nvSpPr>
          <p:cNvPr id="5979" name="Rectangle 21"/>
          <p:cNvSpPr txBox="1"/>
          <p:nvPr/>
        </p:nvSpPr>
        <p:spPr>
          <a:xfrm>
            <a:off x="666749" y="160337"/>
            <a:ext cx="660401" cy="14351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spcBef>
                <a:spcPts val="5200"/>
              </a:spcBef>
              <a:defRPr sz="8800">
                <a:solidFill>
                  <a:srgbClr val="FFD34A"/>
                </a:solidFill>
                <a:latin typeface="Times Roman"/>
                <a:ea typeface="Times Roman"/>
                <a:cs typeface="Times Roman"/>
                <a:sym typeface="Times Roman"/>
              </a:defRPr>
            </a:lvl1pPr>
          </a:lstStyle>
          <a:p>
            <a:r>
              <a:t>7</a:t>
            </a:r>
          </a:p>
        </p:txBody>
      </p:sp>
      <p:sp>
        <p:nvSpPr>
          <p:cNvPr id="5980" name="Line 22"/>
          <p:cNvSpPr/>
          <p:nvPr/>
        </p:nvSpPr>
        <p:spPr>
          <a:xfrm>
            <a:off x="898524" y="838200"/>
            <a:ext cx="296865" cy="0"/>
          </a:xfrm>
          <a:prstGeom prst="line">
            <a:avLst/>
          </a:prstGeom>
          <a:ln w="50800">
            <a:solidFill>
              <a:srgbClr val="FFD34A"/>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5981" name="Freeform 23"/>
          <p:cNvSpPr/>
          <p:nvPr/>
        </p:nvSpPr>
        <p:spPr>
          <a:xfrm>
            <a:off x="8764588" y="3565525"/>
            <a:ext cx="203200" cy="762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path>
            </a:pathLst>
          </a:custGeom>
          <a:solidFill>
            <a:srgbClr val="4D4D4D"/>
          </a:solidFill>
          <a:ln w="12700">
            <a:miter lim="400000"/>
          </a:ln>
        </p:spPr>
        <p:txBody>
          <a:bodyPr lIns="45719" rIns="45719"/>
          <a:lstStyle/>
          <a:p>
            <a:pPr defTabSz="914400">
              <a:defRPr sz="2400">
                <a:solidFill>
                  <a:srgbClr val="FFFFFF"/>
                </a:solidFill>
              </a:defRPr>
            </a:pPr>
            <a:endParaRPr/>
          </a:p>
        </p:txBody>
      </p:sp>
      <p:sp>
        <p:nvSpPr>
          <p:cNvPr id="5982" name="AutoShape 24"/>
          <p:cNvSpPr/>
          <p:nvPr/>
        </p:nvSpPr>
        <p:spPr>
          <a:xfrm>
            <a:off x="8053388" y="3457575"/>
            <a:ext cx="730251" cy="903288"/>
          </a:xfrm>
          <a:prstGeom prst="roundRect">
            <a:avLst>
              <a:gd name="adj" fmla="val 16667"/>
            </a:avLst>
          </a:prstGeom>
          <a:solidFill>
            <a:srgbClr val="E7EC26"/>
          </a:solidFill>
          <a:ln w="38100">
            <a:solidFill>
              <a:srgbClr val="1A0004"/>
            </a:solidFill>
          </a:ln>
        </p:spPr>
        <p:txBody>
          <a:bodyPr lIns="45719" rIns="45719" anchor="ctr"/>
          <a:lstStyle/>
          <a:p>
            <a:pPr defTabSz="914400">
              <a:defRPr sz="2400">
                <a:solidFill>
                  <a:srgbClr val="FFFFFF"/>
                </a:solidFill>
              </a:defRPr>
            </a:pPr>
            <a:endParaRPr/>
          </a:p>
        </p:txBody>
      </p:sp>
      <p:sp>
        <p:nvSpPr>
          <p:cNvPr id="5983" name="Rectangle 25"/>
          <p:cNvSpPr/>
          <p:nvPr/>
        </p:nvSpPr>
        <p:spPr>
          <a:xfrm>
            <a:off x="8051800" y="3614737"/>
            <a:ext cx="952500" cy="1049338"/>
          </a:xfrm>
          <a:prstGeom prst="rect">
            <a:avLst/>
          </a:prstGeom>
          <a:solidFill>
            <a:srgbClr val="FFFF00"/>
          </a:solidFill>
          <a:ln w="38100">
            <a:solidFill>
              <a:srgbClr val="000000"/>
            </a:solidFill>
            <a:miter/>
          </a:ln>
        </p:spPr>
        <p:txBody>
          <a:bodyPr lIns="45719" rIns="45719" anchor="ctr"/>
          <a:lstStyle/>
          <a:p>
            <a:pPr defTabSz="914400">
              <a:defRPr sz="2400">
                <a:solidFill>
                  <a:srgbClr val="FFFFFF"/>
                </a:solidFill>
              </a:defRPr>
            </a:pPr>
            <a:endParaRPr/>
          </a:p>
        </p:txBody>
      </p:sp>
      <p:sp>
        <p:nvSpPr>
          <p:cNvPr id="5984" name="AutoShape 26"/>
          <p:cNvSpPr/>
          <p:nvPr/>
        </p:nvSpPr>
        <p:spPr>
          <a:xfrm>
            <a:off x="8072438" y="3482975"/>
            <a:ext cx="692151" cy="903288"/>
          </a:xfrm>
          <a:prstGeom prst="roundRect">
            <a:avLst>
              <a:gd name="adj" fmla="val 16667"/>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5985" name="Line 27"/>
          <p:cNvSpPr/>
          <p:nvPr/>
        </p:nvSpPr>
        <p:spPr>
          <a:xfrm flipV="1">
            <a:off x="8113713" y="4014787"/>
            <a:ext cx="838201" cy="1588"/>
          </a:xfrm>
          <a:prstGeom prst="line">
            <a:avLst/>
          </a:prstGeom>
          <a:ln w="12700">
            <a:solidFill>
              <a:srgbClr val="000000"/>
            </a:solidFill>
          </a:ln>
        </p:spPr>
        <p:txBody>
          <a:bodyPr lIns="45719" rIns="45719"/>
          <a:lstStyle/>
          <a:p>
            <a:pPr>
              <a:defRPr>
                <a:solidFill>
                  <a:srgbClr val="FFFFFF"/>
                </a:solidFill>
              </a:defRPr>
            </a:pPr>
            <a:endParaRPr/>
          </a:p>
        </p:txBody>
      </p:sp>
      <p:sp>
        <p:nvSpPr>
          <p:cNvPr id="5986" name="Line 28"/>
          <p:cNvSpPr/>
          <p:nvPr/>
        </p:nvSpPr>
        <p:spPr>
          <a:xfrm flipV="1">
            <a:off x="8113713" y="4217987"/>
            <a:ext cx="846138" cy="1588"/>
          </a:xfrm>
          <a:prstGeom prst="line">
            <a:avLst/>
          </a:prstGeom>
          <a:ln w="12700">
            <a:solidFill>
              <a:srgbClr val="000000"/>
            </a:solidFill>
          </a:ln>
        </p:spPr>
        <p:txBody>
          <a:bodyPr lIns="45719" rIns="45719"/>
          <a:lstStyle/>
          <a:p>
            <a:pPr>
              <a:defRPr>
                <a:solidFill>
                  <a:srgbClr val="FFFFFF"/>
                </a:solidFill>
              </a:defRPr>
            </a:pPr>
            <a:endParaRPr/>
          </a:p>
        </p:txBody>
      </p:sp>
      <p:sp>
        <p:nvSpPr>
          <p:cNvPr id="5987" name="Rectangle 29"/>
          <p:cNvSpPr/>
          <p:nvPr/>
        </p:nvSpPr>
        <p:spPr>
          <a:xfrm>
            <a:off x="8437563" y="4060825"/>
            <a:ext cx="330201" cy="114300"/>
          </a:xfrm>
          <a:prstGeom prst="rect">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5988" name="Rectangle 30"/>
          <p:cNvSpPr txBox="1"/>
          <p:nvPr/>
        </p:nvSpPr>
        <p:spPr>
          <a:xfrm>
            <a:off x="8232775" y="3832225"/>
            <a:ext cx="579091" cy="2413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sz="1000" b="1">
                <a:latin typeface="+mn-lt"/>
                <a:ea typeface="+mn-ea"/>
                <a:cs typeface="+mn-cs"/>
                <a:sym typeface="Helvetica"/>
              </a:defRPr>
            </a:lvl1pPr>
          </a:lstStyle>
          <a:p>
            <a:r>
              <a:t>L - S - B</a:t>
            </a:r>
          </a:p>
        </p:txBody>
      </p:sp>
      <p:sp>
        <p:nvSpPr>
          <p:cNvPr id="5989" name="Rectangle 31"/>
          <p:cNvSpPr txBox="1"/>
          <p:nvPr/>
        </p:nvSpPr>
        <p:spPr>
          <a:xfrm>
            <a:off x="8221661" y="3654425"/>
            <a:ext cx="641289" cy="228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sz="900" b="1">
                <a:latin typeface="+mn-lt"/>
                <a:ea typeface="+mn-ea"/>
                <a:cs typeface="+mn-cs"/>
                <a:sym typeface="Helvetica"/>
              </a:defRPr>
            </a:lvl1pPr>
          </a:lstStyle>
          <a:p>
            <a:r>
              <a:t>The CALL</a:t>
            </a:r>
          </a:p>
        </p:txBody>
      </p:sp>
      <p:sp>
        <p:nvSpPr>
          <p:cNvPr id="5990" name="Rectangle 32"/>
          <p:cNvSpPr txBox="1"/>
          <p:nvPr/>
        </p:nvSpPr>
        <p:spPr>
          <a:xfrm>
            <a:off x="8050211" y="3432175"/>
            <a:ext cx="692077" cy="228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sz="900" b="1">
                <a:latin typeface="Chicago"/>
                <a:ea typeface="Chicago"/>
                <a:cs typeface="Chicago"/>
                <a:sym typeface="Chicago"/>
              </a:defRPr>
            </a:lvl1pPr>
          </a:lstStyle>
          <a:p>
            <a:r>
              <a:t>ABRAHAM</a:t>
            </a:r>
          </a:p>
        </p:txBody>
      </p:sp>
      <p:sp>
        <p:nvSpPr>
          <p:cNvPr id="5991" name="Line 33"/>
          <p:cNvSpPr/>
          <p:nvPr/>
        </p:nvSpPr>
        <p:spPr>
          <a:xfrm flipV="1">
            <a:off x="8107363" y="3824287"/>
            <a:ext cx="830263" cy="1588"/>
          </a:xfrm>
          <a:prstGeom prst="line">
            <a:avLst/>
          </a:prstGeom>
          <a:ln w="12700">
            <a:solidFill>
              <a:srgbClr val="000000"/>
            </a:solidFill>
          </a:ln>
        </p:spPr>
        <p:txBody>
          <a:bodyPr lIns="45719" rIns="45719"/>
          <a:lstStyle/>
          <a:p>
            <a:pPr>
              <a:defRPr>
                <a:solidFill>
                  <a:srgbClr val="FFFFFF"/>
                </a:solidFill>
              </a:defRPr>
            </a:pPr>
            <a:endParaRPr/>
          </a:p>
        </p:txBody>
      </p:sp>
      <p:sp>
        <p:nvSpPr>
          <p:cNvPr id="5992" name="Line 34"/>
          <p:cNvSpPr/>
          <p:nvPr/>
        </p:nvSpPr>
        <p:spPr>
          <a:xfrm flipV="1">
            <a:off x="8107363" y="4400549"/>
            <a:ext cx="846138" cy="3176"/>
          </a:xfrm>
          <a:prstGeom prst="line">
            <a:avLst/>
          </a:prstGeom>
          <a:ln w="12700">
            <a:solidFill>
              <a:srgbClr val="000000"/>
            </a:solidFill>
          </a:ln>
        </p:spPr>
        <p:txBody>
          <a:bodyPr lIns="45719" rIns="45719"/>
          <a:lstStyle/>
          <a:p>
            <a:pPr>
              <a:defRPr>
                <a:solidFill>
                  <a:srgbClr val="FFFFFF"/>
                </a:solidFill>
              </a:defRPr>
            </a:pPr>
            <a:endParaRPr/>
          </a:p>
        </p:txBody>
      </p:sp>
      <p:sp>
        <p:nvSpPr>
          <p:cNvPr id="5993" name="Line 35"/>
          <p:cNvSpPr/>
          <p:nvPr/>
        </p:nvSpPr>
        <p:spPr>
          <a:xfrm flipV="1">
            <a:off x="8107363" y="4597399"/>
            <a:ext cx="838201" cy="3176"/>
          </a:xfrm>
          <a:prstGeom prst="line">
            <a:avLst/>
          </a:prstGeom>
          <a:ln w="12700">
            <a:solidFill>
              <a:srgbClr val="000000"/>
            </a:solidFill>
          </a:ln>
        </p:spPr>
        <p:txBody>
          <a:bodyPr lIns="45719" rIns="45719"/>
          <a:lstStyle/>
          <a:p>
            <a:pPr>
              <a:defRPr>
                <a:solidFill>
                  <a:srgbClr val="FFFFFF"/>
                </a:solidFill>
              </a:defRPr>
            </a:pPr>
            <a:endParaRPr/>
          </a:p>
        </p:txBody>
      </p:sp>
      <p:sp>
        <p:nvSpPr>
          <p:cNvPr id="5994" name="Text Box 37"/>
          <p:cNvSpPr txBox="1"/>
          <p:nvPr/>
        </p:nvSpPr>
        <p:spPr>
          <a:xfrm>
            <a:off x="8631567" y="6424322"/>
            <a:ext cx="245404" cy="375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1200"/>
              </a:spcBef>
              <a:defRPr sz="2000">
                <a:solidFill>
                  <a:srgbClr val="FFFFFF"/>
                </a:solidFill>
              </a:defRPr>
            </a:lvl1pPr>
          </a:lstStyle>
          <a:p>
            <a:r>
              <a:t>2</a:t>
            </a:r>
          </a:p>
        </p:txBody>
      </p:sp>
      <p:sp>
        <p:nvSpPr>
          <p:cNvPr id="5995" name="Rectangle 38"/>
          <p:cNvSpPr txBox="1"/>
          <p:nvPr/>
        </p:nvSpPr>
        <p:spPr>
          <a:xfrm>
            <a:off x="8131766" y="6513830"/>
            <a:ext cx="259170"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14</a:t>
            </a:r>
          </a:p>
        </p:txBody>
      </p:sp>
      <p:sp>
        <p:nvSpPr>
          <p:cNvPr id="5996" name="Text Box 39"/>
          <p:cNvSpPr txBox="1"/>
          <p:nvPr/>
        </p:nvSpPr>
        <p:spPr>
          <a:xfrm>
            <a:off x="7034418" y="6247241"/>
            <a:ext cx="1552164" cy="26425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700"/>
              </a:spcBef>
              <a:defRPr sz="1200" b="1">
                <a:solidFill>
                  <a:srgbClr val="FFFFFF"/>
                </a:solidFill>
              </a:defRPr>
            </a:lvl1pPr>
          </a:lstStyle>
          <a:p>
            <a:r>
              <a:t>Handbook pg. 19-24</a:t>
            </a:r>
          </a:p>
        </p:txBody>
      </p:sp>
      <p:sp>
        <p:nvSpPr>
          <p:cNvPr id="5997" name="Rectangle 40"/>
          <p:cNvSpPr txBox="1">
            <a:spLocks noGrp="1"/>
          </p:cNvSpPr>
          <p:nvPr>
            <p:ph type="title" idx="4294967295"/>
          </p:nvPr>
        </p:nvSpPr>
        <p:spPr>
          <a:xfrm>
            <a:off x="0" y="-76200"/>
            <a:ext cx="4038600" cy="457200"/>
          </a:xfrm>
          <a:prstGeom prst="rect">
            <a:avLst/>
          </a:prstGeom>
        </p:spPr>
        <p:txBody>
          <a:bodyPr anchor="t"/>
          <a:lstStyle>
            <a:lvl1pPr algn="l" defTabSz="777240" rtl="1">
              <a:defRPr sz="2380">
                <a:solidFill>
                  <a:srgbClr val="FFD34A"/>
                </a:solidFill>
                <a:effectLst>
                  <a:outerShdw blurRad="32385" dist="32385" dir="2700000" rotWithShape="0">
                    <a:srgbClr val="000000"/>
                  </a:outerShdw>
                </a:effectLst>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العناصر الساسية الثلاثة</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5978"/>
                                        </p:tgtEl>
                                        <p:attrNameLst>
                                          <p:attrName>style.visibility</p:attrName>
                                        </p:attrNameLst>
                                      </p:cBhvr>
                                      <p:to>
                                        <p:strVal val="visible"/>
                                      </p:to>
                                    </p:set>
                                    <p:anim calcmode="lin" valueType="num">
                                      <p:cBhvr>
                                        <p:cTn id="7" dur="500" fill="hold"/>
                                        <p:tgtEl>
                                          <p:spTgt spid="5978"/>
                                        </p:tgtEl>
                                        <p:attrNameLst>
                                          <p:attrName>ppt_w</p:attrName>
                                        </p:attrNameLst>
                                      </p:cBhvr>
                                      <p:tavLst>
                                        <p:tav tm="0">
                                          <p:val>
                                            <p:fltVal val="0"/>
                                          </p:val>
                                        </p:tav>
                                        <p:tav tm="100000">
                                          <p:val>
                                            <p:strVal val="#ppt_w"/>
                                          </p:val>
                                        </p:tav>
                                      </p:tavLst>
                                    </p:anim>
                                    <p:anim calcmode="lin" valueType="num">
                                      <p:cBhvr>
                                        <p:cTn id="8" dur="500" fill="hold"/>
                                        <p:tgtEl>
                                          <p:spTgt spid="5978"/>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iterate>
                                    <p:tmAbs val="0"/>
                                  </p:iterate>
                                  <p:childTnLst>
                                    <p:set>
                                      <p:cBhvr>
                                        <p:cTn id="12" fill="hold"/>
                                        <p:tgtEl>
                                          <p:spTgt spid="5975"/>
                                        </p:tgtEl>
                                        <p:attrNameLst>
                                          <p:attrName>style.visibility</p:attrName>
                                        </p:attrNameLst>
                                      </p:cBhvr>
                                      <p:to>
                                        <p:strVal val="visible"/>
                                      </p:to>
                                    </p:set>
                                    <p:anim calcmode="lin" valueType="num">
                                      <p:cBhvr>
                                        <p:cTn id="13" dur="500" fill="hold"/>
                                        <p:tgtEl>
                                          <p:spTgt spid="5975"/>
                                        </p:tgtEl>
                                        <p:attrNameLst>
                                          <p:attrName>ppt_w</p:attrName>
                                        </p:attrNameLst>
                                      </p:cBhvr>
                                      <p:tavLst>
                                        <p:tav tm="0">
                                          <p:val>
                                            <p:fltVal val="0"/>
                                          </p:val>
                                        </p:tav>
                                        <p:tav tm="100000">
                                          <p:val>
                                            <p:strVal val="#ppt_w"/>
                                          </p:val>
                                        </p:tav>
                                      </p:tavLst>
                                    </p:anim>
                                    <p:anim calcmode="lin" valueType="num">
                                      <p:cBhvr>
                                        <p:cTn id="14" dur="500" fill="hold"/>
                                        <p:tgtEl>
                                          <p:spTgt spid="5975"/>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iterate>
                                    <p:tmAbs val="0"/>
                                  </p:iterate>
                                  <p:childTnLst>
                                    <p:set>
                                      <p:cBhvr>
                                        <p:cTn id="18" fill="hold"/>
                                        <p:tgtEl>
                                          <p:spTgt spid="5972"/>
                                        </p:tgtEl>
                                        <p:attrNameLst>
                                          <p:attrName>style.visibility</p:attrName>
                                        </p:attrNameLst>
                                      </p:cBhvr>
                                      <p:to>
                                        <p:strVal val="visible"/>
                                      </p:to>
                                    </p:set>
                                    <p:anim calcmode="lin" valueType="num">
                                      <p:cBhvr>
                                        <p:cTn id="19" dur="500" fill="hold"/>
                                        <p:tgtEl>
                                          <p:spTgt spid="5972"/>
                                        </p:tgtEl>
                                        <p:attrNameLst>
                                          <p:attrName>ppt_w</p:attrName>
                                        </p:attrNameLst>
                                      </p:cBhvr>
                                      <p:tavLst>
                                        <p:tav tm="0">
                                          <p:val>
                                            <p:fltVal val="0"/>
                                          </p:val>
                                        </p:tav>
                                        <p:tav tm="100000">
                                          <p:val>
                                            <p:strVal val="#ppt_w"/>
                                          </p:val>
                                        </p:tav>
                                      </p:tavLst>
                                    </p:anim>
                                    <p:anim calcmode="lin" valueType="num">
                                      <p:cBhvr>
                                        <p:cTn id="20" dur="500" fill="hold"/>
                                        <p:tgtEl>
                                          <p:spTgt spid="597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72" grpId="0" animBg="1" advAuto="0"/>
      <p:bldP spid="5975" grpId="0" animBg="1" advAuto="0"/>
      <p:bldP spid="5978" grpId="0" animBg="1" advAuto="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1" name="Line 2"/>
          <p:cNvSpPr/>
          <p:nvPr/>
        </p:nvSpPr>
        <p:spPr>
          <a:xfrm>
            <a:off x="1785939" y="3025775"/>
            <a:ext cx="5519739" cy="0"/>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02" name="Line 3"/>
          <p:cNvSpPr/>
          <p:nvPr/>
        </p:nvSpPr>
        <p:spPr>
          <a:xfrm>
            <a:off x="7316788" y="3019425"/>
            <a:ext cx="1" cy="3841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03" name="Line 4"/>
          <p:cNvSpPr/>
          <p:nvPr/>
        </p:nvSpPr>
        <p:spPr>
          <a:xfrm>
            <a:off x="4538662" y="3052764"/>
            <a:ext cx="1" cy="3841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04" name="Line 5"/>
          <p:cNvSpPr/>
          <p:nvPr/>
        </p:nvSpPr>
        <p:spPr>
          <a:xfrm>
            <a:off x="1778000" y="3019425"/>
            <a:ext cx="0" cy="349251"/>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05" name="Line 6"/>
          <p:cNvSpPr/>
          <p:nvPr/>
        </p:nvSpPr>
        <p:spPr>
          <a:xfrm>
            <a:off x="4545012" y="2100264"/>
            <a:ext cx="1" cy="8794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grpSp>
        <p:nvGrpSpPr>
          <p:cNvPr id="6010" name="Group 7"/>
          <p:cNvGrpSpPr/>
          <p:nvPr/>
        </p:nvGrpSpPr>
        <p:grpSpPr>
          <a:xfrm>
            <a:off x="1090612" y="4151312"/>
            <a:ext cx="6853241" cy="2083752"/>
            <a:chOff x="0" y="0"/>
            <a:chExt cx="6853239" cy="2083751"/>
          </a:xfrm>
        </p:grpSpPr>
        <p:sp>
          <p:nvSpPr>
            <p:cNvPr id="6006" name="Rectangle 8"/>
            <p:cNvSpPr txBox="1"/>
            <p:nvPr/>
          </p:nvSpPr>
          <p:spPr>
            <a:xfrm>
              <a:off x="0" y="3175"/>
              <a:ext cx="1405285" cy="762000"/>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numCol="1" anchor="t">
              <a:spAutoFit/>
            </a:bodyPr>
            <a:lstStyle>
              <a:lvl1pPr defTabSz="914400">
                <a:defRPr sz="4400" b="1" i="1">
                  <a:solidFill>
                    <a:srgbClr val="66FF66"/>
                  </a:solidFill>
                  <a:latin typeface="Times Roman"/>
                  <a:ea typeface="Times Roman"/>
                  <a:cs typeface="Times Roman"/>
                  <a:sym typeface="Times Roman"/>
                </a:defRPr>
              </a:lvl1pPr>
            </a:lstStyle>
            <a:p>
              <a:r>
                <a:t>12 : 1</a:t>
              </a:r>
            </a:p>
          </p:txBody>
        </p:sp>
        <p:sp>
          <p:nvSpPr>
            <p:cNvPr id="6007" name="Rectangle 9"/>
            <p:cNvSpPr txBox="1"/>
            <p:nvPr/>
          </p:nvSpPr>
          <p:spPr>
            <a:xfrm>
              <a:off x="2598738" y="1587"/>
              <a:ext cx="1528764" cy="762001"/>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450" tIns="44450" rIns="44450" bIns="44450" numCol="1" anchor="t">
              <a:spAutoFit/>
            </a:bodyPr>
            <a:lstStyle>
              <a:lvl1pPr defTabSz="914400">
                <a:defRPr sz="4400" b="1" i="1">
                  <a:solidFill>
                    <a:srgbClr val="66FF66"/>
                  </a:solidFill>
                  <a:latin typeface="Times Roman"/>
                  <a:ea typeface="Times Roman"/>
                  <a:cs typeface="Times Roman"/>
                  <a:sym typeface="Times Roman"/>
                </a:defRPr>
              </a:lvl1pPr>
            </a:lstStyle>
            <a:p>
              <a:r>
                <a:t>12 : 2</a:t>
              </a:r>
            </a:p>
          </p:txBody>
        </p:sp>
        <p:sp>
          <p:nvSpPr>
            <p:cNvPr id="6008" name="Rectangle 10"/>
            <p:cNvSpPr txBox="1"/>
            <p:nvPr/>
          </p:nvSpPr>
          <p:spPr>
            <a:xfrm>
              <a:off x="5313363" y="0"/>
              <a:ext cx="1539877" cy="762000"/>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450" tIns="44450" rIns="44450" bIns="44450" numCol="1" anchor="t">
              <a:spAutoFit/>
            </a:bodyPr>
            <a:lstStyle>
              <a:lvl1pPr defTabSz="914400">
                <a:defRPr sz="4400" b="1" i="1">
                  <a:solidFill>
                    <a:srgbClr val="66FF66"/>
                  </a:solidFill>
                  <a:latin typeface="Times Roman"/>
                  <a:ea typeface="Times Roman"/>
                  <a:cs typeface="Times Roman"/>
                  <a:sym typeface="Times Roman"/>
                </a:defRPr>
              </a:lvl1pPr>
            </a:lstStyle>
            <a:p>
              <a:r>
                <a:t>12 : 3</a:t>
              </a:r>
            </a:p>
          </p:txBody>
        </p:sp>
        <p:sp>
          <p:nvSpPr>
            <p:cNvPr id="6009" name="Rectangle 11"/>
            <p:cNvSpPr txBox="1"/>
            <p:nvPr/>
          </p:nvSpPr>
          <p:spPr>
            <a:xfrm>
              <a:off x="1625600" y="673100"/>
              <a:ext cx="4501275" cy="1410652"/>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numCol="1" anchor="t">
              <a:spAutoFit/>
            </a:bodyPr>
            <a:lstStyle/>
            <a:p>
              <a:pPr defTabSz="914400" rtl="1">
                <a:defRPr sz="8000" i="1">
                  <a:solidFill>
                    <a:srgbClr val="66FF66"/>
                  </a:solidFill>
                  <a:latin typeface="Times Roman"/>
                  <a:ea typeface="Times Roman"/>
                  <a:cs typeface="Times Roman"/>
                  <a:sym typeface="Times Roman"/>
                </a:defRPr>
              </a:pPr>
              <a:r>
                <a:t>“</a:t>
              </a:r>
              <a:r>
                <a:rPr>
                  <a:latin typeface="+mn-lt"/>
                  <a:ea typeface="+mn-ea"/>
                  <a:cs typeface="+mn-cs"/>
                  <a:sym typeface="Helvetica"/>
                </a:rPr>
                <a:t>أ </a:t>
              </a:r>
              <a:r>
                <a:t>– </a:t>
              </a:r>
              <a:r>
                <a:rPr>
                  <a:latin typeface="+mn-lt"/>
                  <a:ea typeface="+mn-ea"/>
                  <a:cs typeface="+mn-cs"/>
                  <a:sym typeface="Helvetica"/>
                </a:rPr>
                <a:t>ن </a:t>
              </a:r>
              <a:r>
                <a:t>- </a:t>
              </a:r>
              <a:r>
                <a:rPr>
                  <a:latin typeface="+mn-lt"/>
                  <a:ea typeface="+mn-ea"/>
                  <a:cs typeface="+mn-cs"/>
                  <a:sym typeface="Helvetica"/>
                </a:rPr>
                <a:t>ب</a:t>
              </a:r>
              <a:r>
                <a:t>"</a:t>
              </a:r>
            </a:p>
          </p:txBody>
        </p:sp>
      </p:grpSp>
      <p:sp>
        <p:nvSpPr>
          <p:cNvPr id="6011" name="Rectangle 12"/>
          <p:cNvSpPr txBox="1"/>
          <p:nvPr/>
        </p:nvSpPr>
        <p:spPr>
          <a:xfrm>
            <a:off x="666750" y="160338"/>
            <a:ext cx="660401" cy="14351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spcBef>
                <a:spcPts val="5200"/>
              </a:spcBef>
              <a:defRPr sz="8800">
                <a:solidFill>
                  <a:srgbClr val="FFD34A"/>
                </a:solidFill>
                <a:latin typeface="Times Roman"/>
                <a:ea typeface="Times Roman"/>
                <a:cs typeface="Times Roman"/>
                <a:sym typeface="Times Roman"/>
              </a:defRPr>
            </a:lvl1pPr>
          </a:lstStyle>
          <a:p>
            <a:r>
              <a:t>7</a:t>
            </a:r>
          </a:p>
        </p:txBody>
      </p:sp>
      <p:sp>
        <p:nvSpPr>
          <p:cNvPr id="6012" name="Line 13"/>
          <p:cNvSpPr/>
          <p:nvPr/>
        </p:nvSpPr>
        <p:spPr>
          <a:xfrm>
            <a:off x="898525" y="838200"/>
            <a:ext cx="296864" cy="0"/>
          </a:xfrm>
          <a:prstGeom prst="line">
            <a:avLst/>
          </a:prstGeom>
          <a:ln w="50800">
            <a:solidFill>
              <a:srgbClr val="FFD34A"/>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13" name="Rectangle 14"/>
          <p:cNvSpPr txBox="1"/>
          <p:nvPr/>
        </p:nvSpPr>
        <p:spPr>
          <a:xfrm>
            <a:off x="149225" y="604838"/>
            <a:ext cx="8850315" cy="3964099"/>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5400" b="1">
                <a:solidFill>
                  <a:srgbClr val="FAFD00"/>
                </a:solidFill>
                <a:latin typeface="Times Roman"/>
                <a:ea typeface="Times Roman"/>
                <a:cs typeface="Times Roman"/>
                <a:sym typeface="Times Roman"/>
              </a:defRPr>
            </a:pPr>
            <a:r>
              <a:t>        </a:t>
            </a:r>
            <a:r>
              <a:rPr b="0">
                <a:latin typeface="ＭＳ Ｐゴシック"/>
                <a:ea typeface="ＭＳ Ｐゴシック"/>
                <a:cs typeface="ＭＳ Ｐゴシック"/>
                <a:sym typeface="ＭＳ Ｐゴシック"/>
              </a:rPr>
              <a:t>العهد الإبراهيمي</a:t>
            </a:r>
          </a:p>
          <a:p>
            <a:pPr algn="ctr" defTabSz="914400" rtl="1">
              <a:defRPr sz="4400" b="1" i="1">
                <a:solidFill>
                  <a:srgbClr val="00FF00"/>
                </a:solidFill>
                <a:latin typeface="Times Roman"/>
                <a:ea typeface="Times Roman"/>
                <a:cs typeface="Times Roman"/>
                <a:sym typeface="Times Roman"/>
              </a:defRPr>
            </a:pPr>
            <a:r>
              <a:rPr b="0" i="0">
                <a:latin typeface="ＭＳ Ｐゴシック"/>
                <a:ea typeface="ＭＳ Ｐゴシック"/>
                <a:cs typeface="ＭＳ Ｐゴシック"/>
                <a:sym typeface="ＭＳ Ｐゴシック"/>
              </a:rPr>
              <a:t>تكوين </a:t>
            </a:r>
            <a:r>
              <a:t>12 : 1 - 3</a:t>
            </a:r>
          </a:p>
          <a:p>
            <a:pPr algn="ctr" defTabSz="914400">
              <a:defRPr sz="3200" i="1">
                <a:solidFill>
                  <a:srgbClr val="00FF00"/>
                </a:solidFill>
                <a:latin typeface="Times Roman"/>
                <a:ea typeface="Times Roman"/>
                <a:cs typeface="Times Roman"/>
                <a:sym typeface="Times Roman"/>
              </a:defRPr>
            </a:pPr>
            <a:endParaRPr/>
          </a:p>
          <a:p>
            <a:pPr algn="ctr" defTabSz="914400">
              <a:defRPr sz="3200" i="1">
                <a:solidFill>
                  <a:srgbClr val="00FF00"/>
                </a:solidFill>
                <a:latin typeface="Times Roman"/>
                <a:ea typeface="Times Roman"/>
                <a:cs typeface="Times Roman"/>
                <a:sym typeface="Times Roman"/>
              </a:defRPr>
            </a:pPr>
            <a:endParaRPr/>
          </a:p>
          <a:p>
            <a:pPr algn="ctr" defTabSz="914400">
              <a:defRPr sz="3600">
                <a:solidFill>
                  <a:srgbClr val="00DFCA"/>
                </a:solidFill>
                <a:latin typeface="Times Roman"/>
                <a:ea typeface="Times Roman"/>
                <a:cs typeface="Times Roman"/>
                <a:sym typeface="Times Roman"/>
              </a:defRPr>
            </a:pPr>
            <a:endParaRPr/>
          </a:p>
          <a:p>
            <a:pPr defTabSz="914400" rtl="1">
              <a:defRPr sz="3600">
                <a:solidFill>
                  <a:srgbClr val="FAFD00"/>
                </a:solidFill>
                <a:latin typeface="Times Roman"/>
                <a:ea typeface="Times Roman"/>
                <a:cs typeface="Times Roman"/>
                <a:sym typeface="Times Roman"/>
              </a:defRPr>
            </a:pPr>
            <a:r>
              <a:t>        </a:t>
            </a:r>
            <a:r>
              <a:rPr>
                <a:latin typeface="ＭＳ Ｐゴシック"/>
                <a:ea typeface="ＭＳ Ｐゴシック"/>
                <a:cs typeface="ＭＳ Ｐゴシック"/>
                <a:sym typeface="ＭＳ Ｐゴシック"/>
              </a:rPr>
              <a:t>الأرض  </a:t>
            </a:r>
            <a:r>
              <a:rPr b="1"/>
              <a:t>              </a:t>
            </a:r>
            <a:r>
              <a:rPr>
                <a:latin typeface="ＭＳ Ｐゴシック"/>
                <a:ea typeface="ＭＳ Ｐゴシック"/>
                <a:cs typeface="ＭＳ Ｐゴシック"/>
                <a:sym typeface="ＭＳ Ｐゴシック"/>
              </a:rPr>
              <a:t>النسل   </a:t>
            </a:r>
            <a:r>
              <a:rPr b="1"/>
              <a:t>     </a:t>
            </a:r>
            <a:r>
              <a:rPr>
                <a:latin typeface="ＭＳ Ｐゴシック"/>
                <a:ea typeface="ＭＳ Ｐゴシック"/>
                <a:cs typeface="ＭＳ Ｐゴシック"/>
                <a:sym typeface="ＭＳ Ｐゴシック"/>
              </a:rPr>
              <a:t>البركة       </a:t>
            </a:r>
          </a:p>
        </p:txBody>
      </p:sp>
      <p:sp>
        <p:nvSpPr>
          <p:cNvPr id="6014" name="Oval 15"/>
          <p:cNvSpPr/>
          <p:nvPr/>
        </p:nvSpPr>
        <p:spPr>
          <a:xfrm>
            <a:off x="5518151" y="3386139"/>
            <a:ext cx="2963865" cy="1527177"/>
          </a:xfrm>
          <a:prstGeom prst="ellipse">
            <a:avLst/>
          </a:prstGeom>
          <a:ln w="76200">
            <a:solidFill>
              <a:srgbClr val="FF0000"/>
            </a:solidFill>
          </a:ln>
          <a:effectLst>
            <a:outerShdw blurRad="63500" dist="107762" dir="2700000" rotWithShape="0">
              <a:srgbClr val="1A0004">
                <a:alpha val="74998"/>
              </a:srgbClr>
            </a:outerShdw>
          </a:effectLst>
        </p:spPr>
        <p:txBody>
          <a:bodyPr lIns="45719" rIns="45719" anchor="ctr"/>
          <a:lstStyle/>
          <a:p>
            <a:pPr defTabSz="914400">
              <a:defRPr sz="2400">
                <a:solidFill>
                  <a:srgbClr val="FFFFFF"/>
                </a:solidFill>
              </a:defRPr>
            </a:pPr>
            <a:endParaRPr/>
          </a:p>
        </p:txBody>
      </p:sp>
      <p:sp>
        <p:nvSpPr>
          <p:cNvPr id="6015" name="Freeform 16"/>
          <p:cNvSpPr/>
          <p:nvPr/>
        </p:nvSpPr>
        <p:spPr>
          <a:xfrm>
            <a:off x="8764589" y="3565526"/>
            <a:ext cx="203200" cy="762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path>
            </a:pathLst>
          </a:custGeom>
          <a:solidFill>
            <a:srgbClr val="4D4D4D"/>
          </a:solidFill>
          <a:ln w="12700">
            <a:miter lim="400000"/>
          </a:ln>
        </p:spPr>
        <p:txBody>
          <a:bodyPr lIns="45719" rIns="45719"/>
          <a:lstStyle/>
          <a:p>
            <a:pPr algn="ctr" defTabSz="914400">
              <a:defRPr>
                <a:solidFill>
                  <a:srgbClr val="FFFFFF"/>
                </a:solidFill>
              </a:defRPr>
            </a:pPr>
            <a:endParaRPr/>
          </a:p>
        </p:txBody>
      </p:sp>
      <p:sp>
        <p:nvSpPr>
          <p:cNvPr id="6016" name="AutoShape 17"/>
          <p:cNvSpPr/>
          <p:nvPr/>
        </p:nvSpPr>
        <p:spPr>
          <a:xfrm>
            <a:off x="8053388" y="3457575"/>
            <a:ext cx="730252" cy="903288"/>
          </a:xfrm>
          <a:prstGeom prst="roundRect">
            <a:avLst>
              <a:gd name="adj" fmla="val 16667"/>
            </a:avLst>
          </a:prstGeom>
          <a:solidFill>
            <a:srgbClr val="E7EC26"/>
          </a:solidFill>
          <a:ln w="38100">
            <a:solidFill>
              <a:srgbClr val="1A0004"/>
            </a:solidFill>
          </a:ln>
        </p:spPr>
        <p:txBody>
          <a:bodyPr lIns="45719" rIns="45719" anchor="ctr"/>
          <a:lstStyle/>
          <a:p>
            <a:pPr defTabSz="914400">
              <a:defRPr sz="2400">
                <a:solidFill>
                  <a:srgbClr val="FFFFFF"/>
                </a:solidFill>
              </a:defRPr>
            </a:pPr>
            <a:endParaRPr/>
          </a:p>
        </p:txBody>
      </p:sp>
      <p:sp>
        <p:nvSpPr>
          <p:cNvPr id="6017" name="Rectangle 18"/>
          <p:cNvSpPr/>
          <p:nvPr/>
        </p:nvSpPr>
        <p:spPr>
          <a:xfrm>
            <a:off x="8051800" y="3614737"/>
            <a:ext cx="952501" cy="1049338"/>
          </a:xfrm>
          <a:prstGeom prst="rect">
            <a:avLst/>
          </a:prstGeom>
          <a:solidFill>
            <a:srgbClr val="FFFF00"/>
          </a:solidFill>
          <a:ln w="38100">
            <a:solidFill>
              <a:srgbClr val="000000"/>
            </a:solidFill>
            <a:miter/>
          </a:ln>
        </p:spPr>
        <p:txBody>
          <a:bodyPr lIns="45719" rIns="45719" anchor="ctr"/>
          <a:lstStyle/>
          <a:p>
            <a:pPr defTabSz="914400">
              <a:defRPr sz="2400">
                <a:solidFill>
                  <a:srgbClr val="FFFFFF"/>
                </a:solidFill>
              </a:defRPr>
            </a:pPr>
            <a:endParaRPr/>
          </a:p>
        </p:txBody>
      </p:sp>
      <p:sp>
        <p:nvSpPr>
          <p:cNvPr id="6018" name="AutoShape 19"/>
          <p:cNvSpPr/>
          <p:nvPr/>
        </p:nvSpPr>
        <p:spPr>
          <a:xfrm>
            <a:off x="8072438" y="3482975"/>
            <a:ext cx="692152" cy="903288"/>
          </a:xfrm>
          <a:prstGeom prst="roundRect">
            <a:avLst>
              <a:gd name="adj" fmla="val 16667"/>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6019" name="Line 20"/>
          <p:cNvSpPr/>
          <p:nvPr/>
        </p:nvSpPr>
        <p:spPr>
          <a:xfrm flipV="1">
            <a:off x="8113713" y="4014787"/>
            <a:ext cx="838201" cy="1588"/>
          </a:xfrm>
          <a:prstGeom prst="line">
            <a:avLst/>
          </a:prstGeom>
          <a:ln w="12700">
            <a:solidFill>
              <a:srgbClr val="000000"/>
            </a:solidFill>
          </a:ln>
        </p:spPr>
        <p:txBody>
          <a:bodyPr lIns="45719" rIns="45719"/>
          <a:lstStyle/>
          <a:p>
            <a:pPr>
              <a:defRPr>
                <a:solidFill>
                  <a:srgbClr val="FFFFFF"/>
                </a:solidFill>
              </a:defRPr>
            </a:pPr>
            <a:endParaRPr/>
          </a:p>
        </p:txBody>
      </p:sp>
      <p:sp>
        <p:nvSpPr>
          <p:cNvPr id="6020" name="Line 21"/>
          <p:cNvSpPr/>
          <p:nvPr/>
        </p:nvSpPr>
        <p:spPr>
          <a:xfrm flipV="1">
            <a:off x="8113714" y="4217989"/>
            <a:ext cx="846138" cy="1588"/>
          </a:xfrm>
          <a:prstGeom prst="line">
            <a:avLst/>
          </a:prstGeom>
          <a:ln w="12700">
            <a:solidFill>
              <a:srgbClr val="000000"/>
            </a:solidFill>
          </a:ln>
        </p:spPr>
        <p:txBody>
          <a:bodyPr lIns="45719" rIns="45719"/>
          <a:lstStyle/>
          <a:p>
            <a:pPr>
              <a:defRPr>
                <a:solidFill>
                  <a:srgbClr val="FFFFFF"/>
                </a:solidFill>
              </a:defRPr>
            </a:pPr>
            <a:endParaRPr/>
          </a:p>
        </p:txBody>
      </p:sp>
      <p:sp>
        <p:nvSpPr>
          <p:cNvPr id="6021" name="Rectangle 22"/>
          <p:cNvSpPr/>
          <p:nvPr/>
        </p:nvSpPr>
        <p:spPr>
          <a:xfrm>
            <a:off x="8437563" y="4060825"/>
            <a:ext cx="330201" cy="114300"/>
          </a:xfrm>
          <a:prstGeom prst="rect">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6022" name="Rectangle 23"/>
          <p:cNvSpPr txBox="1"/>
          <p:nvPr/>
        </p:nvSpPr>
        <p:spPr>
          <a:xfrm>
            <a:off x="8232776" y="3832226"/>
            <a:ext cx="579091" cy="241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sz="1000" b="1">
                <a:latin typeface="+mn-lt"/>
                <a:ea typeface="+mn-ea"/>
                <a:cs typeface="+mn-cs"/>
                <a:sym typeface="Helvetica"/>
              </a:defRPr>
            </a:lvl1pPr>
          </a:lstStyle>
          <a:p>
            <a:r>
              <a:t>L - S - B</a:t>
            </a:r>
          </a:p>
        </p:txBody>
      </p:sp>
      <p:sp>
        <p:nvSpPr>
          <p:cNvPr id="6023" name="Rectangle 24"/>
          <p:cNvSpPr txBox="1"/>
          <p:nvPr/>
        </p:nvSpPr>
        <p:spPr>
          <a:xfrm>
            <a:off x="8221662" y="3654425"/>
            <a:ext cx="641289" cy="22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sz="900" b="1">
                <a:latin typeface="+mn-lt"/>
                <a:ea typeface="+mn-ea"/>
                <a:cs typeface="+mn-cs"/>
                <a:sym typeface="Helvetica"/>
              </a:defRPr>
            </a:lvl1pPr>
          </a:lstStyle>
          <a:p>
            <a:r>
              <a:t>The CALL</a:t>
            </a:r>
          </a:p>
        </p:txBody>
      </p:sp>
      <p:sp>
        <p:nvSpPr>
          <p:cNvPr id="6024" name="Rectangle 25"/>
          <p:cNvSpPr txBox="1"/>
          <p:nvPr/>
        </p:nvSpPr>
        <p:spPr>
          <a:xfrm>
            <a:off x="8050212" y="3432175"/>
            <a:ext cx="692077" cy="22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sz="900" b="1">
                <a:latin typeface="Chicago"/>
                <a:ea typeface="Chicago"/>
                <a:cs typeface="Chicago"/>
                <a:sym typeface="Chicago"/>
              </a:defRPr>
            </a:lvl1pPr>
          </a:lstStyle>
          <a:p>
            <a:r>
              <a:t>ABRAHAM</a:t>
            </a:r>
          </a:p>
        </p:txBody>
      </p:sp>
      <p:sp>
        <p:nvSpPr>
          <p:cNvPr id="6025" name="Line 26"/>
          <p:cNvSpPr/>
          <p:nvPr/>
        </p:nvSpPr>
        <p:spPr>
          <a:xfrm flipV="1">
            <a:off x="8107363" y="3824287"/>
            <a:ext cx="830264" cy="1588"/>
          </a:xfrm>
          <a:prstGeom prst="line">
            <a:avLst/>
          </a:prstGeom>
          <a:ln w="12700">
            <a:solidFill>
              <a:srgbClr val="000000"/>
            </a:solidFill>
          </a:ln>
        </p:spPr>
        <p:txBody>
          <a:bodyPr lIns="45719" rIns="45719"/>
          <a:lstStyle/>
          <a:p>
            <a:pPr>
              <a:defRPr>
                <a:solidFill>
                  <a:srgbClr val="FFFFFF"/>
                </a:solidFill>
              </a:defRPr>
            </a:pPr>
            <a:endParaRPr/>
          </a:p>
        </p:txBody>
      </p:sp>
      <p:sp>
        <p:nvSpPr>
          <p:cNvPr id="6026" name="Line 27"/>
          <p:cNvSpPr/>
          <p:nvPr/>
        </p:nvSpPr>
        <p:spPr>
          <a:xfrm flipV="1">
            <a:off x="8107364" y="4400551"/>
            <a:ext cx="846138" cy="3176"/>
          </a:xfrm>
          <a:prstGeom prst="line">
            <a:avLst/>
          </a:prstGeom>
          <a:ln w="12700">
            <a:solidFill>
              <a:srgbClr val="000000"/>
            </a:solidFill>
          </a:ln>
        </p:spPr>
        <p:txBody>
          <a:bodyPr lIns="45719" rIns="45719"/>
          <a:lstStyle/>
          <a:p>
            <a:pPr>
              <a:defRPr>
                <a:solidFill>
                  <a:srgbClr val="FFFFFF"/>
                </a:solidFill>
              </a:defRPr>
            </a:pPr>
            <a:endParaRPr/>
          </a:p>
        </p:txBody>
      </p:sp>
      <p:sp>
        <p:nvSpPr>
          <p:cNvPr id="6027" name="Line 28"/>
          <p:cNvSpPr/>
          <p:nvPr/>
        </p:nvSpPr>
        <p:spPr>
          <a:xfrm flipV="1">
            <a:off x="8107363" y="4597401"/>
            <a:ext cx="838201" cy="3176"/>
          </a:xfrm>
          <a:prstGeom prst="line">
            <a:avLst/>
          </a:prstGeom>
          <a:ln w="12700">
            <a:solidFill>
              <a:srgbClr val="000000"/>
            </a:solidFill>
          </a:ln>
        </p:spPr>
        <p:txBody>
          <a:bodyPr lIns="45719" rIns="45719"/>
          <a:lstStyle/>
          <a:p>
            <a:pPr>
              <a:defRPr>
                <a:solidFill>
                  <a:srgbClr val="FFFFFF"/>
                </a:solidFill>
              </a:defRPr>
            </a:pPr>
            <a:endParaRPr/>
          </a:p>
        </p:txBody>
      </p:sp>
      <p:sp>
        <p:nvSpPr>
          <p:cNvPr id="6028" name="Oval 30"/>
          <p:cNvSpPr/>
          <p:nvPr/>
        </p:nvSpPr>
        <p:spPr>
          <a:xfrm>
            <a:off x="3633789" y="3386139"/>
            <a:ext cx="1871665" cy="1527177"/>
          </a:xfrm>
          <a:prstGeom prst="ellipse">
            <a:avLst/>
          </a:prstGeom>
          <a:ln w="76200">
            <a:solidFill>
              <a:srgbClr val="FF0000"/>
            </a:solidFill>
          </a:ln>
          <a:effectLst>
            <a:outerShdw blurRad="63500" dist="107762" dir="2700000" rotWithShape="0">
              <a:srgbClr val="1A0004">
                <a:alpha val="74998"/>
              </a:srgbClr>
            </a:outerShdw>
          </a:effectLst>
        </p:spPr>
        <p:txBody>
          <a:bodyPr lIns="45719" rIns="45719" anchor="ctr"/>
          <a:lstStyle/>
          <a:p>
            <a:pPr defTabSz="914400">
              <a:defRPr sz="2400">
                <a:solidFill>
                  <a:srgbClr val="FFFFFF"/>
                </a:solidFill>
              </a:defRPr>
            </a:pPr>
            <a:endParaRPr/>
          </a:p>
        </p:txBody>
      </p:sp>
      <p:sp>
        <p:nvSpPr>
          <p:cNvPr id="6029" name="Oval 31"/>
          <p:cNvSpPr/>
          <p:nvPr/>
        </p:nvSpPr>
        <p:spPr>
          <a:xfrm>
            <a:off x="603250" y="3411539"/>
            <a:ext cx="2125666" cy="1527177"/>
          </a:xfrm>
          <a:prstGeom prst="ellipse">
            <a:avLst/>
          </a:prstGeom>
          <a:ln w="76200">
            <a:solidFill>
              <a:srgbClr val="FF0000"/>
            </a:solidFill>
          </a:ln>
          <a:effectLst>
            <a:outerShdw blurRad="63500" dist="107762" dir="2700000" rotWithShape="0">
              <a:srgbClr val="1A0004">
                <a:alpha val="74998"/>
              </a:srgbClr>
            </a:outerShdw>
          </a:effectLst>
        </p:spPr>
        <p:txBody>
          <a:bodyPr lIns="45719" rIns="45719" anchor="ctr"/>
          <a:lstStyle/>
          <a:p>
            <a:pPr defTabSz="914400">
              <a:defRPr sz="2400">
                <a:solidFill>
                  <a:srgbClr val="FFFFFF"/>
                </a:solidFill>
              </a:defRPr>
            </a:pPr>
            <a:endParaRPr/>
          </a:p>
        </p:txBody>
      </p:sp>
      <p:sp>
        <p:nvSpPr>
          <p:cNvPr id="6030" name="Rectangle 32"/>
          <p:cNvSpPr txBox="1"/>
          <p:nvPr/>
        </p:nvSpPr>
        <p:spPr>
          <a:xfrm>
            <a:off x="8131766" y="6513832"/>
            <a:ext cx="259170"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15</a:t>
            </a:r>
          </a:p>
        </p:txBody>
      </p:sp>
      <p:sp>
        <p:nvSpPr>
          <p:cNvPr id="6031" name="Text Box 33"/>
          <p:cNvSpPr txBox="1"/>
          <p:nvPr/>
        </p:nvSpPr>
        <p:spPr>
          <a:xfrm>
            <a:off x="7034418" y="6247241"/>
            <a:ext cx="1552164" cy="26425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700"/>
              </a:spcBef>
              <a:defRPr sz="1200" b="1">
                <a:solidFill>
                  <a:srgbClr val="FFFFFF"/>
                </a:solidFill>
              </a:defRPr>
            </a:lvl1pPr>
          </a:lstStyle>
          <a:p>
            <a:r>
              <a:t>Handbook pg. 19-24</a:t>
            </a:r>
          </a:p>
        </p:txBody>
      </p:sp>
      <p:sp>
        <p:nvSpPr>
          <p:cNvPr id="6032" name="Text Box 34"/>
          <p:cNvSpPr txBox="1"/>
          <p:nvPr/>
        </p:nvSpPr>
        <p:spPr>
          <a:xfrm>
            <a:off x="8542022" y="33339"/>
            <a:ext cx="443171" cy="43706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defRPr>
            </a:lvl1pPr>
          </a:lstStyle>
          <a:p>
            <a:r>
              <a:t>60</a:t>
            </a:r>
          </a:p>
        </p:txBody>
      </p:sp>
      <p:sp>
        <p:nvSpPr>
          <p:cNvPr id="6033" name="Rectangle 35"/>
          <p:cNvSpPr txBox="1">
            <a:spLocks noGrp="1"/>
          </p:cNvSpPr>
          <p:nvPr>
            <p:ph type="title" idx="4294967295"/>
          </p:nvPr>
        </p:nvSpPr>
        <p:spPr>
          <a:xfrm>
            <a:off x="0" y="-76200"/>
            <a:ext cx="4267200" cy="457200"/>
          </a:xfrm>
          <a:prstGeom prst="rect">
            <a:avLst/>
          </a:prstGeom>
        </p:spPr>
        <p:txBody>
          <a:bodyPr anchor="t"/>
          <a:lstStyle>
            <a:lvl1pPr algn="l" defTabSz="777240" rtl="1">
              <a:defRPr sz="2380">
                <a:solidFill>
                  <a:srgbClr val="FFD34A"/>
                </a:solidFill>
                <a:effectLst>
                  <a:outerShdw blurRad="32385" dist="32385" dir="2700000" rotWithShape="0">
                    <a:srgbClr val="000000"/>
                  </a:outerShdw>
                </a:effectLst>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توسع العناصر</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1000"/>
                                  </p:stCondLst>
                                  <p:iterate>
                                    <p:tmAbs val="0"/>
                                  </p:iterate>
                                  <p:childTnLst>
                                    <p:set>
                                      <p:cBhvr>
                                        <p:cTn id="6" fill="hold"/>
                                        <p:tgtEl>
                                          <p:spTgt spid="6010"/>
                                        </p:tgtEl>
                                        <p:attrNameLst>
                                          <p:attrName>style.visibility</p:attrName>
                                        </p:attrNameLst>
                                      </p:cBhvr>
                                      <p:to>
                                        <p:strVal val="visible"/>
                                      </p:to>
                                    </p:set>
                                    <p:anim calcmode="lin" valueType="num">
                                      <p:cBhvr>
                                        <p:cTn id="7" dur="500" fill="hold"/>
                                        <p:tgtEl>
                                          <p:spTgt spid="6010"/>
                                        </p:tgtEl>
                                        <p:attrNameLst>
                                          <p:attrName>ppt_w</p:attrName>
                                        </p:attrNameLst>
                                      </p:cBhvr>
                                      <p:tavLst>
                                        <p:tav tm="0">
                                          <p:val>
                                            <p:fltVal val="0"/>
                                          </p:val>
                                        </p:tav>
                                        <p:tav tm="100000">
                                          <p:val>
                                            <p:strVal val="#ppt_w"/>
                                          </p:val>
                                        </p:tav>
                                      </p:tavLst>
                                    </p:anim>
                                    <p:anim calcmode="lin" valueType="num">
                                      <p:cBhvr>
                                        <p:cTn id="8" dur="500" fill="hold"/>
                                        <p:tgtEl>
                                          <p:spTgt spid="6010"/>
                                        </p:tgtEl>
                                        <p:attrNameLst>
                                          <p:attrName>ppt_h</p:attrName>
                                        </p:attrNameLst>
                                      </p:cBhvr>
                                      <p:tavLst>
                                        <p:tav tm="0">
                                          <p:val>
                                            <p:fltVal val="0"/>
                                          </p:val>
                                        </p:tav>
                                        <p:tav tm="100000">
                                          <p:val>
                                            <p:strVal val="#ppt_h"/>
                                          </p:val>
                                        </p:tav>
                                      </p:tavLst>
                                    </p:anim>
                                  </p:childTnLst>
                                </p:cTn>
                              </p:par>
                            </p:childTnLst>
                          </p:cTn>
                        </p:par>
                        <p:par>
                          <p:cTn id="9" fill="hold">
                            <p:stCondLst>
                              <p:cond delay="1500"/>
                            </p:stCondLst>
                            <p:childTnLst>
                              <p:par>
                                <p:cTn id="10" presetID="10" presetClass="entr" fill="hold" grpId="0" nodeType="afterEffect">
                                  <p:stCondLst>
                                    <p:cond delay="0"/>
                                  </p:stCondLst>
                                  <p:iterate>
                                    <p:tmAbs val="0"/>
                                  </p:iterate>
                                  <p:childTnLst>
                                    <p:set>
                                      <p:cBhvr>
                                        <p:cTn id="11" fill="hold"/>
                                        <p:tgtEl>
                                          <p:spTgt spid="6029"/>
                                        </p:tgtEl>
                                        <p:attrNameLst>
                                          <p:attrName>style.visibility</p:attrName>
                                        </p:attrNameLst>
                                      </p:cBhvr>
                                      <p:to>
                                        <p:strVal val="visible"/>
                                      </p:to>
                                    </p:set>
                                    <p:animEffect transition="in" filter="fade">
                                      <p:cBhvr>
                                        <p:cTn id="12" dur="500"/>
                                        <p:tgtEl>
                                          <p:spTgt spid="6029"/>
                                        </p:tgtEl>
                                      </p:cBhvr>
                                    </p:animEffect>
                                  </p:childTnLst>
                                </p:cTn>
                              </p:par>
                            </p:childTnLst>
                          </p:cTn>
                        </p:par>
                        <p:par>
                          <p:cTn id="13" fill="hold">
                            <p:stCondLst>
                              <p:cond delay="2000"/>
                            </p:stCondLst>
                            <p:childTnLst>
                              <p:par>
                                <p:cTn id="14" presetID="10" presetClass="entr" fill="hold" grpId="0" nodeType="afterEffect">
                                  <p:stCondLst>
                                    <p:cond delay="0"/>
                                  </p:stCondLst>
                                  <p:iterate>
                                    <p:tmAbs val="0"/>
                                  </p:iterate>
                                  <p:childTnLst>
                                    <p:set>
                                      <p:cBhvr>
                                        <p:cTn id="15" fill="hold"/>
                                        <p:tgtEl>
                                          <p:spTgt spid="6028"/>
                                        </p:tgtEl>
                                        <p:attrNameLst>
                                          <p:attrName>style.visibility</p:attrName>
                                        </p:attrNameLst>
                                      </p:cBhvr>
                                      <p:to>
                                        <p:strVal val="visible"/>
                                      </p:to>
                                    </p:set>
                                    <p:animEffect transition="in" filter="fade">
                                      <p:cBhvr>
                                        <p:cTn id="16" dur="500"/>
                                        <p:tgtEl>
                                          <p:spTgt spid="6028"/>
                                        </p:tgtEl>
                                      </p:cBhvr>
                                    </p:animEffect>
                                  </p:childTnLst>
                                </p:cTn>
                              </p:par>
                            </p:childTnLst>
                          </p:cTn>
                        </p:par>
                        <p:par>
                          <p:cTn id="17" fill="hold">
                            <p:stCondLst>
                              <p:cond delay="2500"/>
                            </p:stCondLst>
                            <p:childTnLst>
                              <p:par>
                                <p:cTn id="18" presetID="10" presetClass="entr" fill="hold" grpId="0" nodeType="afterEffect">
                                  <p:stCondLst>
                                    <p:cond delay="0"/>
                                  </p:stCondLst>
                                  <p:iterate>
                                    <p:tmAbs val="0"/>
                                  </p:iterate>
                                  <p:childTnLst>
                                    <p:set>
                                      <p:cBhvr>
                                        <p:cTn id="19" fill="hold"/>
                                        <p:tgtEl>
                                          <p:spTgt spid="6014"/>
                                        </p:tgtEl>
                                        <p:attrNameLst>
                                          <p:attrName>style.visibility</p:attrName>
                                        </p:attrNameLst>
                                      </p:cBhvr>
                                      <p:to>
                                        <p:strVal val="visible"/>
                                      </p:to>
                                    </p:set>
                                    <p:animEffect transition="in" filter="fade">
                                      <p:cBhvr>
                                        <p:cTn id="20" dur="500"/>
                                        <p:tgtEl>
                                          <p:spTgt spid="6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 grpId="0" animBg="1" advAuto="0"/>
      <p:bldP spid="6014" grpId="0" animBg="1" advAuto="0"/>
      <p:bldP spid="6028" grpId="0" animBg="1" advAuto="0"/>
      <p:bldP spid="6029" grpId="0" animBg="1" advAuto="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5" name="Rectangle 2"/>
          <p:cNvSpPr txBox="1"/>
          <p:nvPr/>
        </p:nvSpPr>
        <p:spPr>
          <a:xfrm>
            <a:off x="149225" y="604838"/>
            <a:ext cx="8850315" cy="3964099"/>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5400" b="1">
                <a:solidFill>
                  <a:srgbClr val="FAFD00"/>
                </a:solidFill>
                <a:latin typeface="Times Roman"/>
                <a:ea typeface="Times Roman"/>
                <a:cs typeface="Times Roman"/>
                <a:sym typeface="Times Roman"/>
              </a:defRPr>
            </a:pPr>
            <a:r>
              <a:t>        </a:t>
            </a:r>
            <a:r>
              <a:rPr b="0">
                <a:latin typeface="ＭＳ Ｐゴシック"/>
                <a:ea typeface="ＭＳ Ｐゴシック"/>
                <a:cs typeface="ＭＳ Ｐゴシック"/>
                <a:sym typeface="ＭＳ Ｐゴシック"/>
              </a:rPr>
              <a:t>العهد الإبراهيمي</a:t>
            </a:r>
          </a:p>
          <a:p>
            <a:pPr algn="ctr" defTabSz="914400" rtl="1">
              <a:defRPr sz="4400" b="1" i="1">
                <a:solidFill>
                  <a:srgbClr val="00FF00"/>
                </a:solidFill>
                <a:latin typeface="Times Roman"/>
                <a:ea typeface="Times Roman"/>
                <a:cs typeface="Times Roman"/>
                <a:sym typeface="Times Roman"/>
              </a:defRPr>
            </a:pPr>
            <a:r>
              <a:rPr b="0" i="0">
                <a:latin typeface="ＭＳ Ｐゴシック"/>
                <a:ea typeface="ＭＳ Ｐゴシック"/>
                <a:cs typeface="ＭＳ Ｐゴシック"/>
                <a:sym typeface="ＭＳ Ｐゴシック"/>
              </a:rPr>
              <a:t>تكوين </a:t>
            </a:r>
            <a:r>
              <a:t>12 : 1 - 3</a:t>
            </a:r>
          </a:p>
          <a:p>
            <a:pPr algn="ctr" defTabSz="914400">
              <a:defRPr sz="3200" i="1">
                <a:solidFill>
                  <a:srgbClr val="00FF00"/>
                </a:solidFill>
                <a:latin typeface="Times Roman"/>
                <a:ea typeface="Times Roman"/>
                <a:cs typeface="Times Roman"/>
                <a:sym typeface="Times Roman"/>
              </a:defRPr>
            </a:pPr>
            <a:endParaRPr/>
          </a:p>
          <a:p>
            <a:pPr algn="ctr" defTabSz="914400">
              <a:defRPr sz="3200" i="1">
                <a:solidFill>
                  <a:srgbClr val="00FF00"/>
                </a:solidFill>
                <a:latin typeface="Times Roman"/>
                <a:ea typeface="Times Roman"/>
                <a:cs typeface="Times Roman"/>
                <a:sym typeface="Times Roman"/>
              </a:defRPr>
            </a:pPr>
            <a:endParaRPr/>
          </a:p>
          <a:p>
            <a:pPr algn="ctr" defTabSz="914400">
              <a:defRPr sz="3600">
                <a:solidFill>
                  <a:srgbClr val="00DFCA"/>
                </a:solidFill>
                <a:latin typeface="Times Roman"/>
                <a:ea typeface="Times Roman"/>
                <a:cs typeface="Times Roman"/>
                <a:sym typeface="Times Roman"/>
              </a:defRPr>
            </a:pPr>
            <a:endParaRPr/>
          </a:p>
          <a:p>
            <a:pPr defTabSz="914400" rtl="1">
              <a:defRPr sz="3600">
                <a:solidFill>
                  <a:srgbClr val="FAFD00"/>
                </a:solidFill>
                <a:latin typeface="Times Roman"/>
                <a:ea typeface="Times Roman"/>
                <a:cs typeface="Times Roman"/>
                <a:sym typeface="Times Roman"/>
              </a:defRPr>
            </a:pPr>
            <a:r>
              <a:t>        </a:t>
            </a:r>
            <a:r>
              <a:rPr>
                <a:latin typeface="ＭＳ Ｐゴシック"/>
                <a:ea typeface="ＭＳ Ｐゴシック"/>
                <a:cs typeface="ＭＳ Ｐゴシック"/>
                <a:sym typeface="ＭＳ Ｐゴシック"/>
              </a:rPr>
              <a:t>الأرض </a:t>
            </a:r>
            <a:r>
              <a:rPr b="1"/>
              <a:t>              </a:t>
            </a:r>
            <a:r>
              <a:rPr>
                <a:latin typeface="ＭＳ Ｐゴシック"/>
                <a:ea typeface="ＭＳ Ｐゴシック"/>
                <a:cs typeface="ＭＳ Ｐゴシック"/>
                <a:sym typeface="ＭＳ Ｐゴシック"/>
              </a:rPr>
              <a:t>النسل </a:t>
            </a:r>
            <a:r>
              <a:rPr b="1"/>
              <a:t>     </a:t>
            </a:r>
            <a:r>
              <a:rPr>
                <a:latin typeface="ＭＳ Ｐゴシック"/>
                <a:ea typeface="ＭＳ Ｐゴシック"/>
                <a:cs typeface="ＭＳ Ｐゴシック"/>
                <a:sym typeface="ＭＳ Ｐゴシック"/>
              </a:rPr>
              <a:t>البركة      </a:t>
            </a:r>
          </a:p>
        </p:txBody>
      </p:sp>
      <p:sp>
        <p:nvSpPr>
          <p:cNvPr id="6036" name="Line 3"/>
          <p:cNvSpPr/>
          <p:nvPr/>
        </p:nvSpPr>
        <p:spPr>
          <a:xfrm>
            <a:off x="1785939" y="3025775"/>
            <a:ext cx="5519739" cy="0"/>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37" name="Line 4"/>
          <p:cNvSpPr/>
          <p:nvPr/>
        </p:nvSpPr>
        <p:spPr>
          <a:xfrm>
            <a:off x="7316788" y="3019425"/>
            <a:ext cx="1" cy="3841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38" name="Line 5"/>
          <p:cNvSpPr/>
          <p:nvPr/>
        </p:nvSpPr>
        <p:spPr>
          <a:xfrm>
            <a:off x="4538662" y="3052764"/>
            <a:ext cx="1" cy="3841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39" name="Line 6"/>
          <p:cNvSpPr/>
          <p:nvPr/>
        </p:nvSpPr>
        <p:spPr>
          <a:xfrm>
            <a:off x="1778000" y="3019425"/>
            <a:ext cx="0" cy="349251"/>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40" name="Line 7"/>
          <p:cNvSpPr/>
          <p:nvPr/>
        </p:nvSpPr>
        <p:spPr>
          <a:xfrm>
            <a:off x="4545012" y="2100264"/>
            <a:ext cx="1" cy="8794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grpSp>
        <p:nvGrpSpPr>
          <p:cNvPr id="6043" name="Group 8"/>
          <p:cNvGrpSpPr/>
          <p:nvPr/>
        </p:nvGrpSpPr>
        <p:grpSpPr>
          <a:xfrm>
            <a:off x="666749" y="160339"/>
            <a:ext cx="660401" cy="1435101"/>
            <a:chOff x="0" y="0"/>
            <a:chExt cx="660400" cy="1435100"/>
          </a:xfrm>
        </p:grpSpPr>
        <p:sp>
          <p:nvSpPr>
            <p:cNvPr id="6041" name="Rectangle 9"/>
            <p:cNvSpPr txBox="1"/>
            <p:nvPr/>
          </p:nvSpPr>
          <p:spPr>
            <a:xfrm>
              <a:off x="0" y="0"/>
              <a:ext cx="660400" cy="1435100"/>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numCol="1" anchor="t">
              <a:spAutoFit/>
            </a:bodyPr>
            <a:lstStyle>
              <a:lvl1pPr defTabSz="914400">
                <a:spcBef>
                  <a:spcPts val="5200"/>
                </a:spcBef>
                <a:defRPr sz="8800">
                  <a:solidFill>
                    <a:srgbClr val="FFD34A"/>
                  </a:solidFill>
                  <a:latin typeface="Times Roman"/>
                  <a:ea typeface="Times Roman"/>
                  <a:cs typeface="Times Roman"/>
                  <a:sym typeface="Times Roman"/>
                </a:defRPr>
              </a:lvl1pPr>
            </a:lstStyle>
            <a:p>
              <a:r>
                <a:t>7</a:t>
              </a:r>
            </a:p>
          </p:txBody>
        </p:sp>
        <p:sp>
          <p:nvSpPr>
            <p:cNvPr id="6042" name="Line 10"/>
            <p:cNvSpPr/>
            <p:nvPr/>
          </p:nvSpPr>
          <p:spPr>
            <a:xfrm>
              <a:off x="231775" y="677862"/>
              <a:ext cx="296863" cy="1"/>
            </a:xfrm>
            <a:prstGeom prst="line">
              <a:avLst/>
            </a:prstGeom>
            <a:noFill/>
            <a:ln w="50800" cap="flat">
              <a:solidFill>
                <a:srgbClr val="FFD34A"/>
              </a:solidFill>
              <a:prstDash val="solid"/>
              <a:round/>
            </a:ln>
            <a:effectLst>
              <a:outerShdw blurRad="63500" dist="107762" dir="2700000" rotWithShape="0">
                <a:srgbClr val="1A0004">
                  <a:alpha val="74998"/>
                </a:srgbClr>
              </a:outerShdw>
            </a:effectLst>
          </p:spPr>
          <p:txBody>
            <a:bodyPr wrap="square" lIns="45719" tIns="45719" rIns="45719" bIns="45719" numCol="1" anchor="t">
              <a:noAutofit/>
            </a:bodyPr>
            <a:lstStyle/>
            <a:p>
              <a:pPr>
                <a:defRPr>
                  <a:solidFill>
                    <a:srgbClr val="FFFFFF"/>
                  </a:solidFill>
                </a:defRPr>
              </a:pPr>
              <a:endParaRPr/>
            </a:p>
          </p:txBody>
        </p:sp>
      </p:grpSp>
      <p:sp>
        <p:nvSpPr>
          <p:cNvPr id="6044" name="Text Box 11"/>
          <p:cNvSpPr txBox="1"/>
          <p:nvPr/>
        </p:nvSpPr>
        <p:spPr>
          <a:xfrm>
            <a:off x="4160519" y="5759451"/>
            <a:ext cx="4480562" cy="65173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rtl="1">
              <a:spcBef>
                <a:spcPts val="2100"/>
              </a:spcBef>
              <a:defRPr sz="3600">
                <a:solidFill>
                  <a:srgbClr val="00FF00"/>
                </a:solidFill>
                <a:effectLst>
                  <a:outerShdw blurRad="50800" dist="76200" dir="2700000" rotWithShape="0">
                    <a:srgbClr val="000000"/>
                  </a:outerShdw>
                </a:effectLst>
                <a:latin typeface="ＭＳ Ｐゴシック"/>
                <a:ea typeface="ＭＳ Ｐゴシック"/>
                <a:cs typeface="ＭＳ Ｐゴシック"/>
                <a:sym typeface="ＭＳ Ｐゴシック"/>
              </a:defRPr>
            </a:lvl1pPr>
          </a:lstStyle>
          <a:p>
            <a:pPr>
              <a:defRPr b="1">
                <a:latin typeface="Times Roman"/>
                <a:ea typeface="Times Roman"/>
                <a:cs typeface="Times Roman"/>
                <a:sym typeface="Times Roman"/>
              </a:defRPr>
            </a:pPr>
            <a:r>
              <a:rPr b="0">
                <a:latin typeface="ＭＳ Ｐゴシック"/>
                <a:ea typeface="ＭＳ Ｐゴシック"/>
                <a:cs typeface="ＭＳ Ｐゴシック"/>
                <a:sym typeface="ＭＳ Ｐゴシック"/>
              </a:rPr>
              <a:t>غير مشروط</a:t>
            </a:r>
          </a:p>
        </p:txBody>
      </p:sp>
      <p:sp>
        <p:nvSpPr>
          <p:cNvPr id="6045" name="Text Box 12"/>
          <p:cNvSpPr txBox="1"/>
          <p:nvPr/>
        </p:nvSpPr>
        <p:spPr>
          <a:xfrm>
            <a:off x="2838133" y="4997451"/>
            <a:ext cx="2727961" cy="65173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rtl="1">
              <a:spcBef>
                <a:spcPts val="2100"/>
              </a:spcBef>
              <a:defRPr sz="3600">
                <a:solidFill>
                  <a:srgbClr val="00FF00"/>
                </a:solidFill>
                <a:effectLst>
                  <a:outerShdw blurRad="50800" dist="76200" dir="2700000" rotWithShape="0">
                    <a:srgbClr val="000000"/>
                  </a:outerShdw>
                </a:effectLst>
                <a:latin typeface="ＭＳ Ｐゴシック"/>
                <a:ea typeface="ＭＳ Ｐゴシック"/>
                <a:cs typeface="ＭＳ Ｐゴシック"/>
                <a:sym typeface="ＭＳ Ｐゴシック"/>
              </a:defRPr>
            </a:lvl1pPr>
          </a:lstStyle>
          <a:p>
            <a:pPr>
              <a:defRPr b="1">
                <a:latin typeface="Times Roman"/>
                <a:ea typeface="Times Roman"/>
                <a:cs typeface="Times Roman"/>
                <a:sym typeface="Times Roman"/>
              </a:defRPr>
            </a:pPr>
            <a:r>
              <a:rPr b="0">
                <a:latin typeface="ＭＳ Ｐゴシック"/>
                <a:ea typeface="ＭＳ Ｐゴシック"/>
                <a:cs typeface="ＭＳ Ｐゴシック"/>
                <a:sym typeface="ＭＳ Ｐゴシック"/>
              </a:rPr>
              <a:t>أبدي</a:t>
            </a:r>
          </a:p>
        </p:txBody>
      </p:sp>
      <p:sp>
        <p:nvSpPr>
          <p:cNvPr id="6046" name="Rectangle 13"/>
          <p:cNvSpPr txBox="1"/>
          <p:nvPr/>
        </p:nvSpPr>
        <p:spPr>
          <a:xfrm>
            <a:off x="882333" y="4267201"/>
            <a:ext cx="1013994" cy="65173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rtl="1">
              <a:defRPr sz="3600">
                <a:solidFill>
                  <a:srgbClr val="00FF00"/>
                </a:solidFill>
                <a:effectLst>
                  <a:outerShdw blurRad="50800" dist="76200" dir="2700000" rotWithShape="0">
                    <a:srgbClr val="000000"/>
                  </a:outerShdw>
                </a:effectLst>
                <a:latin typeface="ＭＳ Ｐゴシック"/>
                <a:ea typeface="ＭＳ Ｐゴシック"/>
                <a:cs typeface="ＭＳ Ｐゴシック"/>
                <a:sym typeface="ＭＳ Ｐゴシック"/>
              </a:defRPr>
            </a:lvl1pPr>
          </a:lstStyle>
          <a:p>
            <a:pPr>
              <a:defRPr b="1">
                <a:latin typeface="Times Roman"/>
                <a:ea typeface="Times Roman"/>
                <a:cs typeface="Times Roman"/>
                <a:sym typeface="Times Roman"/>
              </a:defRPr>
            </a:pPr>
            <a:r>
              <a:rPr b="0">
                <a:latin typeface="ＭＳ Ｐゴシック"/>
                <a:ea typeface="ＭＳ Ｐゴシック"/>
                <a:cs typeface="ＭＳ Ｐゴシック"/>
                <a:sym typeface="ＭＳ Ｐゴシック"/>
              </a:rPr>
              <a:t>حرفي</a:t>
            </a:r>
          </a:p>
        </p:txBody>
      </p:sp>
      <p:sp>
        <p:nvSpPr>
          <p:cNvPr id="6047" name="Text Box 15"/>
          <p:cNvSpPr txBox="1"/>
          <p:nvPr/>
        </p:nvSpPr>
        <p:spPr>
          <a:xfrm>
            <a:off x="5836921" y="0"/>
            <a:ext cx="2512061" cy="300648"/>
          </a:xfrm>
          <a:prstGeom prst="rect">
            <a:avLst/>
          </a:prstGeom>
          <a:ln w="12700">
            <a:miter lim="400000"/>
          </a:ln>
          <a:effectLst>
            <a:outerShdw blurRad="63500" dist="7184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914400" rtl="1">
              <a:spcBef>
                <a:spcPts val="700"/>
              </a:spcBef>
              <a:defRPr sz="1200" b="1">
                <a:solidFill>
                  <a:srgbClr val="FFFFFF"/>
                </a:solidFill>
                <a:latin typeface="Comic Sans MS"/>
                <a:ea typeface="Comic Sans MS"/>
                <a:cs typeface="Comic Sans MS"/>
                <a:sym typeface="Comic Sans MS"/>
              </a:defRPr>
            </a:pPr>
            <a:r>
              <a:rPr b="0">
                <a:latin typeface="ＭＳ Ｐゴシック"/>
                <a:ea typeface="ＭＳ Ｐゴシック"/>
                <a:cs typeface="ＭＳ Ｐゴシック"/>
                <a:sym typeface="ＭＳ Ｐゴシック"/>
              </a:rPr>
              <a:t>تك </a:t>
            </a:r>
            <a:r>
              <a:t>13 : 15, </a:t>
            </a:r>
            <a:r>
              <a:rPr b="0">
                <a:latin typeface="ＭＳ Ｐゴシック"/>
                <a:ea typeface="ＭＳ Ｐゴシック"/>
                <a:cs typeface="ＭＳ Ｐゴシック"/>
                <a:sym typeface="ＭＳ Ｐゴシック"/>
              </a:rPr>
              <a:t>تك </a:t>
            </a:r>
            <a:r>
              <a:t>15</a:t>
            </a:r>
          </a:p>
        </p:txBody>
      </p:sp>
      <p:pic>
        <p:nvPicPr>
          <p:cNvPr id="6048" name="Picture 16" descr="Picture 16"/>
          <p:cNvPicPr>
            <a:picLocks noChangeAspect="1"/>
          </p:cNvPicPr>
          <p:nvPr/>
        </p:nvPicPr>
        <p:blipFill>
          <a:blip r:embed="rId2"/>
          <a:stretch>
            <a:fillRect/>
          </a:stretch>
        </p:blipFill>
        <p:spPr>
          <a:xfrm>
            <a:off x="2497139" y="2235200"/>
            <a:ext cx="4276726" cy="1346201"/>
          </a:xfrm>
          <a:prstGeom prst="rect">
            <a:avLst/>
          </a:prstGeom>
          <a:ln w="76200">
            <a:solidFill>
              <a:srgbClr val="790015"/>
            </a:solidFill>
            <a:miter/>
          </a:ln>
        </p:spPr>
      </p:pic>
      <p:sp>
        <p:nvSpPr>
          <p:cNvPr id="6049" name="Freeform 17"/>
          <p:cNvSpPr/>
          <p:nvPr/>
        </p:nvSpPr>
        <p:spPr>
          <a:xfrm>
            <a:off x="8764589" y="3565526"/>
            <a:ext cx="203200" cy="762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path>
            </a:pathLst>
          </a:custGeom>
          <a:solidFill>
            <a:srgbClr val="4D4D4D"/>
          </a:solidFill>
          <a:ln w="12700">
            <a:miter lim="400000"/>
          </a:ln>
        </p:spPr>
        <p:txBody>
          <a:bodyPr lIns="45719" rIns="45719"/>
          <a:lstStyle/>
          <a:p>
            <a:pPr algn="ctr" defTabSz="914400">
              <a:defRPr>
                <a:solidFill>
                  <a:srgbClr val="FFFFFF"/>
                </a:solidFill>
              </a:defRPr>
            </a:pPr>
            <a:endParaRPr/>
          </a:p>
        </p:txBody>
      </p:sp>
      <p:sp>
        <p:nvSpPr>
          <p:cNvPr id="6050" name="AutoShape 18"/>
          <p:cNvSpPr/>
          <p:nvPr/>
        </p:nvSpPr>
        <p:spPr>
          <a:xfrm>
            <a:off x="8053388" y="3457575"/>
            <a:ext cx="730252" cy="903288"/>
          </a:xfrm>
          <a:prstGeom prst="roundRect">
            <a:avLst>
              <a:gd name="adj" fmla="val 16667"/>
            </a:avLst>
          </a:prstGeom>
          <a:solidFill>
            <a:srgbClr val="E7EC26"/>
          </a:solidFill>
          <a:ln w="38100">
            <a:solidFill>
              <a:srgbClr val="1A0004"/>
            </a:solidFill>
          </a:ln>
        </p:spPr>
        <p:txBody>
          <a:bodyPr lIns="45719" rIns="45719" anchor="ctr"/>
          <a:lstStyle/>
          <a:p>
            <a:pPr defTabSz="914400">
              <a:defRPr sz="2400">
                <a:solidFill>
                  <a:srgbClr val="FFFFFF"/>
                </a:solidFill>
              </a:defRPr>
            </a:pPr>
            <a:endParaRPr/>
          </a:p>
        </p:txBody>
      </p:sp>
      <p:sp>
        <p:nvSpPr>
          <p:cNvPr id="6051" name="Rectangle 19"/>
          <p:cNvSpPr/>
          <p:nvPr/>
        </p:nvSpPr>
        <p:spPr>
          <a:xfrm>
            <a:off x="8051800" y="3614737"/>
            <a:ext cx="952501" cy="1049338"/>
          </a:xfrm>
          <a:prstGeom prst="rect">
            <a:avLst/>
          </a:prstGeom>
          <a:solidFill>
            <a:srgbClr val="FFFF00"/>
          </a:solidFill>
          <a:ln w="38100">
            <a:solidFill>
              <a:srgbClr val="000000"/>
            </a:solidFill>
            <a:miter/>
          </a:ln>
        </p:spPr>
        <p:txBody>
          <a:bodyPr lIns="45719" rIns="45719" anchor="ctr"/>
          <a:lstStyle/>
          <a:p>
            <a:pPr defTabSz="914400">
              <a:defRPr sz="2400">
                <a:solidFill>
                  <a:srgbClr val="FFFFFF"/>
                </a:solidFill>
              </a:defRPr>
            </a:pPr>
            <a:endParaRPr/>
          </a:p>
        </p:txBody>
      </p:sp>
      <p:sp>
        <p:nvSpPr>
          <p:cNvPr id="6052" name="AutoShape 20"/>
          <p:cNvSpPr/>
          <p:nvPr/>
        </p:nvSpPr>
        <p:spPr>
          <a:xfrm>
            <a:off x="8072438" y="3482975"/>
            <a:ext cx="692152" cy="903288"/>
          </a:xfrm>
          <a:prstGeom prst="roundRect">
            <a:avLst>
              <a:gd name="adj" fmla="val 16667"/>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6053" name="Line 21"/>
          <p:cNvSpPr/>
          <p:nvPr/>
        </p:nvSpPr>
        <p:spPr>
          <a:xfrm flipV="1">
            <a:off x="8113713" y="4014787"/>
            <a:ext cx="838201" cy="1588"/>
          </a:xfrm>
          <a:prstGeom prst="line">
            <a:avLst/>
          </a:prstGeom>
          <a:ln w="12700">
            <a:solidFill>
              <a:srgbClr val="000000"/>
            </a:solidFill>
          </a:ln>
        </p:spPr>
        <p:txBody>
          <a:bodyPr lIns="45719" rIns="45719"/>
          <a:lstStyle/>
          <a:p>
            <a:pPr>
              <a:defRPr>
                <a:solidFill>
                  <a:srgbClr val="FFFFFF"/>
                </a:solidFill>
              </a:defRPr>
            </a:pPr>
            <a:endParaRPr/>
          </a:p>
        </p:txBody>
      </p:sp>
      <p:sp>
        <p:nvSpPr>
          <p:cNvPr id="6054" name="Line 22"/>
          <p:cNvSpPr/>
          <p:nvPr/>
        </p:nvSpPr>
        <p:spPr>
          <a:xfrm flipV="1">
            <a:off x="8113714" y="4217989"/>
            <a:ext cx="846138" cy="1588"/>
          </a:xfrm>
          <a:prstGeom prst="line">
            <a:avLst/>
          </a:prstGeom>
          <a:ln w="12700">
            <a:solidFill>
              <a:srgbClr val="000000"/>
            </a:solidFill>
          </a:ln>
        </p:spPr>
        <p:txBody>
          <a:bodyPr lIns="45719" rIns="45719"/>
          <a:lstStyle/>
          <a:p>
            <a:pPr>
              <a:defRPr>
                <a:solidFill>
                  <a:srgbClr val="FFFFFF"/>
                </a:solidFill>
              </a:defRPr>
            </a:pPr>
            <a:endParaRPr/>
          </a:p>
        </p:txBody>
      </p:sp>
      <p:sp>
        <p:nvSpPr>
          <p:cNvPr id="6055" name="Rectangle 23"/>
          <p:cNvSpPr/>
          <p:nvPr/>
        </p:nvSpPr>
        <p:spPr>
          <a:xfrm>
            <a:off x="8437563" y="4060825"/>
            <a:ext cx="330201" cy="114300"/>
          </a:xfrm>
          <a:prstGeom prst="rect">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6056" name="Rectangle 24"/>
          <p:cNvSpPr txBox="1"/>
          <p:nvPr/>
        </p:nvSpPr>
        <p:spPr>
          <a:xfrm>
            <a:off x="8232776" y="3832226"/>
            <a:ext cx="579091" cy="241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sz="1000" b="1">
                <a:latin typeface="+mn-lt"/>
                <a:ea typeface="+mn-ea"/>
                <a:cs typeface="+mn-cs"/>
                <a:sym typeface="Helvetica"/>
              </a:defRPr>
            </a:lvl1pPr>
          </a:lstStyle>
          <a:p>
            <a:r>
              <a:t>L - S - B</a:t>
            </a:r>
          </a:p>
        </p:txBody>
      </p:sp>
      <p:sp>
        <p:nvSpPr>
          <p:cNvPr id="6057" name="Rectangle 25"/>
          <p:cNvSpPr txBox="1"/>
          <p:nvPr/>
        </p:nvSpPr>
        <p:spPr>
          <a:xfrm>
            <a:off x="8221662" y="3654425"/>
            <a:ext cx="641289" cy="22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sz="900" b="1">
                <a:latin typeface="+mn-lt"/>
                <a:ea typeface="+mn-ea"/>
                <a:cs typeface="+mn-cs"/>
                <a:sym typeface="Helvetica"/>
              </a:defRPr>
            </a:lvl1pPr>
          </a:lstStyle>
          <a:p>
            <a:r>
              <a:t>The CALL</a:t>
            </a:r>
          </a:p>
        </p:txBody>
      </p:sp>
      <p:sp>
        <p:nvSpPr>
          <p:cNvPr id="6058" name="Rectangle 26"/>
          <p:cNvSpPr txBox="1"/>
          <p:nvPr/>
        </p:nvSpPr>
        <p:spPr>
          <a:xfrm>
            <a:off x="8050212" y="3432175"/>
            <a:ext cx="692077" cy="22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a:defRPr sz="900" b="1">
                <a:latin typeface="Chicago"/>
                <a:ea typeface="Chicago"/>
                <a:cs typeface="Chicago"/>
                <a:sym typeface="Chicago"/>
              </a:defRPr>
            </a:lvl1pPr>
          </a:lstStyle>
          <a:p>
            <a:r>
              <a:t>ABRAHAM</a:t>
            </a:r>
          </a:p>
        </p:txBody>
      </p:sp>
      <p:sp>
        <p:nvSpPr>
          <p:cNvPr id="6059" name="Line 27"/>
          <p:cNvSpPr/>
          <p:nvPr/>
        </p:nvSpPr>
        <p:spPr>
          <a:xfrm flipV="1">
            <a:off x="8107363" y="3824287"/>
            <a:ext cx="830264" cy="1588"/>
          </a:xfrm>
          <a:prstGeom prst="line">
            <a:avLst/>
          </a:prstGeom>
          <a:ln w="12700">
            <a:solidFill>
              <a:srgbClr val="000000"/>
            </a:solidFill>
          </a:ln>
        </p:spPr>
        <p:txBody>
          <a:bodyPr lIns="45719" rIns="45719"/>
          <a:lstStyle/>
          <a:p>
            <a:pPr>
              <a:defRPr>
                <a:solidFill>
                  <a:srgbClr val="FFFFFF"/>
                </a:solidFill>
              </a:defRPr>
            </a:pPr>
            <a:endParaRPr/>
          </a:p>
        </p:txBody>
      </p:sp>
      <p:sp>
        <p:nvSpPr>
          <p:cNvPr id="6060" name="Line 28"/>
          <p:cNvSpPr/>
          <p:nvPr/>
        </p:nvSpPr>
        <p:spPr>
          <a:xfrm flipV="1">
            <a:off x="8107364" y="4400551"/>
            <a:ext cx="846138" cy="3176"/>
          </a:xfrm>
          <a:prstGeom prst="line">
            <a:avLst/>
          </a:prstGeom>
          <a:ln w="12700">
            <a:solidFill>
              <a:srgbClr val="000000"/>
            </a:solidFill>
          </a:ln>
        </p:spPr>
        <p:txBody>
          <a:bodyPr lIns="45719" rIns="45719"/>
          <a:lstStyle/>
          <a:p>
            <a:pPr>
              <a:defRPr>
                <a:solidFill>
                  <a:srgbClr val="FFFFFF"/>
                </a:solidFill>
              </a:defRPr>
            </a:pPr>
            <a:endParaRPr/>
          </a:p>
        </p:txBody>
      </p:sp>
      <p:sp>
        <p:nvSpPr>
          <p:cNvPr id="6061" name="Line 29"/>
          <p:cNvSpPr/>
          <p:nvPr/>
        </p:nvSpPr>
        <p:spPr>
          <a:xfrm flipV="1">
            <a:off x="8107363" y="4597401"/>
            <a:ext cx="838201" cy="3176"/>
          </a:xfrm>
          <a:prstGeom prst="line">
            <a:avLst/>
          </a:prstGeom>
          <a:ln w="12700">
            <a:solidFill>
              <a:srgbClr val="000000"/>
            </a:solidFill>
          </a:ln>
        </p:spPr>
        <p:txBody>
          <a:bodyPr lIns="45719" rIns="45719"/>
          <a:lstStyle/>
          <a:p>
            <a:pPr>
              <a:defRPr>
                <a:solidFill>
                  <a:srgbClr val="FFFFFF"/>
                </a:solidFill>
              </a:defRPr>
            </a:pPr>
            <a:endParaRPr/>
          </a:p>
        </p:txBody>
      </p:sp>
      <p:sp>
        <p:nvSpPr>
          <p:cNvPr id="6062" name="Text Box 31"/>
          <p:cNvSpPr txBox="1"/>
          <p:nvPr/>
        </p:nvSpPr>
        <p:spPr>
          <a:xfrm>
            <a:off x="8631567" y="6427497"/>
            <a:ext cx="245404" cy="37523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1200"/>
              </a:spcBef>
              <a:defRPr sz="2000">
                <a:solidFill>
                  <a:srgbClr val="FFFFFF"/>
                </a:solidFill>
              </a:defRPr>
            </a:lvl1pPr>
          </a:lstStyle>
          <a:p>
            <a:r>
              <a:t>3</a:t>
            </a:r>
          </a:p>
        </p:txBody>
      </p:sp>
      <p:sp>
        <p:nvSpPr>
          <p:cNvPr id="6063" name="Rectangle 32"/>
          <p:cNvSpPr txBox="1"/>
          <p:nvPr/>
        </p:nvSpPr>
        <p:spPr>
          <a:xfrm>
            <a:off x="8131766" y="6513832"/>
            <a:ext cx="259170"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16</a:t>
            </a:r>
          </a:p>
        </p:txBody>
      </p:sp>
      <p:sp>
        <p:nvSpPr>
          <p:cNvPr id="6064" name="Text Box 33"/>
          <p:cNvSpPr txBox="1"/>
          <p:nvPr/>
        </p:nvSpPr>
        <p:spPr>
          <a:xfrm>
            <a:off x="7034418" y="6247241"/>
            <a:ext cx="1552164" cy="26425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700"/>
              </a:spcBef>
              <a:defRPr sz="1200" b="1">
                <a:solidFill>
                  <a:srgbClr val="FFFFFF"/>
                </a:solidFill>
              </a:defRPr>
            </a:lvl1pPr>
          </a:lstStyle>
          <a:p>
            <a:r>
              <a:t>Handbook pg. 19-24</a:t>
            </a:r>
          </a:p>
        </p:txBody>
      </p:sp>
      <p:sp>
        <p:nvSpPr>
          <p:cNvPr id="6065" name="Rectangle 36"/>
          <p:cNvSpPr txBox="1">
            <a:spLocks noGrp="1"/>
          </p:cNvSpPr>
          <p:nvPr>
            <p:ph type="title" idx="4294967295"/>
          </p:nvPr>
        </p:nvSpPr>
        <p:spPr>
          <a:xfrm>
            <a:off x="0" y="-76200"/>
            <a:ext cx="4876800" cy="457200"/>
          </a:xfrm>
          <a:prstGeom prst="rect">
            <a:avLst/>
          </a:prstGeom>
        </p:spPr>
        <p:txBody>
          <a:bodyPr anchor="t"/>
          <a:lstStyle/>
          <a:p>
            <a:pPr algn="l" defTabSz="713231" rtl="1">
              <a:defRPr sz="2184">
                <a:solidFill>
                  <a:srgbClr val="FFD34A"/>
                </a:solidFill>
                <a:effectLst>
                  <a:outerShdw blurRad="29717" dist="29717" dir="2700000" rotWithShape="0">
                    <a:srgbClr val="000000"/>
                  </a:outerShdw>
                </a:effectLst>
                <a:latin typeface="Times Roman"/>
                <a:ea typeface="Times Roman"/>
                <a:cs typeface="Times Roman"/>
                <a:sym typeface="Times Roman"/>
              </a:defRPr>
            </a:pPr>
            <a:r>
              <a:rPr>
                <a:latin typeface="ＭＳ Ｐゴシック"/>
                <a:ea typeface="ＭＳ Ｐゴシック"/>
                <a:cs typeface="ＭＳ Ｐゴシック"/>
                <a:sym typeface="ＭＳ Ｐゴシック"/>
              </a:rPr>
              <a:t>حرفي </a:t>
            </a:r>
            <a:r>
              <a:t>– </a:t>
            </a:r>
            <a:r>
              <a:rPr>
                <a:latin typeface="ＭＳ Ｐゴシック"/>
                <a:ea typeface="ＭＳ Ｐゴシック"/>
                <a:cs typeface="ＭＳ Ｐゴシック"/>
                <a:sym typeface="ＭＳ Ｐゴシック"/>
              </a:rPr>
              <a:t>أبدي </a:t>
            </a:r>
            <a:r>
              <a:t>– </a:t>
            </a:r>
            <a:r>
              <a:rPr>
                <a:latin typeface="ＭＳ Ｐゴシック"/>
                <a:ea typeface="ＭＳ Ｐゴシック"/>
                <a:cs typeface="ＭＳ Ｐゴシック"/>
                <a:sym typeface="ＭＳ Ｐゴシック"/>
              </a:rPr>
              <a:t>غير مشروط</a:t>
            </a:r>
          </a:p>
        </p:txBody>
      </p:sp>
      <p:sp>
        <p:nvSpPr>
          <p:cNvPr id="6066" name="Text Box 34"/>
          <p:cNvSpPr txBox="1"/>
          <p:nvPr/>
        </p:nvSpPr>
        <p:spPr>
          <a:xfrm>
            <a:off x="8542022" y="33339"/>
            <a:ext cx="443171" cy="43706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defRPr>
            </a:lvl1pPr>
          </a:lstStyle>
          <a:p>
            <a:r>
              <a:t>60</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4" presetClass="entr" presetSubtype="32" fill="hold" grpId="0" nodeType="clickEffect">
                                  <p:stCondLst>
                                    <p:cond delay="0"/>
                                  </p:stCondLst>
                                  <p:iterate>
                                    <p:tmAbs val="0"/>
                                  </p:iterate>
                                  <p:childTnLst>
                                    <p:set>
                                      <p:cBhvr>
                                        <p:cTn id="6" fill="hold"/>
                                        <p:tgtEl>
                                          <p:spTgt spid="6046">
                                            <p:bg/>
                                          </p:spTgt>
                                        </p:tgtEl>
                                        <p:attrNameLst>
                                          <p:attrName>style.visibility</p:attrName>
                                        </p:attrNameLst>
                                      </p:cBhvr>
                                      <p:to>
                                        <p:strVal val="visible"/>
                                      </p:to>
                                    </p:set>
                                    <p:animEffect transition="in" filter="box(out)">
                                      <p:cBhvr>
                                        <p:cTn id="7" dur="500"/>
                                        <p:tgtEl>
                                          <p:spTgt spid="6046">
                                            <p:bg/>
                                          </p:spTgt>
                                        </p:tgtEl>
                                      </p:cBhvr>
                                    </p:animEffect>
                                  </p:childTnLst>
                                </p:cTn>
                              </p:par>
                              <p:par>
                                <p:cTn id="8" presetID="4" presetClass="entr" presetSubtype="32" fill="hold" grpId="0" nodeType="withEffect">
                                  <p:stCondLst>
                                    <p:cond delay="0"/>
                                  </p:stCondLst>
                                  <p:iterate>
                                    <p:tmAbs val="0"/>
                                  </p:iterate>
                                  <p:childTnLst>
                                    <p:set>
                                      <p:cBhvr>
                                        <p:cTn id="9" fill="hold"/>
                                        <p:tgtEl>
                                          <p:spTgt spid="6046">
                                            <p:txEl>
                                              <p:pRg st="0" end="0"/>
                                            </p:txEl>
                                          </p:spTgt>
                                        </p:tgtEl>
                                        <p:attrNameLst>
                                          <p:attrName>style.visibility</p:attrName>
                                        </p:attrNameLst>
                                      </p:cBhvr>
                                      <p:to>
                                        <p:strVal val="visible"/>
                                      </p:to>
                                    </p:set>
                                    <p:animEffect transition="in" filter="box(out)">
                                      <p:cBhvr>
                                        <p:cTn id="10" dur="500"/>
                                        <p:tgtEl>
                                          <p:spTgt spid="604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4" presetClass="entr" presetSubtype="32" fill="hold" grpId="0" nodeType="clickEffect">
                                  <p:stCondLst>
                                    <p:cond delay="0"/>
                                  </p:stCondLst>
                                  <p:iterate>
                                    <p:tmAbs val="0"/>
                                  </p:iterate>
                                  <p:childTnLst>
                                    <p:set>
                                      <p:cBhvr>
                                        <p:cTn id="14" fill="hold"/>
                                        <p:tgtEl>
                                          <p:spTgt spid="6045">
                                            <p:bg/>
                                          </p:spTgt>
                                        </p:tgtEl>
                                        <p:attrNameLst>
                                          <p:attrName>style.visibility</p:attrName>
                                        </p:attrNameLst>
                                      </p:cBhvr>
                                      <p:to>
                                        <p:strVal val="visible"/>
                                      </p:to>
                                    </p:set>
                                    <p:animEffect transition="in" filter="box(out)">
                                      <p:cBhvr>
                                        <p:cTn id="15" dur="500"/>
                                        <p:tgtEl>
                                          <p:spTgt spid="6045">
                                            <p:bg/>
                                          </p:spTgt>
                                        </p:tgtEl>
                                      </p:cBhvr>
                                    </p:animEffect>
                                  </p:childTnLst>
                                </p:cTn>
                              </p:par>
                              <p:par>
                                <p:cTn id="16" presetID="4" presetClass="entr" presetSubtype="32" fill="hold" grpId="0" nodeType="withEffect">
                                  <p:stCondLst>
                                    <p:cond delay="0"/>
                                  </p:stCondLst>
                                  <p:iterate>
                                    <p:tmAbs val="0"/>
                                  </p:iterate>
                                  <p:childTnLst>
                                    <p:set>
                                      <p:cBhvr>
                                        <p:cTn id="17" fill="hold"/>
                                        <p:tgtEl>
                                          <p:spTgt spid="6045">
                                            <p:txEl>
                                              <p:pRg st="0" end="0"/>
                                            </p:txEl>
                                          </p:spTgt>
                                        </p:tgtEl>
                                        <p:attrNameLst>
                                          <p:attrName>style.visibility</p:attrName>
                                        </p:attrNameLst>
                                      </p:cBhvr>
                                      <p:to>
                                        <p:strVal val="visible"/>
                                      </p:to>
                                    </p:set>
                                    <p:animEffect transition="in" filter="box(out)">
                                      <p:cBhvr>
                                        <p:cTn id="18" dur="500"/>
                                        <p:tgtEl>
                                          <p:spTgt spid="604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4" presetClass="entr" presetSubtype="32" fill="hold" grpId="0" nodeType="clickEffect">
                                  <p:stCondLst>
                                    <p:cond delay="0"/>
                                  </p:stCondLst>
                                  <p:iterate>
                                    <p:tmAbs val="0"/>
                                  </p:iterate>
                                  <p:childTnLst>
                                    <p:set>
                                      <p:cBhvr>
                                        <p:cTn id="22" fill="hold"/>
                                        <p:tgtEl>
                                          <p:spTgt spid="6044">
                                            <p:bg/>
                                          </p:spTgt>
                                        </p:tgtEl>
                                        <p:attrNameLst>
                                          <p:attrName>style.visibility</p:attrName>
                                        </p:attrNameLst>
                                      </p:cBhvr>
                                      <p:to>
                                        <p:strVal val="visible"/>
                                      </p:to>
                                    </p:set>
                                    <p:animEffect transition="in" filter="box(out)">
                                      <p:cBhvr>
                                        <p:cTn id="23" dur="500"/>
                                        <p:tgtEl>
                                          <p:spTgt spid="6044">
                                            <p:bg/>
                                          </p:spTgt>
                                        </p:tgtEl>
                                      </p:cBhvr>
                                    </p:animEffect>
                                  </p:childTnLst>
                                </p:cTn>
                              </p:par>
                              <p:par>
                                <p:cTn id="24" presetID="4" presetClass="entr" presetSubtype="32" fill="hold" grpId="0" nodeType="withEffect">
                                  <p:stCondLst>
                                    <p:cond delay="0"/>
                                  </p:stCondLst>
                                  <p:iterate>
                                    <p:tmAbs val="0"/>
                                  </p:iterate>
                                  <p:childTnLst>
                                    <p:set>
                                      <p:cBhvr>
                                        <p:cTn id="25" fill="hold"/>
                                        <p:tgtEl>
                                          <p:spTgt spid="6044">
                                            <p:txEl>
                                              <p:pRg st="0" end="0"/>
                                            </p:txEl>
                                          </p:spTgt>
                                        </p:tgtEl>
                                        <p:attrNameLst>
                                          <p:attrName>style.visibility</p:attrName>
                                        </p:attrNameLst>
                                      </p:cBhvr>
                                      <p:to>
                                        <p:strVal val="visible"/>
                                      </p:to>
                                    </p:set>
                                    <p:animEffect transition="in" filter="box(out)">
                                      <p:cBhvr>
                                        <p:cTn id="26" dur="500"/>
                                        <p:tgtEl>
                                          <p:spTgt spid="60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4" grpId="0" build="p" bldLvl="5" animBg="1" advAuto="0"/>
      <p:bldP spid="6045" grpId="0" build="p" bldLvl="5" animBg="1" advAuto="0"/>
      <p:bldP spid="6046" grpId="0" build="p" bldLvl="5"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68" name="Picture 34" descr="Picture 34"/>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6069" name="Rectangle 2"/>
          <p:cNvSpPr txBox="1">
            <a:spLocks noGrp="1"/>
          </p:cNvSpPr>
          <p:nvPr>
            <p:ph type="title"/>
          </p:nvPr>
        </p:nvSpPr>
        <p:spPr>
          <a:xfrm>
            <a:off x="-9525" y="187098"/>
            <a:ext cx="9153525" cy="1139826"/>
          </a:xfrm>
          <a:prstGeom prst="rect">
            <a:avLst/>
          </a:prstGeom>
        </p:spPr>
        <p:txBody>
          <a:bodyPr/>
          <a:lstStyle>
            <a:lvl1pPr rtl="1">
              <a:defRPr sz="3600">
                <a:solidFill>
                  <a:srgbClr val="FFFFFF"/>
                </a:solidFill>
                <a:latin typeface="ＭＳ Ｐゴシック"/>
                <a:ea typeface="ＭＳ Ｐゴシック"/>
                <a:cs typeface="ＭＳ Ｐゴシック"/>
                <a:sym typeface="ＭＳ Ｐゴシック"/>
              </a:defRPr>
            </a:lvl1pPr>
          </a:lstStyle>
          <a:p>
            <a:pPr>
              <a:defRPr b="1">
                <a:effectLst/>
                <a:latin typeface="Arial"/>
                <a:ea typeface="Arial"/>
                <a:cs typeface="Arial"/>
                <a:sym typeface="Arial"/>
              </a:defRPr>
            </a:pPr>
            <a:r>
              <a:rPr b="0">
                <a:latin typeface="ＭＳ Ｐゴシック"/>
                <a:ea typeface="ＭＳ Ｐゴシック"/>
                <a:cs typeface="ＭＳ Ｐゴシック"/>
                <a:sym typeface="ＭＳ Ｐゴシック"/>
              </a:rPr>
              <a:t>أنواع العهود غير المشروطة</a:t>
            </a:r>
          </a:p>
        </p:txBody>
      </p:sp>
      <p:grpSp>
        <p:nvGrpSpPr>
          <p:cNvPr id="6085" name="Group 3"/>
          <p:cNvGrpSpPr/>
          <p:nvPr/>
        </p:nvGrpSpPr>
        <p:grpSpPr>
          <a:xfrm>
            <a:off x="-9525" y="1421678"/>
            <a:ext cx="9266238" cy="1308199"/>
            <a:chOff x="0" y="0"/>
            <a:chExt cx="9266237" cy="1308198"/>
          </a:xfrm>
        </p:grpSpPr>
        <p:sp>
          <p:nvSpPr>
            <p:cNvPr id="6070" name="_s214021"/>
            <p:cNvSpPr/>
            <p:nvPr/>
          </p:nvSpPr>
          <p:spPr>
            <a:xfrm rot="5400000" flipH="1">
              <a:off x="6186766" y="-970463"/>
              <a:ext cx="135730" cy="32462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73" y="0"/>
                  </a:lnTo>
                  <a:lnTo>
                    <a:pt x="10673"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6071" name="_s214022"/>
            <p:cNvSpPr/>
            <p:nvPr/>
          </p:nvSpPr>
          <p:spPr>
            <a:xfrm rot="5400000" flipH="1">
              <a:off x="4566861" y="645583"/>
              <a:ext cx="13573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73" y="0"/>
                  </a:lnTo>
                  <a:lnTo>
                    <a:pt x="10673"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6072" name="_s214023"/>
            <p:cNvSpPr/>
            <p:nvPr/>
          </p:nvSpPr>
          <p:spPr>
            <a:xfrm rot="16200000">
              <a:off x="2943742" y="-967249"/>
              <a:ext cx="135730" cy="32398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73" y="0"/>
                  </a:lnTo>
                  <a:lnTo>
                    <a:pt x="10673"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grpSp>
          <p:nvGrpSpPr>
            <p:cNvPr id="6075" name="_s214024"/>
            <p:cNvGrpSpPr/>
            <p:nvPr/>
          </p:nvGrpSpPr>
          <p:grpSpPr>
            <a:xfrm>
              <a:off x="3243022" y="0"/>
              <a:ext cx="2776980" cy="584791"/>
              <a:chOff x="0" y="0"/>
              <a:chExt cx="2776978" cy="584790"/>
            </a:xfrm>
          </p:grpSpPr>
          <p:sp>
            <p:nvSpPr>
              <p:cNvPr id="6073" name="Rounded Rectangle"/>
              <p:cNvSpPr/>
              <p:nvPr/>
            </p:nvSpPr>
            <p:spPr>
              <a:xfrm>
                <a:off x="0" y="0"/>
                <a:ext cx="2776979" cy="584791"/>
              </a:xfrm>
              <a:prstGeom prst="roundRect">
                <a:avLst>
                  <a:gd name="adj" fmla="val 16667"/>
                </a:avLst>
              </a:prstGeom>
              <a:solidFill>
                <a:srgbClr val="0000FF"/>
              </a:solidFill>
              <a:ln w="9525" cap="flat">
                <a:solidFill>
                  <a:srgbClr val="FFFFFF"/>
                </a:solidFill>
                <a:prstDash val="solid"/>
                <a:round/>
              </a:ln>
              <a:effectLst/>
            </p:spPr>
            <p:txBody>
              <a:bodyPr wrap="square" lIns="45719" tIns="45719" rIns="45719" bIns="45719" numCol="1" anchor="ctr">
                <a:noAutofit/>
              </a:bodyPr>
              <a:lstStyle/>
              <a:p>
                <a:pPr algn="ctr" defTabSz="914400">
                  <a:defRPr sz="3200" b="1">
                    <a:solidFill>
                      <a:srgbClr val="FFFFFF"/>
                    </a:solidFill>
                  </a:defRPr>
                </a:pPr>
                <a:endParaRPr/>
              </a:p>
            </p:txBody>
          </p:sp>
          <p:sp>
            <p:nvSpPr>
              <p:cNvPr id="6074" name="الإبراهيمي"/>
              <p:cNvSpPr txBox="1"/>
              <p:nvPr/>
            </p:nvSpPr>
            <p:spPr>
              <a:xfrm>
                <a:off x="616899" y="22615"/>
                <a:ext cx="1543181" cy="5395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7937" tIns="17937" rIns="17937" bIns="17937" numCol="1" anchor="ctr">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الإبراهيمي</a:t>
                </a:r>
              </a:p>
            </p:txBody>
          </p:sp>
        </p:grpSp>
        <p:grpSp>
          <p:nvGrpSpPr>
            <p:cNvPr id="6078" name="_s214025"/>
            <p:cNvGrpSpPr/>
            <p:nvPr/>
          </p:nvGrpSpPr>
          <p:grpSpPr>
            <a:xfrm>
              <a:off x="0" y="720519"/>
              <a:ext cx="2780193" cy="587680"/>
              <a:chOff x="0" y="0"/>
              <a:chExt cx="2780192" cy="587678"/>
            </a:xfrm>
          </p:grpSpPr>
          <p:sp>
            <p:nvSpPr>
              <p:cNvPr id="6076" name="Rounded Rectangle"/>
              <p:cNvSpPr/>
              <p:nvPr/>
            </p:nvSpPr>
            <p:spPr>
              <a:xfrm>
                <a:off x="0" y="0"/>
                <a:ext cx="2780193" cy="587679"/>
              </a:xfrm>
              <a:prstGeom prst="roundRect">
                <a:avLst>
                  <a:gd name="adj" fmla="val 16667"/>
                </a:avLst>
              </a:prstGeom>
              <a:solidFill>
                <a:srgbClr val="0000FF"/>
              </a:solidFill>
              <a:ln w="9525" cap="flat">
                <a:solidFill>
                  <a:srgbClr val="FFFFFF"/>
                </a:solidFill>
                <a:prstDash val="solid"/>
                <a:round/>
              </a:ln>
              <a:effectLst/>
            </p:spPr>
            <p:txBody>
              <a:bodyPr wrap="square" lIns="45719" tIns="45719" rIns="45719" bIns="45719" numCol="1" anchor="ctr">
                <a:noAutofit/>
              </a:bodyPr>
              <a:lstStyle/>
              <a:p>
                <a:pPr algn="ctr" defTabSz="914400">
                  <a:defRPr sz="3200" b="1">
                    <a:solidFill>
                      <a:srgbClr val="FFFFFF"/>
                    </a:solidFill>
                  </a:defRPr>
                </a:pPr>
                <a:endParaRPr/>
              </a:p>
            </p:txBody>
          </p:sp>
          <p:sp>
            <p:nvSpPr>
              <p:cNvPr id="6077" name="الأرض"/>
              <p:cNvSpPr txBox="1"/>
              <p:nvPr/>
            </p:nvSpPr>
            <p:spPr>
              <a:xfrm>
                <a:off x="908137" y="22302"/>
                <a:ext cx="963918" cy="543075"/>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9695" tIns="19695" rIns="19695" bIns="19695" numCol="1" anchor="ctr">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الأرض</a:t>
                </a:r>
              </a:p>
            </p:txBody>
          </p:sp>
        </p:grpSp>
        <p:grpSp>
          <p:nvGrpSpPr>
            <p:cNvPr id="6081" name="_s214026"/>
            <p:cNvGrpSpPr/>
            <p:nvPr/>
          </p:nvGrpSpPr>
          <p:grpSpPr>
            <a:xfrm>
              <a:off x="3243022" y="720519"/>
              <a:ext cx="2780194" cy="587680"/>
              <a:chOff x="0" y="0"/>
              <a:chExt cx="2780192" cy="587678"/>
            </a:xfrm>
          </p:grpSpPr>
          <p:sp>
            <p:nvSpPr>
              <p:cNvPr id="6079" name="Rounded Rectangle"/>
              <p:cNvSpPr/>
              <p:nvPr/>
            </p:nvSpPr>
            <p:spPr>
              <a:xfrm>
                <a:off x="0" y="0"/>
                <a:ext cx="2780193" cy="587679"/>
              </a:xfrm>
              <a:prstGeom prst="roundRect">
                <a:avLst>
                  <a:gd name="adj" fmla="val 16667"/>
                </a:avLst>
              </a:prstGeom>
              <a:solidFill>
                <a:srgbClr val="0000FF"/>
              </a:solidFill>
              <a:ln w="9525" cap="flat">
                <a:solidFill>
                  <a:srgbClr val="FFFFFF"/>
                </a:solidFill>
                <a:prstDash val="solid"/>
                <a:round/>
              </a:ln>
              <a:effectLst/>
            </p:spPr>
            <p:txBody>
              <a:bodyPr wrap="square" lIns="45719" tIns="45719" rIns="45719" bIns="45719" numCol="1" anchor="ctr">
                <a:noAutofit/>
              </a:bodyPr>
              <a:lstStyle/>
              <a:p>
                <a:pPr algn="ctr" defTabSz="914400">
                  <a:defRPr sz="3200" b="1">
                    <a:solidFill>
                      <a:srgbClr val="FFFFFF"/>
                    </a:solidFill>
                  </a:defRPr>
                </a:pPr>
                <a:endParaRPr/>
              </a:p>
            </p:txBody>
          </p:sp>
          <p:sp>
            <p:nvSpPr>
              <p:cNvPr id="6080" name="الداوودي"/>
              <p:cNvSpPr txBox="1"/>
              <p:nvPr/>
            </p:nvSpPr>
            <p:spPr>
              <a:xfrm>
                <a:off x="759411" y="22302"/>
                <a:ext cx="1261370" cy="543075"/>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9695" tIns="19695" rIns="19695" bIns="19695" numCol="1" anchor="ctr">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الداوودي</a:t>
                </a:r>
              </a:p>
            </p:txBody>
          </p:sp>
        </p:grpSp>
        <p:grpSp>
          <p:nvGrpSpPr>
            <p:cNvPr id="6084" name="_s214027"/>
            <p:cNvGrpSpPr/>
            <p:nvPr/>
          </p:nvGrpSpPr>
          <p:grpSpPr>
            <a:xfrm>
              <a:off x="6486045" y="720519"/>
              <a:ext cx="2780193" cy="587680"/>
              <a:chOff x="0" y="0"/>
              <a:chExt cx="2780192" cy="587678"/>
            </a:xfrm>
          </p:grpSpPr>
          <p:sp>
            <p:nvSpPr>
              <p:cNvPr id="6082" name="Rounded Rectangle"/>
              <p:cNvSpPr/>
              <p:nvPr/>
            </p:nvSpPr>
            <p:spPr>
              <a:xfrm>
                <a:off x="0" y="0"/>
                <a:ext cx="2780193" cy="587679"/>
              </a:xfrm>
              <a:prstGeom prst="roundRect">
                <a:avLst>
                  <a:gd name="adj" fmla="val 16667"/>
                </a:avLst>
              </a:prstGeom>
              <a:solidFill>
                <a:srgbClr val="0000FF"/>
              </a:solidFill>
              <a:ln w="9525" cap="flat">
                <a:solidFill>
                  <a:srgbClr val="FFFFFF"/>
                </a:solidFill>
                <a:prstDash val="solid"/>
                <a:round/>
              </a:ln>
              <a:effectLst/>
            </p:spPr>
            <p:txBody>
              <a:bodyPr wrap="square" lIns="45719" tIns="45719" rIns="45719" bIns="45719" numCol="1" anchor="ctr">
                <a:noAutofit/>
              </a:bodyPr>
              <a:lstStyle/>
              <a:p>
                <a:pPr algn="ctr" defTabSz="914400">
                  <a:defRPr sz="3200" b="1">
                    <a:solidFill>
                      <a:srgbClr val="FFFFFF"/>
                    </a:solidFill>
                  </a:defRPr>
                </a:pPr>
                <a:endParaRPr/>
              </a:p>
            </p:txBody>
          </p:sp>
          <p:sp>
            <p:nvSpPr>
              <p:cNvPr id="6083" name="الجديد"/>
              <p:cNvSpPr txBox="1"/>
              <p:nvPr/>
            </p:nvSpPr>
            <p:spPr>
              <a:xfrm>
                <a:off x="906483" y="22302"/>
                <a:ext cx="967226" cy="543075"/>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9695" tIns="19695" rIns="19695" bIns="19695" numCol="1" anchor="ctr">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الجديد</a:t>
                </a:r>
              </a:p>
            </p:txBody>
          </p:sp>
        </p:grpSp>
      </p:grpSp>
      <p:graphicFrame>
        <p:nvGraphicFramePr>
          <p:cNvPr id="6086" name="Group 12"/>
          <p:cNvGraphicFramePr/>
          <p:nvPr/>
        </p:nvGraphicFramePr>
        <p:xfrm>
          <a:off x="76200" y="2895600"/>
          <a:ext cx="8915400" cy="2743200"/>
        </p:xfrm>
        <a:graphic>
          <a:graphicData uri="http://schemas.openxmlformats.org/drawingml/2006/table">
            <a:tbl>
              <a:tblPr>
                <a:tableStyleId>{4C3C2611-4C71-4FC5-86AE-919BDF0F9419}</a:tableStyleId>
              </a:tblPr>
              <a:tblGrid>
                <a:gridCol w="2971800">
                  <a:extLst>
                    <a:ext uri="{9D8B030D-6E8A-4147-A177-3AD203B41FA5}">
                      <a16:colId xmlns:a16="http://schemas.microsoft.com/office/drawing/2014/main" val="20000"/>
                    </a:ext>
                  </a:extLst>
                </a:gridCol>
                <a:gridCol w="2971800">
                  <a:extLst>
                    <a:ext uri="{9D8B030D-6E8A-4147-A177-3AD203B41FA5}">
                      <a16:colId xmlns:a16="http://schemas.microsoft.com/office/drawing/2014/main" val="20001"/>
                    </a:ext>
                  </a:extLst>
                </a:gridCol>
                <a:gridCol w="2971800">
                  <a:extLst>
                    <a:ext uri="{9D8B030D-6E8A-4147-A177-3AD203B41FA5}">
                      <a16:colId xmlns:a16="http://schemas.microsoft.com/office/drawing/2014/main" val="20002"/>
                    </a:ext>
                  </a:extLst>
                </a:gridCol>
              </a:tblGrid>
              <a:tr h="914400">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الأرض</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النسل</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البركة</a:t>
                      </a:r>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r h="914400">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مادي</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سياسي</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روحي</a:t>
                      </a:r>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r h="914400">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تث </a:t>
                      </a:r>
                      <a:r>
                        <a:t>30</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t>2 </a:t>
                      </a:r>
                      <a:r>
                        <a:rPr b="0">
                          <a:latin typeface="ＭＳ Ｐゴシック"/>
                          <a:ea typeface="ＭＳ Ｐゴシック"/>
                          <a:cs typeface="ＭＳ Ｐゴシック"/>
                          <a:sym typeface="ＭＳ Ｐゴシック"/>
                        </a:rPr>
                        <a:t>صم </a:t>
                      </a:r>
                      <a:r>
                        <a:t>7</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تث </a:t>
                      </a:r>
                      <a:r>
                        <a:t>31</a:t>
                      </a:r>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2"/>
                  </a:ext>
                </a:extLst>
              </a:tr>
            </a:tbl>
          </a:graphicData>
        </a:graphic>
      </p:graphicFrame>
      <p:sp>
        <p:nvSpPr>
          <p:cNvPr id="6087" name="Text Box 32"/>
          <p:cNvSpPr txBox="1"/>
          <p:nvPr/>
        </p:nvSpPr>
        <p:spPr>
          <a:xfrm>
            <a:off x="8542020" y="33338"/>
            <a:ext cx="492284" cy="459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latin typeface="Tahoma"/>
                <a:ea typeface="Tahoma"/>
                <a:cs typeface="Tahoma"/>
                <a:sym typeface="Tahoma"/>
              </a:defRPr>
            </a:lvl1pPr>
          </a:lstStyle>
          <a:p>
            <a:r>
              <a:t>60</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0" nodeType="clickEffect">
                                  <p:stCondLst>
                                    <p:cond delay="0"/>
                                  </p:stCondLst>
                                  <p:iterate>
                                    <p:tmAbs val="0"/>
                                  </p:iterate>
                                  <p:childTnLst>
                                    <p:set>
                                      <p:cBhvr>
                                        <p:cTn id="6" fill="hold"/>
                                        <p:tgtEl>
                                          <p:spTgt spid="6085"/>
                                        </p:tgtEl>
                                        <p:attrNameLst>
                                          <p:attrName>style.visibility</p:attrName>
                                        </p:attrNameLst>
                                      </p:cBhvr>
                                      <p:to>
                                        <p:strVal val="visible"/>
                                      </p:to>
                                    </p:set>
                                    <p:anim calcmode="lin" valueType="num">
                                      <p:cBhvr>
                                        <p:cTn id="7" dur="1000" fill="hold"/>
                                        <p:tgtEl>
                                          <p:spTgt spid="6085"/>
                                        </p:tgtEl>
                                        <p:attrNameLst>
                                          <p:attrName>ppt_w</p:attrName>
                                        </p:attrNameLst>
                                      </p:cBhvr>
                                      <p:tavLst>
                                        <p:tav tm="0">
                                          <p:val>
                                            <p:fltVal val="0"/>
                                          </p:val>
                                        </p:tav>
                                        <p:tav tm="100000">
                                          <p:val>
                                            <p:strVal val="#ppt_w"/>
                                          </p:val>
                                        </p:tav>
                                      </p:tavLst>
                                    </p:anim>
                                    <p:anim calcmode="lin" valueType="num">
                                      <p:cBhvr>
                                        <p:cTn id="8" dur="1000" fill="hold"/>
                                        <p:tgtEl>
                                          <p:spTgt spid="6085"/>
                                        </p:tgtEl>
                                        <p:attrNameLst>
                                          <p:attrName>ppt_h</p:attrName>
                                        </p:attrNameLst>
                                      </p:cBhvr>
                                      <p:tavLst>
                                        <p:tav tm="0">
                                          <p:val>
                                            <p:fltVal val="0"/>
                                          </p:val>
                                        </p:tav>
                                        <p:tav tm="100000">
                                          <p:val>
                                            <p:strVal val="#ppt_h"/>
                                          </p:val>
                                        </p:tav>
                                      </p:tavLst>
                                    </p:anim>
                                    <p:anim calcmode="lin" valueType="num">
                                      <p:cBhvr>
                                        <p:cTn id="9" dur="1000" fill="hold"/>
                                        <p:tgtEl>
                                          <p:spTgt spid="60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0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fill="hold" grpId="0" nodeType="clickEffect">
                                  <p:stCondLst>
                                    <p:cond delay="0"/>
                                  </p:stCondLst>
                                  <p:iterate>
                                    <p:tmAbs val="0"/>
                                  </p:iterate>
                                  <p:childTnLst>
                                    <p:set>
                                      <p:cBhvr>
                                        <p:cTn id="14" fill="hold"/>
                                        <p:tgtEl>
                                          <p:spTgt spid="6086"/>
                                        </p:tgtEl>
                                        <p:attrNameLst>
                                          <p:attrName>style.visibility</p:attrName>
                                        </p:attrNameLst>
                                      </p:cBhvr>
                                      <p:to>
                                        <p:strVal val="visible"/>
                                      </p:to>
                                    </p:set>
                                    <p:animEffect transition="in" filter="fade">
                                      <p:cBhvr>
                                        <p:cTn id="15" dur="500"/>
                                        <p:tgtEl>
                                          <p:spTgt spid="60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5" grpId="0" animBg="1" advAuto="0"/>
      <p:bldP spid="6086" grpId="0" animBg="1" advAuto="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2" name="Rectangle 2"/>
          <p:cNvSpPr txBox="1">
            <a:spLocks noGrp="1"/>
          </p:cNvSpPr>
          <p:nvPr>
            <p:ph type="title"/>
          </p:nvPr>
        </p:nvSpPr>
        <p:spPr>
          <a:xfrm>
            <a:off x="3352800" y="76200"/>
            <a:ext cx="5486400" cy="2362200"/>
          </a:xfrm>
          <a:prstGeom prst="rect">
            <a:avLst/>
          </a:prstGeom>
          <a:effectLst>
            <a:outerShdw blurRad="25400" dist="38099" dir="2700000" rotWithShape="0">
              <a:srgbClr val="000000"/>
            </a:outerShdw>
          </a:effectLst>
        </p:spPr>
        <p:txBody>
          <a:bodyPr/>
          <a:lstStyle/>
          <a:p>
            <a:pPr>
              <a:defRPr>
                <a:effectLst/>
              </a:defRPr>
            </a:pPr>
            <a:r>
              <a:rPr lang="ar-JO" b="1" dirty="0">
                <a:latin typeface="Arial" panose="020B0604020202020204" pitchFamily="34" charset="0"/>
                <a:cs typeface="Arial" panose="020B0604020202020204" pitchFamily="34" charset="0"/>
              </a:rPr>
              <a:t>أنواع العهود</a:t>
            </a:r>
            <a:endParaRPr b="1" dirty="0">
              <a:latin typeface="Arial" panose="020B0604020202020204" pitchFamily="34" charset="0"/>
              <a:cs typeface="Arial" panose="020B0604020202020204" pitchFamily="34" charset="0"/>
            </a:endParaRPr>
          </a:p>
        </p:txBody>
      </p:sp>
      <p:sp>
        <p:nvSpPr>
          <p:cNvPr id="5713" name="Rectangle 3"/>
          <p:cNvSpPr txBox="1">
            <a:spLocks noGrp="1"/>
          </p:cNvSpPr>
          <p:nvPr>
            <p:ph type="body" idx="1"/>
          </p:nvPr>
        </p:nvSpPr>
        <p:spPr>
          <a:xfrm>
            <a:off x="3059831" y="2438400"/>
            <a:ext cx="5855570" cy="4419600"/>
          </a:xfrm>
          <a:prstGeom prst="rect">
            <a:avLst/>
          </a:prstGeom>
          <a:effectLst>
            <a:outerShdw blurRad="25400" dist="38099" dir="2700000" rotWithShape="0">
              <a:srgbClr val="000000"/>
            </a:outerShdw>
          </a:effectLst>
        </p:spPr>
        <p:txBody>
          <a:bodyPr/>
          <a:lstStyle/>
          <a:p>
            <a:pPr marL="0" indent="0" algn="r">
              <a:lnSpc>
                <a:spcPct val="90000"/>
              </a:lnSpc>
              <a:spcBef>
                <a:spcPts val="800"/>
              </a:spcBef>
              <a:buSzTx/>
              <a:buFont typeface="Monotype Sorts"/>
              <a:buNone/>
              <a:defRPr sz="3600">
                <a:effectLst/>
              </a:defRPr>
            </a:pPr>
            <a:r>
              <a:rPr lang="ar-JO" b="1" dirty="0">
                <a:latin typeface="Arial" panose="020B0604020202020204" pitchFamily="34" charset="0"/>
                <a:cs typeface="Arial" panose="020B0604020202020204" pitchFamily="34" charset="0"/>
              </a:rPr>
              <a:t>لااهوت العهد</a:t>
            </a:r>
          </a:p>
          <a:p>
            <a:pPr marL="0" indent="0" algn="r">
              <a:lnSpc>
                <a:spcPct val="90000"/>
              </a:lnSpc>
              <a:spcBef>
                <a:spcPts val="800"/>
              </a:spcBef>
              <a:buSzTx/>
              <a:buFont typeface="Monotype Sorts"/>
              <a:buNone/>
              <a:defRPr sz="3600">
                <a:effectLst/>
              </a:defRPr>
            </a:pPr>
            <a:r>
              <a:rPr lang="ar-JO" b="1" dirty="0">
                <a:latin typeface="Arial" panose="020B0604020202020204" pitchFamily="34" charset="0"/>
                <a:cs typeface="Arial" panose="020B0604020202020204" pitchFamily="34" charset="0"/>
              </a:rPr>
              <a:t>(لاهوتي)</a:t>
            </a:r>
          </a:p>
          <a:p>
            <a:pPr marL="0" indent="0" algn="r">
              <a:lnSpc>
                <a:spcPct val="90000"/>
              </a:lnSpc>
              <a:buSzTx/>
              <a:buFont typeface="Monotype Sorts"/>
              <a:buNone/>
              <a:defRPr sz="3600">
                <a:effectLst/>
              </a:defRPr>
            </a:pPr>
            <a:endParaRPr b="1" dirty="0">
              <a:latin typeface="Arial" panose="020B0604020202020204" pitchFamily="34" charset="0"/>
              <a:cs typeface="Arial" panose="020B0604020202020204" pitchFamily="34" charset="0"/>
            </a:endParaRPr>
          </a:p>
          <a:p>
            <a:pPr marL="0" indent="0" algn="r">
              <a:lnSpc>
                <a:spcPct val="90000"/>
              </a:lnSpc>
              <a:spcBef>
                <a:spcPts val="800"/>
              </a:spcBef>
              <a:buSzTx/>
              <a:buFont typeface="Monotype Sorts"/>
              <a:buNone/>
              <a:defRPr sz="3600">
                <a:effectLst/>
              </a:defRPr>
            </a:pPr>
            <a:r>
              <a:rPr lang="ar-JO" b="1" dirty="0">
                <a:latin typeface="Arial" panose="020B0604020202020204" pitchFamily="34" charset="0"/>
                <a:cs typeface="Arial" panose="020B0604020202020204" pitchFamily="34" charset="0"/>
              </a:rPr>
              <a:t>كتابي </a:t>
            </a:r>
          </a:p>
          <a:p>
            <a:pPr marL="0" indent="0" algn="r">
              <a:lnSpc>
                <a:spcPct val="90000"/>
              </a:lnSpc>
              <a:spcBef>
                <a:spcPts val="800"/>
              </a:spcBef>
              <a:buSzTx/>
              <a:buFont typeface="Monotype Sorts"/>
              <a:buNone/>
              <a:defRPr sz="3600">
                <a:effectLst/>
              </a:defRPr>
            </a:pPr>
            <a:r>
              <a:rPr lang="ar-JO" b="1" dirty="0">
                <a:latin typeface="Arial" panose="020B0604020202020204" pitchFamily="34" charset="0"/>
                <a:cs typeface="Arial" panose="020B0604020202020204" pitchFamily="34" charset="0"/>
              </a:rPr>
              <a:t>(الكتاب المقدس)</a:t>
            </a:r>
          </a:p>
        </p:txBody>
      </p:sp>
      <p:sp>
        <p:nvSpPr>
          <p:cNvPr id="5714" name="Text Box 4"/>
          <p:cNvSpPr txBox="1"/>
          <p:nvPr/>
        </p:nvSpPr>
        <p:spPr>
          <a:xfrm>
            <a:off x="8589644" y="76200"/>
            <a:ext cx="435374" cy="46166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00"/>
                </a:solidFill>
              </a:defRPr>
            </a:lvl1pPr>
          </a:lstStyle>
          <a:p>
            <a:r>
              <a:rPr>
                <a:latin typeface="Arial" panose="020B0604020202020204" pitchFamily="34" charset="0"/>
                <a:cs typeface="Arial" panose="020B0604020202020204" pitchFamily="34" charset="0"/>
              </a:rPr>
              <a:t>18</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713">
                                            <p:txEl>
                                              <p:pRg st="0" end="0"/>
                                            </p:txEl>
                                          </p:spTgt>
                                        </p:tgtEl>
                                        <p:attrNameLst>
                                          <p:attrName>style.visibility</p:attrName>
                                        </p:attrNameLst>
                                      </p:cBhvr>
                                      <p:to>
                                        <p:strVal val="visible"/>
                                      </p:to>
                                    </p:set>
                                    <p:anim calcmode="lin" valueType="num">
                                      <p:cBhvr>
                                        <p:cTn id="7" dur="1000" fill="hold"/>
                                        <p:tgtEl>
                                          <p:spTgt spid="57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7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713">
                                            <p:txEl>
                                              <p:pRg st="0" end="0"/>
                                            </p:txEl>
                                          </p:spTgt>
                                        </p:tgtEl>
                                      </p:cBhvr>
                                    </p:animEffect>
                                  </p:childTnLst>
                                </p:cTn>
                              </p:par>
                              <p:par>
                                <p:cTn id="10" presetID="55" presetClass="entr" presetSubtype="0" fill="hold" nodeType="withEffect">
                                  <p:stCondLst>
                                    <p:cond delay="0"/>
                                  </p:stCondLst>
                                  <p:childTnLst>
                                    <p:set>
                                      <p:cBhvr>
                                        <p:cTn id="11" dur="1" fill="hold">
                                          <p:stCondLst>
                                            <p:cond delay="0"/>
                                          </p:stCondLst>
                                        </p:cTn>
                                        <p:tgtEl>
                                          <p:spTgt spid="5713">
                                            <p:txEl>
                                              <p:pRg st="1" end="1"/>
                                            </p:txEl>
                                          </p:spTgt>
                                        </p:tgtEl>
                                        <p:attrNameLst>
                                          <p:attrName>style.visibility</p:attrName>
                                        </p:attrNameLst>
                                      </p:cBhvr>
                                      <p:to>
                                        <p:strVal val="visible"/>
                                      </p:to>
                                    </p:set>
                                    <p:anim calcmode="lin" valueType="num">
                                      <p:cBhvr>
                                        <p:cTn id="12" dur="1000" fill="hold"/>
                                        <p:tgtEl>
                                          <p:spTgt spid="5713">
                                            <p:txEl>
                                              <p:pRg st="1" end="1"/>
                                            </p:txEl>
                                          </p:spTgt>
                                        </p:tgtEl>
                                        <p:attrNameLst>
                                          <p:attrName>ppt_w</p:attrName>
                                        </p:attrNameLst>
                                      </p:cBhvr>
                                      <p:tavLst>
                                        <p:tav tm="0">
                                          <p:val>
                                            <p:strVal val="#ppt_w*0.70"/>
                                          </p:val>
                                        </p:tav>
                                        <p:tav tm="100000">
                                          <p:val>
                                            <p:strVal val="#ppt_w"/>
                                          </p:val>
                                        </p:tav>
                                      </p:tavLst>
                                    </p:anim>
                                    <p:anim calcmode="lin" valueType="num">
                                      <p:cBhvr>
                                        <p:cTn id="13" dur="1000" fill="hold"/>
                                        <p:tgtEl>
                                          <p:spTgt spid="5713">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571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5713">
                                            <p:txEl>
                                              <p:pRg st="3" end="3"/>
                                            </p:txEl>
                                          </p:spTgt>
                                        </p:tgtEl>
                                        <p:attrNameLst>
                                          <p:attrName>style.visibility</p:attrName>
                                        </p:attrNameLst>
                                      </p:cBhvr>
                                      <p:to>
                                        <p:strVal val="visible"/>
                                      </p:to>
                                    </p:set>
                                    <p:anim calcmode="lin" valueType="num">
                                      <p:cBhvr>
                                        <p:cTn id="19" dur="1000" fill="hold"/>
                                        <p:tgtEl>
                                          <p:spTgt spid="5713">
                                            <p:txEl>
                                              <p:pRg st="3" end="3"/>
                                            </p:txEl>
                                          </p:spTgt>
                                        </p:tgtEl>
                                        <p:attrNameLst>
                                          <p:attrName>ppt_w</p:attrName>
                                        </p:attrNameLst>
                                      </p:cBhvr>
                                      <p:tavLst>
                                        <p:tav tm="0">
                                          <p:val>
                                            <p:strVal val="#ppt_w*0.70"/>
                                          </p:val>
                                        </p:tav>
                                        <p:tav tm="100000">
                                          <p:val>
                                            <p:strVal val="#ppt_w"/>
                                          </p:val>
                                        </p:tav>
                                      </p:tavLst>
                                    </p:anim>
                                    <p:anim calcmode="lin" valueType="num">
                                      <p:cBhvr>
                                        <p:cTn id="20" dur="1000" fill="hold"/>
                                        <p:tgtEl>
                                          <p:spTgt spid="5713">
                                            <p:txEl>
                                              <p:pRg st="3" end="3"/>
                                            </p:txEl>
                                          </p:spTgt>
                                        </p:tgtEl>
                                        <p:attrNameLst>
                                          <p:attrName>ppt_h</p:attrName>
                                        </p:attrNameLst>
                                      </p:cBhvr>
                                      <p:tavLst>
                                        <p:tav tm="0">
                                          <p:val>
                                            <p:strVal val="#ppt_h"/>
                                          </p:val>
                                        </p:tav>
                                        <p:tav tm="100000">
                                          <p:val>
                                            <p:strVal val="#ppt_h"/>
                                          </p:val>
                                        </p:tav>
                                      </p:tavLst>
                                    </p:anim>
                                    <p:animEffect transition="in" filter="fade">
                                      <p:cBhvr>
                                        <p:cTn id="21" dur="1000"/>
                                        <p:tgtEl>
                                          <p:spTgt spid="5713">
                                            <p:txEl>
                                              <p:pRg st="3" end="3"/>
                                            </p:txEl>
                                          </p:spTgt>
                                        </p:tgtEl>
                                      </p:cBhvr>
                                    </p:animEffect>
                                  </p:childTnLst>
                                </p:cTn>
                              </p:par>
                              <p:par>
                                <p:cTn id="22" presetID="55" presetClass="entr" presetSubtype="0" fill="hold" nodeType="withEffect">
                                  <p:stCondLst>
                                    <p:cond delay="0"/>
                                  </p:stCondLst>
                                  <p:childTnLst>
                                    <p:set>
                                      <p:cBhvr>
                                        <p:cTn id="23" dur="1" fill="hold">
                                          <p:stCondLst>
                                            <p:cond delay="0"/>
                                          </p:stCondLst>
                                        </p:cTn>
                                        <p:tgtEl>
                                          <p:spTgt spid="5713">
                                            <p:txEl>
                                              <p:pRg st="4" end="4"/>
                                            </p:txEl>
                                          </p:spTgt>
                                        </p:tgtEl>
                                        <p:attrNameLst>
                                          <p:attrName>style.visibility</p:attrName>
                                        </p:attrNameLst>
                                      </p:cBhvr>
                                      <p:to>
                                        <p:strVal val="visible"/>
                                      </p:to>
                                    </p:set>
                                    <p:anim calcmode="lin" valueType="num">
                                      <p:cBhvr>
                                        <p:cTn id="24" dur="1000" fill="hold"/>
                                        <p:tgtEl>
                                          <p:spTgt spid="5713">
                                            <p:txEl>
                                              <p:pRg st="4" end="4"/>
                                            </p:txEl>
                                          </p:spTgt>
                                        </p:tgtEl>
                                        <p:attrNameLst>
                                          <p:attrName>ppt_w</p:attrName>
                                        </p:attrNameLst>
                                      </p:cBhvr>
                                      <p:tavLst>
                                        <p:tav tm="0">
                                          <p:val>
                                            <p:strVal val="#ppt_w*0.70"/>
                                          </p:val>
                                        </p:tav>
                                        <p:tav tm="100000">
                                          <p:val>
                                            <p:strVal val="#ppt_w"/>
                                          </p:val>
                                        </p:tav>
                                      </p:tavLst>
                                    </p:anim>
                                    <p:anim calcmode="lin" valueType="num">
                                      <p:cBhvr>
                                        <p:cTn id="25" dur="1000" fill="hold"/>
                                        <p:tgtEl>
                                          <p:spTgt spid="5713">
                                            <p:txEl>
                                              <p:pRg st="4" end="4"/>
                                            </p:txEl>
                                          </p:spTgt>
                                        </p:tgtEl>
                                        <p:attrNameLst>
                                          <p:attrName>ppt_h</p:attrName>
                                        </p:attrNameLst>
                                      </p:cBhvr>
                                      <p:tavLst>
                                        <p:tav tm="0">
                                          <p:val>
                                            <p:strVal val="#ppt_h"/>
                                          </p:val>
                                        </p:tav>
                                        <p:tav tm="100000">
                                          <p:val>
                                            <p:strVal val="#ppt_h"/>
                                          </p:val>
                                        </p:tav>
                                      </p:tavLst>
                                    </p:anim>
                                    <p:animEffect transition="in" filter="fade">
                                      <p:cBhvr>
                                        <p:cTn id="26" dur="1000"/>
                                        <p:tgtEl>
                                          <p:spTgt spid="57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1" name="Rectangle 2"/>
          <p:cNvSpPr txBox="1">
            <a:spLocks noGrp="1"/>
          </p:cNvSpPr>
          <p:nvPr>
            <p:ph type="title"/>
          </p:nvPr>
        </p:nvSpPr>
        <p:spPr>
          <a:xfrm>
            <a:off x="0" y="44624"/>
            <a:ext cx="9144000" cy="541338"/>
          </a:xfrm>
          <a:prstGeom prst="rect">
            <a:avLst/>
          </a:prstGeom>
        </p:spPr>
        <p:txBody>
          <a:bodyPr>
            <a:normAutofit fontScale="90000"/>
          </a:bodyPr>
          <a:lstStyle>
            <a:lvl1pPr rtl="1">
              <a:defRPr sz="3200" b="1">
                <a:solidFill>
                  <a:srgbClr val="FFFFFF"/>
                </a:solidFill>
              </a:defRPr>
            </a:lvl1pPr>
          </a:lstStyle>
          <a:p>
            <a:pPr>
              <a:defRPr>
                <a:effectLst/>
              </a:defRPr>
            </a:pPr>
            <a:r>
              <a:t>حدود الأرض الموعودة لإبراهيم</a:t>
            </a:r>
          </a:p>
        </p:txBody>
      </p:sp>
      <p:pic>
        <p:nvPicPr>
          <p:cNvPr id="6092" name="Picture 1" descr="Picture 1"/>
          <p:cNvPicPr>
            <a:picLocks noChangeAspect="1"/>
          </p:cNvPicPr>
          <p:nvPr/>
        </p:nvPicPr>
        <p:blipFill>
          <a:blip r:embed="rId3"/>
          <a:stretch>
            <a:fillRect/>
          </a:stretch>
        </p:blipFill>
        <p:spPr>
          <a:xfrm>
            <a:off x="0" y="726884"/>
            <a:ext cx="9144000" cy="6131116"/>
          </a:xfrm>
          <a:prstGeom prst="rect">
            <a:avLst/>
          </a:prstGeom>
          <a:ln w="12700">
            <a:miter lim="400000"/>
          </a:ln>
        </p:spPr>
      </p:pic>
      <p:sp>
        <p:nvSpPr>
          <p:cNvPr id="6093" name="Right Arrow 16"/>
          <p:cNvSpPr/>
          <p:nvPr/>
        </p:nvSpPr>
        <p:spPr>
          <a:xfrm rot="1381308">
            <a:off x="8231330" y="4755655"/>
            <a:ext cx="856913" cy="459657"/>
          </a:xfrm>
          <a:prstGeom prst="rightArrow">
            <a:avLst>
              <a:gd name="adj1" fmla="val 50000"/>
              <a:gd name="adj2" fmla="val 50000"/>
            </a:avLst>
          </a:prstGeom>
          <a:solidFill>
            <a:srgbClr val="FFFFFF"/>
          </a:solidFill>
          <a:ln w="38100">
            <a:solidFill>
              <a:srgbClr val="000000"/>
            </a:solidFill>
          </a:ln>
        </p:spPr>
        <p:txBody>
          <a:bodyPr lIns="45719" rIns="45719"/>
          <a:lstStyle/>
          <a:p>
            <a:pPr defTabSz="914400">
              <a:defRPr sz="2400">
                <a:solidFill>
                  <a:srgbClr val="FFFFFF"/>
                </a:solidFill>
                <a:latin typeface="BONES"/>
                <a:ea typeface="BONES"/>
                <a:cs typeface="BONES"/>
                <a:sym typeface="BONES"/>
              </a:defRPr>
            </a:pPr>
            <a:endParaRPr/>
          </a:p>
        </p:txBody>
      </p:sp>
      <p:sp>
        <p:nvSpPr>
          <p:cNvPr id="6094" name="Text Box 9"/>
          <p:cNvSpPr txBox="1"/>
          <p:nvPr/>
        </p:nvSpPr>
        <p:spPr>
          <a:xfrm>
            <a:off x="6965958" y="4216041"/>
            <a:ext cx="1408099" cy="7081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spcBef>
                <a:spcPts val="2600"/>
              </a:spcBef>
              <a:defRPr sz="4400" b="1">
                <a:solidFill>
                  <a:srgbClr val="FFFFFF"/>
                </a:solidFill>
              </a:defRPr>
            </a:lvl1pPr>
          </a:lstStyle>
          <a:p>
            <a:r>
              <a:t>India</a:t>
            </a:r>
          </a:p>
        </p:txBody>
      </p:sp>
      <p:sp>
        <p:nvSpPr>
          <p:cNvPr id="6095" name="Line 5"/>
          <p:cNvSpPr/>
          <p:nvPr/>
        </p:nvSpPr>
        <p:spPr>
          <a:xfrm>
            <a:off x="2387936" y="4139157"/>
            <a:ext cx="228601" cy="304801"/>
          </a:xfrm>
          <a:prstGeom prst="line">
            <a:avLst/>
          </a:prstGeom>
          <a:ln w="76200">
            <a:solidFill>
              <a:srgbClr val="FFFFFF"/>
            </a:solidFill>
          </a:ln>
        </p:spPr>
        <p:txBody>
          <a:bodyPr lIns="45719" rIns="45719"/>
          <a:lstStyle/>
          <a:p>
            <a:pPr>
              <a:defRPr>
                <a:solidFill>
                  <a:srgbClr val="FFFFFF"/>
                </a:solidFill>
              </a:defRPr>
            </a:pPr>
            <a:endParaRPr/>
          </a:p>
        </p:txBody>
      </p:sp>
      <p:sp>
        <p:nvSpPr>
          <p:cNvPr id="6096" name="Line 6"/>
          <p:cNvSpPr/>
          <p:nvPr/>
        </p:nvSpPr>
        <p:spPr>
          <a:xfrm>
            <a:off x="3812297" y="1484786"/>
            <a:ext cx="685801" cy="304801"/>
          </a:xfrm>
          <a:prstGeom prst="line">
            <a:avLst/>
          </a:prstGeom>
          <a:ln w="76200">
            <a:solidFill>
              <a:srgbClr val="FFFFFF"/>
            </a:solidFill>
          </a:ln>
        </p:spPr>
        <p:txBody>
          <a:bodyPr lIns="45719" rIns="45719"/>
          <a:lstStyle/>
          <a:p>
            <a:pPr>
              <a:defRPr>
                <a:solidFill>
                  <a:srgbClr val="FFFFFF"/>
                </a:solidFill>
              </a:defRPr>
            </a:pPr>
            <a:endParaRPr/>
          </a:p>
        </p:txBody>
      </p:sp>
      <p:sp>
        <p:nvSpPr>
          <p:cNvPr id="6097" name="AutoShape 7"/>
          <p:cNvSpPr/>
          <p:nvPr/>
        </p:nvSpPr>
        <p:spPr>
          <a:xfrm rot="12221868">
            <a:off x="2825919" y="1405927"/>
            <a:ext cx="965201" cy="305729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0"/>
                </a:lnTo>
                <a:lnTo>
                  <a:pt x="21600" y="0"/>
                </a:lnTo>
                <a:lnTo>
                  <a:pt x="16200" y="21600"/>
                </a:lnTo>
                <a:close/>
              </a:path>
            </a:pathLst>
          </a:custGeom>
          <a:ln w="76200">
            <a:solidFill>
              <a:srgbClr val="FFFFFF"/>
            </a:solidFill>
            <a:miter/>
          </a:ln>
        </p:spPr>
        <p:txBody>
          <a:bodyPr lIns="45719" rIns="45719" anchor="ctr"/>
          <a:lstStyle/>
          <a:p>
            <a:pPr defTabSz="914400">
              <a:defRPr sz="2400">
                <a:solidFill>
                  <a:srgbClr val="FFFFFF"/>
                </a:solidFill>
              </a:defRPr>
            </a:pPr>
            <a:endParaRPr/>
          </a:p>
        </p:txBody>
      </p:sp>
      <p:sp>
        <p:nvSpPr>
          <p:cNvPr id="6098" name="Text Box 8"/>
          <p:cNvSpPr txBox="1"/>
          <p:nvPr/>
        </p:nvSpPr>
        <p:spPr>
          <a:xfrm>
            <a:off x="3038481" y="4182626"/>
            <a:ext cx="6200776" cy="2518208"/>
          </a:xfrm>
          <a:prstGeom prst="rect">
            <a:avLst/>
          </a:prstGeom>
          <a:gradFill>
            <a:gsLst>
              <a:gs pos="0">
                <a:srgbClr val="663300"/>
              </a:gs>
              <a:gs pos="100000">
                <a:srgbClr val="2F1800"/>
              </a:gs>
            </a:gsLst>
            <a:path path="circle">
              <a:fillToRect l="37721" t="-19636" r="62278" b="119636"/>
            </a:path>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r" defTabSz="914400" rtl="1">
              <a:defRPr sz="2800" b="1" u="sng">
                <a:solidFill>
                  <a:srgbClr val="FFFFFF"/>
                </a:solidFill>
                <a:effectLst>
                  <a:outerShdw blurRad="38100" dist="38100" dir="2700000" rotWithShape="0">
                    <a:srgbClr val="000000"/>
                  </a:outerShdw>
                </a:effectLst>
              </a:defRPr>
            </a:pPr>
            <a:r>
              <a:t>تكوين 15: 18</a:t>
            </a:r>
          </a:p>
          <a:p>
            <a:pPr algn="r" defTabSz="914400" rtl="1">
              <a:defRPr sz="2800" b="1">
                <a:solidFill>
                  <a:srgbClr val="FFFFFF"/>
                </a:solidFill>
                <a:effectLst>
                  <a:outerShdw blurRad="38100" dist="38100" dir="2700000" rotWithShape="0">
                    <a:srgbClr val="000000"/>
                  </a:outerShdw>
                </a:effectLst>
              </a:defRPr>
            </a:pPr>
            <a:r>
              <a:t>"فِي ذَلِكَ اليَوْمِ قَطَعَ اللهُ عَهْداً</a:t>
            </a:r>
            <a:endParaRPr sz="2400"/>
          </a:p>
          <a:p>
            <a:pPr algn="r" defTabSz="914400" rtl="1">
              <a:defRPr sz="2800" b="1">
                <a:solidFill>
                  <a:srgbClr val="FFFFFF"/>
                </a:solidFill>
                <a:effectLst>
                  <a:outerShdw blurRad="38100" dist="38100" dir="2700000" rotWithShape="0">
                    <a:srgbClr val="000000"/>
                  </a:outerShdw>
                </a:effectLst>
              </a:defRPr>
            </a:pPr>
            <a:r>
              <a:t> مَعَ أبْرامَ فَقالَ:</a:t>
            </a:r>
            <a:endParaRPr sz="2400"/>
          </a:p>
          <a:p>
            <a:pPr algn="r" defTabSz="914400" rtl="1">
              <a:defRPr sz="2800" b="1">
                <a:solidFill>
                  <a:srgbClr val="FFFFFF"/>
                </a:solidFill>
                <a:effectLst>
                  <a:outerShdw blurRad="38100" dist="38100" dir="2700000" rotWithShape="0">
                    <a:srgbClr val="000000"/>
                  </a:outerShdw>
                </a:effectLst>
              </a:defRPr>
            </a:pPr>
            <a:r>
              <a:t> لِنَسلِكَ سَأُعْطِي هَذِهِ الأرْضِ، </a:t>
            </a:r>
            <a:endParaRPr sz="2400"/>
          </a:p>
          <a:p>
            <a:pPr algn="r" defTabSz="914400" rtl="1">
              <a:defRPr sz="2800" b="1">
                <a:solidFill>
                  <a:srgbClr val="FFFFFF"/>
                </a:solidFill>
                <a:effectLst>
                  <a:outerShdw blurRad="38100" dist="38100" dir="2700000" rotWithShape="0">
                    <a:srgbClr val="000000"/>
                  </a:outerShdw>
                </a:effectLst>
              </a:defRPr>
            </a:pPr>
            <a:r>
              <a:t>مِنْ نَهْرِ مِصْرَ إلَى النَّهْرِ العَظِيمِ، </a:t>
            </a:r>
            <a:endParaRPr sz="2400"/>
          </a:p>
          <a:p>
            <a:pPr algn="r" defTabSz="914400" rtl="1">
              <a:defRPr sz="2800" b="1">
                <a:solidFill>
                  <a:srgbClr val="FFFFFF"/>
                </a:solidFill>
                <a:effectLst>
                  <a:outerShdw blurRad="38100" dist="38100" dir="2700000" rotWithShape="0">
                    <a:srgbClr val="000000"/>
                  </a:outerShdw>
                </a:effectLst>
              </a:defRPr>
            </a:pPr>
            <a:r>
              <a:t>نَهْرِ الفُراتِ."</a:t>
            </a:r>
          </a:p>
        </p:txBody>
      </p:sp>
      <p:sp>
        <p:nvSpPr>
          <p:cNvPr id="6099" name="Text Box 9"/>
          <p:cNvSpPr txBox="1"/>
          <p:nvPr/>
        </p:nvSpPr>
        <p:spPr>
          <a:xfrm>
            <a:off x="2403532" y="2384979"/>
            <a:ext cx="1660638" cy="7081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rtl="1">
              <a:spcBef>
                <a:spcPts val="2600"/>
              </a:spcBef>
              <a:defRPr sz="4400" b="1">
                <a:solidFill>
                  <a:srgbClr val="FFFFFF"/>
                </a:solidFill>
              </a:defRPr>
            </a:lvl1pPr>
          </a:lstStyle>
          <a:p>
            <a:r>
              <a:t>لبنان</a:t>
            </a:r>
          </a:p>
        </p:txBody>
      </p:sp>
      <p:sp>
        <p:nvSpPr>
          <p:cNvPr id="6100" name="Text Box 9"/>
          <p:cNvSpPr txBox="1"/>
          <p:nvPr/>
        </p:nvSpPr>
        <p:spPr>
          <a:xfrm>
            <a:off x="2583745" y="3048860"/>
            <a:ext cx="1483678" cy="7081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rtl="1">
              <a:spcBef>
                <a:spcPts val="2600"/>
              </a:spcBef>
              <a:defRPr sz="4400" b="1">
                <a:solidFill>
                  <a:srgbClr val="FFFFFF"/>
                </a:solidFill>
              </a:defRPr>
            </a:lvl1pPr>
          </a:lstStyle>
          <a:p>
            <a:r>
              <a:t>إسرائيل</a:t>
            </a:r>
          </a:p>
        </p:txBody>
      </p:sp>
      <p:sp>
        <p:nvSpPr>
          <p:cNvPr id="6101" name="Text Box 9"/>
          <p:cNvSpPr txBox="1"/>
          <p:nvPr/>
        </p:nvSpPr>
        <p:spPr>
          <a:xfrm>
            <a:off x="1185426" y="4447382"/>
            <a:ext cx="1008917" cy="7081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rtl="1">
              <a:spcBef>
                <a:spcPts val="2600"/>
              </a:spcBef>
              <a:defRPr sz="4400" b="1">
                <a:solidFill>
                  <a:srgbClr val="FFFFFF"/>
                </a:solidFill>
              </a:defRPr>
            </a:lvl1pPr>
          </a:lstStyle>
          <a:p>
            <a:r>
              <a:t>مصر</a:t>
            </a:r>
          </a:p>
        </p:txBody>
      </p:sp>
      <p:sp>
        <p:nvSpPr>
          <p:cNvPr id="6102" name="Text Box 9"/>
          <p:cNvSpPr txBox="1"/>
          <p:nvPr/>
        </p:nvSpPr>
        <p:spPr>
          <a:xfrm>
            <a:off x="2798432" y="1779141"/>
            <a:ext cx="1220650" cy="7081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rtl="1">
              <a:spcBef>
                <a:spcPts val="2600"/>
              </a:spcBef>
              <a:defRPr sz="4400" b="1">
                <a:solidFill>
                  <a:srgbClr val="FFFFFF"/>
                </a:solidFill>
              </a:defRPr>
            </a:lvl1pPr>
          </a:lstStyle>
          <a:p>
            <a:r>
              <a:t>سوريا</a:t>
            </a:r>
          </a:p>
        </p:txBody>
      </p:sp>
      <p:sp>
        <p:nvSpPr>
          <p:cNvPr id="6103" name="Text Box 9"/>
          <p:cNvSpPr txBox="1"/>
          <p:nvPr/>
        </p:nvSpPr>
        <p:spPr>
          <a:xfrm>
            <a:off x="3409585" y="3618515"/>
            <a:ext cx="1232656" cy="7081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rtl="1">
              <a:spcBef>
                <a:spcPts val="2600"/>
              </a:spcBef>
              <a:defRPr sz="4400" b="1">
                <a:solidFill>
                  <a:srgbClr val="FFFFFF"/>
                </a:solidFill>
              </a:defRPr>
            </a:lvl1pPr>
          </a:lstStyle>
          <a:p>
            <a:r>
              <a:t>الأردن</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610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9" fill="hold" grpId="0" nodeType="clickEffect">
                                  <p:stCondLst>
                                    <p:cond delay="0"/>
                                  </p:stCondLst>
                                  <p:iterate>
                                    <p:tmAbs val="0"/>
                                  </p:iterate>
                                  <p:childTnLst>
                                    <p:set>
                                      <p:cBhvr>
                                        <p:cTn id="10" fill="hold"/>
                                        <p:tgtEl>
                                          <p:spTgt spid="6095"/>
                                        </p:tgtEl>
                                        <p:attrNameLst>
                                          <p:attrName>style.visibility</p:attrName>
                                        </p:attrNameLst>
                                      </p:cBhvr>
                                      <p:to>
                                        <p:strVal val="visible"/>
                                      </p:to>
                                    </p:set>
                                    <p:anim calcmode="lin" valueType="num">
                                      <p:cBhvr>
                                        <p:cTn id="11" dur="1000" fill="hold"/>
                                        <p:tgtEl>
                                          <p:spTgt spid="6095"/>
                                        </p:tgtEl>
                                        <p:attrNameLst>
                                          <p:attrName>ppt_w</p:attrName>
                                        </p:attrNameLst>
                                      </p:cBhvr>
                                      <p:tavLst>
                                        <p:tav tm="0">
                                          <p:val>
                                            <p:fltVal val="0"/>
                                          </p:val>
                                        </p:tav>
                                        <p:tav tm="100000">
                                          <p:val>
                                            <p:strVal val="#ppt_w"/>
                                          </p:val>
                                        </p:tav>
                                      </p:tavLst>
                                    </p:anim>
                                    <p:anim calcmode="lin" valueType="num">
                                      <p:cBhvr>
                                        <p:cTn id="12" dur="1000" fill="hold"/>
                                        <p:tgtEl>
                                          <p:spTgt spid="6095"/>
                                        </p:tgtEl>
                                        <p:attrNameLst>
                                          <p:attrName>ppt_h</p:attrName>
                                        </p:attrNameLst>
                                      </p:cBhvr>
                                      <p:tavLst>
                                        <p:tav tm="0">
                                          <p:val>
                                            <p:fltVal val="0"/>
                                          </p:val>
                                        </p:tav>
                                        <p:tav tm="100000">
                                          <p:val>
                                            <p:strVal val="#ppt_h"/>
                                          </p:val>
                                        </p:tav>
                                      </p:tavLst>
                                    </p:anim>
                                    <p:anim calcmode="lin" valueType="num">
                                      <p:cBhvr>
                                        <p:cTn id="13" dur="1000" fill="hold"/>
                                        <p:tgtEl>
                                          <p:spTgt spid="6095"/>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60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9" fill="hold" grpId="0" nodeType="clickEffect">
                                  <p:stCondLst>
                                    <p:cond delay="0"/>
                                  </p:stCondLst>
                                  <p:iterate>
                                    <p:tmAbs val="0"/>
                                  </p:iterate>
                                  <p:childTnLst>
                                    <p:set>
                                      <p:cBhvr>
                                        <p:cTn id="18" fill="hold"/>
                                        <p:tgtEl>
                                          <p:spTgt spid="6096"/>
                                        </p:tgtEl>
                                        <p:attrNameLst>
                                          <p:attrName>style.visibility</p:attrName>
                                        </p:attrNameLst>
                                      </p:cBhvr>
                                      <p:to>
                                        <p:strVal val="visible"/>
                                      </p:to>
                                    </p:set>
                                    <p:anim calcmode="lin" valueType="num">
                                      <p:cBhvr>
                                        <p:cTn id="19" dur="1000" fill="hold"/>
                                        <p:tgtEl>
                                          <p:spTgt spid="6096"/>
                                        </p:tgtEl>
                                        <p:attrNameLst>
                                          <p:attrName>ppt_w</p:attrName>
                                        </p:attrNameLst>
                                      </p:cBhvr>
                                      <p:tavLst>
                                        <p:tav tm="0">
                                          <p:val>
                                            <p:fltVal val="0"/>
                                          </p:val>
                                        </p:tav>
                                        <p:tav tm="100000">
                                          <p:val>
                                            <p:strVal val="#ppt_w"/>
                                          </p:val>
                                        </p:tav>
                                      </p:tavLst>
                                    </p:anim>
                                    <p:anim calcmode="lin" valueType="num">
                                      <p:cBhvr>
                                        <p:cTn id="20" dur="1000" fill="hold"/>
                                        <p:tgtEl>
                                          <p:spTgt spid="6096"/>
                                        </p:tgtEl>
                                        <p:attrNameLst>
                                          <p:attrName>ppt_h</p:attrName>
                                        </p:attrNameLst>
                                      </p:cBhvr>
                                      <p:tavLst>
                                        <p:tav tm="0">
                                          <p:val>
                                            <p:fltVal val="0"/>
                                          </p:val>
                                        </p:tav>
                                        <p:tav tm="100000">
                                          <p:val>
                                            <p:strVal val="#ppt_h"/>
                                          </p:val>
                                        </p:tav>
                                      </p:tavLst>
                                    </p:anim>
                                    <p:anim calcmode="lin" valueType="num">
                                      <p:cBhvr>
                                        <p:cTn id="21" dur="1000" fill="hold"/>
                                        <p:tgtEl>
                                          <p:spTgt spid="6096"/>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60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9" fill="hold" grpId="0" nodeType="clickEffect">
                                  <p:stCondLst>
                                    <p:cond delay="0"/>
                                  </p:stCondLst>
                                  <p:iterate>
                                    <p:tmAbs val="0"/>
                                  </p:iterate>
                                  <p:childTnLst>
                                    <p:set>
                                      <p:cBhvr>
                                        <p:cTn id="26" fill="hold"/>
                                        <p:tgtEl>
                                          <p:spTgt spid="6097"/>
                                        </p:tgtEl>
                                        <p:attrNameLst>
                                          <p:attrName>style.visibility</p:attrName>
                                        </p:attrNameLst>
                                      </p:cBhvr>
                                      <p:to>
                                        <p:strVal val="visible"/>
                                      </p:to>
                                    </p:set>
                                    <p:anim calcmode="lin" valueType="num">
                                      <p:cBhvr>
                                        <p:cTn id="27" dur="1000" fill="hold"/>
                                        <p:tgtEl>
                                          <p:spTgt spid="6097"/>
                                        </p:tgtEl>
                                        <p:attrNameLst>
                                          <p:attrName>ppt_w</p:attrName>
                                        </p:attrNameLst>
                                      </p:cBhvr>
                                      <p:tavLst>
                                        <p:tav tm="0">
                                          <p:val>
                                            <p:fltVal val="0"/>
                                          </p:val>
                                        </p:tav>
                                        <p:tav tm="100000">
                                          <p:val>
                                            <p:strVal val="#ppt_w"/>
                                          </p:val>
                                        </p:tav>
                                      </p:tavLst>
                                    </p:anim>
                                    <p:anim calcmode="lin" valueType="num">
                                      <p:cBhvr>
                                        <p:cTn id="28" dur="1000" fill="hold"/>
                                        <p:tgtEl>
                                          <p:spTgt spid="6097"/>
                                        </p:tgtEl>
                                        <p:attrNameLst>
                                          <p:attrName>ppt_h</p:attrName>
                                        </p:attrNameLst>
                                      </p:cBhvr>
                                      <p:tavLst>
                                        <p:tav tm="0">
                                          <p:val>
                                            <p:fltVal val="0"/>
                                          </p:val>
                                        </p:tav>
                                        <p:tav tm="100000">
                                          <p:val>
                                            <p:strVal val="#ppt_h"/>
                                          </p:val>
                                        </p:tav>
                                      </p:tavLst>
                                    </p:anim>
                                    <p:anim calcmode="lin" valueType="num">
                                      <p:cBhvr>
                                        <p:cTn id="29" dur="1000" fill="hold"/>
                                        <p:tgtEl>
                                          <p:spTgt spid="6097"/>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609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iterate>
                                    <p:tmAbs val="0"/>
                                  </p:iterate>
                                  <p:childTnLst>
                                    <p:set>
                                      <p:cBhvr>
                                        <p:cTn id="34" fill="hold"/>
                                        <p:tgtEl>
                                          <p:spTgt spid="610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iterate>
                                    <p:tmAbs val="0"/>
                                  </p:iterate>
                                  <p:childTnLst>
                                    <p:set>
                                      <p:cBhvr>
                                        <p:cTn id="38" fill="hold"/>
                                        <p:tgtEl>
                                          <p:spTgt spid="60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iterate>
                                    <p:tmAbs val="0"/>
                                  </p:iterate>
                                  <p:childTnLst>
                                    <p:set>
                                      <p:cBhvr>
                                        <p:cTn id="42" fill="hold"/>
                                        <p:tgtEl>
                                          <p:spTgt spid="610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iterate>
                                    <p:tmAbs val="0"/>
                                  </p:iterate>
                                  <p:childTnLst>
                                    <p:set>
                                      <p:cBhvr>
                                        <p:cTn id="46" fill="hold"/>
                                        <p:tgtEl>
                                          <p:spTgt spid="61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95" grpId="0" animBg="1" advAuto="0"/>
      <p:bldP spid="6096" grpId="0" animBg="1" advAuto="0"/>
      <p:bldP spid="6097" grpId="0" animBg="1" advAuto="0"/>
      <p:bldP spid="6099" grpId="0" animBg="1" advAuto="0"/>
      <p:bldP spid="6100" grpId="0" animBg="1" advAuto="0"/>
      <p:bldP spid="6101" grpId="0" animBg="1" advAuto="0"/>
      <p:bldP spid="6102" grpId="0" animBg="1" advAuto="0"/>
      <p:bldP spid="6103" grpId="0" animBg="1" advAuto="0"/>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904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63713" y="2924175"/>
            <a:ext cx="5080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0466" name="Rectangle 2"/>
          <p:cNvSpPr>
            <a:spLocks noGrp="1" noChangeArrowheads="1"/>
          </p:cNvSpPr>
          <p:nvPr>
            <p:ph type="title"/>
          </p:nvPr>
        </p:nvSpPr>
        <p:spPr>
          <a:xfrm>
            <a:off x="395288" y="22226"/>
            <a:ext cx="8229600" cy="3046413"/>
          </a:xfrm>
        </p:spPr>
        <p:txBody>
          <a:bodyPr/>
          <a:lstStyle/>
          <a:p>
            <a:pPr eaLnBrk="1" hangingPunct="1"/>
            <a:r>
              <a:rPr lang="ar-JO" sz="4800" b="1" dirty="0">
                <a:solidFill>
                  <a:srgbClr val="FFFF00"/>
                </a:solidFill>
                <a:latin typeface="Arial" charset="0"/>
                <a:ea typeface="ＭＳ Ｐゴシック" charset="0"/>
                <a:cs typeface="Arial" charset="0"/>
              </a:rPr>
              <a:t>لطف العهد                               تجاه                                    سلالة داود</a:t>
            </a:r>
            <a:endParaRPr lang="en-US" sz="4800" b="1" dirty="0">
              <a:solidFill>
                <a:srgbClr val="FFFF00"/>
              </a:solidFill>
              <a:latin typeface="Arial" charset="0"/>
              <a:ea typeface="ＭＳ Ｐゴシック" charset="0"/>
              <a:cs typeface="Arial" charset="0"/>
            </a:endParaRPr>
          </a:p>
        </p:txBody>
      </p:sp>
      <p:sp>
        <p:nvSpPr>
          <p:cNvPr id="190467" name="Text Box 5"/>
          <p:cNvSpPr txBox="1">
            <a:spLocks noChangeArrowheads="1"/>
          </p:cNvSpPr>
          <p:nvPr/>
        </p:nvSpPr>
        <p:spPr bwMode="auto">
          <a:xfrm>
            <a:off x="8305802" y="7620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r>
              <a:rPr lang="ar-JO" b="1" dirty="0">
                <a:solidFill>
                  <a:schemeClr val="bg1"/>
                </a:solidFill>
                <a:cs typeface="Arial" charset="0"/>
              </a:rPr>
              <a:t>209</a:t>
            </a:r>
            <a:endParaRPr lang="en-US" b="1" dirty="0">
              <a:solidFill>
                <a:schemeClr val="bg1"/>
              </a:solidFill>
              <a:cs typeface="Arial"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 name="Picture 2" descr="Picture 2"/>
          <p:cNvPicPr>
            <a:picLocks noChangeAspect="1"/>
          </p:cNvPicPr>
          <p:nvPr/>
        </p:nvPicPr>
        <p:blipFill>
          <a:blip r:embed="rId2"/>
          <a:stretch>
            <a:fillRect/>
          </a:stretch>
        </p:blipFill>
        <p:spPr>
          <a:xfrm>
            <a:off x="0" y="0"/>
            <a:ext cx="9067800" cy="10972800"/>
          </a:xfrm>
          <a:prstGeom prst="rect">
            <a:avLst/>
          </a:prstGeom>
          <a:ln w="12700">
            <a:miter lim="400000"/>
          </a:ln>
        </p:spPr>
      </p:pic>
      <p:sp>
        <p:nvSpPr>
          <p:cNvPr id="6114" name="Rectangle 4"/>
          <p:cNvSpPr txBox="1">
            <a:spLocks noGrp="1"/>
          </p:cNvSpPr>
          <p:nvPr>
            <p:ph type="title" idx="4294967295"/>
          </p:nvPr>
        </p:nvSpPr>
        <p:spPr>
          <a:xfrm>
            <a:off x="2133600" y="609600"/>
            <a:ext cx="6324600" cy="1066800"/>
          </a:xfrm>
          <a:prstGeom prst="rect">
            <a:avLst/>
          </a:prstGeom>
        </p:spPr>
        <p:txBody>
          <a:bodyPr/>
          <a:lstStyle/>
          <a:p>
            <a:pPr rtl="1">
              <a:defRPr sz="2800" b="1">
                <a:solidFill>
                  <a:srgbClr val="FFFF00"/>
                </a:solidFill>
                <a:effectLst/>
                <a:latin typeface="Century Gothic"/>
                <a:ea typeface="Century Gothic"/>
                <a:cs typeface="Century Gothic"/>
                <a:sym typeface="Century Gothic"/>
              </a:defRPr>
            </a:pPr>
            <a:br/>
            <a:r>
              <a:rPr b="0">
                <a:latin typeface="ＭＳ Ｐゴシック"/>
                <a:ea typeface="ＭＳ Ｐゴシック"/>
                <a:cs typeface="ＭＳ Ｐゴシック"/>
                <a:sym typeface="ＭＳ Ｐゴシック"/>
              </a:rPr>
              <a:t>ربط ناثان وعد الله بداود </a:t>
            </a:r>
            <a:r>
              <a:t>(2 </a:t>
            </a:r>
            <a:r>
              <a:rPr b="0">
                <a:latin typeface="ＭＳ Ｐゴシック"/>
                <a:ea typeface="ＭＳ Ｐゴシック"/>
                <a:cs typeface="ＭＳ Ｐゴシック"/>
                <a:sym typeface="ＭＳ Ｐゴシック"/>
              </a:rPr>
              <a:t>صم </a:t>
            </a:r>
            <a:r>
              <a:t>7)</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0" y="152401"/>
            <a:ext cx="4714877" cy="1633526"/>
          </a:xfrm>
        </p:spPr>
        <p:txBody>
          <a:bodyPr/>
          <a:lstStyle/>
          <a:p>
            <a:pPr algn="r" eaLnBrk="1" hangingPunct="1">
              <a:defRPr/>
            </a:pPr>
            <a:r>
              <a:rPr lang="ar-JO"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آية مفتاحية</a:t>
            </a:r>
            <a:br>
              <a:rPr lang="en-US"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br>
            <a:r>
              <a:rPr lang="ar-JO"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٢ صموئيل ٧: ١٢-١٣ </a:t>
            </a:r>
            <a:endParaRPr lang="en-US"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189443" name="Text Box 8"/>
          <p:cNvSpPr txBox="1">
            <a:spLocks noChangeArrowheads="1"/>
          </p:cNvSpPr>
          <p:nvPr/>
        </p:nvSpPr>
        <p:spPr bwMode="auto">
          <a:xfrm>
            <a:off x="8305802" y="7620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089" name="Rectangle 9"/>
          <p:cNvSpPr>
            <a:spLocks noChangeArrowheads="1"/>
          </p:cNvSpPr>
          <p:nvPr/>
        </p:nvSpPr>
        <p:spPr bwMode="auto">
          <a:xfrm>
            <a:off x="4572000" y="1785926"/>
            <a:ext cx="4572000" cy="50720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متى كملت أيامك واضطجعت مع آبائك أقيم بعدك نسلك الذي يخرج من أحشائك وأثبت مملكته هو يبني بيتاً لإسمي وأنا اثبت كرسي مملكته إلى الأبد </a:t>
            </a:r>
            <a:endParaRPr kumimoji="0" lang="en-US"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 name="Rectangle 2"/>
          <p:cNvSpPr/>
          <p:nvPr/>
        </p:nvSpPr>
        <p:spPr>
          <a:xfrm>
            <a:off x="0" y="0"/>
            <a:ext cx="9144000" cy="6858000"/>
          </a:xfrm>
          <a:prstGeom prst="rect">
            <a:avLst/>
          </a:prstGeom>
          <a:blipFill>
            <a:blip r:embed="rId2"/>
          </a:blipFill>
          <a:ln>
            <a:solidFill>
              <a:srgbClr val="000000"/>
            </a:solidFill>
            <a:miter/>
          </a:ln>
        </p:spPr>
        <p:txBody>
          <a:bodyPr lIns="45719" rIns="45719" anchor="ctr"/>
          <a:lstStyle/>
          <a:p>
            <a:pPr algn="ctr" defTabSz="914400">
              <a:defRPr sz="1600"/>
            </a:pPr>
            <a:endParaRPr/>
          </a:p>
        </p:txBody>
      </p:sp>
      <p:sp>
        <p:nvSpPr>
          <p:cNvPr id="6124" name="Rectangle 21"/>
          <p:cNvSpPr txBox="1">
            <a:spLocks noGrp="1"/>
          </p:cNvSpPr>
          <p:nvPr>
            <p:ph type="title" idx="4294967295"/>
          </p:nvPr>
        </p:nvSpPr>
        <p:spPr>
          <a:xfrm>
            <a:off x="1981200" y="971550"/>
            <a:ext cx="4876800" cy="584776"/>
          </a:xfrm>
          <a:prstGeom prst="rect">
            <a:avLst/>
          </a:prstGeom>
          <a:gradFill>
            <a:gsLst>
              <a:gs pos="0">
                <a:srgbClr val="000047"/>
              </a:gs>
              <a:gs pos="100000">
                <a:srgbClr val="000099"/>
              </a:gs>
            </a:gsLst>
            <a:lin ang="5400000"/>
          </a:gradFill>
          <a:effectLst>
            <a:outerShdw blurRad="63500" dist="38099" dir="2700000" rotWithShape="0">
              <a:srgbClr val="000000">
                <a:alpha val="74998"/>
              </a:srgbClr>
            </a:outerShdw>
          </a:effectLst>
        </p:spPr>
        <p:txBody>
          <a:bodyPr anchor="t"/>
          <a:lstStyle>
            <a:lvl1pPr rtl="1">
              <a:spcBef>
                <a:spcPts val="1900"/>
              </a:spcBef>
              <a:defRPr sz="3200" b="1"/>
            </a:lvl1pPr>
          </a:lstStyle>
          <a:p>
            <a:r>
              <a:t>عهود الوعد</a:t>
            </a:r>
          </a:p>
        </p:txBody>
      </p:sp>
      <p:sp>
        <p:nvSpPr>
          <p:cNvPr id="6125" name="Text Box 4"/>
          <p:cNvSpPr txBox="1"/>
          <p:nvPr/>
        </p:nvSpPr>
        <p:spPr>
          <a:xfrm>
            <a:off x="1447800" y="3257551"/>
            <a:ext cx="6096000" cy="998425"/>
          </a:xfrm>
          <a:prstGeom prst="rect">
            <a:avLst/>
          </a:prstGeom>
          <a:gradFill>
            <a:gsLst>
              <a:gs pos="0">
                <a:srgbClr val="009999"/>
              </a:gs>
              <a:gs pos="100000">
                <a:srgbClr val="004747"/>
              </a:gs>
            </a:gsLst>
            <a:lin ang="5400000"/>
          </a:gradFill>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spcBef>
                <a:spcPts val="1900"/>
              </a:spcBef>
              <a:defRPr sz="3200" b="1">
                <a:solidFill>
                  <a:srgbClr val="FFFFFF"/>
                </a:solidFill>
                <a:effectLst>
                  <a:outerShdw blurRad="38100" dist="38100" dir="2700000" rotWithShape="0">
                    <a:srgbClr val="000000"/>
                  </a:outerShdw>
                </a:effectLst>
              </a:defRPr>
            </a:pPr>
            <a:r>
              <a:t>عهود إدارية</a:t>
            </a:r>
            <a:br/>
            <a:r>
              <a:rPr sz="2800" i="1"/>
              <a:t>كيف تختبر البركة</a:t>
            </a:r>
          </a:p>
        </p:txBody>
      </p:sp>
      <p:sp>
        <p:nvSpPr>
          <p:cNvPr id="6126" name="AutoShape 5"/>
          <p:cNvSpPr/>
          <p:nvPr/>
        </p:nvSpPr>
        <p:spPr>
          <a:xfrm>
            <a:off x="533400" y="742950"/>
            <a:ext cx="762001" cy="4114801"/>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solidFill>
            <a:srgbClr val="009999"/>
          </a:solidFill>
          <a:ln>
            <a:solidFill>
              <a:srgbClr val="000000"/>
            </a:solidFill>
            <a:miter/>
          </a:ln>
          <a:effectLst>
            <a:outerShdw blurRad="63500" dist="68978" dir="1379351" rotWithShape="0">
              <a:srgbClr val="FFFF00">
                <a:alpha val="74998"/>
              </a:srgbClr>
            </a:outerShdw>
          </a:effectLst>
        </p:spPr>
        <p:txBody>
          <a:bodyPr lIns="45719" rIns="45719" anchor="ctr"/>
          <a:lstStyle/>
          <a:p>
            <a:pPr algn="ctr" defTabSz="914400">
              <a:defRPr sz="1600"/>
            </a:pPr>
            <a:endParaRPr/>
          </a:p>
        </p:txBody>
      </p:sp>
      <p:sp>
        <p:nvSpPr>
          <p:cNvPr id="6127" name="AutoShape 6"/>
          <p:cNvSpPr/>
          <p:nvPr/>
        </p:nvSpPr>
        <p:spPr>
          <a:xfrm>
            <a:off x="7696200" y="590550"/>
            <a:ext cx="838201" cy="4343401"/>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solidFill>
            <a:srgbClr val="009999"/>
          </a:solidFill>
          <a:ln>
            <a:solidFill>
              <a:srgbClr val="000000"/>
            </a:solidFill>
            <a:miter/>
          </a:ln>
          <a:effectLst>
            <a:outerShdw blurRad="63500" dist="68978" dir="1379351" rotWithShape="0">
              <a:srgbClr val="FFFF00">
                <a:alpha val="74998"/>
              </a:srgbClr>
            </a:outerShdw>
          </a:effectLst>
        </p:spPr>
        <p:txBody>
          <a:bodyPr lIns="45719" rIns="45719" anchor="ctr"/>
          <a:lstStyle/>
          <a:p>
            <a:pPr algn="ctr" defTabSz="914400">
              <a:defRPr sz="1600"/>
            </a:pPr>
            <a:endParaRPr/>
          </a:p>
        </p:txBody>
      </p:sp>
      <p:sp>
        <p:nvSpPr>
          <p:cNvPr id="6128" name="Text Box 7"/>
          <p:cNvSpPr txBox="1"/>
          <p:nvPr/>
        </p:nvSpPr>
        <p:spPr>
          <a:xfrm>
            <a:off x="152400" y="2295525"/>
            <a:ext cx="3124200" cy="548046"/>
          </a:xfrm>
          <a:prstGeom prst="rect">
            <a:avLst/>
          </a:prstGeom>
          <a:gradFill>
            <a:gsLst>
              <a:gs pos="0">
                <a:srgbClr val="764718"/>
              </a:gs>
              <a:gs pos="100000">
                <a:srgbClr val="FF9933"/>
              </a:gs>
            </a:gsLst>
            <a:lin ang="5400000"/>
          </a:gradFill>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effectLst>
                  <a:outerShdw blurRad="38100" dist="38100" dir="2700000" rotWithShape="0">
                    <a:srgbClr val="000000"/>
                  </a:outerShdw>
                </a:effectLst>
              </a:defRPr>
            </a:lvl1pPr>
          </a:lstStyle>
          <a:p>
            <a:r>
              <a:t>الإبراهيمي</a:t>
            </a:r>
          </a:p>
        </p:txBody>
      </p:sp>
      <p:sp>
        <p:nvSpPr>
          <p:cNvPr id="6129" name="Text Box 8"/>
          <p:cNvSpPr txBox="1"/>
          <p:nvPr/>
        </p:nvSpPr>
        <p:spPr>
          <a:xfrm>
            <a:off x="5657850" y="2311400"/>
            <a:ext cx="3105151" cy="548046"/>
          </a:xfrm>
          <a:prstGeom prst="rect">
            <a:avLst/>
          </a:prstGeom>
          <a:gradFill>
            <a:gsLst>
              <a:gs pos="0">
                <a:srgbClr val="764718"/>
              </a:gs>
              <a:gs pos="100000">
                <a:srgbClr val="FF9933"/>
              </a:gs>
            </a:gsLst>
            <a:lin ang="5400000"/>
          </a:gradFill>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effectLst>
                  <a:outerShdw blurRad="38100" dist="38100" dir="2700000" rotWithShape="0">
                    <a:srgbClr val="000000"/>
                  </a:outerShdw>
                </a:effectLst>
              </a:defRPr>
            </a:lvl1pPr>
          </a:lstStyle>
          <a:p>
            <a:r>
              <a:t>الداوودي</a:t>
            </a:r>
          </a:p>
        </p:txBody>
      </p:sp>
      <p:sp>
        <p:nvSpPr>
          <p:cNvPr id="6130" name="Text Box 9"/>
          <p:cNvSpPr txBox="1"/>
          <p:nvPr/>
        </p:nvSpPr>
        <p:spPr>
          <a:xfrm>
            <a:off x="238125" y="4794251"/>
            <a:ext cx="4029075" cy="1310148"/>
          </a:xfrm>
          <a:prstGeom prst="rect">
            <a:avLst/>
          </a:prstGeom>
          <a:gradFill>
            <a:gsLst>
              <a:gs pos="0">
                <a:srgbClr val="009999"/>
              </a:gs>
              <a:gs pos="100000">
                <a:srgbClr val="004747"/>
              </a:gs>
            </a:gsLst>
            <a:lin ang="5400000"/>
          </a:gradFill>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914400" rtl="1">
              <a:spcBef>
                <a:spcPts val="1900"/>
              </a:spcBef>
              <a:defRPr sz="3200" b="1">
                <a:solidFill>
                  <a:srgbClr val="FFFFFF"/>
                </a:solidFill>
                <a:effectLst>
                  <a:outerShdw blurRad="38100" dist="38100" dir="2700000" rotWithShape="0">
                    <a:srgbClr val="000000"/>
                  </a:outerShdw>
                </a:effectLst>
              </a:defRPr>
            </a:pPr>
            <a:r>
              <a:t>          الموسوي </a:t>
            </a:r>
            <a:endParaRPr sz="2400"/>
          </a:p>
          <a:p>
            <a:pPr defTabSz="914400" rtl="1">
              <a:spcBef>
                <a:spcPts val="1900"/>
              </a:spcBef>
              <a:defRPr sz="3200" b="1" i="1">
                <a:solidFill>
                  <a:srgbClr val="FFFFFF"/>
                </a:solidFill>
                <a:effectLst>
                  <a:outerShdw blurRad="38100" dist="38100" dir="2700000" rotWithShape="0">
                    <a:srgbClr val="000000"/>
                  </a:outerShdw>
                </a:effectLst>
              </a:defRPr>
            </a:pPr>
            <a:r>
              <a:t>شروط طاعة إسرائيل</a:t>
            </a:r>
          </a:p>
        </p:txBody>
      </p:sp>
      <p:sp>
        <p:nvSpPr>
          <p:cNvPr id="6131" name="Text Box 10"/>
          <p:cNvSpPr txBox="1"/>
          <p:nvPr/>
        </p:nvSpPr>
        <p:spPr>
          <a:xfrm>
            <a:off x="4800600" y="4794250"/>
            <a:ext cx="4200525" cy="1780048"/>
          </a:xfrm>
          <a:prstGeom prst="rect">
            <a:avLst/>
          </a:prstGeom>
          <a:gradFill>
            <a:gsLst>
              <a:gs pos="0">
                <a:srgbClr val="009999"/>
              </a:gs>
              <a:gs pos="100000">
                <a:srgbClr val="004747"/>
              </a:gs>
            </a:gsLst>
            <a:lin ang="5400000"/>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spcBef>
                <a:spcPts val="1900"/>
              </a:spcBef>
              <a:defRPr sz="3200" b="1">
                <a:solidFill>
                  <a:srgbClr val="FFFFFF"/>
                </a:solidFill>
                <a:effectLst>
                  <a:outerShdw blurRad="38100" dist="38100" dir="2700000" rotWithShape="0">
                    <a:srgbClr val="000000"/>
                  </a:outerShdw>
                </a:effectLst>
              </a:defRPr>
            </a:pPr>
            <a:r>
              <a:t>الجديد</a:t>
            </a:r>
            <a:endParaRPr sz="2400"/>
          </a:p>
          <a:p>
            <a:pPr algn="ctr" defTabSz="914400" rtl="1">
              <a:spcBef>
                <a:spcPts val="1900"/>
              </a:spcBef>
              <a:defRPr sz="3200" b="1">
                <a:solidFill>
                  <a:srgbClr val="FFFFFF"/>
                </a:solidFill>
                <a:effectLst>
                  <a:outerShdw blurRad="38100" dist="38100" dir="2700000" rotWithShape="0">
                    <a:srgbClr val="000000"/>
                  </a:outerShdw>
                </a:effectLst>
              </a:defRPr>
            </a:pPr>
            <a:r>
              <a:t>                               </a:t>
            </a:r>
            <a:r>
              <a:rPr i="1"/>
              <a:t>شروط الطاعة تحت المسيا</a:t>
            </a:r>
          </a:p>
        </p:txBody>
      </p:sp>
      <p:sp>
        <p:nvSpPr>
          <p:cNvPr id="6132" name="Text Box 11"/>
          <p:cNvSpPr txBox="1"/>
          <p:nvPr/>
        </p:nvSpPr>
        <p:spPr>
          <a:xfrm>
            <a:off x="1188719" y="285750"/>
            <a:ext cx="6614162" cy="43707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914400">
              <a:spcBef>
                <a:spcPts val="1400"/>
              </a:spcBef>
              <a:defRPr sz="2400" b="1">
                <a:solidFill>
                  <a:srgbClr val="FFFFFF"/>
                </a:solidFill>
              </a:defRPr>
            </a:pPr>
            <a:r>
              <a:t>Walt Russell, </a:t>
            </a:r>
            <a:r>
              <a:rPr u="sng"/>
              <a:t>Playing with Fire</a:t>
            </a:r>
            <a:r>
              <a:t>, p. 121</a:t>
            </a:r>
          </a:p>
        </p:txBody>
      </p:sp>
      <p:grpSp>
        <p:nvGrpSpPr>
          <p:cNvPr id="6135" name="Group 12"/>
          <p:cNvGrpSpPr/>
          <p:nvPr/>
        </p:nvGrpSpPr>
        <p:grpSpPr>
          <a:xfrm>
            <a:off x="228600" y="-171450"/>
            <a:ext cx="8686800" cy="1371600"/>
            <a:chOff x="0" y="0"/>
            <a:chExt cx="8686800" cy="1371600"/>
          </a:xfrm>
        </p:grpSpPr>
        <p:sp>
          <p:nvSpPr>
            <p:cNvPr id="6133" name="AutoShape 13"/>
            <p:cNvSpPr/>
            <p:nvPr/>
          </p:nvSpPr>
          <p:spPr>
            <a:xfrm>
              <a:off x="0" y="0"/>
              <a:ext cx="8686800" cy="1371600"/>
            </a:xfrm>
            <a:prstGeom prst="rightArrow">
              <a:avLst>
                <a:gd name="adj1" fmla="val 50000"/>
                <a:gd name="adj2" fmla="val 158333"/>
              </a:avLst>
            </a:prstGeom>
            <a:gradFill flip="none" rotWithShape="1">
              <a:gsLst>
                <a:gs pos="0">
                  <a:srgbClr val="000000"/>
                </a:gs>
                <a:gs pos="50000">
                  <a:srgbClr val="FF9900"/>
                </a:gs>
                <a:gs pos="100000">
                  <a:srgbClr val="000000"/>
                </a:gs>
              </a:gsLst>
              <a:lin ang="5400000" scaled="0"/>
            </a:gradFill>
            <a:ln w="9525" cap="flat">
              <a:solidFill>
                <a:srgbClr val="000000"/>
              </a:solidFill>
              <a:prstDash val="solid"/>
              <a:miter lim="800000"/>
            </a:ln>
            <a:effectLst>
              <a:outerShdw blurRad="63500" dist="91581" dir="3378596" rotWithShape="0">
                <a:srgbClr val="FFFF00">
                  <a:alpha val="74998"/>
                </a:srgbClr>
              </a:outerShdw>
            </a:effectLst>
          </p:spPr>
          <p:txBody>
            <a:bodyPr wrap="square" lIns="45719" tIns="45719" rIns="45719" bIns="45719" numCol="1" anchor="ctr">
              <a:noAutofit/>
            </a:bodyPr>
            <a:lstStyle/>
            <a:p>
              <a:pPr algn="ctr" defTabSz="914400">
                <a:defRPr sz="1600"/>
              </a:pPr>
              <a:endParaRPr/>
            </a:p>
          </p:txBody>
        </p:sp>
        <p:sp>
          <p:nvSpPr>
            <p:cNvPr id="6134" name="Text Box 14"/>
            <p:cNvSpPr txBox="1"/>
            <p:nvPr/>
          </p:nvSpPr>
          <p:spPr>
            <a:xfrm>
              <a:off x="655319" y="274637"/>
              <a:ext cx="7115812" cy="708160"/>
            </a:xfrm>
            <a:prstGeom prst="rect">
              <a:avLst/>
            </a:prstGeom>
            <a:noFill/>
            <a:ln w="12700" cap="flat">
              <a:noFill/>
              <a:miter lim="400000"/>
            </a:ln>
            <a:effectLst>
              <a:outerShdw blurRad="63500" dist="91581" dir="3378596"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algn="ctr" defTabSz="914400" rtl="1">
                <a:spcBef>
                  <a:spcPts val="2600"/>
                </a:spcBef>
                <a:defRPr sz="4400" b="1">
                  <a:solidFill>
                    <a:srgbClr val="FFFFFF"/>
                  </a:solidFill>
                </a:defRPr>
              </a:lvl1pPr>
            </a:lstStyle>
            <a:p>
              <a:r>
                <a:t>البركة</a:t>
              </a:r>
            </a:p>
          </p:txBody>
        </p:sp>
      </p:grpSp>
      <p:grpSp>
        <p:nvGrpSpPr>
          <p:cNvPr id="6138" name="Group 15"/>
          <p:cNvGrpSpPr/>
          <p:nvPr/>
        </p:nvGrpSpPr>
        <p:grpSpPr>
          <a:xfrm>
            <a:off x="2941319" y="4629199"/>
            <a:ext cx="3108962" cy="838201"/>
            <a:chOff x="0" y="0"/>
            <a:chExt cx="3108960" cy="838200"/>
          </a:xfrm>
        </p:grpSpPr>
        <p:sp>
          <p:nvSpPr>
            <p:cNvPr id="6136" name="AutoShape 16"/>
            <p:cNvSpPr/>
            <p:nvPr/>
          </p:nvSpPr>
          <p:spPr>
            <a:xfrm>
              <a:off x="106680" y="0"/>
              <a:ext cx="2895601" cy="838200"/>
            </a:xfrm>
            <a:prstGeom prst="rightArrow">
              <a:avLst>
                <a:gd name="adj1" fmla="val 50000"/>
                <a:gd name="adj2" fmla="val 86364"/>
              </a:avLst>
            </a:prstGeom>
            <a:solidFill>
              <a:srgbClr val="000090"/>
            </a:solidFill>
            <a:ln w="9525" cap="flat">
              <a:solidFill>
                <a:srgbClr val="000000"/>
              </a:solidFill>
              <a:prstDash val="solid"/>
              <a:miter lim="800000"/>
            </a:ln>
            <a:effectLst>
              <a:outerShdw blurRad="63500" dist="38099" dir="2700000" rotWithShape="0">
                <a:srgbClr val="FFFFFF">
                  <a:alpha val="74998"/>
                </a:srgbClr>
              </a:outerShdw>
            </a:effectLst>
          </p:spPr>
          <p:txBody>
            <a:bodyPr wrap="square" lIns="45719" tIns="45719" rIns="45719" bIns="45719" numCol="1" anchor="ctr">
              <a:noAutofit/>
            </a:bodyPr>
            <a:lstStyle/>
            <a:p>
              <a:pPr algn="ctr" defTabSz="914400">
                <a:defRPr sz="1600"/>
              </a:pPr>
              <a:endParaRPr/>
            </a:p>
          </p:txBody>
        </p:sp>
        <p:sp>
          <p:nvSpPr>
            <p:cNvPr id="6137" name="Text Box 17"/>
            <p:cNvSpPr txBox="1"/>
            <p:nvPr/>
          </p:nvSpPr>
          <p:spPr>
            <a:xfrm>
              <a:off x="0" y="158749"/>
              <a:ext cx="3108961" cy="437070"/>
            </a:xfrm>
            <a:prstGeom prst="rect">
              <a:avLst/>
            </a:prstGeom>
            <a:noFill/>
            <a:ln w="12700" cap="flat">
              <a:noFill/>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algn="ctr" defTabSz="914400" rtl="1">
                <a:spcBef>
                  <a:spcPts val="1400"/>
                </a:spcBef>
                <a:defRPr sz="2400" b="1">
                  <a:solidFill>
                    <a:srgbClr val="FFFFFF"/>
                  </a:solidFill>
                </a:defRPr>
              </a:lvl1pPr>
            </a:lstStyle>
            <a:p>
              <a:r>
                <a:t>حل محلها</a:t>
              </a:r>
            </a:p>
          </p:txBody>
        </p:sp>
      </p:grpSp>
      <p:grpSp>
        <p:nvGrpSpPr>
          <p:cNvPr id="6141" name="Group 18"/>
          <p:cNvGrpSpPr/>
          <p:nvPr/>
        </p:nvGrpSpPr>
        <p:grpSpPr>
          <a:xfrm>
            <a:off x="3200400" y="1749425"/>
            <a:ext cx="2514600" cy="838200"/>
            <a:chOff x="0" y="0"/>
            <a:chExt cx="2514600" cy="838200"/>
          </a:xfrm>
        </p:grpSpPr>
        <p:sp>
          <p:nvSpPr>
            <p:cNvPr id="6139" name="AutoShape 19"/>
            <p:cNvSpPr/>
            <p:nvPr/>
          </p:nvSpPr>
          <p:spPr>
            <a:xfrm>
              <a:off x="0" y="0"/>
              <a:ext cx="2514600" cy="838200"/>
            </a:xfrm>
            <a:prstGeom prst="rightArrow">
              <a:avLst>
                <a:gd name="adj1" fmla="val 50000"/>
                <a:gd name="adj2" fmla="val 75000"/>
              </a:avLst>
            </a:prstGeom>
            <a:gradFill flip="none" rotWithShape="1">
              <a:gsLst>
                <a:gs pos="0">
                  <a:srgbClr val="763E07"/>
                </a:gs>
                <a:gs pos="100000">
                  <a:srgbClr val="FF870F"/>
                </a:gs>
              </a:gsLst>
              <a:lin ang="5400000" scaled="0"/>
            </a:gradFill>
            <a:ln w="9525" cap="flat">
              <a:solidFill>
                <a:srgbClr val="000000"/>
              </a:solidFill>
              <a:prstDash val="solid"/>
              <a:miter lim="800000"/>
            </a:ln>
            <a:effectLst>
              <a:outerShdw blurRad="63500" dist="38099" dir="2700000" rotWithShape="0">
                <a:srgbClr val="FFFFFF">
                  <a:alpha val="74998"/>
                </a:srgbClr>
              </a:outerShdw>
            </a:effectLst>
          </p:spPr>
          <p:txBody>
            <a:bodyPr wrap="square" lIns="45719" tIns="45719" rIns="45719" bIns="45719" numCol="1" anchor="ctr">
              <a:noAutofit/>
            </a:bodyPr>
            <a:lstStyle/>
            <a:p>
              <a:pPr algn="ctr" defTabSz="914400">
                <a:defRPr sz="1600"/>
              </a:pPr>
              <a:endParaRPr/>
            </a:p>
          </p:txBody>
        </p:sp>
        <p:sp>
          <p:nvSpPr>
            <p:cNvPr id="6140" name="Text Box 20"/>
            <p:cNvSpPr txBox="1"/>
            <p:nvPr/>
          </p:nvSpPr>
          <p:spPr>
            <a:xfrm>
              <a:off x="198119" y="158749"/>
              <a:ext cx="2118362" cy="437070"/>
            </a:xfrm>
            <a:prstGeom prst="rect">
              <a:avLst/>
            </a:prstGeom>
            <a:noFill/>
            <a:ln w="12700" cap="flat">
              <a:noFill/>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defTabSz="914400" rtl="1">
                <a:spcBef>
                  <a:spcPts val="1400"/>
                </a:spcBef>
                <a:defRPr sz="2400" b="1">
                  <a:solidFill>
                    <a:srgbClr val="FFFFFF"/>
                  </a:solidFill>
                </a:defRPr>
              </a:lvl1pPr>
            </a:lstStyle>
            <a:p>
              <a:r>
                <a:t>تم تضخيمه في</a:t>
              </a:r>
            </a:p>
          </p:txBody>
        </p:sp>
      </p:grpSp>
      <p:sp>
        <p:nvSpPr>
          <p:cNvPr id="6142" name="TextBox 5"/>
          <p:cNvSpPr txBox="1"/>
          <p:nvPr/>
        </p:nvSpPr>
        <p:spPr>
          <a:xfrm>
            <a:off x="45719" y="6492874"/>
            <a:ext cx="9052562" cy="3506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a:defRPr b="1">
                <a:solidFill>
                  <a:srgbClr val="FFFFFF"/>
                </a:solidFill>
              </a:defRPr>
            </a:pPr>
            <a:r>
              <a:t>Walt Russell, </a:t>
            </a:r>
            <a:r>
              <a:rPr i="1"/>
              <a:t>Playing with Fire</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4000"/>
                                  </p:stCondLst>
                                  <p:iterate>
                                    <p:tmAbs val="0"/>
                                  </p:iterate>
                                  <p:childTnLst>
                                    <p:set>
                                      <p:cBhvr>
                                        <p:cTn id="6" fill="hold"/>
                                        <p:tgtEl>
                                          <p:spTgt spid="6135"/>
                                        </p:tgtEl>
                                        <p:attrNameLst>
                                          <p:attrName>style.visibility</p:attrName>
                                        </p:attrNameLst>
                                      </p:cBhvr>
                                      <p:to>
                                        <p:strVal val="visible"/>
                                      </p:to>
                                    </p:set>
                                    <p:animEffect transition="in" filter="wipe(left)">
                                      <p:cBhvr>
                                        <p:cTn id="7" dur="500"/>
                                        <p:tgtEl>
                                          <p:spTgt spid="6135"/>
                                        </p:tgtEl>
                                      </p:cBhvr>
                                    </p:animEffect>
                                  </p:childTnLst>
                                </p:cTn>
                              </p:par>
                            </p:childTnLst>
                          </p:cTn>
                        </p:par>
                        <p:par>
                          <p:cTn id="8" fill="hold">
                            <p:stCondLst>
                              <p:cond delay="4500"/>
                            </p:stCondLst>
                            <p:childTnLst>
                              <p:par>
                                <p:cTn id="9" presetID="23" presetClass="entr" presetSubtype="16" fill="hold" grpId="0" nodeType="afterEffect">
                                  <p:stCondLst>
                                    <p:cond delay="3000"/>
                                  </p:stCondLst>
                                  <p:iterate>
                                    <p:tmAbs val="0"/>
                                  </p:iterate>
                                  <p:childTnLst>
                                    <p:set>
                                      <p:cBhvr>
                                        <p:cTn id="10" fill="hold"/>
                                        <p:tgtEl>
                                          <p:spTgt spid="6128"/>
                                        </p:tgtEl>
                                        <p:attrNameLst>
                                          <p:attrName>style.visibility</p:attrName>
                                        </p:attrNameLst>
                                      </p:cBhvr>
                                      <p:to>
                                        <p:strVal val="visible"/>
                                      </p:to>
                                    </p:set>
                                    <p:anim calcmode="lin" valueType="num">
                                      <p:cBhvr>
                                        <p:cTn id="11" dur="500" fill="hold"/>
                                        <p:tgtEl>
                                          <p:spTgt spid="6128"/>
                                        </p:tgtEl>
                                        <p:attrNameLst>
                                          <p:attrName>ppt_w</p:attrName>
                                        </p:attrNameLst>
                                      </p:cBhvr>
                                      <p:tavLst>
                                        <p:tav tm="0">
                                          <p:val>
                                            <p:fltVal val="0"/>
                                          </p:val>
                                        </p:tav>
                                        <p:tav tm="100000">
                                          <p:val>
                                            <p:strVal val="#ppt_w"/>
                                          </p:val>
                                        </p:tav>
                                      </p:tavLst>
                                    </p:anim>
                                    <p:anim calcmode="lin" valueType="num">
                                      <p:cBhvr>
                                        <p:cTn id="12" dur="500" fill="hold"/>
                                        <p:tgtEl>
                                          <p:spTgt spid="6128"/>
                                        </p:tgtEl>
                                        <p:attrNameLst>
                                          <p:attrName>ppt_h</p:attrName>
                                        </p:attrNameLst>
                                      </p:cBhvr>
                                      <p:tavLst>
                                        <p:tav tm="0">
                                          <p:val>
                                            <p:fltVal val="0"/>
                                          </p:val>
                                        </p:tav>
                                        <p:tav tm="100000">
                                          <p:val>
                                            <p:strVal val="#ppt_h"/>
                                          </p:val>
                                        </p:tav>
                                      </p:tavLst>
                                    </p:anim>
                                  </p:childTnLst>
                                </p:cTn>
                              </p:par>
                            </p:childTnLst>
                          </p:cTn>
                        </p:par>
                        <p:par>
                          <p:cTn id="13" fill="hold">
                            <p:stCondLst>
                              <p:cond delay="8000"/>
                            </p:stCondLst>
                            <p:childTnLst>
                              <p:par>
                                <p:cTn id="14" presetID="22" presetClass="entr" presetSubtype="8" fill="hold" grpId="0" nodeType="afterEffect">
                                  <p:stCondLst>
                                    <p:cond delay="3000"/>
                                  </p:stCondLst>
                                  <p:iterate>
                                    <p:tmAbs val="0"/>
                                  </p:iterate>
                                  <p:childTnLst>
                                    <p:set>
                                      <p:cBhvr>
                                        <p:cTn id="15" fill="hold"/>
                                        <p:tgtEl>
                                          <p:spTgt spid="6141"/>
                                        </p:tgtEl>
                                        <p:attrNameLst>
                                          <p:attrName>style.visibility</p:attrName>
                                        </p:attrNameLst>
                                      </p:cBhvr>
                                      <p:to>
                                        <p:strVal val="visible"/>
                                      </p:to>
                                    </p:set>
                                    <p:animEffect transition="in" filter="wipe(left)">
                                      <p:cBhvr>
                                        <p:cTn id="16" dur="500"/>
                                        <p:tgtEl>
                                          <p:spTgt spid="6141"/>
                                        </p:tgtEl>
                                      </p:cBhvr>
                                    </p:animEffect>
                                  </p:childTnLst>
                                </p:cTn>
                              </p:par>
                            </p:childTnLst>
                          </p:cTn>
                        </p:par>
                        <p:par>
                          <p:cTn id="17" fill="hold">
                            <p:stCondLst>
                              <p:cond delay="11500"/>
                            </p:stCondLst>
                            <p:childTnLst>
                              <p:par>
                                <p:cTn id="18" presetID="23" presetClass="entr" presetSubtype="16" fill="hold" grpId="0" nodeType="afterEffect">
                                  <p:stCondLst>
                                    <p:cond delay="2000"/>
                                  </p:stCondLst>
                                  <p:iterate>
                                    <p:tmAbs val="0"/>
                                  </p:iterate>
                                  <p:childTnLst>
                                    <p:set>
                                      <p:cBhvr>
                                        <p:cTn id="19" fill="hold"/>
                                        <p:tgtEl>
                                          <p:spTgt spid="6129"/>
                                        </p:tgtEl>
                                        <p:attrNameLst>
                                          <p:attrName>style.visibility</p:attrName>
                                        </p:attrNameLst>
                                      </p:cBhvr>
                                      <p:to>
                                        <p:strVal val="visible"/>
                                      </p:to>
                                    </p:set>
                                    <p:anim calcmode="lin" valueType="num">
                                      <p:cBhvr>
                                        <p:cTn id="20" dur="500" fill="hold"/>
                                        <p:tgtEl>
                                          <p:spTgt spid="6129"/>
                                        </p:tgtEl>
                                        <p:attrNameLst>
                                          <p:attrName>ppt_w</p:attrName>
                                        </p:attrNameLst>
                                      </p:cBhvr>
                                      <p:tavLst>
                                        <p:tav tm="0">
                                          <p:val>
                                            <p:fltVal val="0"/>
                                          </p:val>
                                        </p:tav>
                                        <p:tav tm="100000">
                                          <p:val>
                                            <p:strVal val="#ppt_w"/>
                                          </p:val>
                                        </p:tav>
                                      </p:tavLst>
                                    </p:anim>
                                    <p:anim calcmode="lin" valueType="num">
                                      <p:cBhvr>
                                        <p:cTn id="21" dur="500" fill="hold"/>
                                        <p:tgtEl>
                                          <p:spTgt spid="6129"/>
                                        </p:tgtEl>
                                        <p:attrNameLst>
                                          <p:attrName>ppt_h</p:attrName>
                                        </p:attrNameLst>
                                      </p:cBhvr>
                                      <p:tavLst>
                                        <p:tav tm="0">
                                          <p:val>
                                            <p:fltVal val="0"/>
                                          </p:val>
                                        </p:tav>
                                        <p:tav tm="100000">
                                          <p:val>
                                            <p:strVal val="#ppt_h"/>
                                          </p:val>
                                        </p:tav>
                                      </p:tavLst>
                                    </p:anim>
                                  </p:childTnLst>
                                </p:cTn>
                              </p:par>
                            </p:childTnLst>
                          </p:cTn>
                        </p:par>
                        <p:par>
                          <p:cTn id="22" fill="hold">
                            <p:stCondLst>
                              <p:cond delay="14000"/>
                            </p:stCondLst>
                            <p:childTnLst>
                              <p:par>
                                <p:cTn id="23" presetID="2" presetClass="entr" presetSubtype="6" fill="hold" grpId="0" nodeType="afterEffect">
                                  <p:stCondLst>
                                    <p:cond delay="3000"/>
                                  </p:stCondLst>
                                  <p:iterate>
                                    <p:tmAbs val="0"/>
                                  </p:iterate>
                                  <p:childTnLst>
                                    <p:set>
                                      <p:cBhvr>
                                        <p:cTn id="24" fill="hold"/>
                                        <p:tgtEl>
                                          <p:spTgt spid="6125"/>
                                        </p:tgtEl>
                                        <p:attrNameLst>
                                          <p:attrName>style.visibility</p:attrName>
                                        </p:attrNameLst>
                                      </p:cBhvr>
                                      <p:to>
                                        <p:strVal val="visible"/>
                                      </p:to>
                                    </p:set>
                                    <p:anim calcmode="lin" valueType="num">
                                      <p:cBhvr>
                                        <p:cTn id="25" dur="500" fill="hold"/>
                                        <p:tgtEl>
                                          <p:spTgt spid="6125"/>
                                        </p:tgtEl>
                                        <p:attrNameLst>
                                          <p:attrName>ppt_x</p:attrName>
                                        </p:attrNameLst>
                                      </p:cBhvr>
                                      <p:tavLst>
                                        <p:tav tm="0">
                                          <p:val>
                                            <p:strVal val="1+#ppt_w/2"/>
                                          </p:val>
                                        </p:tav>
                                        <p:tav tm="100000">
                                          <p:val>
                                            <p:strVal val="#ppt_x"/>
                                          </p:val>
                                        </p:tav>
                                      </p:tavLst>
                                    </p:anim>
                                    <p:anim calcmode="lin" valueType="num">
                                      <p:cBhvr>
                                        <p:cTn id="26" dur="500" fill="hold"/>
                                        <p:tgtEl>
                                          <p:spTgt spid="6125"/>
                                        </p:tgtEl>
                                        <p:attrNameLst>
                                          <p:attrName>ppt_y</p:attrName>
                                        </p:attrNameLst>
                                      </p:cBhvr>
                                      <p:tavLst>
                                        <p:tav tm="0">
                                          <p:val>
                                            <p:strVal val="1+#ppt_h/2"/>
                                          </p:val>
                                        </p:tav>
                                        <p:tav tm="100000">
                                          <p:val>
                                            <p:strVal val="#ppt_y"/>
                                          </p:val>
                                        </p:tav>
                                      </p:tavLst>
                                    </p:anim>
                                  </p:childTnLst>
                                </p:cTn>
                              </p:par>
                            </p:childTnLst>
                          </p:cTn>
                        </p:par>
                        <p:par>
                          <p:cTn id="27" fill="hold">
                            <p:stCondLst>
                              <p:cond delay="17500"/>
                            </p:stCondLst>
                            <p:childTnLst>
                              <p:par>
                                <p:cTn id="28" presetID="23" presetClass="entr" presetSubtype="16" fill="hold" grpId="0" nodeType="afterEffect">
                                  <p:stCondLst>
                                    <p:cond delay="3000"/>
                                  </p:stCondLst>
                                  <p:iterate>
                                    <p:tmAbs val="0"/>
                                  </p:iterate>
                                  <p:childTnLst>
                                    <p:set>
                                      <p:cBhvr>
                                        <p:cTn id="29" fill="hold"/>
                                        <p:tgtEl>
                                          <p:spTgt spid="6130"/>
                                        </p:tgtEl>
                                        <p:attrNameLst>
                                          <p:attrName>style.visibility</p:attrName>
                                        </p:attrNameLst>
                                      </p:cBhvr>
                                      <p:to>
                                        <p:strVal val="visible"/>
                                      </p:to>
                                    </p:set>
                                    <p:anim calcmode="lin" valueType="num">
                                      <p:cBhvr>
                                        <p:cTn id="30" dur="500" fill="hold"/>
                                        <p:tgtEl>
                                          <p:spTgt spid="6130"/>
                                        </p:tgtEl>
                                        <p:attrNameLst>
                                          <p:attrName>ppt_w</p:attrName>
                                        </p:attrNameLst>
                                      </p:cBhvr>
                                      <p:tavLst>
                                        <p:tav tm="0">
                                          <p:val>
                                            <p:fltVal val="0"/>
                                          </p:val>
                                        </p:tav>
                                        <p:tav tm="100000">
                                          <p:val>
                                            <p:strVal val="#ppt_w"/>
                                          </p:val>
                                        </p:tav>
                                      </p:tavLst>
                                    </p:anim>
                                    <p:anim calcmode="lin" valueType="num">
                                      <p:cBhvr>
                                        <p:cTn id="31" dur="500" fill="hold"/>
                                        <p:tgtEl>
                                          <p:spTgt spid="6130"/>
                                        </p:tgtEl>
                                        <p:attrNameLst>
                                          <p:attrName>ppt_h</p:attrName>
                                        </p:attrNameLst>
                                      </p:cBhvr>
                                      <p:tavLst>
                                        <p:tav tm="0">
                                          <p:val>
                                            <p:fltVal val="0"/>
                                          </p:val>
                                        </p:tav>
                                        <p:tav tm="100000">
                                          <p:val>
                                            <p:strVal val="#ppt_h"/>
                                          </p:val>
                                        </p:tav>
                                      </p:tavLst>
                                    </p:anim>
                                  </p:childTnLst>
                                </p:cTn>
                              </p:par>
                            </p:childTnLst>
                          </p:cTn>
                        </p:par>
                        <p:par>
                          <p:cTn id="32" fill="hold">
                            <p:stCondLst>
                              <p:cond delay="21000"/>
                            </p:stCondLst>
                            <p:childTnLst>
                              <p:par>
                                <p:cTn id="33" presetID="22" presetClass="entr" presetSubtype="4" fill="hold" grpId="0" nodeType="afterEffect">
                                  <p:stCondLst>
                                    <p:cond delay="3000"/>
                                  </p:stCondLst>
                                  <p:iterate>
                                    <p:tmAbs val="0"/>
                                  </p:iterate>
                                  <p:childTnLst>
                                    <p:set>
                                      <p:cBhvr>
                                        <p:cTn id="34" fill="hold"/>
                                        <p:tgtEl>
                                          <p:spTgt spid="6126"/>
                                        </p:tgtEl>
                                        <p:attrNameLst>
                                          <p:attrName>style.visibility</p:attrName>
                                        </p:attrNameLst>
                                      </p:cBhvr>
                                      <p:to>
                                        <p:strVal val="visible"/>
                                      </p:to>
                                    </p:set>
                                    <p:animEffect transition="in" filter="wipe(down)">
                                      <p:cBhvr>
                                        <p:cTn id="35" dur="500"/>
                                        <p:tgtEl>
                                          <p:spTgt spid="6126"/>
                                        </p:tgtEl>
                                      </p:cBhvr>
                                    </p:animEffect>
                                  </p:childTnLst>
                                </p:cTn>
                              </p:par>
                            </p:childTnLst>
                          </p:cTn>
                        </p:par>
                        <p:par>
                          <p:cTn id="36" fill="hold">
                            <p:stCondLst>
                              <p:cond delay="24500"/>
                            </p:stCondLst>
                            <p:childTnLst>
                              <p:par>
                                <p:cTn id="37" presetID="22" presetClass="entr" presetSubtype="8" fill="hold" grpId="0" nodeType="afterEffect">
                                  <p:stCondLst>
                                    <p:cond delay="3000"/>
                                  </p:stCondLst>
                                  <p:iterate>
                                    <p:tmAbs val="0"/>
                                  </p:iterate>
                                  <p:childTnLst>
                                    <p:set>
                                      <p:cBhvr>
                                        <p:cTn id="38" fill="hold"/>
                                        <p:tgtEl>
                                          <p:spTgt spid="6138"/>
                                        </p:tgtEl>
                                        <p:attrNameLst>
                                          <p:attrName>style.visibility</p:attrName>
                                        </p:attrNameLst>
                                      </p:cBhvr>
                                      <p:to>
                                        <p:strVal val="visible"/>
                                      </p:to>
                                    </p:set>
                                    <p:animEffect transition="in" filter="wipe(left)">
                                      <p:cBhvr>
                                        <p:cTn id="39" dur="500"/>
                                        <p:tgtEl>
                                          <p:spTgt spid="6138"/>
                                        </p:tgtEl>
                                      </p:cBhvr>
                                    </p:animEffect>
                                  </p:childTnLst>
                                </p:cTn>
                              </p:par>
                            </p:childTnLst>
                          </p:cTn>
                        </p:par>
                        <p:par>
                          <p:cTn id="40" fill="hold">
                            <p:stCondLst>
                              <p:cond delay="28000"/>
                            </p:stCondLst>
                            <p:childTnLst>
                              <p:par>
                                <p:cTn id="41" presetID="23" presetClass="entr" presetSubtype="16" fill="hold" grpId="0" nodeType="afterEffect">
                                  <p:stCondLst>
                                    <p:cond delay="3000"/>
                                  </p:stCondLst>
                                  <p:iterate>
                                    <p:tmAbs val="0"/>
                                  </p:iterate>
                                  <p:childTnLst>
                                    <p:set>
                                      <p:cBhvr>
                                        <p:cTn id="42" fill="hold"/>
                                        <p:tgtEl>
                                          <p:spTgt spid="6131"/>
                                        </p:tgtEl>
                                        <p:attrNameLst>
                                          <p:attrName>style.visibility</p:attrName>
                                        </p:attrNameLst>
                                      </p:cBhvr>
                                      <p:to>
                                        <p:strVal val="visible"/>
                                      </p:to>
                                    </p:set>
                                    <p:anim calcmode="lin" valueType="num">
                                      <p:cBhvr>
                                        <p:cTn id="43" dur="500" fill="hold"/>
                                        <p:tgtEl>
                                          <p:spTgt spid="6131"/>
                                        </p:tgtEl>
                                        <p:attrNameLst>
                                          <p:attrName>ppt_w</p:attrName>
                                        </p:attrNameLst>
                                      </p:cBhvr>
                                      <p:tavLst>
                                        <p:tav tm="0">
                                          <p:val>
                                            <p:fltVal val="0"/>
                                          </p:val>
                                        </p:tav>
                                        <p:tav tm="100000">
                                          <p:val>
                                            <p:strVal val="#ppt_w"/>
                                          </p:val>
                                        </p:tav>
                                      </p:tavLst>
                                    </p:anim>
                                    <p:anim calcmode="lin" valueType="num">
                                      <p:cBhvr>
                                        <p:cTn id="44" dur="500" fill="hold"/>
                                        <p:tgtEl>
                                          <p:spTgt spid="6131"/>
                                        </p:tgtEl>
                                        <p:attrNameLst>
                                          <p:attrName>ppt_h</p:attrName>
                                        </p:attrNameLst>
                                      </p:cBhvr>
                                      <p:tavLst>
                                        <p:tav tm="0">
                                          <p:val>
                                            <p:fltVal val="0"/>
                                          </p:val>
                                        </p:tav>
                                        <p:tav tm="100000">
                                          <p:val>
                                            <p:strVal val="#ppt_h"/>
                                          </p:val>
                                        </p:tav>
                                      </p:tavLst>
                                    </p:anim>
                                  </p:childTnLst>
                                </p:cTn>
                              </p:par>
                            </p:childTnLst>
                          </p:cTn>
                        </p:par>
                        <p:par>
                          <p:cTn id="45" fill="hold">
                            <p:stCondLst>
                              <p:cond delay="31500"/>
                            </p:stCondLst>
                            <p:childTnLst>
                              <p:par>
                                <p:cTn id="46" presetID="22" presetClass="entr" presetSubtype="4" fill="hold" grpId="0" nodeType="afterEffect">
                                  <p:stCondLst>
                                    <p:cond delay="2000"/>
                                  </p:stCondLst>
                                  <p:iterate>
                                    <p:tmAbs val="0"/>
                                  </p:iterate>
                                  <p:childTnLst>
                                    <p:set>
                                      <p:cBhvr>
                                        <p:cTn id="47" fill="hold"/>
                                        <p:tgtEl>
                                          <p:spTgt spid="6127"/>
                                        </p:tgtEl>
                                        <p:attrNameLst>
                                          <p:attrName>style.visibility</p:attrName>
                                        </p:attrNameLst>
                                      </p:cBhvr>
                                      <p:to>
                                        <p:strVal val="visible"/>
                                      </p:to>
                                    </p:set>
                                    <p:animEffect transition="in" filter="wipe(down)">
                                      <p:cBhvr>
                                        <p:cTn id="48" dur="500"/>
                                        <p:tgtEl>
                                          <p:spTgt spid="6127"/>
                                        </p:tgtEl>
                                      </p:cBhvr>
                                    </p:animEffect>
                                  </p:childTnLst>
                                </p:cTn>
                              </p:par>
                            </p:childTnLst>
                          </p:cTn>
                        </p:par>
                      </p:childTnLst>
                    </p:cTn>
                  </p:par>
                  <p:par>
                    <p:cTn id="49" fill="hold">
                      <p:stCondLst>
                        <p:cond delay="indefinite"/>
                      </p:stCondLst>
                      <p:childTnLst>
                        <p:par>
                          <p:cTn id="50" fill="hold">
                            <p:stCondLst>
                              <p:cond delay="0"/>
                            </p:stCondLst>
                            <p:childTnLst>
                              <p:par>
                                <p:cTn id="51" presetID="8" presetClass="emph" presetSubtype="0" fill="hold" grpId="1" nodeType="clickEffect">
                                  <p:stCondLst>
                                    <p:cond delay="0"/>
                                  </p:stCondLst>
                                  <p:childTnLst>
                                    <p:animRot by="21600000">
                                      <p:cBhvr>
                                        <p:cTn id="52" dur="2000" fill="hold"/>
                                        <p:tgtEl>
                                          <p:spTgt spid="6141"/>
                                        </p:tgtEl>
                                        <p:attrNameLst>
                                          <p:attrName>r</p:attrName>
                                        </p:attrNameLst>
                                      </p:cBhvr>
                                    </p:animRot>
                                  </p:childTnLst>
                                </p:cTn>
                              </p:par>
                            </p:childTnLst>
                          </p:cTn>
                        </p:par>
                      </p:childTnLst>
                    </p:cTn>
                  </p:par>
                  <p:par>
                    <p:cTn id="53" fill="hold">
                      <p:stCondLst>
                        <p:cond delay="indefinite"/>
                      </p:stCondLst>
                      <p:childTnLst>
                        <p:par>
                          <p:cTn id="54" fill="hold">
                            <p:stCondLst>
                              <p:cond delay="0"/>
                            </p:stCondLst>
                            <p:childTnLst>
                              <p:par>
                                <p:cTn id="55" presetID="8" presetClass="emph" presetSubtype="0" fill="hold" grpId="1" nodeType="clickEffect">
                                  <p:stCondLst>
                                    <p:cond delay="0"/>
                                  </p:stCondLst>
                                  <p:childTnLst>
                                    <p:animRot by="21600000">
                                      <p:cBhvr>
                                        <p:cTn id="56" dur="2000" fill="hold"/>
                                        <p:tgtEl>
                                          <p:spTgt spid="613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5" grpId="0" animBg="1" advAuto="0"/>
      <p:bldP spid="6126" grpId="0" animBg="1" advAuto="0"/>
      <p:bldP spid="6127" grpId="0" animBg="1" advAuto="0"/>
      <p:bldP spid="6128" grpId="0" animBg="1" advAuto="0"/>
      <p:bldP spid="6129" grpId="0" animBg="1" advAuto="0"/>
      <p:bldP spid="6130" grpId="0" animBg="1" advAuto="0"/>
      <p:bldP spid="6131" grpId="0" animBg="1" advAuto="0"/>
      <p:bldP spid="6135" grpId="0" animBg="1" advAuto="0"/>
      <p:bldP spid="6138" grpId="0" animBg="1" advAuto="0"/>
      <p:bldP spid="6138" grpId="1" animBg="1" advAuto="0"/>
      <p:bldP spid="6141" grpId="0" animBg="1" advAuto="0"/>
      <p:bldP spid="6141" grpId="1"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9" name="Rectangle 3"/>
          <p:cNvSpPr>
            <a:spLocks noGrp="1" noChangeArrowheads="1"/>
          </p:cNvSpPr>
          <p:nvPr>
            <p:ph type="title"/>
          </p:nvPr>
        </p:nvSpPr>
        <p:spPr>
          <a:xfrm>
            <a:off x="0" y="533400"/>
            <a:ext cx="8763000" cy="838200"/>
          </a:xfrm>
        </p:spPr>
        <p:txBody>
          <a:bodyPr/>
          <a:lstStyle/>
          <a:p>
            <a:pPr eaLnBrk="1" hangingPunct="1">
              <a:defRPr/>
            </a:pPr>
            <a:r>
              <a:rPr lang="ar-JO"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80900" name="Rectangle 4"/>
          <p:cNvSpPr>
            <a:spLocks noGrp="1" noChangeArrowheads="1"/>
          </p:cNvSpPr>
          <p:nvPr>
            <p:ph type="body" idx="1"/>
          </p:nvPr>
        </p:nvSpPr>
        <p:spPr>
          <a:xfrm>
            <a:off x="8384" y="1600202"/>
            <a:ext cx="9172128" cy="676672"/>
          </a:xfrm>
        </p:spPr>
        <p:txBody>
          <a:bodyPr anchor="ctr"/>
          <a:lstStyle/>
          <a:p>
            <a:pPr marL="0" indent="0" algn="ctr" eaLnBrk="1" hangingPunct="1">
              <a:spcBef>
                <a:spcPct val="0"/>
              </a:spcBef>
              <a:buFontTx/>
              <a:buNone/>
              <a:defRPr/>
            </a:pPr>
            <a:r>
              <a:rPr lang="ar-JO" sz="28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بماذا وعد الله داود في 2 صموئيل 7 : 12  – 16 ؟</a:t>
            </a:r>
            <a:endParaRPr lang="en-US" sz="28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80901"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5589"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سلالة جديدة              (2 صم 7)</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Effect transition="in" filter="circle(in)">
                                      <p:cBhvr>
                                        <p:cTn id="7" dur="2000"/>
                                        <p:tgtEl>
                                          <p:spTgt spid="8090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0901"/>
                                        </p:tgtEl>
                                        <p:attrNameLst>
                                          <p:attrName>style.visibility</p:attrName>
                                        </p:attrNameLst>
                                      </p:cBhvr>
                                      <p:to>
                                        <p:strVal val="visible"/>
                                      </p:to>
                                    </p:set>
                                    <p:animEffect transition="in" filter="circle(in)">
                                      <p:cBhvr>
                                        <p:cTn id="12" dur="2000"/>
                                        <p:tgtEl>
                                          <p:spTgt spid="809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0" grpId="0" build="p"/>
      <p:bldP spid="8090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 name="Rectangle 2"/>
          <p:cNvSpPr txBox="1">
            <a:spLocks noGrp="1"/>
          </p:cNvSpPr>
          <p:nvPr>
            <p:ph type="title"/>
          </p:nvPr>
        </p:nvSpPr>
        <p:spPr>
          <a:xfrm>
            <a:off x="63501" y="533400"/>
            <a:ext cx="9045576" cy="609600"/>
          </a:xfrm>
          <a:prstGeom prst="rect">
            <a:avLst/>
          </a:prstGeom>
        </p:spPr>
        <p:txBody>
          <a:bodyPr/>
          <a:lstStyle>
            <a:lvl1pPr algn="ctr" defTabSz="841247" rtl="1">
              <a:defRPr sz="3312">
                <a:latin typeface="ＭＳ Ｐゴシック"/>
                <a:ea typeface="ＭＳ Ｐゴシック"/>
                <a:cs typeface="ＭＳ Ｐゴシック"/>
                <a:sym typeface="ＭＳ Ｐゴシック"/>
              </a:defRPr>
            </a:lvl1pPr>
          </a:lstStyle>
          <a:p>
            <a:pPr>
              <a:defRPr b="1">
                <a:effectLst/>
                <a:latin typeface="+mn-lt"/>
                <a:ea typeface="+mn-ea"/>
                <a:cs typeface="+mn-cs"/>
                <a:sym typeface="Helvetica"/>
              </a:defRPr>
            </a:pPr>
            <a:r>
              <a:rPr b="0">
                <a:latin typeface="ＭＳ Ｐゴシック"/>
                <a:ea typeface="ＭＳ Ｐゴシック"/>
                <a:cs typeface="ＭＳ Ｐゴシック"/>
                <a:sym typeface="ＭＳ Ｐゴシック"/>
              </a:rPr>
              <a:t>مملكة حرفية لنسل داود</a:t>
            </a:r>
          </a:p>
        </p:txBody>
      </p:sp>
      <p:sp>
        <p:nvSpPr>
          <p:cNvPr id="6153" name="Rectangle 4"/>
          <p:cNvSpPr txBox="1"/>
          <p:nvPr/>
        </p:nvSpPr>
        <p:spPr>
          <a:xfrm>
            <a:off x="426719" y="1371600"/>
            <a:ext cx="8671562" cy="50393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76238" indent="-376238" algn="r" defTabSz="914400" rtl="1">
              <a:spcBef>
                <a:spcPts val="500"/>
              </a:spcBef>
              <a:defRPr sz="2400" b="1">
                <a:latin typeface="+mn-lt"/>
                <a:ea typeface="+mn-ea"/>
                <a:cs typeface="+mn-cs"/>
                <a:sym typeface="Helvetica"/>
              </a:defRPr>
            </a:pPr>
            <a:r>
              <a:t>1. </a:t>
            </a:r>
            <a:r>
              <a:rPr b="0">
                <a:latin typeface="ＭＳ Ｐゴシック"/>
                <a:ea typeface="ＭＳ Ｐゴシック"/>
                <a:cs typeface="ＭＳ Ｐゴシック"/>
                <a:sym typeface="ＭＳ Ｐゴシック"/>
              </a:rPr>
              <a:t>اللغة الإعتيادية للمملكة مستخدمة </a:t>
            </a:r>
            <a:r>
              <a:t>.</a:t>
            </a:r>
          </a:p>
          <a:p>
            <a:pPr marL="376238" indent="-376238" algn="r" defTabSz="914400" rtl="1">
              <a:spcBef>
                <a:spcPts val="500"/>
              </a:spcBef>
              <a:defRPr sz="2400" b="1">
                <a:latin typeface="+mn-lt"/>
                <a:ea typeface="+mn-ea"/>
                <a:cs typeface="+mn-cs"/>
                <a:sym typeface="Helvetica"/>
              </a:defRPr>
            </a:pPr>
            <a:r>
              <a:t>2. </a:t>
            </a:r>
            <a:r>
              <a:rPr b="0">
                <a:latin typeface="ＭＳ Ｐゴシック"/>
                <a:ea typeface="ＭＳ Ｐゴシック"/>
                <a:cs typeface="ＭＳ Ｐゴシック"/>
                <a:sym typeface="ＭＳ Ｐゴシック"/>
              </a:rPr>
              <a:t>فسر الأنبياء المملكة حرفياً</a:t>
            </a:r>
          </a:p>
          <a:p>
            <a:pPr marL="376238" indent="-376238" algn="r" defTabSz="914400" rtl="1">
              <a:spcBef>
                <a:spcPts val="500"/>
              </a:spcBef>
              <a:defRPr sz="2400" b="1">
                <a:latin typeface="+mn-lt"/>
                <a:ea typeface="+mn-ea"/>
                <a:cs typeface="+mn-cs"/>
                <a:sym typeface="Helvetica"/>
              </a:defRPr>
            </a:pPr>
            <a:r>
              <a:t>3. </a:t>
            </a:r>
            <a:r>
              <a:rPr b="0">
                <a:latin typeface="ＭＳ Ｐゴシック"/>
                <a:ea typeface="ＭＳ Ｐゴシック"/>
                <a:cs typeface="ＭＳ Ｐゴシック"/>
                <a:sym typeface="ＭＳ Ｐゴシック"/>
              </a:rPr>
              <a:t>فسر شعب إسرائيل المملكة حرفياً</a:t>
            </a:r>
          </a:p>
          <a:p>
            <a:pPr marL="376238" indent="-376238" algn="r" defTabSz="914400" rtl="1">
              <a:spcBef>
                <a:spcPts val="500"/>
              </a:spcBef>
              <a:defRPr sz="2400" b="1">
                <a:latin typeface="+mn-lt"/>
                <a:ea typeface="+mn-ea"/>
                <a:cs typeface="+mn-cs"/>
                <a:sym typeface="Helvetica"/>
              </a:defRPr>
            </a:pPr>
            <a:r>
              <a:t>4. </a:t>
            </a:r>
            <a:r>
              <a:rPr b="0">
                <a:latin typeface="ＭＳ Ｐゴシック"/>
                <a:ea typeface="ＭＳ Ｐゴシック"/>
                <a:cs typeface="ＭＳ Ｐゴシック"/>
                <a:sym typeface="ＭＳ Ｐゴシック"/>
              </a:rPr>
              <a:t>في عام </a:t>
            </a:r>
            <a:r>
              <a:t>586 </a:t>
            </a:r>
            <a:r>
              <a:rPr b="0">
                <a:latin typeface="ＭＳ Ｐゴシック"/>
                <a:ea typeface="ＭＳ Ｐゴシック"/>
                <a:cs typeface="ＭＳ Ｐゴシック"/>
                <a:sym typeface="ＭＳ Ｐゴシック"/>
              </a:rPr>
              <a:t>ق</a:t>
            </a:r>
            <a:r>
              <a:t>.</a:t>
            </a:r>
            <a:r>
              <a:rPr b="0">
                <a:latin typeface="ＭＳ Ｐゴシック"/>
                <a:ea typeface="ＭＳ Ｐゴシック"/>
                <a:cs typeface="ＭＳ Ｐゴシック"/>
                <a:sym typeface="ＭＳ Ｐゴシック"/>
              </a:rPr>
              <a:t>م كانت المملكة التي أطيح بها من نفس النوع </a:t>
            </a:r>
          </a:p>
          <a:p>
            <a:pPr marL="376238" indent="-376238" algn="r" defTabSz="914400" rtl="1">
              <a:spcBef>
                <a:spcPts val="500"/>
              </a:spcBef>
              <a:defRPr sz="2400" b="1">
                <a:latin typeface="+mn-lt"/>
                <a:ea typeface="+mn-ea"/>
                <a:cs typeface="+mn-cs"/>
                <a:sym typeface="Helvetica"/>
              </a:defRPr>
            </a:pPr>
            <a:r>
              <a:t>5. </a:t>
            </a:r>
            <a:r>
              <a:rPr b="0">
                <a:latin typeface="ＭＳ Ｐゴシック"/>
                <a:ea typeface="ＭＳ Ｐゴシック"/>
                <a:cs typeface="ＭＳ Ｐゴシック"/>
                <a:sym typeface="ＭＳ Ｐゴシック"/>
              </a:rPr>
              <a:t>العهد الداوودي مرتبط بإسرائيل فقط </a:t>
            </a:r>
          </a:p>
          <a:p>
            <a:pPr marL="376238" indent="-376238" algn="r" defTabSz="914400" rtl="1">
              <a:spcBef>
                <a:spcPts val="500"/>
              </a:spcBef>
              <a:defRPr sz="2400" b="1">
                <a:latin typeface="+mn-lt"/>
                <a:ea typeface="+mn-ea"/>
                <a:cs typeface="+mn-cs"/>
                <a:sym typeface="Helvetica"/>
              </a:defRPr>
            </a:pPr>
            <a:r>
              <a:t>6. </a:t>
            </a:r>
            <a:r>
              <a:rPr b="0">
                <a:latin typeface="ＭＳ Ｐゴシック"/>
                <a:ea typeface="ＭＳ Ｐゴシック"/>
                <a:cs typeface="ＭＳ Ｐゴシック"/>
                <a:sym typeface="ＭＳ Ｐゴシック"/>
              </a:rPr>
              <a:t>رأى داود أن العهد ينطبق على إسرائيل فقط</a:t>
            </a:r>
          </a:p>
          <a:p>
            <a:pPr marL="376238" indent="-376238" algn="r" defTabSz="914400" rtl="1">
              <a:spcBef>
                <a:spcPts val="500"/>
              </a:spcBef>
              <a:defRPr sz="2400" b="1">
                <a:latin typeface="+mn-lt"/>
                <a:ea typeface="+mn-ea"/>
                <a:cs typeface="+mn-cs"/>
                <a:sym typeface="Helvetica"/>
              </a:defRPr>
            </a:pPr>
            <a:r>
              <a:t>7. </a:t>
            </a:r>
            <a:r>
              <a:rPr b="0">
                <a:latin typeface="ＭＳ Ｐゴシック"/>
                <a:ea typeface="ＭＳ Ｐゴシック"/>
                <a:cs typeface="ＭＳ Ｐゴシック"/>
                <a:sym typeface="ＭＳ Ｐゴシック"/>
              </a:rPr>
              <a:t>أجزاء منه تم تتميمها حرفياً</a:t>
            </a:r>
          </a:p>
          <a:p>
            <a:pPr marL="376238" indent="-376238" algn="r" defTabSz="914400" rtl="1">
              <a:spcBef>
                <a:spcPts val="500"/>
              </a:spcBef>
              <a:defRPr sz="2400" b="1">
                <a:latin typeface="+mn-lt"/>
                <a:ea typeface="+mn-ea"/>
                <a:cs typeface="+mn-cs"/>
                <a:sym typeface="Helvetica"/>
              </a:defRPr>
            </a:pPr>
            <a:r>
              <a:t>8. </a:t>
            </a:r>
            <a:r>
              <a:rPr b="0">
                <a:latin typeface="ＭＳ Ｐゴシック"/>
                <a:ea typeface="ＭＳ Ｐゴシック"/>
                <a:cs typeface="ＭＳ Ｐゴシック"/>
                <a:sym typeface="ＭＳ Ｐゴシック"/>
              </a:rPr>
              <a:t>عرش داود ليس مرتبطاً بحالة المسيح الحالية في السماء </a:t>
            </a:r>
          </a:p>
          <a:p>
            <a:pPr marL="376238" indent="-376238" algn="r" defTabSz="914400" rtl="1">
              <a:spcBef>
                <a:spcPts val="500"/>
              </a:spcBef>
              <a:defRPr sz="2400" b="1">
                <a:latin typeface="+mn-lt"/>
                <a:ea typeface="+mn-ea"/>
                <a:cs typeface="+mn-cs"/>
                <a:sym typeface="Helvetica"/>
              </a:defRPr>
            </a:pPr>
            <a:r>
              <a:t>9. </a:t>
            </a:r>
            <a:r>
              <a:rPr b="0">
                <a:latin typeface="ＭＳ Ｐゴシック"/>
                <a:ea typeface="ＭＳ Ｐゴシック"/>
                <a:cs typeface="ＭＳ Ｐゴシック"/>
                <a:sym typeface="ＭＳ Ｐゴシック"/>
              </a:rPr>
              <a:t>يوحنا</a:t>
            </a:r>
            <a:r>
              <a:t>, </a:t>
            </a:r>
            <a:r>
              <a:rPr b="0">
                <a:latin typeface="ＭＳ Ｐゴシック"/>
                <a:ea typeface="ＭＳ Ｐゴシック"/>
                <a:cs typeface="ＭＳ Ｐゴシック"/>
                <a:sym typeface="ＭＳ Ｐゴシック"/>
              </a:rPr>
              <a:t>يسوع</a:t>
            </a:r>
            <a:r>
              <a:t>, </a:t>
            </a:r>
            <a:r>
              <a:rPr b="0">
                <a:latin typeface="ＭＳ Ｐゴシック"/>
                <a:ea typeface="ＭＳ Ｐゴシック"/>
                <a:cs typeface="ＭＳ Ｐゴシック"/>
                <a:sym typeface="ＭＳ Ｐゴシック"/>
              </a:rPr>
              <a:t>الإثنا عشر و السبعون قدموا إسرائيل كمملكة حرفية </a:t>
            </a:r>
            <a:r>
              <a:t>(</a:t>
            </a:r>
            <a:r>
              <a:rPr b="0">
                <a:latin typeface="ＭＳ Ｐゴシック"/>
                <a:ea typeface="ＭＳ Ｐゴシック"/>
                <a:cs typeface="ＭＳ Ｐゴシック"/>
                <a:sym typeface="ＭＳ Ｐゴシック"/>
              </a:rPr>
              <a:t>مت </a:t>
            </a:r>
            <a:r>
              <a:t>3 : 11,   4 : 17, 10 : 7, </a:t>
            </a:r>
            <a:r>
              <a:rPr b="0">
                <a:latin typeface="ＭＳ Ｐゴシック"/>
                <a:ea typeface="ＭＳ Ｐゴシック"/>
                <a:cs typeface="ＭＳ Ｐゴシック"/>
                <a:sym typeface="ＭＳ Ｐゴシック"/>
              </a:rPr>
              <a:t>لو </a:t>
            </a:r>
            <a:r>
              <a:t>10 : 1 </a:t>
            </a:r>
            <a:r>
              <a:rPr b="0">
                <a:latin typeface="ＭＳ Ｐゴシック"/>
                <a:ea typeface="ＭＳ Ｐゴシック"/>
                <a:cs typeface="ＭＳ Ｐゴシック"/>
                <a:sym typeface="ＭＳ Ｐゴシック"/>
              </a:rPr>
              <a:t>و </a:t>
            </a:r>
            <a:r>
              <a:t>9)</a:t>
            </a:r>
          </a:p>
        </p:txBody>
      </p:sp>
      <p:sp>
        <p:nvSpPr>
          <p:cNvPr id="6154" name="Text Box 6"/>
          <p:cNvSpPr txBox="1"/>
          <p:nvPr/>
        </p:nvSpPr>
        <p:spPr>
          <a:xfrm>
            <a:off x="8221664" y="47626"/>
            <a:ext cx="890893" cy="473341"/>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defTabSz="914400" rtl="1">
              <a:defRPr sz="2400" b="1">
                <a:solidFill>
                  <a:srgbClr val="FFFFFF"/>
                </a:solidFill>
              </a:defRPr>
            </a:pPr>
            <a:r>
              <a:t>218</a:t>
            </a:r>
            <a:r>
              <a:rPr b="0">
                <a:latin typeface="ＭＳ Ｐゴシック"/>
                <a:ea typeface="ＭＳ Ｐゴシック"/>
                <a:cs typeface="ＭＳ Ｐゴシック"/>
                <a:sym typeface="ＭＳ Ｐゴシック"/>
              </a:rPr>
              <a:t>س</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6" name="Subtitle 4"/>
          <p:cNvSpPr txBox="1"/>
          <p:nvPr/>
        </p:nvSpPr>
        <p:spPr>
          <a:xfrm>
            <a:off x="1341119" y="1828800"/>
            <a:ext cx="6309362" cy="31339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a:spcBef>
                <a:spcPts val="300"/>
              </a:spcBef>
              <a:defRPr sz="1600" b="1">
                <a:effectLst>
                  <a:outerShdw blurRad="38100" dist="38100" dir="2700000" rotWithShape="0">
                    <a:srgbClr val="FFFFFF"/>
                  </a:outerShdw>
                </a:effectLst>
              </a:defRPr>
            </a:lvl1pPr>
          </a:lstStyle>
          <a:p>
            <a:r>
              <a:t>IN BRIEF</a:t>
            </a:r>
          </a:p>
        </p:txBody>
      </p:sp>
      <p:pic>
        <p:nvPicPr>
          <p:cNvPr id="6157" name="Picture 2" descr="Picture 2"/>
          <p:cNvPicPr>
            <a:picLocks noChangeAspect="1"/>
          </p:cNvPicPr>
          <p:nvPr/>
        </p:nvPicPr>
        <p:blipFill>
          <a:blip r:embed="rId3"/>
          <a:stretch>
            <a:fillRect/>
          </a:stretch>
        </p:blipFill>
        <p:spPr>
          <a:xfrm>
            <a:off x="1905000" y="0"/>
            <a:ext cx="5181600" cy="6883400"/>
          </a:xfrm>
          <a:prstGeom prst="rect">
            <a:avLst/>
          </a:prstGeom>
          <a:ln w="12700">
            <a:miter lim="400000"/>
          </a:ln>
        </p:spPr>
      </p:pic>
      <p:sp>
        <p:nvSpPr>
          <p:cNvPr id="6158" name="Title 3"/>
          <p:cNvSpPr txBox="1">
            <a:spLocks noGrp="1"/>
          </p:cNvSpPr>
          <p:nvPr>
            <p:ph type="title"/>
          </p:nvPr>
        </p:nvSpPr>
        <p:spPr>
          <a:xfrm>
            <a:off x="571500" y="71437"/>
            <a:ext cx="7772400" cy="1466480"/>
          </a:xfrm>
          <a:prstGeom prst="rect">
            <a:avLst/>
          </a:prstGeom>
        </p:spPr>
        <p:txBody>
          <a:bodyPr/>
          <a:lstStyle/>
          <a:p>
            <a:pPr rtl="1">
              <a:defRPr b="1">
                <a:solidFill>
                  <a:srgbClr val="FFFFFF"/>
                </a:solidFill>
                <a:latin typeface="Arial"/>
                <a:ea typeface="Arial"/>
                <a:cs typeface="Arial"/>
                <a:sym typeface="Arial"/>
              </a:defRPr>
            </a:pPr>
            <a:r>
              <a:t>العهد الجديد</a:t>
            </a:r>
            <a:br/>
            <a:r>
              <a:t>(إرميا 31: 31-34) </a:t>
            </a:r>
          </a:p>
        </p:txBody>
      </p:sp>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2" name="Text Box 6"/>
          <p:cNvSpPr txBox="1"/>
          <p:nvPr/>
        </p:nvSpPr>
        <p:spPr>
          <a:xfrm>
            <a:off x="1600200" y="847725"/>
            <a:ext cx="6248400" cy="787243"/>
          </a:xfrm>
          <a:prstGeom prst="rect">
            <a:avLst/>
          </a:prstGeom>
          <a:solidFill>
            <a:srgbClr val="000000"/>
          </a:solidFill>
          <a:ln w="1905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spcBef>
                <a:spcPts val="1200"/>
              </a:spcBef>
              <a:defRPr sz="2000" b="1">
                <a:solidFill>
                  <a:srgbClr val="FFFFFF"/>
                </a:solidFill>
              </a:defRPr>
            </a:pPr>
            <a:r>
              <a:rPr b="0">
                <a:latin typeface="ＭＳ Ｐゴシック"/>
                <a:ea typeface="ＭＳ Ｐゴシック"/>
                <a:cs typeface="ＭＳ Ｐゴシック"/>
                <a:sym typeface="ＭＳ Ｐゴシック"/>
              </a:rPr>
              <a:t>الإبراهيمي</a:t>
            </a:r>
            <a:br>
              <a:rPr b="0">
                <a:latin typeface="ＭＳ Ｐゴシック"/>
                <a:ea typeface="ＭＳ Ｐゴシック"/>
                <a:cs typeface="ＭＳ Ｐゴシック"/>
                <a:sym typeface="ＭＳ Ｐゴシック"/>
              </a:rPr>
            </a:br>
            <a:r>
              <a:rPr b="0">
                <a:latin typeface="ＭＳ Ｐゴシック"/>
                <a:ea typeface="ＭＳ Ｐゴシック"/>
                <a:cs typeface="ＭＳ Ｐゴシック"/>
                <a:sym typeface="ＭＳ Ｐゴシック"/>
              </a:rPr>
              <a:t>تك </a:t>
            </a:r>
            <a:r>
              <a:t>12: 1-3</a:t>
            </a:r>
          </a:p>
        </p:txBody>
      </p:sp>
      <p:grpSp>
        <p:nvGrpSpPr>
          <p:cNvPr id="6169" name="Group 20"/>
          <p:cNvGrpSpPr/>
          <p:nvPr/>
        </p:nvGrpSpPr>
        <p:grpSpPr>
          <a:xfrm>
            <a:off x="1523999" y="1371600"/>
            <a:ext cx="6262689" cy="3112410"/>
            <a:chOff x="0" y="0"/>
            <a:chExt cx="6262687" cy="3112409"/>
          </a:xfrm>
        </p:grpSpPr>
        <p:sp>
          <p:nvSpPr>
            <p:cNvPr id="6163" name="AutoShape 16"/>
            <p:cNvSpPr/>
            <p:nvPr/>
          </p:nvSpPr>
          <p:spPr>
            <a:xfrm>
              <a:off x="4789114" y="237998"/>
              <a:ext cx="1473574" cy="2874412"/>
            </a:xfrm>
            <a:custGeom>
              <a:avLst/>
              <a:gdLst/>
              <a:ahLst/>
              <a:cxnLst>
                <a:cxn ang="0">
                  <a:pos x="wd2" y="hd2"/>
                </a:cxn>
                <a:cxn ang="5400000">
                  <a:pos x="wd2" y="hd2"/>
                </a:cxn>
                <a:cxn ang="10800000">
                  <a:pos x="wd2" y="hd2"/>
                </a:cxn>
                <a:cxn ang="16200000">
                  <a:pos x="wd2" y="hd2"/>
                </a:cxn>
              </a:cxnLst>
              <a:rect l="0" t="0" r="r" b="b"/>
              <a:pathLst>
                <a:path w="21600" h="21600" extrusionOk="0">
                  <a:moveTo>
                    <a:pt x="0" y="16202"/>
                  </a:moveTo>
                  <a:lnTo>
                    <a:pt x="5400" y="16202"/>
                  </a:lnTo>
                  <a:lnTo>
                    <a:pt x="5400" y="0"/>
                  </a:lnTo>
                  <a:lnTo>
                    <a:pt x="16200" y="0"/>
                  </a:lnTo>
                  <a:lnTo>
                    <a:pt x="16200" y="16202"/>
                  </a:lnTo>
                  <a:lnTo>
                    <a:pt x="21600" y="16202"/>
                  </a:lnTo>
                  <a:lnTo>
                    <a:pt x="10800" y="21600"/>
                  </a:lnTo>
                  <a:close/>
                </a:path>
              </a:pathLst>
            </a:custGeom>
            <a:gradFill flip="none" rotWithShape="1">
              <a:gsLst>
                <a:gs pos="0">
                  <a:srgbClr val="D16349"/>
                </a:gs>
                <a:gs pos="100000">
                  <a:srgbClr val="00A3D6">
                    <a:alpha val="20000"/>
                  </a:srgbClr>
                </a:gs>
              </a:gsLst>
              <a:lin ang="5400000" scaled="0"/>
            </a:gradFill>
            <a:ln w="28575" cap="flat">
              <a:solidFill>
                <a:srgbClr val="000000"/>
              </a:solidFill>
              <a:prstDash val="solid"/>
              <a:miter lim="800000"/>
            </a:ln>
            <a:effectLst/>
          </p:spPr>
          <p:txBody>
            <a:bodyPr wrap="square" lIns="45719" tIns="45719" rIns="45719" bIns="45719" numCol="1" anchor="ctr">
              <a:noAutofit/>
            </a:bodyPr>
            <a:lstStyle/>
            <a:p>
              <a:pPr defTabSz="914400">
                <a:defRPr b="1"/>
              </a:pPr>
              <a:endParaRPr/>
            </a:p>
          </p:txBody>
        </p:sp>
        <p:sp>
          <p:nvSpPr>
            <p:cNvPr id="6164" name="AutoShape 15"/>
            <p:cNvSpPr/>
            <p:nvPr/>
          </p:nvSpPr>
          <p:spPr>
            <a:xfrm>
              <a:off x="2357717" y="237998"/>
              <a:ext cx="1473574" cy="2874412"/>
            </a:xfrm>
            <a:custGeom>
              <a:avLst/>
              <a:gdLst/>
              <a:ahLst/>
              <a:cxnLst>
                <a:cxn ang="0">
                  <a:pos x="wd2" y="hd2"/>
                </a:cxn>
                <a:cxn ang="5400000">
                  <a:pos x="wd2" y="hd2"/>
                </a:cxn>
                <a:cxn ang="10800000">
                  <a:pos x="wd2" y="hd2"/>
                </a:cxn>
                <a:cxn ang="16200000">
                  <a:pos x="wd2" y="hd2"/>
                </a:cxn>
              </a:cxnLst>
              <a:rect l="0" t="0" r="r" b="b"/>
              <a:pathLst>
                <a:path w="21600" h="21600" extrusionOk="0">
                  <a:moveTo>
                    <a:pt x="0" y="16202"/>
                  </a:moveTo>
                  <a:lnTo>
                    <a:pt x="5400" y="16202"/>
                  </a:lnTo>
                  <a:lnTo>
                    <a:pt x="5400" y="0"/>
                  </a:lnTo>
                  <a:lnTo>
                    <a:pt x="16200" y="0"/>
                  </a:lnTo>
                  <a:lnTo>
                    <a:pt x="16200" y="16202"/>
                  </a:lnTo>
                  <a:lnTo>
                    <a:pt x="21600" y="16202"/>
                  </a:lnTo>
                  <a:lnTo>
                    <a:pt x="10800" y="21600"/>
                  </a:lnTo>
                  <a:close/>
                </a:path>
              </a:pathLst>
            </a:custGeom>
            <a:gradFill flip="none" rotWithShape="1">
              <a:gsLst>
                <a:gs pos="0">
                  <a:srgbClr val="D16349"/>
                </a:gs>
                <a:gs pos="100000">
                  <a:srgbClr val="00A3D6">
                    <a:alpha val="20000"/>
                  </a:srgbClr>
                </a:gs>
              </a:gsLst>
              <a:lin ang="5400000" scaled="0"/>
            </a:gradFill>
            <a:ln w="28575" cap="flat">
              <a:solidFill>
                <a:srgbClr val="000000"/>
              </a:solidFill>
              <a:prstDash val="solid"/>
              <a:miter lim="800000"/>
            </a:ln>
            <a:effectLst/>
          </p:spPr>
          <p:txBody>
            <a:bodyPr wrap="square" lIns="45719" tIns="45719" rIns="45719" bIns="45719" numCol="1" anchor="ctr">
              <a:noAutofit/>
            </a:bodyPr>
            <a:lstStyle/>
            <a:p>
              <a:pPr defTabSz="914400">
                <a:defRPr b="1"/>
              </a:pPr>
              <a:endParaRPr/>
            </a:p>
          </p:txBody>
        </p:sp>
        <p:sp>
          <p:nvSpPr>
            <p:cNvPr id="6165" name="AutoShape 7"/>
            <p:cNvSpPr/>
            <p:nvPr/>
          </p:nvSpPr>
          <p:spPr>
            <a:xfrm>
              <a:off x="-1" y="237998"/>
              <a:ext cx="1473574" cy="2874412"/>
            </a:xfrm>
            <a:custGeom>
              <a:avLst/>
              <a:gdLst/>
              <a:ahLst/>
              <a:cxnLst>
                <a:cxn ang="0">
                  <a:pos x="wd2" y="hd2"/>
                </a:cxn>
                <a:cxn ang="5400000">
                  <a:pos x="wd2" y="hd2"/>
                </a:cxn>
                <a:cxn ang="10800000">
                  <a:pos x="wd2" y="hd2"/>
                </a:cxn>
                <a:cxn ang="16200000">
                  <a:pos x="wd2" y="hd2"/>
                </a:cxn>
              </a:cxnLst>
              <a:rect l="0" t="0" r="r" b="b"/>
              <a:pathLst>
                <a:path w="21600" h="21600" extrusionOk="0">
                  <a:moveTo>
                    <a:pt x="0" y="16202"/>
                  </a:moveTo>
                  <a:lnTo>
                    <a:pt x="5400" y="16202"/>
                  </a:lnTo>
                  <a:lnTo>
                    <a:pt x="5400" y="0"/>
                  </a:lnTo>
                  <a:lnTo>
                    <a:pt x="16200" y="0"/>
                  </a:lnTo>
                  <a:lnTo>
                    <a:pt x="16200" y="16202"/>
                  </a:lnTo>
                  <a:lnTo>
                    <a:pt x="21600" y="16202"/>
                  </a:lnTo>
                  <a:lnTo>
                    <a:pt x="10800" y="21600"/>
                  </a:lnTo>
                  <a:close/>
                </a:path>
              </a:pathLst>
            </a:custGeom>
            <a:gradFill flip="none" rotWithShape="1">
              <a:gsLst>
                <a:gs pos="0">
                  <a:srgbClr val="D16349"/>
                </a:gs>
                <a:gs pos="100000">
                  <a:srgbClr val="00A3D6">
                    <a:alpha val="20000"/>
                  </a:srgbClr>
                </a:gs>
              </a:gsLst>
              <a:lin ang="5400000" scaled="0"/>
            </a:gradFill>
            <a:ln w="28575" cap="flat">
              <a:solidFill>
                <a:srgbClr val="000000"/>
              </a:solidFill>
              <a:prstDash val="solid"/>
              <a:miter lim="800000"/>
            </a:ln>
            <a:effectLst/>
          </p:spPr>
          <p:txBody>
            <a:bodyPr wrap="square" lIns="45719" tIns="45719" rIns="45719" bIns="45719" numCol="1" anchor="ctr">
              <a:noAutofit/>
            </a:bodyPr>
            <a:lstStyle/>
            <a:p>
              <a:pPr defTabSz="914400">
                <a:defRPr b="1"/>
              </a:pPr>
              <a:endParaRPr/>
            </a:p>
          </p:txBody>
        </p:sp>
        <p:sp>
          <p:nvSpPr>
            <p:cNvPr id="6166" name="Text Box 11"/>
            <p:cNvSpPr txBox="1"/>
            <p:nvPr/>
          </p:nvSpPr>
          <p:spPr>
            <a:xfrm rot="10800000">
              <a:off x="504676" y="460643"/>
              <a:ext cx="525815" cy="1546225"/>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eaVert" wrap="square" lIns="45719" tIns="45719" rIns="45719" bIns="45719" numCol="1" anchor="t">
              <a:spAutoFit/>
            </a:bodyPr>
            <a:lstStyle>
              <a:lvl1pPr defTabSz="914400" rtl="1">
                <a:spcBef>
                  <a:spcPts val="1600"/>
                </a:spcBef>
                <a:defRPr sz="28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الأرض</a:t>
              </a:r>
            </a:p>
          </p:txBody>
        </p:sp>
        <p:sp>
          <p:nvSpPr>
            <p:cNvPr id="6167" name="Rectangle 13"/>
            <p:cNvSpPr txBox="1"/>
            <p:nvPr/>
          </p:nvSpPr>
          <p:spPr>
            <a:xfrm rot="10800000">
              <a:off x="2804065" y="534346"/>
              <a:ext cx="525815" cy="15477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eaVert" wrap="square" lIns="45719" tIns="45719" rIns="45719" bIns="45719" numCol="1" anchor="t">
              <a:spAutoFit/>
            </a:bodyPr>
            <a:lstStyle>
              <a:lvl1pPr defTabSz="914400" rtl="1">
                <a:defRPr sz="28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النسل</a:t>
              </a:r>
            </a:p>
          </p:txBody>
        </p:sp>
        <p:sp>
          <p:nvSpPr>
            <p:cNvPr id="6168" name="Rectangle 14"/>
            <p:cNvSpPr txBox="1"/>
            <p:nvPr/>
          </p:nvSpPr>
          <p:spPr>
            <a:xfrm rot="10800000">
              <a:off x="5264626" y="0"/>
              <a:ext cx="525815" cy="287441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eaVert" wrap="square" lIns="45719" tIns="45719" rIns="45719" bIns="45719" numCol="1" anchor="t">
              <a:spAutoFit/>
            </a:bodyPr>
            <a:lstStyle>
              <a:lvl1pPr algn="ctr" defTabSz="914400" rtl="1">
                <a:defRPr sz="28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البركة</a:t>
              </a:r>
            </a:p>
          </p:txBody>
        </p:sp>
      </p:grpSp>
      <p:grpSp>
        <p:nvGrpSpPr>
          <p:cNvPr id="6172" name="Rectangle 17"/>
          <p:cNvGrpSpPr/>
          <p:nvPr/>
        </p:nvGrpSpPr>
        <p:grpSpPr>
          <a:xfrm>
            <a:off x="214313" y="4627562"/>
            <a:ext cx="2895601" cy="762001"/>
            <a:chOff x="0" y="0"/>
            <a:chExt cx="2895600" cy="762000"/>
          </a:xfrm>
        </p:grpSpPr>
        <p:sp>
          <p:nvSpPr>
            <p:cNvPr id="6170" name="Rectangle"/>
            <p:cNvSpPr/>
            <p:nvPr/>
          </p:nvSpPr>
          <p:spPr>
            <a:xfrm>
              <a:off x="0" y="0"/>
              <a:ext cx="2895600" cy="762000"/>
            </a:xfrm>
            <a:prstGeom prst="rect">
              <a:avLst/>
            </a:prstGeom>
            <a:solidFill>
              <a:srgbClr val="FFFFFF"/>
            </a:solidFill>
            <a:ln w="28575" cap="flat">
              <a:solidFill>
                <a:srgbClr val="000000"/>
              </a:solidFill>
              <a:prstDash val="solid"/>
              <a:miter lim="800000"/>
            </a:ln>
            <a:effectLst/>
          </p:spPr>
          <p:txBody>
            <a:bodyPr wrap="square" lIns="45719" tIns="45719" rIns="45719" bIns="45719" numCol="1" anchor="ctr">
              <a:noAutofit/>
            </a:bodyPr>
            <a:lstStyle/>
            <a:p>
              <a:pPr algn="ctr" defTabSz="914400">
                <a:defRPr b="1"/>
              </a:pPr>
              <a:endParaRPr/>
            </a:p>
          </p:txBody>
        </p:sp>
        <p:sp>
          <p:nvSpPr>
            <p:cNvPr id="6171" name="الأرض…"/>
            <p:cNvSpPr txBox="1"/>
            <p:nvPr/>
          </p:nvSpPr>
          <p:spPr>
            <a:xfrm>
              <a:off x="828063" y="39667"/>
              <a:ext cx="1239474" cy="682666"/>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ctr">
              <a:spAutoFit/>
            </a:bodyPr>
            <a:lstStyle/>
            <a:p>
              <a:pPr algn="ctr" defTabSz="914400" rtl="1">
                <a:defRPr b="1"/>
              </a:pPr>
              <a:r>
                <a:rPr b="0">
                  <a:latin typeface="ＭＳ Ｐゴシック"/>
                  <a:ea typeface="ＭＳ Ｐゴシック"/>
                  <a:cs typeface="ＭＳ Ｐゴシック"/>
                  <a:sym typeface="ＭＳ Ｐゴシック"/>
                </a:rPr>
                <a:t>الأرض</a:t>
              </a:r>
            </a:p>
            <a:p>
              <a:pPr algn="ctr" defTabSz="914400" rtl="1">
                <a:defRPr b="1"/>
              </a:pPr>
              <a:r>
                <a:rPr b="0">
                  <a:latin typeface="ＭＳ Ｐゴシック"/>
                  <a:ea typeface="ＭＳ Ｐゴシック"/>
                  <a:cs typeface="ＭＳ Ｐゴシック"/>
                  <a:sym typeface="ＭＳ Ｐゴシック"/>
                </a:rPr>
                <a:t>تث </a:t>
              </a:r>
              <a:r>
                <a:t>30: 1-10</a:t>
              </a:r>
            </a:p>
          </p:txBody>
        </p:sp>
      </p:grpSp>
      <p:grpSp>
        <p:nvGrpSpPr>
          <p:cNvPr id="6175" name="Rectangle 18"/>
          <p:cNvGrpSpPr/>
          <p:nvPr/>
        </p:nvGrpSpPr>
        <p:grpSpPr>
          <a:xfrm>
            <a:off x="3167063" y="4627562"/>
            <a:ext cx="2895601" cy="762001"/>
            <a:chOff x="0" y="0"/>
            <a:chExt cx="2895600" cy="762000"/>
          </a:xfrm>
        </p:grpSpPr>
        <p:sp>
          <p:nvSpPr>
            <p:cNvPr id="6173" name="Rectangle"/>
            <p:cNvSpPr/>
            <p:nvPr/>
          </p:nvSpPr>
          <p:spPr>
            <a:xfrm>
              <a:off x="0" y="0"/>
              <a:ext cx="2895600" cy="762000"/>
            </a:xfrm>
            <a:prstGeom prst="rect">
              <a:avLst/>
            </a:prstGeom>
            <a:solidFill>
              <a:srgbClr val="FFFFFF"/>
            </a:solidFill>
            <a:ln w="28575" cap="flat">
              <a:solidFill>
                <a:srgbClr val="000000"/>
              </a:solidFill>
              <a:prstDash val="solid"/>
              <a:miter lim="800000"/>
            </a:ln>
            <a:effectLst/>
          </p:spPr>
          <p:txBody>
            <a:bodyPr wrap="square" lIns="45719" tIns="45719" rIns="45719" bIns="45719" numCol="1" anchor="ctr">
              <a:noAutofit/>
            </a:bodyPr>
            <a:lstStyle/>
            <a:p>
              <a:pPr algn="ctr" defTabSz="914400">
                <a:defRPr b="1"/>
              </a:pPr>
              <a:endParaRPr/>
            </a:p>
          </p:txBody>
        </p:sp>
        <p:sp>
          <p:nvSpPr>
            <p:cNvPr id="6174" name="الداوودي…"/>
            <p:cNvSpPr txBox="1"/>
            <p:nvPr/>
          </p:nvSpPr>
          <p:spPr>
            <a:xfrm>
              <a:off x="655976" y="39667"/>
              <a:ext cx="1583648" cy="682666"/>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ctr">
              <a:spAutoFit/>
            </a:bodyPr>
            <a:lstStyle/>
            <a:p>
              <a:pPr algn="ctr" defTabSz="914400" rtl="1">
                <a:defRPr b="1"/>
              </a:pPr>
              <a:r>
                <a:rPr b="0">
                  <a:latin typeface="ＭＳ Ｐゴシック"/>
                  <a:ea typeface="ＭＳ Ｐゴシック"/>
                  <a:cs typeface="ＭＳ Ｐゴシック"/>
                  <a:sym typeface="ＭＳ Ｐゴシック"/>
                </a:rPr>
                <a:t>الداوودي</a:t>
              </a:r>
            </a:p>
            <a:p>
              <a:pPr algn="ctr" defTabSz="914400" rtl="1">
                <a:defRPr b="1"/>
              </a:pPr>
              <a:r>
                <a:t>2 </a:t>
              </a:r>
              <a:r>
                <a:rPr b="0">
                  <a:latin typeface="ＭＳ Ｐゴシック"/>
                  <a:ea typeface="ＭＳ Ｐゴシック"/>
                  <a:cs typeface="ＭＳ Ｐゴシック"/>
                  <a:sym typeface="ＭＳ Ｐゴシック"/>
                </a:rPr>
                <a:t>صم </a:t>
              </a:r>
              <a:r>
                <a:t>7 : 12-16</a:t>
              </a:r>
            </a:p>
          </p:txBody>
        </p:sp>
      </p:grpSp>
      <p:grpSp>
        <p:nvGrpSpPr>
          <p:cNvPr id="6178" name="Rectangle 19"/>
          <p:cNvGrpSpPr/>
          <p:nvPr/>
        </p:nvGrpSpPr>
        <p:grpSpPr>
          <a:xfrm>
            <a:off x="6119812" y="4627562"/>
            <a:ext cx="2895601" cy="762001"/>
            <a:chOff x="0" y="0"/>
            <a:chExt cx="2895600" cy="762000"/>
          </a:xfrm>
        </p:grpSpPr>
        <p:sp>
          <p:nvSpPr>
            <p:cNvPr id="6176" name="Rectangle"/>
            <p:cNvSpPr/>
            <p:nvPr/>
          </p:nvSpPr>
          <p:spPr>
            <a:xfrm>
              <a:off x="0" y="0"/>
              <a:ext cx="2895600" cy="762000"/>
            </a:xfrm>
            <a:prstGeom prst="rect">
              <a:avLst/>
            </a:prstGeom>
            <a:solidFill>
              <a:srgbClr val="FFFFFF"/>
            </a:solidFill>
            <a:ln w="28575" cap="flat">
              <a:solidFill>
                <a:srgbClr val="000000"/>
              </a:solidFill>
              <a:prstDash val="solid"/>
              <a:miter lim="800000"/>
            </a:ln>
            <a:effectLst/>
          </p:spPr>
          <p:txBody>
            <a:bodyPr wrap="square" lIns="45719" tIns="45719" rIns="45719" bIns="45719" numCol="1" anchor="ctr">
              <a:noAutofit/>
            </a:bodyPr>
            <a:lstStyle/>
            <a:p>
              <a:pPr algn="ctr" defTabSz="914400">
                <a:defRPr b="1"/>
              </a:pPr>
              <a:endParaRPr/>
            </a:p>
          </p:txBody>
        </p:sp>
        <p:sp>
          <p:nvSpPr>
            <p:cNvPr id="6177" name="الجديد…"/>
            <p:cNvSpPr txBox="1"/>
            <p:nvPr/>
          </p:nvSpPr>
          <p:spPr>
            <a:xfrm>
              <a:off x="791572" y="39667"/>
              <a:ext cx="1312456" cy="682666"/>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ctr">
              <a:spAutoFit/>
            </a:bodyPr>
            <a:lstStyle/>
            <a:p>
              <a:pPr algn="ctr" defTabSz="914400" rtl="1">
                <a:defRPr b="1"/>
              </a:pPr>
              <a:r>
                <a:rPr b="0">
                  <a:latin typeface="ＭＳ Ｐゴシック"/>
                  <a:ea typeface="ＭＳ Ｐゴシック"/>
                  <a:cs typeface="ＭＳ Ｐゴシック"/>
                  <a:sym typeface="ＭＳ Ｐゴシック"/>
                </a:rPr>
                <a:t>الجديد</a:t>
              </a:r>
            </a:p>
            <a:p>
              <a:pPr algn="ctr" defTabSz="914400" rtl="1">
                <a:defRPr b="1"/>
              </a:pPr>
              <a:r>
                <a:rPr b="0">
                  <a:latin typeface="ＭＳ Ｐゴシック"/>
                  <a:ea typeface="ＭＳ Ｐゴシック"/>
                  <a:cs typeface="ＭＳ Ｐゴシック"/>
                  <a:sym typeface="ＭＳ Ｐゴシック"/>
                </a:rPr>
                <a:t>إر </a:t>
              </a:r>
              <a:r>
                <a:t>31: 31-34</a:t>
              </a:r>
            </a:p>
          </p:txBody>
        </p:sp>
      </p:grpSp>
      <p:sp>
        <p:nvSpPr>
          <p:cNvPr id="6179" name="Text Box 25"/>
          <p:cNvSpPr txBox="1"/>
          <p:nvPr/>
        </p:nvSpPr>
        <p:spPr>
          <a:xfrm>
            <a:off x="8429624" y="0"/>
            <a:ext cx="612687" cy="437069"/>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lvl1pPr>
          </a:lstStyle>
          <a:p>
            <a:r>
              <a:t>476</a:t>
            </a:r>
          </a:p>
        </p:txBody>
      </p:sp>
      <p:sp>
        <p:nvSpPr>
          <p:cNvPr id="6180" name="Title 14"/>
          <p:cNvSpPr txBox="1">
            <a:spLocks noGrp="1"/>
          </p:cNvSpPr>
          <p:nvPr>
            <p:ph type="title"/>
          </p:nvPr>
        </p:nvSpPr>
        <p:spPr>
          <a:xfrm>
            <a:off x="609599" y="76200"/>
            <a:ext cx="8011888" cy="758825"/>
          </a:xfrm>
          <a:prstGeom prst="rect">
            <a:avLst/>
          </a:prstGeom>
        </p:spPr>
        <p:txBody>
          <a:bodyPr/>
          <a:lstStyle>
            <a:lvl1pPr rtl="1">
              <a:defRPr sz="3600" b="1">
                <a:solidFill>
                  <a:srgbClr val="000000"/>
                </a:solidFill>
                <a:latin typeface="Arial"/>
                <a:ea typeface="Arial"/>
                <a:cs typeface="Arial"/>
                <a:sym typeface="Arial"/>
              </a:defRPr>
            </a:lvl1pPr>
          </a:lstStyle>
          <a:p>
            <a:pPr>
              <a:defRPr>
                <a:effectLst/>
              </a:defRPr>
            </a:pPr>
            <a:r>
              <a:t>أربعة عهود كتابية غير مشروطة</a:t>
            </a:r>
          </a:p>
        </p:txBody>
      </p:sp>
      <p:sp>
        <p:nvSpPr>
          <p:cNvPr id="6181" name="Rectangle 16"/>
          <p:cNvSpPr txBox="1"/>
          <p:nvPr/>
        </p:nvSpPr>
        <p:spPr>
          <a:xfrm>
            <a:off x="502919" y="5391149"/>
            <a:ext cx="8366762" cy="6655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spcBef>
                <a:spcPts val="1200"/>
              </a:spcBef>
              <a:defRPr sz="2000" b="1">
                <a:latin typeface="Georgia"/>
                <a:ea typeface="Georgia"/>
                <a:cs typeface="Georgia"/>
                <a:sym typeface="Georgia"/>
              </a:defRPr>
            </a:pPr>
            <a:r>
              <a:rPr>
                <a:latin typeface="Times New Roman"/>
                <a:ea typeface="Times New Roman"/>
                <a:cs typeface="Times New Roman"/>
                <a:sym typeface="Times New Roman"/>
              </a:rPr>
              <a:t>العهد الجديد هو تضخيم الله غير المشروط لوعد البركة في العهد الإبراهيمي حيث ستختبر يهوذا وإسرائيل الفداء القومي والروحي</a:t>
            </a:r>
            <a:r>
              <a:t>.</a:t>
            </a:r>
          </a:p>
        </p:txBody>
      </p:sp>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5" name="Rectangle 2"/>
          <p:cNvSpPr txBox="1">
            <a:spLocks noGrp="1"/>
          </p:cNvSpPr>
          <p:nvPr>
            <p:ph type="title"/>
          </p:nvPr>
        </p:nvSpPr>
        <p:spPr>
          <a:xfrm>
            <a:off x="301625" y="76200"/>
            <a:ext cx="8534400" cy="758825"/>
          </a:xfrm>
          <a:prstGeom prst="rect">
            <a:avLst/>
          </a:prstGeom>
        </p:spPr>
        <p:txBody>
          <a:bodyPr>
            <a:normAutofit fontScale="90000"/>
          </a:bodyPr>
          <a:lstStyle>
            <a:lvl1pPr rtl="1">
              <a:defRPr sz="4400" b="1">
                <a:solidFill>
                  <a:srgbClr val="000000"/>
                </a:solidFill>
                <a:latin typeface="Arial"/>
                <a:ea typeface="Arial"/>
                <a:cs typeface="Arial"/>
                <a:sym typeface="Arial"/>
              </a:defRPr>
            </a:lvl1pPr>
          </a:lstStyle>
          <a:p>
            <a:pPr>
              <a:defRPr>
                <a:effectLst/>
              </a:defRPr>
            </a:pPr>
            <a:r>
              <a:t>العهد الجديد</a:t>
            </a:r>
          </a:p>
        </p:txBody>
      </p:sp>
      <p:pic>
        <p:nvPicPr>
          <p:cNvPr id="6186" name="Picture 2" descr="Picture 2"/>
          <p:cNvPicPr>
            <a:picLocks noChangeAspect="1"/>
          </p:cNvPicPr>
          <p:nvPr/>
        </p:nvPicPr>
        <p:blipFill>
          <a:blip r:embed="rId3"/>
          <a:stretch>
            <a:fillRect/>
          </a:stretch>
        </p:blipFill>
        <p:spPr>
          <a:xfrm>
            <a:off x="5368925" y="1600200"/>
            <a:ext cx="3243264" cy="4648200"/>
          </a:xfrm>
          <a:prstGeom prst="rect">
            <a:avLst/>
          </a:prstGeom>
          <a:ln w="101600">
            <a:solidFill>
              <a:srgbClr val="FFFFFF"/>
            </a:solidFill>
            <a:miter/>
          </a:ln>
        </p:spPr>
      </p:pic>
      <p:sp>
        <p:nvSpPr>
          <p:cNvPr id="6187" name="TextBox 4"/>
          <p:cNvSpPr txBox="1"/>
          <p:nvPr/>
        </p:nvSpPr>
        <p:spPr>
          <a:xfrm>
            <a:off x="3093719" y="685800"/>
            <a:ext cx="3078482" cy="4733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defRPr sz="2400" b="1">
                <a:solidFill>
                  <a:srgbClr val="660066"/>
                </a:solidFill>
              </a:defRPr>
            </a:pPr>
            <a:r>
              <a:rPr b="0">
                <a:latin typeface="ＭＳ Ｐゴシック"/>
                <a:ea typeface="ＭＳ Ｐゴシック"/>
                <a:cs typeface="ＭＳ Ｐゴシック"/>
                <a:sym typeface="ＭＳ Ｐゴシック"/>
              </a:rPr>
              <a:t>إر </a:t>
            </a:r>
            <a:r>
              <a:t>31: 31-34</a:t>
            </a:r>
          </a:p>
        </p:txBody>
      </p:sp>
      <p:sp>
        <p:nvSpPr>
          <p:cNvPr id="6188" name="Rectangle 3"/>
          <p:cNvSpPr txBox="1"/>
          <p:nvPr/>
        </p:nvSpPr>
        <p:spPr>
          <a:xfrm>
            <a:off x="164782" y="1295400"/>
            <a:ext cx="5199699" cy="38373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defRPr sz="3200" b="1" baseline="30000"/>
            </a:pPr>
            <a:r>
              <a:t>31</a:t>
            </a:r>
            <a:r>
              <a:rPr baseline="0"/>
              <a:t> ها أيام تأتي يقول الرب و أقطع </a:t>
            </a:r>
            <a:r>
              <a:rPr baseline="0">
                <a:solidFill>
                  <a:srgbClr val="002060"/>
                </a:solidFill>
              </a:rPr>
              <a:t>مع بيت إسرائيل و مع بيت يهوذا</a:t>
            </a:r>
            <a:r>
              <a:rPr baseline="0"/>
              <a:t> عهداً جديداً 32 ليس كالعهد الذي قطعته مع آبائهم يوم أمسكتهم بيدهم لأخرجهم من أرض مصر حين نقضوا عهدي فرفضتهم يقول الرب 33 بل هذا هو العهد الذي أقطعه مع بيت إسرائيل بعد تلك الأيام يقول الرب</a:t>
            </a:r>
          </a:p>
        </p:txBody>
      </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6" name="Rectangle 5"/>
          <p:cNvSpPr/>
          <p:nvPr/>
        </p:nvSpPr>
        <p:spPr>
          <a:xfrm>
            <a:off x="-36513" y="0"/>
            <a:ext cx="9180514" cy="6858000"/>
          </a:xfrm>
          <a:prstGeom prst="rect">
            <a:avLst/>
          </a:prstGeom>
          <a:solidFill>
            <a:srgbClr val="821109"/>
          </a:solidFill>
          <a:ln>
            <a:solidFill>
              <a:srgbClr val="FFFF00"/>
            </a:solidFill>
          </a:ln>
        </p:spPr>
        <p:txBody>
          <a:bodyPr lIns="45719" rIns="45719"/>
          <a:lstStyle/>
          <a:p>
            <a:pPr defTabSz="914400">
              <a:defRPr sz="2400">
                <a:solidFill>
                  <a:srgbClr val="FFFF00"/>
                </a:solidFill>
              </a:defRPr>
            </a:pPr>
            <a:r>
              <a:rPr lang="ar-JO" dirty="0"/>
              <a:t>بول بينوير، فهم نبؤة الأزمنة الأخيرة، صفحة 23- 33ب</a:t>
            </a:r>
            <a:r>
              <a:rPr lang="ar-JO" dirty="0">
                <a:latin typeface="Arial" panose="020B0604020202020204" pitchFamily="34" charset="0"/>
                <a:cs typeface="Arial" panose="020B0604020202020204" pitchFamily="34" charset="0"/>
              </a:rPr>
              <a:t>بو</a:t>
            </a:r>
            <a:endParaRPr lang="ar-JO" dirty="0"/>
          </a:p>
        </p:txBody>
      </p:sp>
      <p:sp>
        <p:nvSpPr>
          <p:cNvPr id="5717" name="Title 1"/>
          <p:cNvSpPr txBox="1">
            <a:spLocks noGrp="1"/>
          </p:cNvSpPr>
          <p:nvPr>
            <p:ph type="title"/>
          </p:nvPr>
        </p:nvSpPr>
        <p:spPr>
          <a:xfrm>
            <a:off x="0" y="0"/>
            <a:ext cx="9144000" cy="838200"/>
          </a:xfrm>
          <a:prstGeom prst="rect">
            <a:avLst/>
          </a:prstGeom>
          <a:solidFill>
            <a:srgbClr val="1F0769"/>
          </a:solidFill>
        </p:spPr>
        <p:txBody>
          <a:bodyPr/>
          <a:lstStyle>
            <a:lvl1pPr algn="ctr">
              <a:defRPr sz="3600"/>
            </a:lvl1pPr>
          </a:lstStyle>
          <a:p>
            <a:pPr>
              <a:defRPr>
                <a:effectLst/>
              </a:defRPr>
            </a:pPr>
            <a:r>
              <a:rPr lang="ar-JO" dirty="0"/>
              <a:t>إرشادات عامة لتفسير النبوة</a:t>
            </a:r>
            <a:endParaRPr dirty="0"/>
          </a:p>
        </p:txBody>
      </p:sp>
      <p:sp>
        <p:nvSpPr>
          <p:cNvPr id="5718" name="Content Placeholder 2"/>
          <p:cNvSpPr txBox="1">
            <a:spLocks noGrp="1"/>
          </p:cNvSpPr>
          <p:nvPr>
            <p:ph type="body" idx="1"/>
          </p:nvPr>
        </p:nvSpPr>
        <p:spPr>
          <a:xfrm>
            <a:off x="7090" y="1309575"/>
            <a:ext cx="8839200" cy="5334000"/>
          </a:xfrm>
          <a:prstGeom prst="rect">
            <a:avLst/>
          </a:prstGeom>
          <a:effectLst/>
        </p:spPr>
        <p:txBody>
          <a:bodyPr>
            <a:normAutofit fontScale="92500" lnSpcReduction="10000"/>
          </a:bodyPr>
          <a:lstStyle/>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أ.	فسّر المقطع النبوي </a:t>
            </a:r>
            <a:r>
              <a:rPr lang="ar-JO" dirty="0">
                <a:solidFill>
                  <a:srgbClr val="FFFFFF"/>
                </a:solidFill>
              </a:rPr>
              <a:t>حرفيًا</a:t>
            </a:r>
            <a:r>
              <a:rPr lang="ar-JO" dirty="0"/>
              <a:t> (حدود الأرض في تكوين 17: 8، </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صفحة 21)</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ب.	فسّر </a:t>
            </a:r>
            <a:r>
              <a:rPr lang="ar-JO" dirty="0">
                <a:solidFill>
                  <a:srgbClr val="FFFFFF"/>
                </a:solidFill>
              </a:rPr>
              <a:t>بمقارنة</a:t>
            </a:r>
            <a:r>
              <a:rPr lang="ar-JO" dirty="0"/>
              <a:t> النبوة بالنبوة (إشعياء، دانيال وزكريا</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وتأثيرهم في سفر الرؤيا)</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ت.	فسّر على ضوء </a:t>
            </a:r>
            <a:r>
              <a:rPr lang="ar-JO" dirty="0">
                <a:solidFill>
                  <a:srgbClr val="FFFFFF"/>
                </a:solidFill>
              </a:rPr>
              <a:t>الفترات الزمنية </a:t>
            </a:r>
            <a:r>
              <a:rPr lang="ar-JO" dirty="0"/>
              <a:t>الممكنة (الحمار والمُلك في </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زكريا 9: 9- 10)</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ث.	فسّر </a:t>
            </a:r>
            <a:r>
              <a:rPr lang="ar-JO" dirty="0">
                <a:solidFill>
                  <a:srgbClr val="FFFFFF"/>
                </a:solidFill>
              </a:rPr>
              <a:t>اللغة المجازية </a:t>
            </a:r>
            <a:r>
              <a:rPr lang="ar-JO" dirty="0"/>
              <a:t>كتابيًا (العظام اليابسة = إسرائيل</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في حزقيال 37: 11)</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الطبعة الأولى: فسّر على ضوء </a:t>
            </a:r>
            <a:r>
              <a:rPr lang="ar-JO" dirty="0">
                <a:solidFill>
                  <a:srgbClr val="FFFFFF"/>
                </a:solidFill>
              </a:rPr>
              <a:t>المرجع المزدوج </a:t>
            </a:r>
            <a:r>
              <a:rPr lang="ar-JO" dirty="0"/>
              <a:t>(على سبيل المثال:</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الرجس الذي يسبب الخراب)</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endParaRPr lang="ar-JO" dirty="0"/>
          </a:p>
          <a:p>
            <a:pPr marL="717550" indent="-717550" algn="ct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latin typeface="Arial" panose="020B0604020202020204" pitchFamily="34" charset="0"/>
                <a:cs typeface="Arial" panose="020B0604020202020204" pitchFamily="34" charset="0"/>
              </a:rPr>
              <a:t>بول بينوير، فهم نبؤة الأزمنة الأخيرة، صفحة 23- 33</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endParaRPr dirty="0">
              <a:latin typeface="Arial" panose="020B0604020202020204" pitchFamily="34" charset="0"/>
              <a:cs typeface="Arial" panose="020B0604020202020204" pitchFamily="34" charset="0"/>
            </a:endParaRPr>
          </a:p>
        </p:txBody>
      </p:sp>
      <p:sp>
        <p:nvSpPr>
          <p:cNvPr id="5719" name="TextBox 6"/>
          <p:cNvSpPr txBox="1"/>
          <p:nvPr/>
        </p:nvSpPr>
        <p:spPr>
          <a:xfrm>
            <a:off x="45719" y="6396037"/>
            <a:ext cx="9052562" cy="461665"/>
          </a:xfrm>
          <a:prstGeom prst="rect">
            <a:avLst/>
          </a:prstGeom>
          <a:ln w="12700">
            <a:miter lim="400000"/>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a:defRPr sz="2400" b="1">
                <a:solidFill>
                  <a:srgbClr val="FFFF00"/>
                </a:solidFill>
                <a:effectLst>
                  <a:outerShdw blurRad="50800" dist="88900" dir="2700000" rotWithShape="0">
                    <a:srgbClr val="000000"/>
                  </a:outerShdw>
                </a:effectLst>
              </a:defRPr>
            </a:pP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5718">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571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iterate>
                                    <p:tmAbs val="0"/>
                                  </p:iterate>
                                  <p:childTnLst>
                                    <p:set>
                                      <p:cBhvr>
                                        <p:cTn id="12" fill="hold"/>
                                        <p:tgtEl>
                                          <p:spTgt spid="5718">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iterate>
                                    <p:tmAbs val="0"/>
                                  </p:iterate>
                                  <p:childTnLst>
                                    <p:set>
                                      <p:cBhvr>
                                        <p:cTn id="14" fill="hold"/>
                                        <p:tgtEl>
                                          <p:spTgt spid="571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iterate>
                                    <p:tmAbs val="0"/>
                                  </p:iterate>
                                  <p:childTnLst>
                                    <p:set>
                                      <p:cBhvr>
                                        <p:cTn id="18" fill="hold"/>
                                        <p:tgtEl>
                                          <p:spTgt spid="5718">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iterate>
                                    <p:tmAbs val="0"/>
                                  </p:iterate>
                                  <p:childTnLst>
                                    <p:set>
                                      <p:cBhvr>
                                        <p:cTn id="20" fill="hold"/>
                                        <p:tgtEl>
                                          <p:spTgt spid="5718">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iterate>
                                    <p:tmAbs val="0"/>
                                  </p:iterate>
                                  <p:childTnLst>
                                    <p:set>
                                      <p:cBhvr>
                                        <p:cTn id="24" fill="hold"/>
                                        <p:tgtEl>
                                          <p:spTgt spid="5718">
                                            <p:txEl>
                                              <p:pRg st="6" end="6"/>
                                            </p:txEl>
                                          </p:spTgt>
                                        </p:tgtEl>
                                        <p:attrNameLst>
                                          <p:attrName>style.visibility</p:attrName>
                                        </p:attrNameLst>
                                      </p:cBhvr>
                                      <p:to>
                                        <p:strVal val="visible"/>
                                      </p:to>
                                    </p:set>
                                  </p:childTnLst>
                                </p:cTn>
                              </p:par>
                              <p:par>
                                <p:cTn id="25" presetID="1" presetClass="entr" presetSubtype="0" fill="hold" grpId="0" nodeType="withEffect">
                                  <p:stCondLst>
                                    <p:cond delay="0"/>
                                  </p:stCondLst>
                                  <p:iterate>
                                    <p:tmAbs val="0"/>
                                  </p:iterate>
                                  <p:childTnLst>
                                    <p:set>
                                      <p:cBhvr>
                                        <p:cTn id="26" fill="hold"/>
                                        <p:tgtEl>
                                          <p:spTgt spid="5718">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iterate>
                                    <p:tmAbs val="0"/>
                                  </p:iterate>
                                  <p:childTnLst>
                                    <p:set>
                                      <p:cBhvr>
                                        <p:cTn id="30" fill="hold"/>
                                        <p:tgtEl>
                                          <p:spTgt spid="5718">
                                            <p:txEl>
                                              <p:pRg st="8" end="8"/>
                                            </p:txEl>
                                          </p:spTgt>
                                        </p:tgtEl>
                                        <p:attrNameLst>
                                          <p:attrName>style.visibility</p:attrName>
                                        </p:attrNameLst>
                                      </p:cBhvr>
                                      <p:to>
                                        <p:strVal val="visible"/>
                                      </p:to>
                                    </p:set>
                                  </p:childTnLst>
                                </p:cTn>
                              </p:par>
                              <p:par>
                                <p:cTn id="31" presetID="1" presetClass="entr" presetSubtype="0" fill="hold" grpId="0" nodeType="withEffect">
                                  <p:stCondLst>
                                    <p:cond delay="0"/>
                                  </p:stCondLst>
                                  <p:iterate>
                                    <p:tmAbs val="0"/>
                                  </p:iterate>
                                  <p:childTnLst>
                                    <p:set>
                                      <p:cBhvr>
                                        <p:cTn id="32" fill="hold"/>
                                        <p:tgtEl>
                                          <p:spTgt spid="5718">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8" grpId="0" uiExpand="1" build="p"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2" name="Rectangle 2"/>
          <p:cNvSpPr txBox="1">
            <a:spLocks noGrp="1"/>
          </p:cNvSpPr>
          <p:nvPr>
            <p:ph type="title"/>
          </p:nvPr>
        </p:nvSpPr>
        <p:spPr>
          <a:xfrm>
            <a:off x="301625" y="76200"/>
            <a:ext cx="8534400" cy="758825"/>
          </a:xfrm>
          <a:prstGeom prst="rect">
            <a:avLst/>
          </a:prstGeom>
        </p:spPr>
        <p:txBody>
          <a:bodyPr>
            <a:normAutofit fontScale="90000"/>
          </a:bodyPr>
          <a:lstStyle>
            <a:lvl1pPr rtl="1">
              <a:defRPr sz="4400" b="1">
                <a:solidFill>
                  <a:srgbClr val="000000"/>
                </a:solidFill>
                <a:latin typeface="Arial"/>
                <a:ea typeface="Arial"/>
                <a:cs typeface="Arial"/>
                <a:sym typeface="Arial"/>
              </a:defRPr>
            </a:lvl1pPr>
          </a:lstStyle>
          <a:p>
            <a:pPr>
              <a:defRPr>
                <a:effectLst/>
              </a:defRPr>
            </a:pPr>
            <a:r>
              <a:t>العهد الجديد</a:t>
            </a:r>
          </a:p>
        </p:txBody>
      </p:sp>
      <p:pic>
        <p:nvPicPr>
          <p:cNvPr id="6193" name="Picture 2" descr="Picture 2"/>
          <p:cNvPicPr>
            <a:picLocks noChangeAspect="1"/>
          </p:cNvPicPr>
          <p:nvPr/>
        </p:nvPicPr>
        <p:blipFill>
          <a:blip r:embed="rId3"/>
          <a:stretch>
            <a:fillRect/>
          </a:stretch>
        </p:blipFill>
        <p:spPr>
          <a:xfrm>
            <a:off x="5368925" y="1600200"/>
            <a:ext cx="3243264" cy="4648200"/>
          </a:xfrm>
          <a:prstGeom prst="rect">
            <a:avLst/>
          </a:prstGeom>
          <a:ln w="101600">
            <a:solidFill>
              <a:srgbClr val="FFFFFF"/>
            </a:solidFill>
            <a:miter/>
          </a:ln>
        </p:spPr>
      </p:pic>
      <p:sp>
        <p:nvSpPr>
          <p:cNvPr id="6194" name="TextBox 4"/>
          <p:cNvSpPr txBox="1"/>
          <p:nvPr/>
        </p:nvSpPr>
        <p:spPr>
          <a:xfrm>
            <a:off x="3093719" y="685800"/>
            <a:ext cx="2804162" cy="4733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defRPr sz="2400" b="1">
                <a:solidFill>
                  <a:srgbClr val="660066"/>
                </a:solidFill>
              </a:defRPr>
            </a:pPr>
            <a:r>
              <a:rPr b="0">
                <a:latin typeface="ＭＳ Ｐゴシック"/>
                <a:ea typeface="ＭＳ Ｐゴシック"/>
                <a:cs typeface="ＭＳ Ｐゴシック"/>
                <a:sym typeface="ＭＳ Ｐゴシック"/>
              </a:rPr>
              <a:t>إر </a:t>
            </a:r>
            <a:r>
              <a:t>31: 31-34</a:t>
            </a:r>
          </a:p>
        </p:txBody>
      </p:sp>
      <p:sp>
        <p:nvSpPr>
          <p:cNvPr id="6195" name="Rectangle 3"/>
          <p:cNvSpPr txBox="1"/>
          <p:nvPr/>
        </p:nvSpPr>
        <p:spPr>
          <a:xfrm>
            <a:off x="45720" y="1447800"/>
            <a:ext cx="5123498" cy="50680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273050" indent="-273050" algn="ctr" defTabSz="914400" rtl="1">
              <a:spcBef>
                <a:spcPts val="700"/>
              </a:spcBef>
              <a:defRPr sz="3200" b="1"/>
            </a:pPr>
            <a:r>
              <a:t>33</a:t>
            </a:r>
            <a:r>
              <a:rPr b="0">
                <a:latin typeface="ＭＳ Ｐゴシック"/>
                <a:ea typeface="ＭＳ Ｐゴシック"/>
                <a:cs typeface="ＭＳ Ｐゴシック"/>
                <a:sym typeface="ＭＳ Ｐゴシック"/>
              </a:rPr>
              <a:t>ب أجعل شريعتي في داخلهم و أكتبها على قلوبهم و أكون لهم إلهاً و هم يكونون لي شعباً </a:t>
            </a:r>
            <a:r>
              <a:t>34 </a:t>
            </a:r>
            <a:r>
              <a:rPr b="0">
                <a:latin typeface="ＭＳ Ｐゴシック"/>
                <a:ea typeface="ＭＳ Ｐゴシック"/>
                <a:cs typeface="ＭＳ Ｐゴシック"/>
                <a:sym typeface="ＭＳ Ｐゴシック"/>
              </a:rPr>
              <a:t>و لا يعلمون بعد كل واحد صاحبه و كل واحد أخاه قائلين اعرفوا الرب لأنهم كلهم سيعرفونني من صغيرهم إلى كبيرهم يقول الرب لأني أصفح عن إثمهم و لا أذكر خطيتهم بعد</a:t>
            </a:r>
          </a:p>
        </p:txBody>
      </p:sp>
    </p:spTree>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9" name="Rectangle 2"/>
          <p:cNvSpPr txBox="1">
            <a:spLocks noGrp="1"/>
          </p:cNvSpPr>
          <p:nvPr>
            <p:ph type="title"/>
          </p:nvPr>
        </p:nvSpPr>
        <p:spPr>
          <a:prstGeom prst="rect">
            <a:avLst/>
          </a:prstGeom>
        </p:spPr>
        <p:txBody>
          <a:bodyPr/>
          <a:lstStyle>
            <a:lvl1pPr rtl="1">
              <a:defRPr sz="3900" b="1">
                <a:solidFill>
                  <a:srgbClr val="000000"/>
                </a:solidFill>
                <a:latin typeface="Arial"/>
                <a:ea typeface="Arial"/>
                <a:cs typeface="Arial"/>
                <a:sym typeface="Arial"/>
              </a:defRPr>
            </a:lvl1pPr>
          </a:lstStyle>
          <a:p>
            <a:pPr>
              <a:defRPr>
                <a:effectLst/>
              </a:defRPr>
            </a:pPr>
            <a:r>
              <a:t>الطبيعة غير المشروطة</a:t>
            </a:r>
          </a:p>
        </p:txBody>
      </p:sp>
      <p:pic>
        <p:nvPicPr>
          <p:cNvPr id="6200" name="Picture 4" descr="Picture 4"/>
          <p:cNvPicPr>
            <a:picLocks noChangeAspect="1"/>
          </p:cNvPicPr>
          <p:nvPr/>
        </p:nvPicPr>
        <p:blipFill>
          <a:blip r:embed="rId3"/>
          <a:stretch>
            <a:fillRect/>
          </a:stretch>
        </p:blipFill>
        <p:spPr>
          <a:xfrm>
            <a:off x="266700" y="1676400"/>
            <a:ext cx="4762500" cy="4533900"/>
          </a:xfrm>
          <a:prstGeom prst="rect">
            <a:avLst/>
          </a:prstGeom>
          <a:ln w="101600">
            <a:solidFill>
              <a:srgbClr val="ADBEC6"/>
            </a:solidFill>
          </a:ln>
        </p:spPr>
      </p:pic>
      <p:sp>
        <p:nvSpPr>
          <p:cNvPr id="6201" name="Text Box 5"/>
          <p:cNvSpPr txBox="1"/>
          <p:nvPr/>
        </p:nvSpPr>
        <p:spPr>
          <a:xfrm>
            <a:off x="5384482" y="1904999"/>
            <a:ext cx="3408998" cy="375772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r" defTabSz="914400" rtl="1">
              <a:spcBef>
                <a:spcPts val="1600"/>
              </a:spcBef>
              <a:defRPr sz="2800" b="1"/>
            </a:pPr>
            <a:r>
              <a:t>أ‌. أبدي (إر 31: 36، 40؛ 32: 40؛ 50: 5؛ إ ش 61: 2. 8- 9؛ 24: 5؛ حز 37: 26).</a:t>
            </a:r>
            <a:endParaRPr sz="2400"/>
          </a:p>
          <a:p>
            <a:pPr algn="r" defTabSz="914400" rtl="1">
              <a:spcBef>
                <a:spcPts val="1600"/>
              </a:spcBef>
              <a:defRPr sz="2800" b="1"/>
            </a:pPr>
            <a:r>
              <a:t>ب‌. تفخيم العهد الإبراهيمي غير المشروط.</a:t>
            </a:r>
            <a:endParaRPr sz="2400"/>
          </a:p>
          <a:p>
            <a:pPr algn="r" defTabSz="914400" rtl="1">
              <a:spcBef>
                <a:spcPts val="1600"/>
              </a:spcBef>
              <a:defRPr sz="2800" b="1"/>
            </a:pPr>
            <a:r>
              <a:t>ت‌. تصريحات الله "سأفعل" غير المشروطة. </a:t>
            </a:r>
          </a:p>
        </p:txBody>
      </p:sp>
      <p:sp>
        <p:nvSpPr>
          <p:cNvPr id="6202" name="Text Box 6"/>
          <p:cNvSpPr txBox="1"/>
          <p:nvPr/>
        </p:nvSpPr>
        <p:spPr>
          <a:xfrm>
            <a:off x="8332469" y="142875"/>
            <a:ext cx="612687"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lvl1pPr>
          </a:lstStyle>
          <a:p>
            <a:r>
              <a:t>477</a:t>
            </a:r>
          </a:p>
        </p:txBody>
      </p:sp>
      <p:sp>
        <p:nvSpPr>
          <p:cNvPr id="6203" name="Text Box 5"/>
          <p:cNvSpPr txBox="1"/>
          <p:nvPr/>
        </p:nvSpPr>
        <p:spPr>
          <a:xfrm>
            <a:off x="228600" y="5486399"/>
            <a:ext cx="4800600" cy="1125036"/>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449262" rtl="1">
              <a:lnSpc>
                <a:spcPct val="107000"/>
              </a:lnSpc>
              <a:spcBef>
                <a:spcPts val="800"/>
              </a:spcBef>
              <a:defRPr sz="2000" b="1">
                <a:latin typeface="+mj-lt"/>
                <a:ea typeface="+mj-ea"/>
                <a:cs typeface="+mj-cs"/>
                <a:sym typeface="Calibri"/>
              </a:defRPr>
            </a:pPr>
            <a:r>
              <a:t>"</a:t>
            </a:r>
            <a:r>
              <a:rPr>
                <a:latin typeface="Arial"/>
                <a:ea typeface="Arial"/>
                <a:cs typeface="Arial"/>
                <a:sym typeface="Arial"/>
              </a:rPr>
              <a:t>إن محبة الله غير مشروطة</a:t>
            </a:r>
            <a:r>
              <a:t>. </a:t>
            </a:r>
            <a:r>
              <a:rPr>
                <a:latin typeface="Arial"/>
                <a:ea typeface="Arial"/>
                <a:cs typeface="Arial"/>
                <a:sym typeface="Arial"/>
              </a:rPr>
              <a:t>لكن يجب عليك أن تتصرف الآن</a:t>
            </a:r>
            <a:r>
              <a:t>. </a:t>
            </a:r>
            <a:r>
              <a:rPr>
                <a:latin typeface="Arial"/>
                <a:ea typeface="Arial"/>
                <a:cs typeface="Arial"/>
                <a:sym typeface="Arial"/>
              </a:rPr>
              <a:t>فالعرض بمكن أن يسحب في أي وقت</a:t>
            </a:r>
            <a:r>
              <a:t>. </a:t>
            </a:r>
            <a:r>
              <a:rPr>
                <a:latin typeface="Arial"/>
                <a:ea typeface="Arial"/>
                <a:cs typeface="Arial"/>
                <a:sym typeface="Arial"/>
              </a:rPr>
              <a:t>ويكون باطلاً عندما يحظره القانون</a:t>
            </a:r>
            <a: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6201">
                                            <p:bg/>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62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iterate>
                                    <p:tmAbs val="0"/>
                                  </p:iterate>
                                  <p:childTnLst>
                                    <p:set>
                                      <p:cBhvr>
                                        <p:cTn id="12" fill="hold"/>
                                        <p:tgtEl>
                                          <p:spTgt spid="6201">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iterate>
                                    <p:tmAbs val="0"/>
                                  </p:iterate>
                                  <p:childTnLst>
                                    <p:set>
                                      <p:cBhvr>
                                        <p:cTn id="16" fill="hold"/>
                                        <p:tgtEl>
                                          <p:spTgt spid="620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01" grpId="0" build="p" bldLvl="5"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08" name="Title 1"/>
          <p:cNvSpPr txBox="1">
            <a:spLocks noGrp="1"/>
          </p:cNvSpPr>
          <p:nvPr>
            <p:ph type="title"/>
          </p:nvPr>
        </p:nvSpPr>
        <p:spPr>
          <a:xfrm>
            <a:off x="0" y="2350531"/>
            <a:ext cx="9144000" cy="3743326"/>
          </a:xfrm>
          <a:prstGeom prst="rect">
            <a:avLst/>
          </a:prstGeom>
        </p:spPr>
        <p:txBody>
          <a:bodyPr/>
          <a:lstStyle/>
          <a:p>
            <a:pPr rtl="1">
              <a:lnSpc>
                <a:spcPct val="80000"/>
              </a:lnSpc>
              <a:defRPr sz="5400" b="1">
                <a:solidFill>
                  <a:srgbClr val="3F2B15"/>
                </a:solidFill>
                <a:effectLst/>
                <a:latin typeface="Times New Roman"/>
                <a:ea typeface="Times New Roman"/>
                <a:cs typeface="Times New Roman"/>
                <a:sym typeface="Times New Roman"/>
              </a:defRPr>
            </a:pPr>
            <a:r>
              <a:rPr dirty="0" err="1">
                <a:solidFill>
                  <a:srgbClr val="FFFFFF"/>
                </a:solidFill>
                <a:effectLst>
                  <a:glow rad="228600">
                    <a:schemeClr val="tx1">
                      <a:alpha val="94000"/>
                    </a:schemeClr>
                  </a:glow>
                </a:effectLst>
              </a:rPr>
              <a:t>هذا</a:t>
            </a:r>
            <a:r>
              <a:rPr dirty="0">
                <a:solidFill>
                  <a:srgbClr val="FFFFFF"/>
                </a:solidFill>
                <a:effectLst>
                  <a:glow rad="228600">
                    <a:schemeClr val="tx1">
                      <a:alpha val="94000"/>
                    </a:schemeClr>
                  </a:glow>
                </a:effectLst>
              </a:rPr>
              <a:t> </a:t>
            </a:r>
            <a:r>
              <a:rPr dirty="0" err="1">
                <a:solidFill>
                  <a:srgbClr val="FFFFFF"/>
                </a:solidFill>
                <a:effectLst>
                  <a:glow rad="228600">
                    <a:schemeClr val="tx1">
                      <a:alpha val="94000"/>
                    </a:schemeClr>
                  </a:glow>
                </a:effectLst>
              </a:rPr>
              <a:t>الكأس</a:t>
            </a:r>
            <a:r>
              <a:rPr dirty="0">
                <a:solidFill>
                  <a:srgbClr val="FFFFFF"/>
                </a:solidFill>
                <a:effectLst>
                  <a:glow rad="228600">
                    <a:schemeClr val="tx1">
                      <a:alpha val="94000"/>
                    </a:schemeClr>
                  </a:glow>
                </a:effectLst>
              </a:rPr>
              <a:t> </a:t>
            </a:r>
            <a:r>
              <a:rPr dirty="0" err="1">
                <a:solidFill>
                  <a:srgbClr val="FFFFFF"/>
                </a:solidFill>
                <a:effectLst>
                  <a:glow rad="228600">
                    <a:schemeClr val="tx1">
                      <a:alpha val="94000"/>
                    </a:schemeClr>
                  </a:glow>
                </a:effectLst>
              </a:rPr>
              <a:t>هو</a:t>
            </a:r>
            <a:br>
              <a:rPr dirty="0">
                <a:solidFill>
                  <a:srgbClr val="FFFFFF"/>
                </a:solidFill>
                <a:effectLst>
                  <a:glow rad="228600">
                    <a:schemeClr val="tx1">
                      <a:alpha val="94000"/>
                    </a:schemeClr>
                  </a:glow>
                </a:effectLst>
              </a:rPr>
            </a:br>
            <a:r>
              <a:rPr dirty="0">
                <a:solidFill>
                  <a:srgbClr val="FFFFFF"/>
                </a:solidFill>
                <a:effectLst>
                  <a:glow rad="228600">
                    <a:schemeClr val="tx1">
                      <a:alpha val="94000"/>
                    </a:schemeClr>
                  </a:glow>
                </a:effectLst>
              </a:rPr>
              <a:t>العهد </a:t>
            </a:r>
            <a:r>
              <a:rPr dirty="0" err="1">
                <a:solidFill>
                  <a:srgbClr val="FFFFFF"/>
                </a:solidFill>
                <a:effectLst>
                  <a:glow rad="228600">
                    <a:schemeClr val="tx1">
                      <a:alpha val="94000"/>
                    </a:schemeClr>
                  </a:glow>
                </a:effectLst>
              </a:rPr>
              <a:t>الجديد</a:t>
            </a:r>
            <a:br>
              <a:rPr dirty="0">
                <a:solidFill>
                  <a:srgbClr val="FFFFFF"/>
                </a:solidFill>
                <a:effectLst>
                  <a:glow rad="228600">
                    <a:schemeClr val="tx1">
                      <a:alpha val="94000"/>
                    </a:schemeClr>
                  </a:glow>
                </a:effectLst>
              </a:rPr>
            </a:br>
            <a:r>
              <a:rPr dirty="0" err="1">
                <a:solidFill>
                  <a:srgbClr val="FFFFFF"/>
                </a:solidFill>
                <a:effectLst>
                  <a:glow rad="228600">
                    <a:schemeClr val="tx1">
                      <a:alpha val="94000"/>
                    </a:schemeClr>
                  </a:glow>
                </a:effectLst>
              </a:rPr>
              <a:t>بدمي</a:t>
            </a:r>
            <a:r>
              <a:rPr dirty="0">
                <a:solidFill>
                  <a:srgbClr val="FFFFFF"/>
                </a:solidFill>
                <a:effectLst>
                  <a:glow rad="228600">
                    <a:schemeClr val="tx1">
                      <a:alpha val="94000"/>
                    </a:schemeClr>
                  </a:glow>
                </a:effectLst>
              </a:rPr>
              <a:t> </a:t>
            </a:r>
            <a:r>
              <a:rPr dirty="0" err="1">
                <a:solidFill>
                  <a:srgbClr val="FFFFFF"/>
                </a:solidFill>
                <a:effectLst>
                  <a:glow rad="228600">
                    <a:schemeClr val="tx1">
                      <a:alpha val="94000"/>
                    </a:schemeClr>
                  </a:glow>
                </a:effectLst>
              </a:rPr>
              <a:t>الذي</a:t>
            </a:r>
            <a:br>
              <a:rPr dirty="0">
                <a:solidFill>
                  <a:srgbClr val="FFFFFF"/>
                </a:solidFill>
                <a:effectLst>
                  <a:glow rad="228600">
                    <a:schemeClr val="tx1">
                      <a:alpha val="94000"/>
                    </a:schemeClr>
                  </a:glow>
                </a:effectLst>
              </a:rPr>
            </a:br>
            <a:r>
              <a:rPr dirty="0" err="1">
                <a:solidFill>
                  <a:srgbClr val="FFFFFF"/>
                </a:solidFill>
                <a:effectLst>
                  <a:glow rad="228600">
                    <a:schemeClr val="tx1">
                      <a:alpha val="94000"/>
                    </a:schemeClr>
                  </a:glow>
                </a:effectLst>
              </a:rPr>
              <a:t>يسفك</a:t>
            </a:r>
            <a:br>
              <a:rPr dirty="0">
                <a:solidFill>
                  <a:srgbClr val="FFFFFF"/>
                </a:solidFill>
                <a:effectLst>
                  <a:glow rad="228600">
                    <a:schemeClr val="tx1">
                      <a:alpha val="94000"/>
                    </a:schemeClr>
                  </a:glow>
                </a:effectLst>
              </a:rPr>
            </a:br>
            <a:r>
              <a:rPr dirty="0" err="1">
                <a:solidFill>
                  <a:srgbClr val="FFFFFF"/>
                </a:solidFill>
                <a:effectLst>
                  <a:glow rad="228600">
                    <a:schemeClr val="tx1">
                      <a:alpha val="94000"/>
                    </a:schemeClr>
                  </a:glow>
                </a:effectLst>
              </a:rPr>
              <a:t>عنكم</a:t>
            </a:r>
            <a:endParaRPr dirty="0">
              <a:solidFill>
                <a:srgbClr val="FFFFFF"/>
              </a:solidFill>
              <a:effectLst>
                <a:glow rad="228600">
                  <a:schemeClr val="tx1">
                    <a:alpha val="94000"/>
                  </a:schemeClr>
                </a:glow>
              </a:effectLst>
            </a:endParaRPr>
          </a:p>
        </p:txBody>
      </p:sp>
      <p:sp>
        <p:nvSpPr>
          <p:cNvPr id="6209" name="Title 1"/>
          <p:cNvSpPr txBox="1"/>
          <p:nvPr/>
        </p:nvSpPr>
        <p:spPr>
          <a:xfrm>
            <a:off x="45703" y="6045902"/>
            <a:ext cx="9052594" cy="6462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03" tIns="45703" rIns="45703" bIns="45703" anchor="ctr">
            <a:spAutoFit/>
          </a:bodyPr>
          <a:lstStyle/>
          <a:p>
            <a:pPr algn="ctr" defTabSz="914400" rtl="1">
              <a:defRPr sz="3600" b="1">
                <a:solidFill>
                  <a:srgbClr val="001F00"/>
                </a:solidFill>
                <a:latin typeface="Times New Roman"/>
                <a:ea typeface="Times New Roman"/>
                <a:cs typeface="Times New Roman"/>
                <a:sym typeface="Times New Roman"/>
              </a:defRPr>
            </a:pPr>
            <a:r>
              <a:rPr>
                <a:solidFill>
                  <a:srgbClr val="FFFFFF"/>
                </a:solidFill>
                <a:effectLst>
                  <a:glow rad="228600">
                    <a:schemeClr val="tx1">
                      <a:alpha val="94000"/>
                    </a:schemeClr>
                  </a:glow>
                </a:effectLst>
                <a:latin typeface="ヒラギノ角ゴ Pro W3"/>
                <a:ea typeface="ヒラギノ角ゴ Pro W3"/>
                <a:cs typeface="ヒラギノ角ゴ Pro W3"/>
                <a:sym typeface="ヒラギノ角ゴ Pro W3"/>
              </a:rPr>
              <a:t>لوقا </a:t>
            </a:r>
            <a:r>
              <a:rPr>
                <a:solidFill>
                  <a:srgbClr val="FFFFFF"/>
                </a:solidFill>
                <a:effectLst>
                  <a:glow rad="228600">
                    <a:schemeClr val="tx1">
                      <a:alpha val="94000"/>
                    </a:schemeClr>
                  </a:glow>
                </a:effectLst>
              </a:rPr>
              <a:t>22: 20</a:t>
            </a:r>
          </a:p>
        </p:txBody>
      </p:sp>
      <p:sp>
        <p:nvSpPr>
          <p:cNvPr id="6210" name="Title 1"/>
          <p:cNvSpPr txBox="1"/>
          <p:nvPr/>
        </p:nvSpPr>
        <p:spPr>
          <a:xfrm>
            <a:off x="4739606" y="1211970"/>
            <a:ext cx="4404394" cy="9540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03" tIns="45703" rIns="45703" bIns="45703" anchor="ctr">
            <a:spAutoFit/>
          </a:bodyPr>
          <a:lstStyle/>
          <a:p>
            <a:pPr algn="ctr" defTabSz="914400" rtl="1">
              <a:defRPr sz="2800" b="1" i="1">
                <a:solidFill>
                  <a:srgbClr val="FFFFFF"/>
                </a:solidFill>
                <a:effectLst>
                  <a:outerShdw blurRad="50800" dist="88900" dir="2700000" rotWithShape="0">
                    <a:srgbClr val="000000"/>
                  </a:outerShdw>
                </a:effectLst>
              </a:defRPr>
            </a:pPr>
            <a:r>
              <a:rPr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الكأس</a:t>
            </a:r>
            <a:r>
              <a:rPr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 </a:t>
            </a:r>
            <a:r>
              <a:rPr dirty="0">
                <a:solidFill>
                  <a:srgbClr val="FFFFFF"/>
                </a:solidFill>
                <a:effectLst>
                  <a:glow rad="228600">
                    <a:schemeClr val="tx1">
                      <a:alpha val="94000"/>
                    </a:schemeClr>
                  </a:glow>
                  <a:outerShdw blurRad="50800" dist="88900" dir="2700000" rotWithShape="0">
                    <a:srgbClr val="000000"/>
                  </a:outerShdw>
                </a:effectLst>
              </a:rPr>
              <a:t>(</a:t>
            </a:r>
            <a:r>
              <a:rPr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ليس</a:t>
            </a:r>
            <a:r>
              <a:rPr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 المعمودية</a:t>
            </a:r>
            <a:r>
              <a:rPr dirty="0">
                <a:solidFill>
                  <a:srgbClr val="FFFFFF"/>
                </a:solidFill>
                <a:effectLst>
                  <a:glow rad="228600">
                    <a:schemeClr val="tx1">
                      <a:alpha val="94000"/>
                    </a:schemeClr>
                  </a:glow>
                  <a:outerShdw blurRad="50800" dist="88900" dir="2700000" rotWithShape="0">
                    <a:srgbClr val="000000"/>
                  </a:outerShdw>
                </a:effectLst>
              </a:rPr>
              <a:t>) </a:t>
            </a:r>
            <a:endParaRPr sz="4400" dirty="0">
              <a:solidFill>
                <a:srgbClr val="FFFFFF"/>
              </a:solidFill>
              <a:effectLst>
                <a:glow rad="228600">
                  <a:schemeClr val="tx1">
                    <a:alpha val="94000"/>
                  </a:schemeClr>
                </a:glow>
                <a:outerShdw blurRad="50800" dist="88900" dir="2700000" rotWithShape="0">
                  <a:srgbClr val="000000"/>
                </a:outerShdw>
              </a:effectLst>
            </a:endParaRPr>
          </a:p>
          <a:p>
            <a:pPr algn="ctr" defTabSz="914400" rtl="1">
              <a:defRPr sz="2800" b="1" i="1">
                <a:solidFill>
                  <a:srgbClr val="FFFFFF"/>
                </a:solidFill>
                <a:effectLst>
                  <a:outerShdw blurRad="50800" dist="88900" dir="2700000" rotWithShape="0">
                    <a:srgbClr val="000000"/>
                  </a:outerShdw>
                </a:effectLst>
              </a:defRPr>
            </a:pPr>
            <a:r>
              <a:rPr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هي</a:t>
            </a:r>
            <a:r>
              <a:rPr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 </a:t>
            </a:r>
            <a:r>
              <a:rPr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علامة</a:t>
            </a:r>
            <a:r>
              <a:rPr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 العهد </a:t>
            </a:r>
            <a:r>
              <a:rPr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الجديد</a:t>
            </a:r>
            <a:endParaRPr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endParaRPr>
          </a:p>
        </p:txBody>
      </p:sp>
    </p:spTree>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12" name="Title 1"/>
          <p:cNvSpPr txBox="1">
            <a:spLocks noGrp="1"/>
          </p:cNvSpPr>
          <p:nvPr>
            <p:ph type="title"/>
          </p:nvPr>
        </p:nvSpPr>
        <p:spPr>
          <a:xfrm>
            <a:off x="0" y="1628799"/>
            <a:ext cx="9144000" cy="4972001"/>
          </a:xfrm>
          <a:prstGeom prst="rect">
            <a:avLst/>
          </a:prstGeom>
          <a:noFill/>
          <a:ln>
            <a:noFill/>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ct val="0"/>
              </a:spcAft>
            </a:pPr>
            <a:r>
              <a:rPr sz="3600" b="1" dirty="0" err="1">
                <a:solidFill>
                  <a:srgbClr val="FFFFFF"/>
                </a:solidFill>
                <a:effectLst>
                  <a:glow rad="101600">
                    <a:schemeClr val="tx1">
                      <a:alpha val="75000"/>
                    </a:schemeClr>
                  </a:glow>
                </a:effectLst>
                <a:latin typeface="Arial" charset="0"/>
              </a:rPr>
              <a:t>كيف</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تمكن</a:t>
            </a:r>
            <a:r>
              <a:rPr sz="3600" b="1" dirty="0">
                <a:solidFill>
                  <a:srgbClr val="FFFFFF"/>
                </a:solidFill>
                <a:effectLst>
                  <a:glow rad="101600">
                    <a:schemeClr val="tx1">
                      <a:alpha val="75000"/>
                    </a:schemeClr>
                  </a:glow>
                </a:effectLst>
                <a:latin typeface="Arial" charset="0"/>
              </a:rPr>
              <a:t> يسوع أن </a:t>
            </a:r>
            <a:r>
              <a:rPr sz="3600" b="1" dirty="0" err="1">
                <a:solidFill>
                  <a:srgbClr val="FFFFFF"/>
                </a:solidFill>
                <a:effectLst>
                  <a:glow rad="101600">
                    <a:schemeClr val="tx1">
                      <a:alpha val="75000"/>
                    </a:schemeClr>
                  </a:glow>
                </a:effectLst>
                <a:latin typeface="Arial" charset="0"/>
              </a:rPr>
              <a:t>يطبق</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وعود</a:t>
            </a:r>
            <a:r>
              <a:rPr sz="3600" b="1" dirty="0">
                <a:solidFill>
                  <a:srgbClr val="FFFFFF"/>
                </a:solidFill>
                <a:effectLst>
                  <a:glow rad="101600">
                    <a:schemeClr val="tx1">
                      <a:alpha val="75000"/>
                    </a:schemeClr>
                  </a:glow>
                </a:effectLst>
                <a:latin typeface="Arial" charset="0"/>
              </a:rPr>
              <a:t> العهد </a:t>
            </a:r>
            <a:r>
              <a:rPr sz="3600" b="1" dirty="0" err="1">
                <a:solidFill>
                  <a:srgbClr val="FFFFFF"/>
                </a:solidFill>
                <a:effectLst>
                  <a:glow rad="101600">
                    <a:schemeClr val="tx1">
                      <a:alpha val="75000"/>
                    </a:schemeClr>
                  </a:glow>
                </a:effectLst>
                <a:latin typeface="Arial" charset="0"/>
              </a:rPr>
              <a:t>الجديد</a:t>
            </a:r>
            <a:br>
              <a:rPr sz="3600" b="1" dirty="0">
                <a:solidFill>
                  <a:srgbClr val="FFFFFF"/>
                </a:solidFill>
                <a:effectLst>
                  <a:glow rad="101600">
                    <a:schemeClr val="tx1">
                      <a:alpha val="75000"/>
                    </a:schemeClr>
                  </a:glow>
                </a:effectLst>
                <a:latin typeface="Arial" charset="0"/>
              </a:rPr>
            </a:br>
            <a:r>
              <a:rPr sz="3600" b="1" dirty="0">
                <a:solidFill>
                  <a:srgbClr val="FFFFFF"/>
                </a:solidFill>
                <a:effectLst>
                  <a:glow rad="101600">
                    <a:schemeClr val="tx1">
                      <a:alpha val="75000"/>
                    </a:schemeClr>
                  </a:glow>
                </a:effectLst>
                <a:latin typeface="Arial" charset="0"/>
              </a:rPr>
              <a:t> على </a:t>
            </a:r>
            <a:r>
              <a:rPr sz="3600" b="1" dirty="0" err="1">
                <a:solidFill>
                  <a:srgbClr val="FFFFFF"/>
                </a:solidFill>
                <a:effectLst>
                  <a:glow rad="101600">
                    <a:schemeClr val="tx1">
                      <a:alpha val="75000"/>
                    </a:schemeClr>
                  </a:glow>
                </a:effectLst>
                <a:latin typeface="Arial" charset="0"/>
              </a:rPr>
              <a:t>تلاميذه</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في</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حين</a:t>
            </a:r>
            <a:r>
              <a:rPr sz="3600" b="1" dirty="0">
                <a:solidFill>
                  <a:srgbClr val="FFFFFF"/>
                </a:solidFill>
                <a:effectLst>
                  <a:glow rad="101600">
                    <a:schemeClr val="tx1">
                      <a:alpha val="75000"/>
                    </a:schemeClr>
                  </a:glow>
                </a:effectLst>
                <a:latin typeface="Arial" charset="0"/>
              </a:rPr>
              <a:t> أن </a:t>
            </a:r>
            <a:r>
              <a:rPr sz="3600" b="1" dirty="0" err="1">
                <a:solidFill>
                  <a:srgbClr val="FFFFFF"/>
                </a:solidFill>
                <a:effectLst>
                  <a:glow rad="101600">
                    <a:schemeClr val="tx1">
                      <a:alpha val="75000"/>
                    </a:schemeClr>
                  </a:glow>
                </a:effectLst>
                <a:latin typeface="Arial" charset="0"/>
              </a:rPr>
              <a:t>الشروط</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الأخرى</a:t>
            </a:r>
            <a:br>
              <a:rPr sz="3600" b="1" dirty="0">
                <a:solidFill>
                  <a:srgbClr val="FFFFFF"/>
                </a:solidFill>
                <a:effectLst>
                  <a:glow rad="101600">
                    <a:schemeClr val="tx1">
                      <a:alpha val="75000"/>
                    </a:schemeClr>
                  </a:glow>
                </a:effectLst>
                <a:latin typeface="Arial" charset="0"/>
              </a:rPr>
            </a:b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لم</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تتحقق</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حينها</a:t>
            </a:r>
            <a:r>
              <a:rPr sz="3600" b="1" dirty="0">
                <a:solidFill>
                  <a:srgbClr val="FFFFFF"/>
                </a:solidFill>
                <a:effectLst>
                  <a:glow rad="101600">
                    <a:schemeClr val="tx1">
                      <a:alpha val="75000"/>
                    </a:schemeClr>
                  </a:glow>
                </a:effectLst>
                <a:latin typeface="Arial" charset="0"/>
              </a:rPr>
              <a:t>؟ </a:t>
            </a:r>
            <a:br>
              <a:rPr sz="3600" b="1" dirty="0">
                <a:solidFill>
                  <a:srgbClr val="FFFFFF"/>
                </a:solidFill>
                <a:effectLst>
                  <a:glow rad="101600">
                    <a:schemeClr val="tx1">
                      <a:alpha val="75000"/>
                    </a:schemeClr>
                  </a:glow>
                </a:effectLst>
                <a:latin typeface="Arial" charset="0"/>
              </a:rPr>
            </a:br>
            <a:br>
              <a:rPr sz="3600" b="1" dirty="0">
                <a:solidFill>
                  <a:srgbClr val="FFFFFF"/>
                </a:solidFill>
                <a:effectLst>
                  <a:glow rad="101600">
                    <a:schemeClr val="tx1">
                      <a:alpha val="75000"/>
                    </a:schemeClr>
                  </a:glow>
                </a:effectLst>
                <a:latin typeface="Arial" charset="0"/>
              </a:rPr>
            </a:br>
            <a:r>
              <a:rPr sz="3600" b="1" dirty="0">
                <a:solidFill>
                  <a:srgbClr val="FFFFFF"/>
                </a:solidFill>
                <a:effectLst>
                  <a:glow rad="101600">
                    <a:schemeClr val="tx1">
                      <a:alpha val="75000"/>
                    </a:schemeClr>
                  </a:glow>
                </a:effectLst>
                <a:latin typeface="Arial" charset="0"/>
              </a:rPr>
              <a:t>(</a:t>
            </a:r>
            <a:r>
              <a:rPr sz="3600" b="1" dirty="0" err="1">
                <a:solidFill>
                  <a:srgbClr val="FFFFFF"/>
                </a:solidFill>
                <a:effectLst>
                  <a:glow rad="101600">
                    <a:schemeClr val="tx1">
                      <a:alpha val="75000"/>
                    </a:schemeClr>
                  </a:glow>
                </a:effectLst>
                <a:latin typeface="Arial" charset="0"/>
              </a:rPr>
              <a:t>ماذا</a:t>
            </a:r>
            <a:r>
              <a:rPr sz="3600" b="1" dirty="0">
                <a:solidFill>
                  <a:srgbClr val="FFFFFF"/>
                </a:solidFill>
                <a:effectLst>
                  <a:glow rad="101600">
                    <a:schemeClr val="tx1">
                      <a:alpha val="75000"/>
                    </a:schemeClr>
                  </a:glow>
                </a:effectLst>
                <a:latin typeface="Arial" charset="0"/>
              </a:rPr>
              <a:t> عن </a:t>
            </a:r>
            <a:r>
              <a:rPr sz="3600" b="1" dirty="0" err="1">
                <a:solidFill>
                  <a:srgbClr val="FFFFFF"/>
                </a:solidFill>
                <a:effectLst>
                  <a:glow rad="101600">
                    <a:schemeClr val="tx1">
                      <a:alpha val="75000"/>
                    </a:schemeClr>
                  </a:glow>
                </a:effectLst>
                <a:latin typeface="Arial" charset="0"/>
              </a:rPr>
              <a:t>إعادة</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توحيد</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إسرائيل</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ويهوذا</a:t>
            </a:r>
            <a:r>
              <a:rPr sz="3600" b="1" dirty="0">
                <a:solidFill>
                  <a:srgbClr val="FFFFFF"/>
                </a:solidFill>
                <a:effectLst>
                  <a:glow rad="101600">
                    <a:schemeClr val="tx1">
                      <a:alpha val="75000"/>
                    </a:schemeClr>
                  </a:glow>
                </a:effectLst>
                <a:latin typeface="Arial" charset="0"/>
              </a:rPr>
              <a:t>؟ </a:t>
            </a:r>
            <a:br>
              <a:rPr sz="3600" b="1" dirty="0">
                <a:solidFill>
                  <a:srgbClr val="FFFFFF"/>
                </a:solidFill>
                <a:effectLst>
                  <a:glow rad="101600">
                    <a:schemeClr val="tx1">
                      <a:alpha val="75000"/>
                    </a:schemeClr>
                  </a:glow>
                </a:effectLst>
                <a:latin typeface="Arial" charset="0"/>
              </a:rPr>
            </a:br>
            <a:r>
              <a:rPr sz="3600" b="1" dirty="0" err="1">
                <a:solidFill>
                  <a:srgbClr val="FFFFFF"/>
                </a:solidFill>
                <a:effectLst>
                  <a:glow rad="101600">
                    <a:schemeClr val="tx1">
                      <a:alpha val="75000"/>
                    </a:schemeClr>
                  </a:glow>
                </a:effectLst>
                <a:latin typeface="Arial" charset="0"/>
              </a:rPr>
              <a:t>وماذا</a:t>
            </a:r>
            <a:r>
              <a:rPr sz="3600" b="1" dirty="0">
                <a:solidFill>
                  <a:srgbClr val="FFFFFF"/>
                </a:solidFill>
                <a:effectLst>
                  <a:glow rad="101600">
                    <a:schemeClr val="tx1">
                      <a:alpha val="75000"/>
                    </a:schemeClr>
                  </a:glow>
                </a:effectLst>
                <a:latin typeface="Arial" charset="0"/>
              </a:rPr>
              <a:t> عن كل </a:t>
            </a:r>
            <a:r>
              <a:rPr sz="3600" b="1" dirty="0" err="1">
                <a:solidFill>
                  <a:srgbClr val="FFFFFF"/>
                </a:solidFill>
                <a:effectLst>
                  <a:glow rad="101600">
                    <a:schemeClr val="tx1">
                      <a:alpha val="75000"/>
                    </a:schemeClr>
                  </a:glow>
                </a:effectLst>
                <a:latin typeface="Arial" charset="0"/>
              </a:rPr>
              <a:t>الناس</a:t>
            </a:r>
            <a:r>
              <a:rPr sz="3600" b="1" dirty="0">
                <a:solidFill>
                  <a:srgbClr val="FFFFFF"/>
                </a:solidFill>
                <a:effectLst>
                  <a:glow rad="101600">
                    <a:schemeClr val="tx1">
                      <a:alpha val="75000"/>
                    </a:schemeClr>
                  </a:glow>
                </a:effectLst>
                <a:latin typeface="Arial" charset="0"/>
              </a:rPr>
              <a:t> الذين </a:t>
            </a:r>
            <a:r>
              <a:rPr sz="3600" b="1" dirty="0" err="1">
                <a:solidFill>
                  <a:srgbClr val="FFFFFF"/>
                </a:solidFill>
                <a:effectLst>
                  <a:glow rad="101600">
                    <a:schemeClr val="tx1">
                      <a:alpha val="75000"/>
                    </a:schemeClr>
                  </a:glow>
                </a:effectLst>
                <a:latin typeface="Arial" charset="0"/>
              </a:rPr>
              <a:t>يعرفون</a:t>
            </a:r>
            <a:r>
              <a:rPr sz="3600" b="1" dirty="0">
                <a:solidFill>
                  <a:srgbClr val="FFFFFF"/>
                </a:solidFill>
                <a:effectLst>
                  <a:glow rad="101600">
                    <a:schemeClr val="tx1">
                      <a:alpha val="75000"/>
                    </a:schemeClr>
                  </a:glow>
                </a:effectLst>
                <a:latin typeface="Arial" charset="0"/>
              </a:rPr>
              <a:t> الله؟)</a:t>
            </a:r>
          </a:p>
        </p:txBody>
      </p:sp>
      <p:sp>
        <p:nvSpPr>
          <p:cNvPr id="2" name="TextBox 1">
            <a:extLst>
              <a:ext uri="{FF2B5EF4-FFF2-40B4-BE49-F238E27FC236}">
                <a16:creationId xmlns:a16="http://schemas.microsoft.com/office/drawing/2014/main" id="{A87825C0-578B-50E3-BCC5-72B0290CD0C0}"/>
              </a:ext>
            </a:extLst>
          </p:cNvPr>
          <p:cNvSpPr txBox="1"/>
          <p:nvPr/>
        </p:nvSpPr>
        <p:spPr>
          <a:xfrm>
            <a:off x="1058779" y="7812505"/>
            <a:ext cx="92396" cy="36933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45719" tIns="45719" rIns="45719" bIns="45719" numCol="1" spcCol="38100" rtlCol="0" anchor="t">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dirty="0">
              <a:ln>
                <a:noFill/>
              </a:ln>
              <a:solidFill>
                <a:srgbClr val="000000"/>
              </a:solidFill>
              <a:effectLst/>
              <a:uFillTx/>
              <a:latin typeface="Arial"/>
              <a:ea typeface="Arial"/>
              <a:cs typeface="Arial"/>
              <a:sym typeface="Arial"/>
            </a:endParaRPr>
          </a:p>
        </p:txBody>
      </p:sp>
    </p:spTree>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1" name="Rectangle 2"/>
          <p:cNvSpPr txBox="1">
            <a:spLocks noGrp="1"/>
          </p:cNvSpPr>
          <p:nvPr>
            <p:ph type="title"/>
          </p:nvPr>
        </p:nvSpPr>
        <p:spPr>
          <a:prstGeom prst="rect">
            <a:avLst/>
          </a:prstGeom>
        </p:spPr>
        <p:txBody>
          <a:bodyPr/>
          <a:lstStyle>
            <a:lvl1pPr rtl="1">
              <a:defRPr sz="4000" b="1">
                <a:solidFill>
                  <a:srgbClr val="000000"/>
                </a:solidFill>
                <a:latin typeface="Arial"/>
                <a:ea typeface="Arial"/>
                <a:cs typeface="Arial"/>
                <a:sym typeface="Arial"/>
              </a:defRPr>
            </a:lvl1pPr>
          </a:lstStyle>
          <a:p>
            <a:pPr>
              <a:defRPr>
                <a:effectLst/>
              </a:defRPr>
            </a:pPr>
            <a:r>
              <a:t>آراء عن زمن التحقيق</a:t>
            </a:r>
          </a:p>
        </p:txBody>
      </p:sp>
      <p:sp>
        <p:nvSpPr>
          <p:cNvPr id="6232" name="Text Box 17"/>
          <p:cNvSpPr txBox="1"/>
          <p:nvPr/>
        </p:nvSpPr>
        <p:spPr>
          <a:xfrm>
            <a:off x="274320" y="5786437"/>
            <a:ext cx="6628224" cy="4370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defTabSz="914400" rtl="1">
              <a:spcBef>
                <a:spcPts val="1400"/>
              </a:spcBef>
              <a:defRPr sz="2400" b="1" u="sng">
                <a:solidFill>
                  <a:srgbClr val="660066"/>
                </a:solidFill>
              </a:defRPr>
            </a:lvl1pPr>
          </a:lstStyle>
          <a:p>
            <a:r>
              <a:t>2. التحقيق الكامل بعد عودة المسيح.</a:t>
            </a:r>
          </a:p>
        </p:txBody>
      </p:sp>
      <p:sp>
        <p:nvSpPr>
          <p:cNvPr id="6233" name="Text Box 17"/>
          <p:cNvSpPr txBox="1"/>
          <p:nvPr/>
        </p:nvSpPr>
        <p:spPr>
          <a:xfrm>
            <a:off x="702944" y="3354387"/>
            <a:ext cx="7861937" cy="15140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r" defTabSz="914400" rtl="1">
              <a:spcBef>
                <a:spcPts val="1400"/>
              </a:spcBef>
              <a:defRPr sz="2400" b="1"/>
            </a:pPr>
            <a:r>
              <a:t>أ. عهد جديد واحد فقط لإسرائيل (داربي).</a:t>
            </a:r>
          </a:p>
          <a:p>
            <a:pPr algn="r" defTabSz="914400" rtl="1">
              <a:spcBef>
                <a:spcPts val="1400"/>
              </a:spcBef>
              <a:defRPr sz="2400" b="1"/>
            </a:pPr>
            <a:r>
              <a:t>ب. عهدان جديدان: واحد لإسرائيل والآخر للكنيسة (شيفر)</a:t>
            </a:r>
          </a:p>
          <a:p>
            <a:pPr algn="r" defTabSz="914400" rtl="1">
              <a:spcBef>
                <a:spcPts val="1400"/>
              </a:spcBef>
              <a:defRPr sz="2400" b="1"/>
            </a:pPr>
            <a:r>
              <a:t>ت. عهد واحد جديد ذو تطبيقين: أولاً لإسرائيل وثانيًا للكنيسة.</a:t>
            </a:r>
          </a:p>
        </p:txBody>
      </p:sp>
      <p:sp>
        <p:nvSpPr>
          <p:cNvPr id="6234" name="Text Box 17"/>
          <p:cNvSpPr txBox="1"/>
          <p:nvPr/>
        </p:nvSpPr>
        <p:spPr>
          <a:xfrm>
            <a:off x="274319" y="1447800"/>
            <a:ext cx="8519162" cy="18696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indent="-342900" defTabSz="914400">
              <a:spcBef>
                <a:spcPts val="1400"/>
              </a:spcBef>
              <a:defRPr sz="2400" b="1"/>
            </a:pPr>
            <a:endParaRPr dirty="0"/>
          </a:p>
          <a:p>
            <a:pPr marL="342900" indent="-342900" algn="ctr" defTabSz="914400" rtl="1">
              <a:spcBef>
                <a:spcPts val="1400"/>
              </a:spcBef>
              <a:defRPr sz="2400" b="1"/>
            </a:pPr>
            <a:r>
              <a:rPr dirty="0" err="1"/>
              <a:t>غالبًا</a:t>
            </a:r>
            <a:r>
              <a:rPr dirty="0"/>
              <a:t> </a:t>
            </a:r>
            <a:r>
              <a:rPr dirty="0" err="1"/>
              <a:t>ما</a:t>
            </a:r>
            <a:r>
              <a:rPr dirty="0"/>
              <a:t> </a:t>
            </a:r>
            <a:r>
              <a:rPr dirty="0" err="1"/>
              <a:t>يقول</a:t>
            </a:r>
            <a:r>
              <a:rPr dirty="0"/>
              <a:t> </a:t>
            </a:r>
            <a:r>
              <a:rPr dirty="0" err="1"/>
              <a:t>أتباع</a:t>
            </a:r>
            <a:r>
              <a:rPr dirty="0"/>
              <a:t> </a:t>
            </a:r>
            <a:r>
              <a:rPr dirty="0" err="1"/>
              <a:t>اللا</a:t>
            </a:r>
            <a:r>
              <a:rPr dirty="0"/>
              <a:t> </a:t>
            </a:r>
            <a:r>
              <a:rPr dirty="0" err="1"/>
              <a:t>ألفية</a:t>
            </a:r>
            <a:r>
              <a:rPr dirty="0"/>
              <a:t> أن </a:t>
            </a:r>
            <a:r>
              <a:rPr dirty="0" err="1"/>
              <a:t>جميع</a:t>
            </a:r>
            <a:r>
              <a:rPr dirty="0"/>
              <a:t> </a:t>
            </a:r>
            <a:r>
              <a:rPr dirty="0" err="1"/>
              <a:t>شروط</a:t>
            </a:r>
            <a:r>
              <a:rPr dirty="0"/>
              <a:t> العهد </a:t>
            </a:r>
            <a:r>
              <a:rPr dirty="0" err="1"/>
              <a:t>الجديد</a:t>
            </a:r>
            <a:r>
              <a:rPr dirty="0"/>
              <a:t> </a:t>
            </a:r>
            <a:r>
              <a:rPr dirty="0" err="1"/>
              <a:t>يتم</a:t>
            </a:r>
            <a:r>
              <a:rPr dirty="0"/>
              <a:t> </a:t>
            </a:r>
            <a:r>
              <a:rPr dirty="0" err="1"/>
              <a:t>تنفيذها</a:t>
            </a:r>
            <a:r>
              <a:rPr dirty="0"/>
              <a:t> </a:t>
            </a:r>
            <a:r>
              <a:rPr dirty="0" err="1"/>
              <a:t>الان</a:t>
            </a:r>
            <a:r>
              <a:rPr dirty="0"/>
              <a:t> </a:t>
            </a:r>
            <a:r>
              <a:rPr dirty="0" err="1"/>
              <a:t>في</a:t>
            </a:r>
            <a:r>
              <a:rPr dirty="0"/>
              <a:t> الكنيسة </a:t>
            </a:r>
            <a:r>
              <a:rPr dirty="0" err="1"/>
              <a:t>التي</a:t>
            </a:r>
            <a:r>
              <a:rPr dirty="0"/>
              <a:t> </a:t>
            </a:r>
            <a:r>
              <a:rPr dirty="0" err="1"/>
              <a:t>يعتبرونها</a:t>
            </a:r>
            <a:r>
              <a:rPr dirty="0"/>
              <a:t> "</a:t>
            </a:r>
            <a:r>
              <a:rPr dirty="0" err="1"/>
              <a:t>إسرائيل</a:t>
            </a:r>
            <a:r>
              <a:rPr dirty="0"/>
              <a:t> </a:t>
            </a:r>
            <a:r>
              <a:rPr dirty="0" err="1"/>
              <a:t>الجديدة</a:t>
            </a:r>
            <a:r>
              <a:rPr dirty="0"/>
              <a:t>." </a:t>
            </a:r>
            <a:r>
              <a:rPr dirty="0" err="1"/>
              <a:t>لكن</a:t>
            </a:r>
            <a:r>
              <a:rPr dirty="0"/>
              <a:t> </a:t>
            </a:r>
            <a:r>
              <a:rPr dirty="0" err="1"/>
              <a:t>هل</a:t>
            </a:r>
            <a:r>
              <a:rPr dirty="0"/>
              <a:t> </a:t>
            </a:r>
            <a:r>
              <a:rPr dirty="0" err="1"/>
              <a:t>هم</a:t>
            </a:r>
            <a:r>
              <a:rPr dirty="0"/>
              <a:t> </a:t>
            </a:r>
            <a:r>
              <a:rPr dirty="0" err="1"/>
              <a:t>كذلك</a:t>
            </a:r>
            <a:r>
              <a:rPr dirty="0"/>
              <a:t>؟</a:t>
            </a:r>
          </a:p>
          <a:p>
            <a:pPr marL="342900" indent="-342900" algn="r" defTabSz="914400" rtl="1">
              <a:spcBef>
                <a:spcPts val="1400"/>
              </a:spcBef>
              <a:defRPr sz="2400" b="1">
                <a:solidFill>
                  <a:srgbClr val="7030A0"/>
                </a:solidFill>
              </a:defRPr>
            </a:pPr>
            <a:r>
              <a:rPr dirty="0"/>
              <a:t>1.	</a:t>
            </a:r>
            <a:r>
              <a:rPr u="sng" dirty="0" err="1"/>
              <a:t>تحقيق</a:t>
            </a:r>
            <a:r>
              <a:rPr u="sng" dirty="0"/>
              <a:t> </a:t>
            </a:r>
            <a:r>
              <a:rPr u="sng" dirty="0" err="1"/>
              <a:t>جزئي</a:t>
            </a:r>
            <a:r>
              <a:rPr u="sng" dirty="0"/>
              <a:t> </a:t>
            </a:r>
            <a:r>
              <a:rPr u="sng" dirty="0" err="1"/>
              <a:t>في</a:t>
            </a:r>
            <a:r>
              <a:rPr u="sng" dirty="0"/>
              <a:t> </a:t>
            </a:r>
            <a:r>
              <a:rPr u="sng" dirty="0" err="1"/>
              <a:t>عصر</a:t>
            </a:r>
            <a:r>
              <a:rPr u="sng" dirty="0"/>
              <a:t> الكنيسة </a:t>
            </a:r>
            <a:r>
              <a:rPr u="sng" dirty="0" err="1"/>
              <a:t>الحالي</a:t>
            </a:r>
            <a:endParaRPr u="sng" dirty="0"/>
          </a:p>
        </p:txBody>
      </p:sp>
      <p:pic>
        <p:nvPicPr>
          <p:cNvPr id="6235" name="Picture 2" descr="Picture 2"/>
          <p:cNvPicPr>
            <a:picLocks noChangeAspect="1"/>
          </p:cNvPicPr>
          <p:nvPr/>
        </p:nvPicPr>
        <p:blipFill>
          <a:blip r:embed="rId3"/>
          <a:stretch>
            <a:fillRect/>
          </a:stretch>
        </p:blipFill>
        <p:spPr>
          <a:xfrm>
            <a:off x="7391400" y="5783262"/>
            <a:ext cx="1624013" cy="1074738"/>
          </a:xfrm>
          <a:prstGeom prst="rect">
            <a:avLst/>
          </a:prstGeom>
          <a:ln w="12700">
            <a:miter lim="400000"/>
          </a:ln>
        </p:spPr>
      </p:pic>
      <p:sp>
        <p:nvSpPr>
          <p:cNvPr id="6236" name="Text Box 4"/>
          <p:cNvSpPr txBox="1"/>
          <p:nvPr/>
        </p:nvSpPr>
        <p:spPr>
          <a:xfrm>
            <a:off x="8405494" y="201612"/>
            <a:ext cx="612687" cy="4370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lvl1pPr>
          </a:lstStyle>
          <a:p>
            <a:r>
              <a:t>477</a:t>
            </a:r>
          </a:p>
        </p:txBody>
      </p:sp>
    </p:spTree>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3" name="Text Box 14"/>
          <p:cNvSpPr txBox="1"/>
          <p:nvPr/>
        </p:nvSpPr>
        <p:spPr>
          <a:xfrm>
            <a:off x="8343583" y="0"/>
            <a:ext cx="761048"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a:defRPr sz="2400" b="1"/>
            </a:lvl1pPr>
          </a:lstStyle>
          <a:p>
            <a:r>
              <a:t>477</a:t>
            </a:r>
          </a:p>
        </p:txBody>
      </p:sp>
      <p:sp>
        <p:nvSpPr>
          <p:cNvPr id="6224" name="Text Box 17"/>
          <p:cNvSpPr txBox="1"/>
          <p:nvPr/>
        </p:nvSpPr>
        <p:spPr>
          <a:xfrm>
            <a:off x="274319" y="1428749"/>
            <a:ext cx="4709162" cy="309781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58775" indent="-358775" algn="r" defTabSz="914400" rtl="1">
              <a:spcBef>
                <a:spcPts val="200"/>
              </a:spcBef>
              <a:defRPr sz="2400" b="1">
                <a:solidFill>
                  <a:srgbClr val="660066"/>
                </a:solidFill>
              </a:defRPr>
            </a:pPr>
            <a:r>
              <a:rPr b="0">
                <a:latin typeface="ＭＳ Ｐゴシック"/>
                <a:ea typeface="ＭＳ Ｐゴシック"/>
                <a:cs typeface="ＭＳ Ｐゴシック"/>
                <a:sym typeface="ＭＳ Ｐゴシック"/>
              </a:rPr>
              <a:t>تمّت</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سكنى الروح القدس </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33 </a:t>
            </a:r>
            <a:r>
              <a:rPr b="0">
                <a:latin typeface="ＭＳ Ｐゴシック"/>
                <a:ea typeface="ＭＳ Ｐゴシック"/>
                <a:cs typeface="ＭＳ Ｐゴシック"/>
                <a:sym typeface="ＭＳ Ｐゴシック"/>
              </a:rPr>
              <a:t>مع حز </a:t>
            </a:r>
            <a:r>
              <a:t>36: 27)</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طبيعة، قلب و فكر جديد</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33</a:t>
            </a:r>
            <a:r>
              <a:rPr b="0">
                <a:latin typeface="ＭＳ Ｐゴシック"/>
                <a:ea typeface="ＭＳ Ｐゴシック"/>
                <a:cs typeface="ＭＳ Ｐゴシック"/>
                <a:sym typeface="ＭＳ Ｐゴシック"/>
              </a:rPr>
              <a:t>، أش </a:t>
            </a:r>
            <a:r>
              <a:t>59: 21)</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غفران الخطايا</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34</a:t>
            </a:r>
            <a:r>
              <a:rPr b="0">
                <a:latin typeface="ＭＳ Ｐゴシック"/>
                <a:ea typeface="ＭＳ Ｐゴシック"/>
                <a:cs typeface="ＭＳ Ｐゴシック"/>
                <a:sym typeface="ＭＳ Ｐゴシック"/>
              </a:rPr>
              <a:t>ب</a:t>
            </a:r>
            <a:r>
              <a:t>(</a:t>
            </a:r>
          </a:p>
        </p:txBody>
      </p:sp>
      <p:sp>
        <p:nvSpPr>
          <p:cNvPr id="6225" name="Text Box 18"/>
          <p:cNvSpPr txBox="1"/>
          <p:nvPr/>
        </p:nvSpPr>
        <p:spPr>
          <a:xfrm>
            <a:off x="274320" y="4429124"/>
            <a:ext cx="4561523" cy="221738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58775" indent="-358775" algn="r" defTabSz="914400" rtl="1">
              <a:spcBef>
                <a:spcPts val="200"/>
              </a:spcBef>
              <a:defRPr sz="2400" b="1">
                <a:solidFill>
                  <a:srgbClr val="660066"/>
                </a:solidFill>
              </a:defRPr>
            </a:pPr>
            <a:r>
              <a:rPr b="0">
                <a:latin typeface="ＭＳ Ｐゴシック"/>
                <a:ea typeface="ＭＳ Ｐゴシック"/>
                <a:cs typeface="ＭＳ Ｐゴシック"/>
                <a:sym typeface="ＭＳ Ｐゴシック"/>
              </a:rPr>
              <a:t>لم تتم بعد</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كل شخص سيعرف الرب </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34</a:t>
            </a:r>
            <a:r>
              <a:rPr b="0">
                <a:latin typeface="ＭＳ Ｐゴシック"/>
                <a:ea typeface="ＭＳ Ｐゴシック"/>
                <a:cs typeface="ＭＳ Ｐゴシック"/>
                <a:sym typeface="ＭＳ Ｐゴシック"/>
              </a:rPr>
              <a:t>أ</a:t>
            </a:r>
            <a:r>
              <a:t>)</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ستتحد إسرائيل و يهوذا ثانية </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31)</a:t>
            </a:r>
          </a:p>
        </p:txBody>
      </p:sp>
      <p:sp>
        <p:nvSpPr>
          <p:cNvPr id="6226" name="Title 6"/>
          <p:cNvSpPr txBox="1">
            <a:spLocks noGrp="1"/>
          </p:cNvSpPr>
          <p:nvPr>
            <p:ph type="title"/>
          </p:nvPr>
        </p:nvSpPr>
        <p:spPr>
          <a:prstGeom prst="rect">
            <a:avLst/>
          </a:prstGeom>
        </p:spPr>
        <p:txBody>
          <a:bodyPr/>
          <a:lstStyle>
            <a:lvl1pPr rtl="1">
              <a:defRPr sz="4000" b="1">
                <a:solidFill>
                  <a:srgbClr val="000000"/>
                </a:solidFill>
                <a:latin typeface="Arial"/>
                <a:ea typeface="Arial"/>
                <a:cs typeface="Arial"/>
                <a:sym typeface="Arial"/>
              </a:defRPr>
            </a:lvl1pPr>
          </a:lstStyle>
          <a:p>
            <a:pPr>
              <a:defRPr>
                <a:effectLst/>
              </a:defRPr>
            </a:pPr>
            <a:r>
              <a:t>الأحكام</a:t>
            </a:r>
          </a:p>
        </p:txBody>
      </p:sp>
      <p:pic>
        <p:nvPicPr>
          <p:cNvPr id="6227" name="Picture 1" descr="Picture 1"/>
          <p:cNvPicPr>
            <a:picLocks noChangeAspect="1"/>
          </p:cNvPicPr>
          <p:nvPr/>
        </p:nvPicPr>
        <p:blipFill>
          <a:blip r:embed="rId3"/>
          <a:stretch>
            <a:fillRect/>
          </a:stretch>
        </p:blipFill>
        <p:spPr>
          <a:xfrm>
            <a:off x="5094287" y="1524000"/>
            <a:ext cx="3821113" cy="4572000"/>
          </a:xfrm>
          <a:prstGeom prst="rect">
            <a:avLst/>
          </a:prstGeom>
          <a:ln w="101600">
            <a:solidFill>
              <a:srgbClr val="ADBEC6"/>
            </a:solidFill>
            <a:miter/>
          </a:ln>
        </p:spPr>
      </p:pic>
    </p:spTree>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252" name="Picture 28" descr="Picture 28"/>
          <p:cNvPicPr>
            <a:picLocks noChangeAspect="1"/>
          </p:cNvPicPr>
          <p:nvPr/>
        </p:nvPicPr>
        <p:blipFill>
          <a:blip r:embed="rId3"/>
          <a:stretch>
            <a:fillRect/>
          </a:stretch>
        </p:blipFill>
        <p:spPr>
          <a:xfrm>
            <a:off x="-9525" y="1865313"/>
            <a:ext cx="5343525" cy="5068888"/>
          </a:xfrm>
          <a:prstGeom prst="rect">
            <a:avLst/>
          </a:prstGeom>
          <a:ln w="12700">
            <a:miter lim="400000"/>
          </a:ln>
        </p:spPr>
      </p:pic>
      <p:sp>
        <p:nvSpPr>
          <p:cNvPr id="6253" name="Title 1"/>
          <p:cNvSpPr txBox="1">
            <a:spLocks noGrp="1"/>
          </p:cNvSpPr>
          <p:nvPr>
            <p:ph type="title"/>
          </p:nvPr>
        </p:nvSpPr>
        <p:spPr>
          <a:xfrm>
            <a:off x="0" y="0"/>
            <a:ext cx="9144000" cy="1143000"/>
          </a:xfrm>
          <a:prstGeom prst="rect">
            <a:avLst/>
          </a:prstGeom>
        </p:spPr>
        <p:txBody>
          <a:bodyPr/>
          <a:lstStyle>
            <a:lvl1pPr algn="l" rtl="1">
              <a:defRPr b="1">
                <a:solidFill>
                  <a:srgbClr val="FFFFFF"/>
                </a:solidFill>
              </a:defRPr>
            </a:lvl1pPr>
          </a:lstStyle>
          <a:p>
            <a:pPr>
              <a:defRPr>
                <a:effectLst/>
              </a:defRPr>
            </a:pPr>
            <a:r>
              <a:t>استبدل "القديم" بـ "الجديد" </a:t>
            </a:r>
          </a:p>
        </p:txBody>
      </p:sp>
      <p:pic>
        <p:nvPicPr>
          <p:cNvPr id="6254" name="Picture 6" descr="Picture 6"/>
          <p:cNvPicPr>
            <a:picLocks noChangeAspect="1"/>
          </p:cNvPicPr>
          <p:nvPr/>
        </p:nvPicPr>
        <p:blipFill>
          <a:blip r:embed="rId4"/>
          <a:stretch>
            <a:fillRect/>
          </a:stretch>
        </p:blipFill>
        <p:spPr>
          <a:xfrm>
            <a:off x="5105401" y="1865313"/>
            <a:ext cx="4035426" cy="5029201"/>
          </a:xfrm>
          <a:prstGeom prst="rect">
            <a:avLst/>
          </a:prstGeom>
          <a:ln w="12700">
            <a:miter lim="400000"/>
          </a:ln>
        </p:spPr>
      </p:pic>
      <p:sp>
        <p:nvSpPr>
          <p:cNvPr id="6255" name="Right Arrow 7"/>
          <p:cNvSpPr/>
          <p:nvPr/>
        </p:nvSpPr>
        <p:spPr>
          <a:xfrm>
            <a:off x="4648200" y="2895600"/>
            <a:ext cx="1066800" cy="2514600"/>
          </a:xfrm>
          <a:prstGeom prst="rightArrow">
            <a:avLst>
              <a:gd name="adj1" fmla="val 50000"/>
              <a:gd name="adj2" fmla="val 50000"/>
            </a:avLst>
          </a:prstGeom>
          <a:solidFill>
            <a:srgbClr val="3366FF"/>
          </a:solidFill>
          <a:ln>
            <a:solidFill>
              <a:srgbClr val="000000"/>
            </a:solidFill>
          </a:ln>
        </p:spPr>
        <p:txBody>
          <a:bodyPr lIns="45719" rIns="45719"/>
          <a:lstStyle/>
          <a:p>
            <a:pPr defTabSz="914400">
              <a:defRPr sz="2400"/>
            </a:pPr>
            <a:endParaRPr/>
          </a:p>
        </p:txBody>
      </p:sp>
      <p:grpSp>
        <p:nvGrpSpPr>
          <p:cNvPr id="6258" name="Subtitle 2"/>
          <p:cNvGrpSpPr/>
          <p:nvPr/>
        </p:nvGrpSpPr>
        <p:grpSpPr>
          <a:xfrm>
            <a:off x="0" y="1905000"/>
            <a:ext cx="9144000" cy="5029200"/>
            <a:chOff x="0" y="0"/>
            <a:chExt cx="9144000" cy="5029200"/>
          </a:xfrm>
        </p:grpSpPr>
        <p:sp>
          <p:nvSpPr>
            <p:cNvPr id="6256" name="Rectangle"/>
            <p:cNvSpPr/>
            <p:nvPr/>
          </p:nvSpPr>
          <p:spPr>
            <a:xfrm>
              <a:off x="0" y="0"/>
              <a:ext cx="9144000" cy="5029200"/>
            </a:xfrm>
            <a:prstGeom prst="rect">
              <a:avLst/>
            </a:prstGeom>
            <a:solidFill>
              <a:srgbClr val="FFFFFF">
                <a:alpha val="49019"/>
              </a:srgbClr>
            </a:solidFill>
            <a:ln w="12700" cap="flat">
              <a:noFill/>
              <a:miter lim="400000"/>
            </a:ln>
            <a:effectLst/>
          </p:spPr>
          <p:txBody>
            <a:bodyPr wrap="square" lIns="45719" tIns="45719" rIns="45719" bIns="45719" numCol="1" anchor="t">
              <a:noAutofit/>
            </a:bodyPr>
            <a:lstStyle/>
            <a:p>
              <a:pPr algn="ctr" defTabSz="914400">
                <a:lnSpc>
                  <a:spcPct val="107000"/>
                </a:lnSpc>
                <a:spcBef>
                  <a:spcPts val="800"/>
                </a:spcBef>
                <a:defRPr sz="2000" b="1">
                  <a:latin typeface="+mj-lt"/>
                  <a:ea typeface="+mj-ea"/>
                  <a:cs typeface="+mj-cs"/>
                  <a:sym typeface="Calibri"/>
                </a:defRPr>
              </a:pPr>
              <a:endParaRPr/>
            </a:p>
          </p:txBody>
        </p:sp>
        <p:sp>
          <p:nvSpPr>
            <p:cNvPr id="6257" name="&quot;ما هو إذن العهد القديم بالتباين مع العهد الجديد في المسيح؟…"/>
            <p:cNvSpPr txBox="1"/>
            <p:nvPr/>
          </p:nvSpPr>
          <p:spPr>
            <a:xfrm>
              <a:off x="45717" y="0"/>
              <a:ext cx="9052566" cy="383570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8" tIns="45718" rIns="45718" bIns="45718" numCol="1" anchor="t">
              <a:spAutoFit/>
            </a:bodyPr>
            <a:lstStyle/>
            <a:p>
              <a:pPr algn="ctr" defTabSz="914400" rtl="1">
                <a:lnSpc>
                  <a:spcPct val="107000"/>
                </a:lnSpc>
                <a:spcBef>
                  <a:spcPts val="800"/>
                </a:spcBef>
                <a:defRPr sz="2800" b="1">
                  <a:latin typeface="+mj-lt"/>
                  <a:ea typeface="+mj-ea"/>
                  <a:cs typeface="+mj-cs"/>
                  <a:sym typeface="Calibri"/>
                </a:defRPr>
              </a:pPr>
              <a:r>
                <a:t>"</a:t>
              </a:r>
              <a:r>
                <a:rPr>
                  <a:latin typeface="Arial"/>
                  <a:ea typeface="Arial"/>
                  <a:cs typeface="Arial"/>
                  <a:sym typeface="Arial"/>
                </a:rPr>
                <a:t>ما هو إذن العهد القديم بالتباين مع العهد الجديد في المسيح؟</a:t>
              </a:r>
            </a:p>
            <a:p>
              <a:pPr algn="ctr" defTabSz="914400" rtl="1">
                <a:lnSpc>
                  <a:spcPct val="107000"/>
                </a:lnSpc>
                <a:spcBef>
                  <a:spcPts val="800"/>
                </a:spcBef>
                <a:defRPr sz="2800" b="1">
                  <a:latin typeface="+mj-lt"/>
                  <a:ea typeface="+mj-ea"/>
                  <a:cs typeface="+mj-cs"/>
                  <a:sym typeface="Calibri"/>
                </a:defRPr>
              </a:pPr>
              <a:r>
                <a:rPr>
                  <a:latin typeface="Arial"/>
                  <a:ea typeface="Arial"/>
                  <a:cs typeface="Arial"/>
                  <a:sym typeface="Arial"/>
                </a:rPr>
                <a:t> هو ليس كتاب العهد القديم بكامله، لأن العهدين مع إبراهيم وداود لم يطلق عليهما أبدًا قديمان في كتاب العهد الجديد</a:t>
              </a:r>
              <a:r>
                <a:t>.</a:t>
              </a:r>
            </a:p>
            <a:p>
              <a:pPr algn="ctr" defTabSz="914400" rtl="1">
                <a:lnSpc>
                  <a:spcPct val="107000"/>
                </a:lnSpc>
                <a:spcBef>
                  <a:spcPts val="800"/>
                </a:spcBef>
                <a:defRPr sz="2800" b="1">
                  <a:latin typeface="+mj-lt"/>
                  <a:ea typeface="+mj-ea"/>
                  <a:cs typeface="+mj-cs"/>
                  <a:sym typeface="Calibri"/>
                </a:defRPr>
              </a:pPr>
              <a:r>
                <a:rPr>
                  <a:latin typeface="Arial"/>
                  <a:ea typeface="Arial"/>
                  <a:cs typeface="Arial"/>
                  <a:sym typeface="Arial"/>
                </a:rPr>
                <a:t> بل فقط العهد الذي تم في زمن موسى، العهد الذي قطع على جبل سيناء</a:t>
              </a:r>
            </a:p>
            <a:p>
              <a:pPr algn="ctr" defTabSz="914400" rtl="1">
                <a:lnSpc>
                  <a:spcPct val="107000"/>
                </a:lnSpc>
                <a:spcBef>
                  <a:spcPts val="800"/>
                </a:spcBef>
                <a:defRPr sz="2800" b="1">
                  <a:latin typeface="+mj-lt"/>
                  <a:ea typeface="+mj-ea"/>
                  <a:cs typeface="+mj-cs"/>
                  <a:sym typeface="Calibri"/>
                </a:defRPr>
              </a:pPr>
              <a:r>
                <a:t> (</a:t>
              </a:r>
              <a:r>
                <a:rPr>
                  <a:latin typeface="Arial"/>
                  <a:ea typeface="Arial"/>
                  <a:cs typeface="Arial"/>
                  <a:sym typeface="Arial"/>
                </a:rPr>
                <a:t>خر </a:t>
              </a:r>
              <a:r>
                <a:t>19-24) </a:t>
              </a:r>
              <a:r>
                <a:rPr>
                  <a:latin typeface="Arial"/>
                  <a:ea typeface="Arial"/>
                  <a:cs typeface="Arial"/>
                  <a:sym typeface="Arial"/>
                </a:rPr>
                <a:t>يسمى العهد القديم </a:t>
              </a:r>
              <a:r>
                <a:t>(2</a:t>
              </a:r>
              <a:r>
                <a:rPr>
                  <a:latin typeface="Arial"/>
                  <a:ea typeface="Arial"/>
                  <a:cs typeface="Arial"/>
                  <a:sym typeface="Arial"/>
                </a:rPr>
                <a:t>كو </a:t>
              </a:r>
              <a:r>
                <a:t>3: 14</a:t>
              </a:r>
              <a:r>
                <a:rPr>
                  <a:latin typeface="Arial"/>
                  <a:ea typeface="Arial"/>
                  <a:cs typeface="Arial"/>
                  <a:sym typeface="Arial"/>
                </a:rPr>
                <a:t>؛ قارن مع عب </a:t>
              </a:r>
              <a:r>
                <a:t>8: 6</a:t>
              </a:r>
              <a:r>
                <a:rPr>
                  <a:latin typeface="Arial"/>
                  <a:ea typeface="Arial"/>
                  <a:cs typeface="Arial"/>
                  <a:sym typeface="Arial"/>
                </a:rPr>
                <a:t>، </a:t>
              </a:r>
              <a:r>
                <a:t>1)</a:t>
              </a:r>
              <a:r>
                <a:rPr>
                  <a:latin typeface="Arial"/>
                  <a:ea typeface="Arial"/>
                  <a:cs typeface="Arial"/>
                  <a:sym typeface="Arial"/>
                </a:rPr>
                <a:t>، ليتم استبداله مع </a:t>
              </a:r>
              <a:r>
                <a:t>"</a:t>
              </a:r>
              <a:r>
                <a:rPr>
                  <a:latin typeface="Arial"/>
                  <a:ea typeface="Arial"/>
                  <a:cs typeface="Arial"/>
                  <a:sym typeface="Arial"/>
                </a:rPr>
                <a:t>العهد الجديد</a:t>
              </a:r>
              <a:r>
                <a:t>" </a:t>
              </a:r>
              <a:r>
                <a:rPr>
                  <a:latin typeface="Arial"/>
                  <a:ea typeface="Arial"/>
                  <a:cs typeface="Arial"/>
                  <a:sym typeface="Arial"/>
                </a:rPr>
                <a:t>في المسيح </a:t>
              </a:r>
              <a:r>
                <a:t>(</a:t>
              </a:r>
              <a:r>
                <a:rPr>
                  <a:latin typeface="Arial"/>
                  <a:ea typeface="Arial"/>
                  <a:cs typeface="Arial"/>
                  <a:sym typeface="Arial"/>
                </a:rPr>
                <a:t>لوقا </a:t>
              </a:r>
              <a:r>
                <a:t>22: 20</a:t>
              </a:r>
              <a:r>
                <a:rPr>
                  <a:latin typeface="Arial"/>
                  <a:ea typeface="Arial"/>
                  <a:cs typeface="Arial"/>
                  <a:sym typeface="Arial"/>
                </a:rPr>
                <a:t>؛</a:t>
              </a:r>
            </a:p>
            <a:p>
              <a:pPr algn="ctr" defTabSz="914400" rtl="1">
                <a:lnSpc>
                  <a:spcPct val="107000"/>
                </a:lnSpc>
                <a:spcBef>
                  <a:spcPts val="800"/>
                </a:spcBef>
                <a:defRPr sz="2800" b="1">
                  <a:latin typeface="+mj-lt"/>
                  <a:ea typeface="+mj-ea"/>
                  <a:cs typeface="+mj-cs"/>
                  <a:sym typeface="Calibri"/>
                </a:defRPr>
              </a:pPr>
              <a:r>
                <a:t> 1</a:t>
              </a:r>
              <a:r>
                <a:rPr>
                  <a:latin typeface="Arial"/>
                  <a:ea typeface="Arial"/>
                  <a:cs typeface="Arial"/>
                  <a:sym typeface="Arial"/>
                </a:rPr>
                <a:t>كو </a:t>
              </a:r>
              <a:r>
                <a:t>11: 25</a:t>
              </a:r>
              <a:r>
                <a:rPr>
                  <a:latin typeface="Arial"/>
                  <a:ea typeface="Arial"/>
                  <a:cs typeface="Arial"/>
                  <a:sym typeface="Arial"/>
                </a:rPr>
                <a:t>؛ </a:t>
              </a:r>
              <a:r>
                <a:t>2</a:t>
              </a:r>
              <a:r>
                <a:rPr>
                  <a:latin typeface="Arial"/>
                  <a:ea typeface="Arial"/>
                  <a:cs typeface="Arial"/>
                  <a:sym typeface="Arial"/>
                </a:rPr>
                <a:t>كو </a:t>
              </a:r>
              <a:r>
                <a:t>3: 6</a:t>
              </a:r>
              <a:r>
                <a:rPr>
                  <a:latin typeface="Arial"/>
                  <a:ea typeface="Arial"/>
                  <a:cs typeface="Arial"/>
                  <a:sym typeface="Arial"/>
                </a:rPr>
                <a:t>؛ عب </a:t>
              </a:r>
              <a:r>
                <a:t>8: 8</a:t>
              </a:r>
              <a:r>
                <a:rPr>
                  <a:latin typeface="Arial"/>
                  <a:ea typeface="Arial"/>
                  <a:cs typeface="Arial"/>
                  <a:sym typeface="Arial"/>
                </a:rPr>
                <a:t>، </a:t>
              </a:r>
              <a:r>
                <a:t>13</a:t>
              </a:r>
              <a:r>
                <a:rPr>
                  <a:latin typeface="Arial"/>
                  <a:ea typeface="Arial"/>
                  <a:cs typeface="Arial"/>
                  <a:sym typeface="Arial"/>
                </a:rPr>
                <a:t>؛ </a:t>
              </a:r>
              <a:r>
                <a:t>9: 15</a:t>
              </a:r>
              <a:r>
                <a:rPr>
                  <a:latin typeface="Arial"/>
                  <a:ea typeface="Arial"/>
                  <a:cs typeface="Arial"/>
                  <a:sym typeface="Arial"/>
                </a:rPr>
                <a:t>؛ </a:t>
              </a:r>
              <a:r>
                <a:t>12: 24)."</a:t>
              </a:r>
            </a:p>
          </p:txBody>
        </p:sp>
      </p:grpSp>
      <p:sp>
        <p:nvSpPr>
          <p:cNvPr id="6259" name="Title 1"/>
          <p:cNvSpPr txBox="1"/>
          <p:nvPr/>
        </p:nvSpPr>
        <p:spPr>
          <a:xfrm>
            <a:off x="45717" y="899899"/>
            <a:ext cx="9052566" cy="48620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ctr">
            <a:spAutoFit/>
          </a:bodyPr>
          <a:lstStyle/>
          <a:p>
            <a:pPr defTabSz="914400">
              <a:defRPr sz="2800" b="1">
                <a:solidFill>
                  <a:srgbClr val="FFFFFF"/>
                </a:solidFill>
              </a:defRPr>
            </a:pPr>
            <a:r>
              <a:t>Wayne Grudem, </a:t>
            </a:r>
            <a:r>
              <a:rPr i="1"/>
              <a:t>Systematic Theology</a:t>
            </a:r>
            <a:r>
              <a:t>, 521</a:t>
            </a:r>
          </a:p>
        </p:txBody>
      </p:sp>
      <p:sp>
        <p:nvSpPr>
          <p:cNvPr id="6260" name="Text Box 25"/>
          <p:cNvSpPr txBox="1"/>
          <p:nvPr/>
        </p:nvSpPr>
        <p:spPr>
          <a:xfrm>
            <a:off x="7282013" y="1"/>
            <a:ext cx="1823642" cy="4370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lvl1pPr algn="r" defTabSz="914400">
              <a:defRPr sz="2400" b="1">
                <a:solidFill>
                  <a:srgbClr val="FFFFFF"/>
                </a:solidFill>
              </a:defRPr>
            </a:lvl1pPr>
          </a:lstStyle>
          <a:p>
            <a:r>
              <a:t>NTS 266hh</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p:tmAbs val="0"/>
                                  </p:iterate>
                                  <p:childTnLst>
                                    <p:set>
                                      <p:cBhvr>
                                        <p:cTn id="6" fill="hold"/>
                                        <p:tgtEl>
                                          <p:spTgt spid="6252"/>
                                        </p:tgtEl>
                                        <p:attrNameLst>
                                          <p:attrName>style.visibility</p:attrName>
                                        </p:attrNameLst>
                                      </p:cBhvr>
                                      <p:to>
                                        <p:strVal val="visible"/>
                                      </p:to>
                                    </p:set>
                                    <p:animEffect transition="in" filter="wipe(left)">
                                      <p:cBhvr>
                                        <p:cTn id="7" dur="500"/>
                                        <p:tgtEl>
                                          <p:spTgt spid="625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p:tmAbs val="0"/>
                                  </p:iterate>
                                  <p:childTnLst>
                                    <p:set>
                                      <p:cBhvr>
                                        <p:cTn id="11" fill="hold"/>
                                        <p:tgtEl>
                                          <p:spTgt spid="6255"/>
                                        </p:tgtEl>
                                        <p:attrNameLst>
                                          <p:attrName>style.visibility</p:attrName>
                                        </p:attrNameLst>
                                      </p:cBhvr>
                                      <p:to>
                                        <p:strVal val="visible"/>
                                      </p:to>
                                    </p:set>
                                    <p:animEffect transition="in" filter="wipe(left)">
                                      <p:cBhvr>
                                        <p:cTn id="12" dur="500"/>
                                        <p:tgtEl>
                                          <p:spTgt spid="6255"/>
                                        </p:tgtEl>
                                      </p:cBhvr>
                                    </p:animEffect>
                                  </p:childTnLst>
                                </p:cTn>
                              </p:par>
                            </p:childTnLst>
                          </p:cTn>
                        </p:par>
                        <p:par>
                          <p:cTn id="13" fill="hold">
                            <p:stCondLst>
                              <p:cond delay="500"/>
                            </p:stCondLst>
                            <p:childTnLst>
                              <p:par>
                                <p:cTn id="14" presetID="22" presetClass="entr" presetSubtype="8" fill="hold" grpId="0" nodeType="afterEffect">
                                  <p:stCondLst>
                                    <p:cond delay="0"/>
                                  </p:stCondLst>
                                  <p:iterate>
                                    <p:tmAbs val="0"/>
                                  </p:iterate>
                                  <p:childTnLst>
                                    <p:set>
                                      <p:cBhvr>
                                        <p:cTn id="15" fill="hold"/>
                                        <p:tgtEl>
                                          <p:spTgt spid="6254"/>
                                        </p:tgtEl>
                                        <p:attrNameLst>
                                          <p:attrName>style.visibility</p:attrName>
                                        </p:attrNameLst>
                                      </p:cBhvr>
                                      <p:to>
                                        <p:strVal val="visible"/>
                                      </p:to>
                                    </p:set>
                                    <p:animEffect transition="in" filter="wipe(left)">
                                      <p:cBhvr>
                                        <p:cTn id="16" dur="500"/>
                                        <p:tgtEl>
                                          <p:spTgt spid="625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p:tmAbs val="0"/>
                                  </p:iterate>
                                  <p:childTnLst>
                                    <p:set>
                                      <p:cBhvr>
                                        <p:cTn id="20" fill="hold"/>
                                        <p:tgtEl>
                                          <p:spTgt spid="6258"/>
                                        </p:tgtEl>
                                        <p:attrNameLst>
                                          <p:attrName>style.visibility</p:attrName>
                                        </p:attrNameLst>
                                      </p:cBhvr>
                                      <p:to>
                                        <p:strVal val="visible"/>
                                      </p:to>
                                    </p:set>
                                    <p:animEffect transition="in" filter="wipe(left)">
                                      <p:cBhvr>
                                        <p:cTn id="21" dur="500"/>
                                        <p:tgtEl>
                                          <p:spTgt spid="6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2" grpId="0" animBg="1" advAuto="0"/>
      <p:bldP spid="6254" grpId="0" animBg="1" advAuto="0"/>
      <p:bldP spid="6255" grpId="0" animBg="1" advAuto="0"/>
      <p:bldP spid="6258" grpId="0"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4" name="Text Box 3"/>
          <p:cNvSpPr txBox="1"/>
          <p:nvPr/>
        </p:nvSpPr>
        <p:spPr>
          <a:xfrm>
            <a:off x="0" y="1981200"/>
            <a:ext cx="9144000" cy="807267"/>
          </a:xfrm>
          <a:prstGeom prst="rect">
            <a:avLst/>
          </a:prstGeom>
          <a:solidFill>
            <a:srgbClr val="000066"/>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3000"/>
              </a:spcBef>
              <a:defRPr sz="5000" b="1">
                <a:solidFill>
                  <a:srgbClr val="FFFFFF"/>
                </a:solidFill>
                <a:effectLst>
                  <a:outerShdw blurRad="38100" dist="38100" dir="2700000" rotWithShape="0">
                    <a:srgbClr val="000000"/>
                  </a:outerShdw>
                </a:effectLst>
              </a:defRPr>
            </a:lvl1pPr>
          </a:lstStyle>
          <a:p>
            <a:r>
              <a:t>إرميا 31: 31- 34 (لإسرائيل)</a:t>
            </a:r>
          </a:p>
        </p:txBody>
      </p:sp>
      <p:sp>
        <p:nvSpPr>
          <p:cNvPr id="6215" name="Text Box 4"/>
          <p:cNvSpPr txBox="1"/>
          <p:nvPr/>
        </p:nvSpPr>
        <p:spPr>
          <a:xfrm>
            <a:off x="1112519" y="3047999"/>
            <a:ext cx="7223762" cy="61020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914400" rtl="1">
              <a:spcBef>
                <a:spcPts val="1900"/>
              </a:spcBef>
              <a:defRPr sz="3300" b="1" i="1">
                <a:solidFill>
                  <a:srgbClr val="CCECFF"/>
                </a:solidFill>
                <a:effectLst>
                  <a:outerShdw blurRad="38100" dist="38100" dir="2700000" rotWithShape="0">
                    <a:srgbClr val="000000"/>
                  </a:outerShdw>
                </a:effectLst>
              </a:defRPr>
            </a:lvl1pPr>
          </a:lstStyle>
          <a:p>
            <a:r>
              <a:t>’عهد أبدي’</a:t>
            </a:r>
          </a:p>
        </p:txBody>
      </p:sp>
      <p:sp>
        <p:nvSpPr>
          <p:cNvPr id="6216" name="Text Box 5"/>
          <p:cNvSpPr txBox="1"/>
          <p:nvPr/>
        </p:nvSpPr>
        <p:spPr>
          <a:xfrm>
            <a:off x="5608319" y="3428999"/>
            <a:ext cx="2956562" cy="61020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914400" rtl="1">
              <a:spcBef>
                <a:spcPts val="1900"/>
              </a:spcBef>
              <a:defRPr sz="3300" b="1" i="1">
                <a:solidFill>
                  <a:srgbClr val="CCECFF"/>
                </a:solidFill>
                <a:effectLst>
                  <a:outerShdw blurRad="38100" dist="38100" dir="2700000" rotWithShape="0">
                    <a:srgbClr val="000000"/>
                  </a:outerShdw>
                </a:effectLst>
                <a:latin typeface="Times New Roman"/>
                <a:ea typeface="Times New Roman"/>
                <a:cs typeface="Times New Roman"/>
                <a:sym typeface="Times New Roman"/>
              </a:defRPr>
            </a:pPr>
            <a:r>
              <a:t>'</a:t>
            </a:r>
            <a:r>
              <a:rPr>
                <a:latin typeface="Arial"/>
                <a:ea typeface="Arial"/>
                <a:cs typeface="Arial"/>
                <a:sym typeface="Arial"/>
              </a:rPr>
              <a:t>قلبًا جديدًا</a:t>
            </a:r>
            <a:r>
              <a:t>'</a:t>
            </a:r>
          </a:p>
        </p:txBody>
      </p:sp>
      <p:sp>
        <p:nvSpPr>
          <p:cNvPr id="6217" name="Text Box 6"/>
          <p:cNvSpPr txBox="1"/>
          <p:nvPr/>
        </p:nvSpPr>
        <p:spPr>
          <a:xfrm>
            <a:off x="883919" y="3962399"/>
            <a:ext cx="3870962" cy="61020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300" b="1" i="1">
                <a:solidFill>
                  <a:srgbClr val="CCECFF"/>
                </a:solidFill>
                <a:effectLst>
                  <a:outerShdw blurRad="38100" dist="38100" dir="2700000" rotWithShape="0">
                    <a:srgbClr val="000000"/>
                  </a:outerShdw>
                </a:effectLst>
              </a:defRPr>
            </a:lvl1pPr>
          </a:lstStyle>
          <a:p>
            <a:r>
              <a:t>’روحًا جديدة’</a:t>
            </a:r>
          </a:p>
        </p:txBody>
      </p:sp>
      <p:sp>
        <p:nvSpPr>
          <p:cNvPr id="6218" name="Text Box 7"/>
          <p:cNvSpPr txBox="1"/>
          <p:nvPr/>
        </p:nvSpPr>
        <p:spPr>
          <a:xfrm>
            <a:off x="655319" y="4876799"/>
            <a:ext cx="3870962" cy="61020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300" b="1" i="1">
                <a:solidFill>
                  <a:srgbClr val="CCECFF"/>
                </a:solidFill>
                <a:effectLst>
                  <a:outerShdw blurRad="38100" dist="38100" dir="2700000" rotWithShape="0">
                    <a:srgbClr val="000000"/>
                  </a:outerShdw>
                </a:effectLst>
              </a:defRPr>
            </a:lvl1pPr>
          </a:lstStyle>
          <a:p>
            <a:r>
              <a:t>’العهد’</a:t>
            </a:r>
          </a:p>
        </p:txBody>
      </p:sp>
      <p:sp>
        <p:nvSpPr>
          <p:cNvPr id="6219" name="Text Box 8"/>
          <p:cNvSpPr txBox="1"/>
          <p:nvPr/>
        </p:nvSpPr>
        <p:spPr>
          <a:xfrm>
            <a:off x="4008119" y="4648199"/>
            <a:ext cx="3870962" cy="61020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spcBef>
                <a:spcPts val="1900"/>
              </a:spcBef>
              <a:defRPr sz="3300" b="1" i="1">
                <a:solidFill>
                  <a:srgbClr val="CCECFF"/>
                </a:solidFill>
                <a:effectLst>
                  <a:outerShdw blurRad="38100" dist="38100" dir="2700000" rotWithShape="0">
                    <a:srgbClr val="000000"/>
                  </a:outerShdw>
                </a:effectLst>
                <a:latin typeface="Times New Roman"/>
                <a:ea typeface="Times New Roman"/>
                <a:cs typeface="Times New Roman"/>
                <a:sym typeface="Times New Roman"/>
              </a:defRPr>
            </a:pPr>
            <a:r>
              <a:rPr b="0" i="0">
                <a:latin typeface="ＭＳ Ｐゴシック"/>
                <a:ea typeface="ＭＳ Ｐゴシック"/>
                <a:cs typeface="ＭＳ Ｐゴシック"/>
                <a:sym typeface="ＭＳ Ｐゴシック"/>
              </a:rPr>
              <a:t>طة</a:t>
            </a:r>
            <a:r>
              <a:rPr>
                <a:latin typeface="Arial"/>
                <a:ea typeface="Arial"/>
                <a:cs typeface="Arial"/>
                <a:sym typeface="Arial"/>
              </a:rPr>
              <a:t>’عهد سلام’</a:t>
            </a:r>
          </a:p>
        </p:txBody>
      </p:sp>
      <p:sp>
        <p:nvSpPr>
          <p:cNvPr id="6220" name="Text Box 9"/>
          <p:cNvSpPr txBox="1"/>
          <p:nvPr/>
        </p:nvSpPr>
        <p:spPr>
          <a:xfrm>
            <a:off x="0" y="5638800"/>
            <a:ext cx="9144000" cy="807267"/>
          </a:xfrm>
          <a:prstGeom prst="rect">
            <a:avLst/>
          </a:prstGeom>
          <a:solidFill>
            <a:srgbClr val="000066"/>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3000"/>
              </a:spcBef>
              <a:defRPr sz="5000" b="1">
                <a:solidFill>
                  <a:srgbClr val="FFFFFF"/>
                </a:solidFill>
                <a:effectLst>
                  <a:outerShdw blurRad="38100" dist="38100" dir="2700000" rotWithShape="0">
                    <a:srgbClr val="000000"/>
                  </a:outerShdw>
                </a:effectLst>
              </a:defRPr>
            </a:lvl1pPr>
          </a:lstStyle>
          <a:p>
            <a:r>
              <a:t>لوقا 22: 20 (للكنيسة)</a:t>
            </a:r>
          </a:p>
        </p:txBody>
      </p:sp>
      <p:sp>
        <p:nvSpPr>
          <p:cNvPr id="6221" name="Title 9"/>
          <p:cNvSpPr txBox="1">
            <a:spLocks noGrp="1"/>
          </p:cNvSpPr>
          <p:nvPr>
            <p:ph type="title" idx="4294967295"/>
          </p:nvPr>
        </p:nvSpPr>
        <p:spPr>
          <a:xfrm>
            <a:off x="0" y="304800"/>
            <a:ext cx="9144000" cy="862013"/>
          </a:xfrm>
          <a:prstGeom prst="rect">
            <a:avLst/>
          </a:prstGeom>
        </p:spPr>
        <p:txBody>
          <a:bodyPr anchor="b"/>
          <a:lstStyle>
            <a:lvl1pPr rtl="1">
              <a:spcBef>
                <a:spcPts val="3000"/>
              </a:spcBef>
              <a:defRPr sz="5000">
                <a:solidFill>
                  <a:srgbClr val="FFFF00"/>
                </a:solidFill>
              </a:defRPr>
            </a:lvl1pPr>
          </a:lstStyle>
          <a:p>
            <a:r>
              <a:t>كيف نتصالح؟</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6214"/>
                                        </p:tgtEl>
                                        <p:attrNameLst>
                                          <p:attrName>style.visibility</p:attrName>
                                        </p:attrNameLst>
                                      </p:cBhvr>
                                      <p:to>
                                        <p:strVal val="visible"/>
                                      </p:to>
                                    </p:set>
                                    <p:animEffect transition="in" filter="fade">
                                      <p:cBhvr>
                                        <p:cTn id="7" dur="500"/>
                                        <p:tgtEl>
                                          <p:spTgt spid="62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6220"/>
                                        </p:tgtEl>
                                        <p:attrNameLst>
                                          <p:attrName>style.visibility</p:attrName>
                                        </p:attrNameLst>
                                      </p:cBhvr>
                                      <p:to>
                                        <p:strVal val="visible"/>
                                      </p:to>
                                    </p:set>
                                    <p:animEffect transition="in" filter="fade">
                                      <p:cBhvr>
                                        <p:cTn id="12" dur="500"/>
                                        <p:tgtEl>
                                          <p:spTgt spid="6220"/>
                                        </p:tgtEl>
                                      </p:cBhvr>
                                    </p:animEffect>
                                  </p:childTnLst>
                                </p:cTn>
                              </p:par>
                            </p:childTnLst>
                          </p:cTn>
                        </p:par>
                      </p:childTnLst>
                    </p:cTn>
                  </p:par>
                  <p:par>
                    <p:cTn id="13" fill="hold">
                      <p:stCondLst>
                        <p:cond delay="indefinite"/>
                      </p:stCondLst>
                      <p:childTnLst>
                        <p:par>
                          <p:cTn id="14" fill="hold">
                            <p:stCondLst>
                              <p:cond delay="0"/>
                            </p:stCondLst>
                            <p:childTnLst>
                              <p:par>
                                <p:cTn id="15" presetID="15" presetClass="entr" presetSubtype="9" fill="hold" grpId="0" nodeType="clickEffect">
                                  <p:stCondLst>
                                    <p:cond delay="0"/>
                                  </p:stCondLst>
                                  <p:iterate>
                                    <p:tmAbs val="0"/>
                                  </p:iterate>
                                  <p:childTnLst>
                                    <p:set>
                                      <p:cBhvr>
                                        <p:cTn id="16" fill="hold"/>
                                        <p:tgtEl>
                                          <p:spTgt spid="6215"/>
                                        </p:tgtEl>
                                        <p:attrNameLst>
                                          <p:attrName>style.visibility</p:attrName>
                                        </p:attrNameLst>
                                      </p:cBhvr>
                                      <p:to>
                                        <p:strVal val="visible"/>
                                      </p:to>
                                    </p:set>
                                    <p:anim calcmode="lin" valueType="num">
                                      <p:cBhvr>
                                        <p:cTn id="17" dur="1000" fill="hold"/>
                                        <p:tgtEl>
                                          <p:spTgt spid="6215"/>
                                        </p:tgtEl>
                                        <p:attrNameLst>
                                          <p:attrName>ppt_w</p:attrName>
                                        </p:attrNameLst>
                                      </p:cBhvr>
                                      <p:tavLst>
                                        <p:tav tm="0">
                                          <p:val>
                                            <p:fltVal val="0"/>
                                          </p:val>
                                        </p:tav>
                                        <p:tav tm="100000">
                                          <p:val>
                                            <p:strVal val="#ppt_w"/>
                                          </p:val>
                                        </p:tav>
                                      </p:tavLst>
                                    </p:anim>
                                    <p:anim calcmode="lin" valueType="num">
                                      <p:cBhvr>
                                        <p:cTn id="18" dur="1000" fill="hold"/>
                                        <p:tgtEl>
                                          <p:spTgt spid="6215"/>
                                        </p:tgtEl>
                                        <p:attrNameLst>
                                          <p:attrName>ppt_h</p:attrName>
                                        </p:attrNameLst>
                                      </p:cBhvr>
                                      <p:tavLst>
                                        <p:tav tm="0">
                                          <p:val>
                                            <p:fltVal val="0"/>
                                          </p:val>
                                        </p:tav>
                                        <p:tav tm="100000">
                                          <p:val>
                                            <p:strVal val="#ppt_h"/>
                                          </p:val>
                                        </p:tav>
                                      </p:tavLst>
                                    </p:anim>
                                    <p:anim calcmode="lin" valueType="num">
                                      <p:cBhvr>
                                        <p:cTn id="19" dur="1000" fill="hold"/>
                                        <p:tgtEl>
                                          <p:spTgt spid="6215"/>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621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1" fill="hold">
                      <p:stCondLst>
                        <p:cond delay="indefinite"/>
                      </p:stCondLst>
                      <p:childTnLst>
                        <p:par>
                          <p:cTn id="22" fill="hold">
                            <p:stCondLst>
                              <p:cond delay="0"/>
                            </p:stCondLst>
                            <p:childTnLst>
                              <p:par>
                                <p:cTn id="23" presetID="15" presetClass="entr" presetSubtype="9" fill="hold" grpId="0" nodeType="clickEffect">
                                  <p:stCondLst>
                                    <p:cond delay="0"/>
                                  </p:stCondLst>
                                  <p:iterate>
                                    <p:tmAbs val="0"/>
                                  </p:iterate>
                                  <p:childTnLst>
                                    <p:set>
                                      <p:cBhvr>
                                        <p:cTn id="24" fill="hold"/>
                                        <p:tgtEl>
                                          <p:spTgt spid="6216"/>
                                        </p:tgtEl>
                                        <p:attrNameLst>
                                          <p:attrName>style.visibility</p:attrName>
                                        </p:attrNameLst>
                                      </p:cBhvr>
                                      <p:to>
                                        <p:strVal val="visible"/>
                                      </p:to>
                                    </p:set>
                                    <p:anim calcmode="lin" valueType="num">
                                      <p:cBhvr>
                                        <p:cTn id="25" dur="1000" fill="hold"/>
                                        <p:tgtEl>
                                          <p:spTgt spid="6216"/>
                                        </p:tgtEl>
                                        <p:attrNameLst>
                                          <p:attrName>ppt_w</p:attrName>
                                        </p:attrNameLst>
                                      </p:cBhvr>
                                      <p:tavLst>
                                        <p:tav tm="0">
                                          <p:val>
                                            <p:fltVal val="0"/>
                                          </p:val>
                                        </p:tav>
                                        <p:tav tm="100000">
                                          <p:val>
                                            <p:strVal val="#ppt_w"/>
                                          </p:val>
                                        </p:tav>
                                      </p:tavLst>
                                    </p:anim>
                                    <p:anim calcmode="lin" valueType="num">
                                      <p:cBhvr>
                                        <p:cTn id="26" dur="1000" fill="hold"/>
                                        <p:tgtEl>
                                          <p:spTgt spid="6216"/>
                                        </p:tgtEl>
                                        <p:attrNameLst>
                                          <p:attrName>ppt_h</p:attrName>
                                        </p:attrNameLst>
                                      </p:cBhvr>
                                      <p:tavLst>
                                        <p:tav tm="0">
                                          <p:val>
                                            <p:fltVal val="0"/>
                                          </p:val>
                                        </p:tav>
                                        <p:tav tm="100000">
                                          <p:val>
                                            <p:strVal val="#ppt_h"/>
                                          </p:val>
                                        </p:tav>
                                      </p:tavLst>
                                    </p:anim>
                                    <p:anim calcmode="lin" valueType="num">
                                      <p:cBhvr>
                                        <p:cTn id="27" dur="1000" fill="hold"/>
                                        <p:tgtEl>
                                          <p:spTgt spid="6216"/>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621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9" fill="hold">
                      <p:stCondLst>
                        <p:cond delay="indefinite"/>
                      </p:stCondLst>
                      <p:childTnLst>
                        <p:par>
                          <p:cTn id="30" fill="hold">
                            <p:stCondLst>
                              <p:cond delay="0"/>
                            </p:stCondLst>
                            <p:childTnLst>
                              <p:par>
                                <p:cTn id="31" presetID="15" presetClass="entr" presetSubtype="9" fill="hold" grpId="0" nodeType="clickEffect">
                                  <p:stCondLst>
                                    <p:cond delay="0"/>
                                  </p:stCondLst>
                                  <p:iterate>
                                    <p:tmAbs val="0"/>
                                  </p:iterate>
                                  <p:childTnLst>
                                    <p:set>
                                      <p:cBhvr>
                                        <p:cTn id="32" fill="hold"/>
                                        <p:tgtEl>
                                          <p:spTgt spid="6217"/>
                                        </p:tgtEl>
                                        <p:attrNameLst>
                                          <p:attrName>style.visibility</p:attrName>
                                        </p:attrNameLst>
                                      </p:cBhvr>
                                      <p:to>
                                        <p:strVal val="visible"/>
                                      </p:to>
                                    </p:set>
                                    <p:anim calcmode="lin" valueType="num">
                                      <p:cBhvr>
                                        <p:cTn id="33" dur="1000" fill="hold"/>
                                        <p:tgtEl>
                                          <p:spTgt spid="6217"/>
                                        </p:tgtEl>
                                        <p:attrNameLst>
                                          <p:attrName>ppt_w</p:attrName>
                                        </p:attrNameLst>
                                      </p:cBhvr>
                                      <p:tavLst>
                                        <p:tav tm="0">
                                          <p:val>
                                            <p:fltVal val="0"/>
                                          </p:val>
                                        </p:tav>
                                        <p:tav tm="100000">
                                          <p:val>
                                            <p:strVal val="#ppt_w"/>
                                          </p:val>
                                        </p:tav>
                                      </p:tavLst>
                                    </p:anim>
                                    <p:anim calcmode="lin" valueType="num">
                                      <p:cBhvr>
                                        <p:cTn id="34" dur="1000" fill="hold"/>
                                        <p:tgtEl>
                                          <p:spTgt spid="6217"/>
                                        </p:tgtEl>
                                        <p:attrNameLst>
                                          <p:attrName>ppt_h</p:attrName>
                                        </p:attrNameLst>
                                      </p:cBhvr>
                                      <p:tavLst>
                                        <p:tav tm="0">
                                          <p:val>
                                            <p:fltVal val="0"/>
                                          </p:val>
                                        </p:tav>
                                        <p:tav tm="100000">
                                          <p:val>
                                            <p:strVal val="#ppt_h"/>
                                          </p:val>
                                        </p:tav>
                                      </p:tavLst>
                                    </p:anim>
                                    <p:anim calcmode="lin" valueType="num">
                                      <p:cBhvr>
                                        <p:cTn id="35" dur="1000" fill="hold"/>
                                        <p:tgtEl>
                                          <p:spTgt spid="6217"/>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62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p:stCondLst>
                        <p:cond delay="indefinite"/>
                      </p:stCondLst>
                      <p:childTnLst>
                        <p:par>
                          <p:cTn id="38" fill="hold">
                            <p:stCondLst>
                              <p:cond delay="0"/>
                            </p:stCondLst>
                            <p:childTnLst>
                              <p:par>
                                <p:cTn id="39" presetID="15" presetClass="entr" presetSubtype="9" fill="hold" grpId="0" nodeType="clickEffect">
                                  <p:stCondLst>
                                    <p:cond delay="0"/>
                                  </p:stCondLst>
                                  <p:iterate>
                                    <p:tmAbs val="0"/>
                                  </p:iterate>
                                  <p:childTnLst>
                                    <p:set>
                                      <p:cBhvr>
                                        <p:cTn id="40" fill="hold"/>
                                        <p:tgtEl>
                                          <p:spTgt spid="6219"/>
                                        </p:tgtEl>
                                        <p:attrNameLst>
                                          <p:attrName>style.visibility</p:attrName>
                                        </p:attrNameLst>
                                      </p:cBhvr>
                                      <p:to>
                                        <p:strVal val="visible"/>
                                      </p:to>
                                    </p:set>
                                    <p:anim calcmode="lin" valueType="num">
                                      <p:cBhvr>
                                        <p:cTn id="41" dur="1000" fill="hold"/>
                                        <p:tgtEl>
                                          <p:spTgt spid="6219"/>
                                        </p:tgtEl>
                                        <p:attrNameLst>
                                          <p:attrName>ppt_w</p:attrName>
                                        </p:attrNameLst>
                                      </p:cBhvr>
                                      <p:tavLst>
                                        <p:tav tm="0">
                                          <p:val>
                                            <p:fltVal val="0"/>
                                          </p:val>
                                        </p:tav>
                                        <p:tav tm="100000">
                                          <p:val>
                                            <p:strVal val="#ppt_w"/>
                                          </p:val>
                                        </p:tav>
                                      </p:tavLst>
                                    </p:anim>
                                    <p:anim calcmode="lin" valueType="num">
                                      <p:cBhvr>
                                        <p:cTn id="42" dur="1000" fill="hold"/>
                                        <p:tgtEl>
                                          <p:spTgt spid="6219"/>
                                        </p:tgtEl>
                                        <p:attrNameLst>
                                          <p:attrName>ppt_h</p:attrName>
                                        </p:attrNameLst>
                                      </p:cBhvr>
                                      <p:tavLst>
                                        <p:tav tm="0">
                                          <p:val>
                                            <p:fltVal val="0"/>
                                          </p:val>
                                        </p:tav>
                                        <p:tav tm="100000">
                                          <p:val>
                                            <p:strVal val="#ppt_h"/>
                                          </p:val>
                                        </p:tav>
                                      </p:tavLst>
                                    </p:anim>
                                    <p:anim calcmode="lin" valueType="num">
                                      <p:cBhvr>
                                        <p:cTn id="43" dur="1000" fill="hold"/>
                                        <p:tgtEl>
                                          <p:spTgt spid="6219"/>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62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p:stCondLst>
                        <p:cond delay="indefinite"/>
                      </p:stCondLst>
                      <p:childTnLst>
                        <p:par>
                          <p:cTn id="46" fill="hold">
                            <p:stCondLst>
                              <p:cond delay="0"/>
                            </p:stCondLst>
                            <p:childTnLst>
                              <p:par>
                                <p:cTn id="47" presetID="15" presetClass="entr" presetSubtype="9" fill="hold" grpId="0" nodeType="clickEffect">
                                  <p:stCondLst>
                                    <p:cond delay="0"/>
                                  </p:stCondLst>
                                  <p:iterate>
                                    <p:tmAbs val="0"/>
                                  </p:iterate>
                                  <p:childTnLst>
                                    <p:set>
                                      <p:cBhvr>
                                        <p:cTn id="48" fill="hold"/>
                                        <p:tgtEl>
                                          <p:spTgt spid="6218"/>
                                        </p:tgtEl>
                                        <p:attrNameLst>
                                          <p:attrName>style.visibility</p:attrName>
                                        </p:attrNameLst>
                                      </p:cBhvr>
                                      <p:to>
                                        <p:strVal val="visible"/>
                                      </p:to>
                                    </p:set>
                                    <p:anim calcmode="lin" valueType="num">
                                      <p:cBhvr>
                                        <p:cTn id="49" dur="1000" fill="hold"/>
                                        <p:tgtEl>
                                          <p:spTgt spid="6218"/>
                                        </p:tgtEl>
                                        <p:attrNameLst>
                                          <p:attrName>ppt_w</p:attrName>
                                        </p:attrNameLst>
                                      </p:cBhvr>
                                      <p:tavLst>
                                        <p:tav tm="0">
                                          <p:val>
                                            <p:fltVal val="0"/>
                                          </p:val>
                                        </p:tav>
                                        <p:tav tm="100000">
                                          <p:val>
                                            <p:strVal val="#ppt_w"/>
                                          </p:val>
                                        </p:tav>
                                      </p:tavLst>
                                    </p:anim>
                                    <p:anim calcmode="lin" valueType="num">
                                      <p:cBhvr>
                                        <p:cTn id="50" dur="1000" fill="hold"/>
                                        <p:tgtEl>
                                          <p:spTgt spid="6218"/>
                                        </p:tgtEl>
                                        <p:attrNameLst>
                                          <p:attrName>ppt_h</p:attrName>
                                        </p:attrNameLst>
                                      </p:cBhvr>
                                      <p:tavLst>
                                        <p:tav tm="0">
                                          <p:val>
                                            <p:fltVal val="0"/>
                                          </p:val>
                                        </p:tav>
                                        <p:tav tm="100000">
                                          <p:val>
                                            <p:strVal val="#ppt_h"/>
                                          </p:val>
                                        </p:tav>
                                      </p:tavLst>
                                    </p:anim>
                                    <p:anim calcmode="lin" valueType="num">
                                      <p:cBhvr>
                                        <p:cTn id="51" dur="1000" fill="hold"/>
                                        <p:tgtEl>
                                          <p:spTgt spid="6218"/>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62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4" grpId="0" animBg="1" advAuto="0"/>
      <p:bldP spid="6215" grpId="0" animBg="1" advAuto="0"/>
      <p:bldP spid="6216" grpId="0" animBg="1" advAuto="0"/>
      <p:bldP spid="6217" grpId="0" animBg="1" advAuto="0"/>
      <p:bldP spid="6218" grpId="0" animBg="1" advAuto="0"/>
      <p:bldP spid="6219" grpId="0" animBg="1" advAuto="0"/>
      <p:bldP spid="6220" grpId="0"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8" name="Rectangle 4"/>
          <p:cNvSpPr>
            <a:spLocks noGrp="1" noChangeArrowheads="1"/>
          </p:cNvSpPr>
          <p:nvPr>
            <p:ph type="title" idx="4294967295"/>
          </p:nvPr>
        </p:nvSpPr>
        <p:spPr>
          <a:xfrm>
            <a:off x="228600" y="457200"/>
            <a:ext cx="7772400" cy="769938"/>
          </a:xfrm>
          <a:solidFill>
            <a:srgbClr val="000033"/>
          </a:solidFill>
          <a:effectLst>
            <a:outerShdw blurRad="63500" dist="107763" dir="18900000" algn="ctr" rotWithShape="0">
              <a:schemeClr val="bg2">
                <a:alpha val="50000"/>
              </a:schemeClr>
            </a:outerShdw>
          </a:effectLst>
        </p:spPr>
        <p:txBody>
          <a:bodyPr anchor="t">
            <a:spAutoFit/>
          </a:bodyPr>
          <a:lstStyle/>
          <a:p>
            <a:pPr>
              <a:spcBef>
                <a:spcPct val="50000"/>
              </a:spcBef>
              <a:defRPr/>
            </a:pPr>
            <a:r>
              <a:rPr lang="ar-SA" b="0" dirty="0">
                <a:latin typeface="SimSun"/>
                <a:ea typeface="SimSun"/>
                <a:cs typeface="SimSun"/>
                <a:sym typeface="SimSun"/>
              </a:rPr>
              <a:t>نظريات تتميم العهد الجديد</a:t>
            </a:r>
            <a:endParaRPr kumimoji="0" lang="en-US" b="1" dirty="0">
              <a:solidFill>
                <a:schemeClr val="tx1"/>
              </a:solidFill>
              <a:latin typeface="Jott 43 Extended" charset="0"/>
              <a:ea typeface="ＭＳ Ｐゴシック" charset="0"/>
              <a:cs typeface="ＭＳ Ｐゴシック" charset="0"/>
            </a:endParaRPr>
          </a:p>
        </p:txBody>
      </p:sp>
      <p:sp>
        <p:nvSpPr>
          <p:cNvPr id="3" name="Rectangle 4"/>
          <p:cNvSpPr txBox="1">
            <a:spLocks noChangeArrowheads="1"/>
          </p:cNvSpPr>
          <p:nvPr/>
        </p:nvSpPr>
        <p:spPr bwMode="auto">
          <a:xfrm>
            <a:off x="457200" y="1981200"/>
            <a:ext cx="7772400" cy="3970318"/>
          </a:xfrm>
          <a:prstGeom prst="rect">
            <a:avLst/>
          </a:prstGeom>
          <a:noFill/>
          <a:ln w="9525">
            <a:noFill/>
            <a:miter lim="800000"/>
            <a:headEnd/>
            <a:tailEnd/>
          </a:ln>
          <a:effectLst>
            <a:outerShdw blurRad="63500" dist="107763" dir="18900000" algn="ctr" rotWithShape="0">
              <a:schemeClr val="bg2">
                <a:alpha val="50000"/>
              </a:schemeClr>
            </a:outerShdw>
          </a:effectLst>
        </p:spPr>
        <p:txBody>
          <a:bodyPr>
            <a:spAutoFit/>
          </a:bodyPr>
          <a:lstStyle>
            <a:lvl1pPr marL="444500" indent="-4445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444500" marR="0" lvl="0" indent="-444500" algn="r" defTabSz="914400" rtl="1" eaLnBrk="0" fontAlgn="base" latinLnBrk="0" hangingPunct="0">
              <a:lnSpc>
                <a:spcPct val="100000"/>
              </a:lnSpc>
              <a:spcBef>
                <a:spcPct val="50000"/>
              </a:spcBef>
              <a:spcAft>
                <a:spcPct val="0"/>
              </a:spcAft>
              <a:buClrTx/>
              <a:buSzTx/>
              <a:buFont typeface="Arial" charset="0"/>
              <a:buChar char="•"/>
              <a:tabLst/>
              <a:defRPr/>
            </a:pPr>
            <a:r>
              <a:rPr lang="ar-SA" sz="3600" b="1" dirty="0">
                <a:latin typeface="SimSun"/>
                <a:ea typeface="SimSun"/>
                <a:cs typeface="SimSun"/>
                <a:sym typeface="SimSun"/>
              </a:rPr>
              <a:t>إعادة صياغة العهد الموسوي</a:t>
            </a:r>
            <a:endParaRPr kumimoji="0" lang="en-US"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endParaRPr>
          </a:p>
          <a:p>
            <a:pPr algn="r" defTabSz="914400" rtl="1" eaLnBrk="0" fontAlgn="base">
              <a:spcBef>
                <a:spcPct val="50000"/>
              </a:spcBef>
              <a:spcAft>
                <a:spcPct val="0"/>
              </a:spcAft>
              <a:buFont typeface="Arial" charset="0"/>
              <a:buChar char="•"/>
              <a:defRPr/>
            </a:pPr>
            <a:r>
              <a:rPr lang="ar-SA" sz="3600" b="1" dirty="0">
                <a:latin typeface="SimSun"/>
                <a:ea typeface="SimSun"/>
                <a:cs typeface="SimSun"/>
                <a:sym typeface="SimSun"/>
              </a:rPr>
              <a:t>الكنيسة فقط</a:t>
            </a:r>
            <a:endParaRPr kumimoji="0" lang="en-US"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endParaRPr>
          </a:p>
          <a:p>
            <a:pPr marL="444500" marR="0" lvl="0" indent="-444500" algn="r" defTabSz="914400" rtl="1" eaLnBrk="0" fontAlgn="base" latinLnBrk="0" hangingPunct="0">
              <a:lnSpc>
                <a:spcPct val="100000"/>
              </a:lnSpc>
              <a:spcBef>
                <a:spcPct val="50000"/>
              </a:spcBef>
              <a:spcAft>
                <a:spcPct val="0"/>
              </a:spcAft>
              <a:buClrTx/>
              <a:buSzTx/>
              <a:buFont typeface="Arial" charset="0"/>
              <a:buChar char="•"/>
              <a:tabLst/>
              <a:defRPr/>
            </a:pPr>
            <a:r>
              <a:rPr lang="ar-SA" sz="3600" b="1" dirty="0">
                <a:latin typeface="Times New Roman"/>
                <a:ea typeface="Times New Roman"/>
                <a:cs typeface="Times New Roman"/>
                <a:sym typeface="Times New Roman"/>
              </a:rPr>
              <a:t>إسرائيل فقط</a:t>
            </a:r>
            <a:endParaRPr kumimoji="0" lang="en-US"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endParaRPr>
          </a:p>
          <a:p>
            <a:pPr algn="r" defTabSz="914400" rtl="1" eaLnBrk="0" fontAlgn="base">
              <a:spcBef>
                <a:spcPct val="50000"/>
              </a:spcBef>
              <a:spcAft>
                <a:spcPct val="0"/>
              </a:spcAft>
              <a:buFont typeface="Arial" charset="0"/>
              <a:buChar char="•"/>
              <a:defRPr/>
            </a:pPr>
            <a:r>
              <a:rPr kumimoji="0" lang="ar-SA"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rPr>
              <a:t>عهدين جديدين</a:t>
            </a:r>
            <a:endParaRPr kumimoji="0" lang="en-US"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endParaRPr>
          </a:p>
          <a:p>
            <a:pPr algn="r" defTabSz="914400" rtl="1" eaLnBrk="0" fontAlgn="base">
              <a:spcBef>
                <a:spcPct val="50000"/>
              </a:spcBef>
              <a:spcAft>
                <a:spcPct val="0"/>
              </a:spcAft>
              <a:buFont typeface="Arial" charset="0"/>
              <a:buChar char="•"/>
              <a:defRPr/>
            </a:pPr>
            <a:r>
              <a:rPr lang="ar-SA" sz="3600" b="1" dirty="0">
                <a:latin typeface="SimSun"/>
                <a:ea typeface="SimSun"/>
                <a:cs typeface="SimSun"/>
                <a:sym typeface="SimSun"/>
              </a:rPr>
              <a:t>مساهمة الكنيسة</a:t>
            </a:r>
          </a:p>
        </p:txBody>
      </p:sp>
      <p:sp>
        <p:nvSpPr>
          <p:cNvPr id="4" name="Text Box 5"/>
          <p:cNvSpPr txBox="1">
            <a:spLocks noChangeArrowheads="1"/>
          </p:cNvSpPr>
          <p:nvPr/>
        </p:nvSpPr>
        <p:spPr bwMode="auto">
          <a:xfrm>
            <a:off x="8534400" y="0"/>
            <a:ext cx="52705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CECFF"/>
                </a:solidFill>
                <a:effectLst/>
                <a:uLnTx/>
                <a:uFillTx/>
                <a:latin typeface="Arial" pitchFamily="-108" charset="0"/>
                <a:ea typeface="ＭＳ Ｐゴシック" pitchFamily="-108" charset="-128"/>
                <a:cs typeface="ＭＳ Ｐゴシック" pitchFamily="-108" charset="-128"/>
              </a:rPr>
              <a:t>25</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0" name="Rectangle 6"/>
          <p:cNvSpPr/>
          <p:nvPr/>
        </p:nvSpPr>
        <p:spPr>
          <a:xfrm>
            <a:off x="0" y="0"/>
            <a:ext cx="9144000" cy="6858000"/>
          </a:xfrm>
          <a:prstGeom prst="rect">
            <a:avLst/>
          </a:prstGeom>
          <a:solidFill>
            <a:srgbClr val="D1E9F2"/>
          </a:solidFill>
          <a:ln>
            <a:solidFill>
              <a:srgbClr val="000000"/>
            </a:solidFill>
          </a:ln>
        </p:spPr>
        <p:txBody>
          <a:bodyPr lIns="45719" rIns="45719"/>
          <a:lstStyle/>
          <a:p>
            <a:pPr defTabSz="914400">
              <a:defRPr sz="2400"/>
            </a:pPr>
            <a:endParaRPr/>
          </a:p>
        </p:txBody>
      </p:sp>
      <p:graphicFrame>
        <p:nvGraphicFramePr>
          <p:cNvPr id="6241" name="Group 4"/>
          <p:cNvGraphicFramePr/>
          <p:nvPr>
            <p:extLst>
              <p:ext uri="{D42A27DB-BD31-4B8C-83A1-F6EECF244321}">
                <p14:modId xmlns:p14="http://schemas.microsoft.com/office/powerpoint/2010/main" val="3190545536"/>
              </p:ext>
            </p:extLst>
          </p:nvPr>
        </p:nvGraphicFramePr>
        <p:xfrm>
          <a:off x="67235" y="0"/>
          <a:ext cx="9076765" cy="6748463"/>
        </p:xfrm>
        <a:graphic>
          <a:graphicData uri="http://schemas.openxmlformats.org/drawingml/2006/table">
            <a:tbl>
              <a:tblPr>
                <a:tableStyleId>{4C3C2611-4C71-4FC5-86AE-919BDF0F9419}</a:tableStyleId>
              </a:tblPr>
              <a:tblGrid>
                <a:gridCol w="1266265">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algn="ctr" rtl="1">
                        <a:defRPr sz="2000" b="1">
                          <a:solidFill>
                            <a:srgbClr val="FEFEEF"/>
                          </a:solidFill>
                          <a:effectLst/>
                        </a:defRPr>
                      </a:pPr>
                      <a:r>
                        <a:rPr sz="2400" b="0">
                          <a:latin typeface="SimSun"/>
                          <a:ea typeface="SimSun"/>
                          <a:cs typeface="SimSun"/>
                          <a:sym typeface="SimSun"/>
                        </a:rPr>
                        <a:t>النظرة</a:t>
                      </a:r>
                    </a:p>
                  </a:txBody>
                  <a:tcPr marL="0" marR="0" marT="0" marB="0" horzOverflow="overflow">
                    <a:lnL w="28575">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400" b="0">
                          <a:latin typeface="SimSun"/>
                          <a:ea typeface="SimSun"/>
                          <a:cs typeface="SimSun"/>
                          <a:sym typeface="SimSun"/>
                        </a:rPr>
                        <a:t>التفسير</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400" b="0">
                          <a:latin typeface="SimSun"/>
                          <a:ea typeface="SimSun"/>
                          <a:cs typeface="SimSun"/>
                          <a:sym typeface="SimSun"/>
                        </a:rPr>
                        <a:t>المدرسة و العلماء</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400"/>
                        <a:t> </a:t>
                      </a:r>
                      <a:r>
                        <a:rPr sz="2400" b="0">
                          <a:latin typeface="SimSun"/>
                          <a:ea typeface="SimSun"/>
                          <a:cs typeface="SimSun"/>
                          <a:sym typeface="SimSun"/>
                        </a:rPr>
                        <a:t>المشاكل</a:t>
                      </a:r>
                    </a:p>
                  </a:txBody>
                  <a:tcPr marL="0" marR="0" marT="0" marB="0" horzOverflow="overflow">
                    <a:lnL w="12700">
                      <a:solidFill>
                        <a:srgbClr val="000000"/>
                      </a:solidFill>
                    </a:lnL>
                    <a:lnR w="28575">
                      <a:solidFill>
                        <a:srgbClr val="000000"/>
                      </a:solidFill>
                    </a:lnR>
                    <a:lnT w="28575">
                      <a:solidFill>
                        <a:srgbClr val="000000"/>
                      </a:solidFill>
                    </a:lnT>
                    <a:lnB w="12700">
                      <a:solidFill>
                        <a:srgbClr val="000000"/>
                      </a:solidFill>
                    </a:lnB>
                    <a:solidFill>
                      <a:srgbClr val="000000"/>
                    </a:solidFill>
                  </a:tcPr>
                </a:tc>
                <a:extLst>
                  <a:ext uri="{0D108BD9-81ED-4DB2-BD59-A6C34878D82A}">
                    <a16:rowId xmlns:a16="http://schemas.microsoft.com/office/drawing/2014/main" val="10000"/>
                  </a:ext>
                </a:extLst>
              </a:tr>
              <a:tr h="3462338">
                <a:tc>
                  <a:txBody>
                    <a:bodyPr/>
                    <a:lstStyle/>
                    <a:p>
                      <a:pPr algn="ctr" rtl="1">
                        <a:defRPr sz="1800" b="1">
                          <a:effectLst/>
                        </a:defRPr>
                      </a:pPr>
                      <a:r>
                        <a:rPr sz="2000" b="0" dirty="0" err="1">
                          <a:latin typeface="SimSun"/>
                          <a:ea typeface="SimSun"/>
                          <a:cs typeface="SimSun"/>
                          <a:sym typeface="SimSun"/>
                        </a:rPr>
                        <a:t>إعادة</a:t>
                      </a:r>
                      <a:r>
                        <a:rPr sz="2000" b="0" dirty="0">
                          <a:latin typeface="SimSun"/>
                          <a:ea typeface="SimSun"/>
                          <a:cs typeface="SimSun"/>
                          <a:sym typeface="SimSun"/>
                        </a:rPr>
                        <a:t> </a:t>
                      </a:r>
                      <a:r>
                        <a:rPr sz="2000" b="0" dirty="0" err="1">
                          <a:latin typeface="SimSun"/>
                          <a:ea typeface="SimSun"/>
                          <a:cs typeface="SimSun"/>
                          <a:sym typeface="SimSun"/>
                        </a:rPr>
                        <a:t>صياغة</a:t>
                      </a:r>
                      <a:r>
                        <a:rPr sz="2000" b="0" dirty="0">
                          <a:latin typeface="SimSun"/>
                          <a:ea typeface="SimSun"/>
                          <a:cs typeface="SimSun"/>
                          <a:sym typeface="SimSun"/>
                        </a:rPr>
                        <a:t> العهد </a:t>
                      </a:r>
                      <a:r>
                        <a:rPr sz="2000" b="0" dirty="0" err="1">
                          <a:latin typeface="SimSun"/>
                          <a:ea typeface="SimSun"/>
                          <a:cs typeface="SimSun"/>
                          <a:sym typeface="SimSun"/>
                        </a:rPr>
                        <a:t>الموسوي</a:t>
                      </a:r>
                      <a:endParaRPr sz="2000" b="0" dirty="0">
                        <a:latin typeface="SimSun"/>
                        <a:ea typeface="SimSun"/>
                        <a:cs typeface="SimSun"/>
                        <a:sym typeface="SimSun"/>
                      </a:endParaRPr>
                    </a:p>
                  </a:txBody>
                  <a:tcPr marL="0" marR="0" marT="0" marB="0"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800" b="1">
                          <a:effectLst/>
                        </a:defRPr>
                      </a:pPr>
                      <a:r>
                        <a:rPr sz="2000" b="0">
                          <a:latin typeface="SimSun"/>
                          <a:ea typeface="SimSun"/>
                          <a:cs typeface="SimSun"/>
                          <a:sym typeface="SimSun"/>
                        </a:rPr>
                        <a:t>لا يوجد عهد جديد</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rtl="1">
                        <a:defRPr sz="1800" b="1" u="sng">
                          <a:effectLst/>
                        </a:defRPr>
                      </a:pPr>
                      <a:r>
                        <a:rPr sz="2000" b="0">
                          <a:latin typeface="SimSun"/>
                          <a:ea typeface="SimSun"/>
                          <a:cs typeface="SimSun"/>
                          <a:sym typeface="SimSun"/>
                        </a:rPr>
                        <a:t>النقدية </a:t>
                      </a:r>
                      <a:r>
                        <a:rPr sz="2000"/>
                        <a:t>:</a:t>
                      </a:r>
                      <a:endParaRPr sz="2400"/>
                    </a:p>
                    <a:p>
                      <a:pPr rtl="1">
                        <a:defRPr sz="1800" b="1">
                          <a:effectLst/>
                        </a:defRPr>
                      </a:pPr>
                      <a:r>
                        <a:rPr sz="2000"/>
                        <a:t>–</a:t>
                      </a:r>
                      <a:r>
                        <a:rPr sz="2000" b="0">
                          <a:latin typeface="SimSun"/>
                          <a:ea typeface="SimSun"/>
                          <a:cs typeface="SimSun"/>
                          <a:sym typeface="SimSun"/>
                        </a:rPr>
                        <a:t>كوتيورير</a:t>
                      </a:r>
                      <a:endParaRPr sz="2400"/>
                    </a:p>
                    <a:p>
                      <a:pPr rtl="1">
                        <a:defRPr sz="1800" b="1">
                          <a:effectLst/>
                        </a:defRPr>
                      </a:pPr>
                      <a:r>
                        <a:rPr sz="2000"/>
                        <a:t>–</a:t>
                      </a:r>
                      <a:r>
                        <a:rPr sz="2000" b="0">
                          <a:latin typeface="SimSun"/>
                          <a:ea typeface="SimSun"/>
                          <a:cs typeface="SimSun"/>
                          <a:sym typeface="SimSun"/>
                        </a:rPr>
                        <a:t>دوم</a:t>
                      </a:r>
                      <a:endParaRPr sz="2400"/>
                    </a:p>
                    <a:p>
                      <a:pPr rtl="1">
                        <a:defRPr sz="1800" b="1">
                          <a:effectLst/>
                        </a:defRPr>
                      </a:pPr>
                      <a:r>
                        <a:rPr sz="2000"/>
                        <a:t>–</a:t>
                      </a:r>
                      <a:r>
                        <a:rPr sz="2000" b="0">
                          <a:latin typeface="SimSun"/>
                          <a:ea typeface="SimSun"/>
                          <a:cs typeface="SimSun"/>
                          <a:sym typeface="SimSun"/>
                        </a:rPr>
                        <a:t>شميدت</a:t>
                      </a:r>
                      <a:endParaRPr sz="2400"/>
                    </a:p>
                    <a:p>
                      <a:pPr rtl="1">
                        <a:defRPr sz="1800" b="1">
                          <a:effectLst/>
                        </a:defRPr>
                      </a:pPr>
                      <a:r>
                        <a:rPr sz="2000"/>
                        <a:t>–</a:t>
                      </a:r>
                      <a:r>
                        <a:rPr sz="2000" b="0">
                          <a:latin typeface="SimSun"/>
                          <a:ea typeface="SimSun"/>
                          <a:cs typeface="SimSun"/>
                          <a:sym typeface="SimSun"/>
                        </a:rPr>
                        <a:t>بوتر</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marL="457200" indent="-457200" rtl="1">
                        <a:defRPr sz="1800" b="1">
                          <a:effectLst/>
                        </a:defRPr>
                      </a:pPr>
                      <a:r>
                        <a:rPr sz="2000"/>
                        <a:t>1. </a:t>
                      </a:r>
                      <a:r>
                        <a:rPr sz="2000">
                          <a:latin typeface="Times New Roman"/>
                          <a:ea typeface="Times New Roman"/>
                          <a:cs typeface="Times New Roman"/>
                          <a:sym typeface="Times New Roman"/>
                        </a:rPr>
                        <a:t>رفض التمايزات النصية في العهدين</a:t>
                      </a:r>
                    </a:p>
                    <a:p>
                      <a:pPr marL="265113" indent="-265113" rtl="1">
                        <a:defRPr sz="1800" b="1">
                          <a:effectLst/>
                        </a:defRPr>
                      </a:pPr>
                      <a:r>
                        <a:rPr sz="2000"/>
                        <a:t>2. </a:t>
                      </a:r>
                      <a:r>
                        <a:rPr sz="2000">
                          <a:latin typeface="Times New Roman"/>
                          <a:ea typeface="Times New Roman"/>
                          <a:cs typeface="Times New Roman"/>
                          <a:sym typeface="Times New Roman"/>
                        </a:rPr>
                        <a:t>العهد القديم </a:t>
                      </a:r>
                      <a:r>
                        <a:rPr sz="2000"/>
                        <a:t>= </a:t>
                      </a:r>
                      <a:r>
                        <a:rPr sz="2000">
                          <a:latin typeface="Times New Roman"/>
                          <a:ea typeface="Times New Roman"/>
                          <a:cs typeface="Times New Roman"/>
                          <a:sym typeface="Times New Roman"/>
                        </a:rPr>
                        <a:t>مشروط</a:t>
                      </a:r>
                    </a:p>
                    <a:p>
                      <a:pPr marL="265113" indent="-265113" rtl="1">
                        <a:defRPr sz="1800" b="1">
                          <a:effectLst/>
                        </a:defRPr>
                      </a:pPr>
                      <a:r>
                        <a:rPr sz="2000">
                          <a:latin typeface="Times New Roman"/>
                          <a:ea typeface="Times New Roman"/>
                          <a:cs typeface="Times New Roman"/>
                          <a:sym typeface="Times New Roman"/>
                        </a:rPr>
                        <a:t>العهد الجديد </a:t>
                      </a:r>
                      <a:r>
                        <a:rPr sz="2000"/>
                        <a:t>= </a:t>
                      </a:r>
                      <a:r>
                        <a:rPr sz="2000">
                          <a:latin typeface="Times New Roman"/>
                          <a:ea typeface="Times New Roman"/>
                          <a:cs typeface="Times New Roman"/>
                          <a:sym typeface="Times New Roman"/>
                        </a:rPr>
                        <a:t>غير مشروط</a:t>
                      </a:r>
                    </a:p>
                    <a:p>
                      <a:pPr marL="265113" indent="-265113" rtl="1">
                        <a:defRPr sz="1800" b="1">
                          <a:effectLst/>
                        </a:defRPr>
                      </a:pPr>
                      <a:r>
                        <a:rPr sz="2000"/>
                        <a:t>3. </a:t>
                      </a:r>
                      <a:r>
                        <a:rPr sz="2000">
                          <a:latin typeface="Times New Roman"/>
                          <a:ea typeface="Times New Roman"/>
                          <a:cs typeface="Times New Roman"/>
                          <a:sym typeface="Times New Roman"/>
                        </a:rPr>
                        <a:t>العهد القديم </a:t>
                      </a:r>
                      <a:r>
                        <a:rPr sz="2000"/>
                        <a:t>= </a:t>
                      </a:r>
                      <a:r>
                        <a:rPr sz="2000">
                          <a:latin typeface="Times New Roman"/>
                          <a:ea typeface="Times New Roman"/>
                          <a:cs typeface="Times New Roman"/>
                          <a:sym typeface="Times New Roman"/>
                        </a:rPr>
                        <a:t>مؤقت، العهد الجديد </a:t>
                      </a:r>
                      <a:r>
                        <a:rPr sz="2000"/>
                        <a:t>= </a:t>
                      </a:r>
                      <a:r>
                        <a:rPr sz="2000">
                          <a:latin typeface="Times New Roman"/>
                          <a:ea typeface="Times New Roman"/>
                          <a:cs typeface="Times New Roman"/>
                          <a:sym typeface="Times New Roman"/>
                        </a:rPr>
                        <a:t>أبدي</a:t>
                      </a:r>
                    </a:p>
                    <a:p>
                      <a:pPr marL="265113" indent="-265113" rtl="1">
                        <a:defRPr sz="1800" b="1">
                          <a:effectLst/>
                        </a:defRPr>
                      </a:pPr>
                      <a:r>
                        <a:rPr sz="2000"/>
                        <a:t>4. </a:t>
                      </a:r>
                      <a:r>
                        <a:rPr sz="2000">
                          <a:latin typeface="Times New Roman"/>
                          <a:ea typeface="Times New Roman"/>
                          <a:cs typeface="Times New Roman"/>
                          <a:sym typeface="Times New Roman"/>
                        </a:rPr>
                        <a:t>العهد القديم </a:t>
                      </a:r>
                      <a:r>
                        <a:rPr sz="2000"/>
                        <a:t>= </a:t>
                      </a:r>
                      <a:r>
                        <a:rPr sz="2000">
                          <a:latin typeface="Times New Roman"/>
                          <a:ea typeface="Times New Roman"/>
                          <a:cs typeface="Times New Roman"/>
                          <a:sym typeface="Times New Roman"/>
                        </a:rPr>
                        <a:t>خارجي، العهد الجديد </a:t>
                      </a:r>
                      <a:r>
                        <a:rPr sz="2000"/>
                        <a:t>= </a:t>
                      </a:r>
                      <a:r>
                        <a:rPr sz="2000">
                          <a:latin typeface="Times New Roman"/>
                          <a:ea typeface="Times New Roman"/>
                          <a:cs typeface="Times New Roman"/>
                          <a:sym typeface="Times New Roman"/>
                        </a:rPr>
                        <a:t>داخلي</a:t>
                      </a:r>
                    </a:p>
                    <a:p>
                      <a:pPr marL="265113" indent="-265113" rtl="1">
                        <a:defRPr sz="1800" b="1">
                          <a:effectLst/>
                        </a:defRPr>
                      </a:pPr>
                      <a:r>
                        <a:rPr sz="2000"/>
                        <a:t>5. </a:t>
                      </a:r>
                      <a:r>
                        <a:rPr sz="2000">
                          <a:latin typeface="Times New Roman"/>
                          <a:ea typeface="Times New Roman"/>
                          <a:cs typeface="Times New Roman"/>
                          <a:sym typeface="Times New Roman"/>
                        </a:rPr>
                        <a:t>العهد القديم </a:t>
                      </a:r>
                      <a:r>
                        <a:rPr sz="2000"/>
                        <a:t>= </a:t>
                      </a:r>
                      <a:r>
                        <a:rPr sz="2000">
                          <a:latin typeface="Times New Roman"/>
                          <a:ea typeface="Times New Roman"/>
                          <a:cs typeface="Times New Roman"/>
                          <a:sym typeface="Times New Roman"/>
                        </a:rPr>
                        <a:t>لا يوجد تمكين</a:t>
                      </a:r>
                    </a:p>
                    <a:p>
                      <a:pPr marL="265113" indent="-265113" rtl="1">
                        <a:defRPr sz="1800" b="1">
                          <a:effectLst/>
                        </a:defRPr>
                      </a:pPr>
                      <a:r>
                        <a:rPr sz="2000">
                          <a:latin typeface="Times New Roman"/>
                          <a:ea typeface="Times New Roman"/>
                          <a:cs typeface="Times New Roman"/>
                          <a:sym typeface="Times New Roman"/>
                        </a:rPr>
                        <a:t>العهد الجديد </a:t>
                      </a:r>
                      <a:r>
                        <a:rPr sz="2000"/>
                        <a:t>= </a:t>
                      </a:r>
                      <a:r>
                        <a:rPr sz="2000">
                          <a:latin typeface="Times New Roman"/>
                          <a:ea typeface="Times New Roman"/>
                          <a:cs typeface="Times New Roman"/>
                          <a:sym typeface="Times New Roman"/>
                        </a:rPr>
                        <a:t>تمكين</a:t>
                      </a:r>
                      <a:endParaRPr sz="2400"/>
                    </a:p>
                    <a:p>
                      <a:pPr marL="265113" indent="-265113" rtl="1">
                        <a:defRPr sz="1800" b="1">
                          <a:effectLst/>
                        </a:defRPr>
                      </a:pPr>
                      <a:r>
                        <a:rPr sz="2000"/>
                        <a:t>6. </a:t>
                      </a:r>
                      <a:r>
                        <a:rPr sz="2000">
                          <a:latin typeface="Times New Roman"/>
                          <a:ea typeface="Times New Roman"/>
                          <a:cs typeface="Times New Roman"/>
                          <a:sym typeface="Times New Roman"/>
                        </a:rPr>
                        <a:t>العهد الجديد </a:t>
                      </a:r>
                      <a:r>
                        <a:rPr sz="2000"/>
                        <a:t>= </a:t>
                      </a:r>
                      <a:r>
                        <a:rPr sz="2000">
                          <a:latin typeface="Times New Roman"/>
                          <a:ea typeface="Times New Roman"/>
                          <a:cs typeface="Times New Roman"/>
                          <a:sym typeface="Times New Roman"/>
                        </a:rPr>
                        <a:t>السلام و الإزدهار و الملاذ و الروح </a:t>
                      </a:r>
                      <a:r>
                        <a:rPr sz="2000"/>
                        <a:t>(</a:t>
                      </a:r>
                      <a:r>
                        <a:rPr sz="2000">
                          <a:latin typeface="Times New Roman"/>
                          <a:ea typeface="Times New Roman"/>
                          <a:cs typeface="Times New Roman"/>
                          <a:sym typeface="Times New Roman"/>
                        </a:rPr>
                        <a:t>مقاطع متوازية</a:t>
                      </a:r>
                      <a:r>
                        <a:rPr sz="2000"/>
                        <a:t>) </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1"/>
                  </a:ext>
                </a:extLst>
              </a:tr>
              <a:tr h="2663825">
                <a:tc>
                  <a:txBody>
                    <a:bodyPr/>
                    <a:lstStyle/>
                    <a:p>
                      <a:pPr algn="ctr" rtl="1">
                        <a:defRPr sz="1800" b="1">
                          <a:effectLst/>
                        </a:defRPr>
                      </a:pPr>
                      <a:r>
                        <a:rPr sz="2000" b="0" dirty="0">
                          <a:latin typeface="SimSun"/>
                          <a:ea typeface="SimSun"/>
                          <a:cs typeface="SimSun"/>
                          <a:sym typeface="SimSun"/>
                        </a:rPr>
                        <a:t>الكنيسة </a:t>
                      </a:r>
                      <a:r>
                        <a:rPr sz="2000" b="0" dirty="0" err="1">
                          <a:latin typeface="SimSun"/>
                          <a:ea typeface="SimSun"/>
                          <a:cs typeface="SimSun"/>
                          <a:sym typeface="SimSun"/>
                        </a:rPr>
                        <a:t>فقط</a:t>
                      </a:r>
                      <a:endParaRPr sz="2000" b="0" dirty="0">
                        <a:latin typeface="SimSun"/>
                        <a:ea typeface="SimSun"/>
                        <a:cs typeface="SimSun"/>
                        <a:sym typeface="SimSun"/>
                      </a:endParaRPr>
                    </a:p>
                  </a:txBody>
                  <a:tcPr marL="0" marR="0" marT="0" marB="0"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800" b="1">
                          <a:effectLst/>
                        </a:defRPr>
                      </a:pPr>
                      <a:r>
                        <a:rPr sz="2000" b="0">
                          <a:latin typeface="SimSun"/>
                          <a:ea typeface="SimSun"/>
                          <a:cs typeface="SimSun"/>
                          <a:sym typeface="SimSun"/>
                        </a:rPr>
                        <a:t>لا مشاركة لإسرائيل</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rtl="1">
                        <a:defRPr sz="1800" b="1" u="sng">
                          <a:effectLst/>
                        </a:defRPr>
                      </a:pPr>
                      <a:r>
                        <a:rPr sz="2000" b="0" dirty="0" err="1">
                          <a:latin typeface="SimSun"/>
                          <a:ea typeface="SimSun"/>
                          <a:cs typeface="SimSun"/>
                          <a:sym typeface="SimSun"/>
                        </a:rPr>
                        <a:t>اللاألفية</a:t>
                      </a:r>
                      <a:r>
                        <a:rPr sz="2000" b="0" dirty="0">
                          <a:latin typeface="SimSun"/>
                          <a:ea typeface="SimSun"/>
                          <a:cs typeface="SimSun"/>
                          <a:sym typeface="SimSun"/>
                        </a:rPr>
                        <a:t> </a:t>
                      </a:r>
                      <a:r>
                        <a:rPr sz="2000" dirty="0"/>
                        <a:t>/ </a:t>
                      </a:r>
                      <a:r>
                        <a:rPr sz="2000" b="0" dirty="0" err="1">
                          <a:latin typeface="SimSun"/>
                          <a:ea typeface="SimSun"/>
                          <a:cs typeface="SimSun"/>
                          <a:sym typeface="SimSun"/>
                        </a:rPr>
                        <a:t>بعد</a:t>
                      </a:r>
                      <a:r>
                        <a:rPr sz="2000" b="0" dirty="0">
                          <a:latin typeface="SimSun"/>
                          <a:ea typeface="SimSun"/>
                          <a:cs typeface="SimSun"/>
                          <a:sym typeface="SimSun"/>
                        </a:rPr>
                        <a:t> </a:t>
                      </a:r>
                      <a:r>
                        <a:rPr sz="2000" b="0" dirty="0" err="1">
                          <a:latin typeface="SimSun"/>
                          <a:ea typeface="SimSun"/>
                          <a:cs typeface="SimSun"/>
                          <a:sym typeface="SimSun"/>
                        </a:rPr>
                        <a:t>الألفية</a:t>
                      </a:r>
                      <a:r>
                        <a:rPr sz="2000" b="0" dirty="0">
                          <a:latin typeface="SimSun"/>
                          <a:ea typeface="SimSun"/>
                          <a:cs typeface="SimSun"/>
                          <a:sym typeface="SimSun"/>
                        </a:rPr>
                        <a:t> </a:t>
                      </a:r>
                      <a:r>
                        <a:rPr sz="2000" dirty="0"/>
                        <a:t>:</a:t>
                      </a:r>
                      <a:endParaRPr sz="2400" dirty="0"/>
                    </a:p>
                    <a:p>
                      <a:pPr rtl="1">
                        <a:defRPr sz="1800" b="1">
                          <a:effectLst/>
                        </a:defRPr>
                      </a:pPr>
                      <a:r>
                        <a:rPr sz="2000" dirty="0"/>
                        <a:t>–</a:t>
                      </a:r>
                      <a:r>
                        <a:rPr sz="2000" b="0" dirty="0" err="1">
                          <a:latin typeface="SimSun"/>
                          <a:ea typeface="SimSun"/>
                          <a:cs typeface="SimSun"/>
                          <a:sym typeface="SimSun"/>
                        </a:rPr>
                        <a:t>أليس</a:t>
                      </a:r>
                      <a:endParaRPr sz="2400" dirty="0"/>
                    </a:p>
                    <a:p>
                      <a:pPr rtl="1">
                        <a:defRPr sz="1800" b="1">
                          <a:effectLst/>
                        </a:defRPr>
                      </a:pPr>
                      <a:r>
                        <a:rPr sz="2000" dirty="0"/>
                        <a:t>–</a:t>
                      </a:r>
                      <a:r>
                        <a:rPr sz="2000" b="0" dirty="0" err="1">
                          <a:latin typeface="SimSun"/>
                          <a:ea typeface="SimSun"/>
                          <a:cs typeface="SimSun"/>
                          <a:sym typeface="SimSun"/>
                        </a:rPr>
                        <a:t>كوكس</a:t>
                      </a:r>
                      <a:endParaRPr sz="2400" dirty="0"/>
                    </a:p>
                    <a:p>
                      <a:pPr rtl="1">
                        <a:defRPr sz="1800" b="1">
                          <a:effectLst/>
                        </a:defRPr>
                      </a:pPr>
                      <a:r>
                        <a:rPr sz="2000" dirty="0"/>
                        <a:t>–</a:t>
                      </a:r>
                      <a:r>
                        <a:rPr sz="2000" b="0" dirty="0" err="1">
                          <a:latin typeface="SimSun"/>
                          <a:ea typeface="SimSun"/>
                          <a:cs typeface="SimSun"/>
                          <a:sym typeface="SimSun"/>
                        </a:rPr>
                        <a:t>سميك</a:t>
                      </a:r>
                      <a:endParaRPr sz="2400" dirty="0"/>
                    </a:p>
                    <a:p>
                      <a:pPr rtl="1">
                        <a:defRPr sz="1800" b="1">
                          <a:effectLst/>
                        </a:defRPr>
                      </a:pPr>
                      <a:r>
                        <a:rPr sz="2000" dirty="0"/>
                        <a:t>–</a:t>
                      </a:r>
                      <a:r>
                        <a:rPr sz="2000" b="0" dirty="0" err="1">
                          <a:latin typeface="SimSun"/>
                          <a:ea typeface="SimSun"/>
                          <a:cs typeface="SimSun"/>
                          <a:sym typeface="SimSun"/>
                        </a:rPr>
                        <a:t>بويتنر</a:t>
                      </a:r>
                      <a:endParaRPr sz="2000" b="0" dirty="0">
                        <a:latin typeface="SimSun"/>
                        <a:ea typeface="SimSun"/>
                        <a:cs typeface="SimSun"/>
                        <a:sym typeface="SimSun"/>
                      </a:endParaRP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marL="457200" indent="-457200" rtl="1">
                        <a:defRPr sz="1800" b="1">
                          <a:effectLst/>
                        </a:defRPr>
                      </a:pPr>
                      <a:r>
                        <a:rPr sz="2000" dirty="0"/>
                        <a:t>1. </a:t>
                      </a:r>
                      <a:r>
                        <a:rPr sz="2000" dirty="0" err="1">
                          <a:latin typeface="Times New Roman"/>
                          <a:ea typeface="Times New Roman"/>
                          <a:cs typeface="Times New Roman"/>
                          <a:sym typeface="Times New Roman"/>
                        </a:rPr>
                        <a:t>يرفض</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معلومات</a:t>
                      </a:r>
                      <a:r>
                        <a:rPr sz="2000" dirty="0">
                          <a:latin typeface="Times New Roman"/>
                          <a:ea typeface="Times New Roman"/>
                          <a:cs typeface="Times New Roman"/>
                          <a:sym typeface="Times New Roman"/>
                        </a:rPr>
                        <a:t> العهد </a:t>
                      </a:r>
                      <a:r>
                        <a:rPr sz="2000" dirty="0" err="1">
                          <a:latin typeface="Times New Roman"/>
                          <a:ea typeface="Times New Roman"/>
                          <a:cs typeface="Times New Roman"/>
                          <a:sym typeface="Times New Roman"/>
                        </a:rPr>
                        <a:t>القديم</a:t>
                      </a:r>
                      <a:r>
                        <a:rPr sz="2000" dirty="0">
                          <a:latin typeface="Times New Roman"/>
                          <a:ea typeface="Times New Roman"/>
                          <a:cs typeface="Times New Roman"/>
                          <a:sym typeface="Times New Roman"/>
                        </a:rPr>
                        <a:t> عن </a:t>
                      </a:r>
                      <a:r>
                        <a:rPr sz="2000" dirty="0" err="1">
                          <a:latin typeface="Times New Roman"/>
                          <a:ea typeface="Times New Roman"/>
                          <a:cs typeface="Times New Roman"/>
                          <a:sym typeface="Times New Roman"/>
                        </a:rPr>
                        <a:t>مساواة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إسرائيل</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و</a:t>
                      </a:r>
                      <a:r>
                        <a:rPr sz="2000" dirty="0">
                          <a:latin typeface="Times New Roman"/>
                          <a:ea typeface="Times New Roman"/>
                          <a:cs typeface="Times New Roman"/>
                          <a:sym typeface="Times New Roman"/>
                        </a:rPr>
                        <a:t> الكنيسة</a:t>
                      </a:r>
                    </a:p>
                    <a:p>
                      <a:pPr marL="269875" indent="-269875" rtl="1">
                        <a:defRPr sz="1800" b="1">
                          <a:effectLst/>
                        </a:defRPr>
                      </a:pPr>
                      <a:r>
                        <a:rPr sz="2000" dirty="0"/>
                        <a:t>2. </a:t>
                      </a:r>
                      <a:r>
                        <a:rPr sz="2000" dirty="0" err="1">
                          <a:latin typeface="Times New Roman"/>
                          <a:ea typeface="Times New Roman"/>
                          <a:cs typeface="Times New Roman"/>
                          <a:sym typeface="Times New Roman"/>
                        </a:rPr>
                        <a:t>قدم</a:t>
                      </a:r>
                      <a:r>
                        <a:rPr sz="2000" dirty="0">
                          <a:latin typeface="Times New Roman"/>
                          <a:ea typeface="Times New Roman"/>
                          <a:cs typeface="Times New Roman"/>
                          <a:sym typeface="Times New Roman"/>
                        </a:rPr>
                        <a:t> العهد </a:t>
                      </a:r>
                      <a:r>
                        <a:rPr sz="2000" dirty="0" err="1">
                          <a:latin typeface="Times New Roman"/>
                          <a:ea typeface="Times New Roman"/>
                          <a:cs typeface="Times New Roman"/>
                          <a:sym typeface="Times New Roman"/>
                        </a:rPr>
                        <a:t>الجديد</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لإسرائيل</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و</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لكنه</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لم</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يتم</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لهم</a:t>
                      </a:r>
                      <a:endParaRPr sz="2000" dirty="0">
                        <a:latin typeface="Times New Roman"/>
                        <a:ea typeface="Times New Roman"/>
                        <a:cs typeface="Times New Roman"/>
                        <a:sym typeface="Times New Roman"/>
                      </a:endParaRPr>
                    </a:p>
                    <a:p>
                      <a:pPr marL="269875" indent="-269875" rtl="1">
                        <a:defRPr sz="1800" b="1">
                          <a:effectLst/>
                        </a:defRPr>
                      </a:pPr>
                      <a:r>
                        <a:rPr sz="2000" dirty="0"/>
                        <a:t>3. </a:t>
                      </a:r>
                      <a:r>
                        <a:rPr sz="2000" dirty="0" err="1">
                          <a:latin typeface="Times New Roman"/>
                          <a:ea typeface="Times New Roman"/>
                          <a:cs typeface="Times New Roman"/>
                          <a:sym typeface="Times New Roman"/>
                        </a:rPr>
                        <a:t>الحاجة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الحالية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لمعرفة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يهوه</a:t>
                      </a:r>
                      <a:r>
                        <a:rPr sz="2000" dirty="0">
                          <a:latin typeface="Times New Roman"/>
                          <a:ea typeface="Times New Roman"/>
                          <a:cs typeface="Times New Roman"/>
                          <a:sym typeface="Times New Roman"/>
                        </a:rPr>
                        <a:t> </a:t>
                      </a:r>
                      <a:r>
                        <a:rPr sz="2000" dirty="0"/>
                        <a:t>(</a:t>
                      </a:r>
                      <a:r>
                        <a:rPr sz="2000" dirty="0" err="1">
                          <a:latin typeface="Times New Roman"/>
                          <a:ea typeface="Times New Roman"/>
                          <a:cs typeface="Times New Roman"/>
                          <a:sym typeface="Times New Roman"/>
                        </a:rPr>
                        <a:t>لا</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زلنا</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نحتاج</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لطاعة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المأمورية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العظمى</a:t>
                      </a:r>
                      <a:r>
                        <a:rPr sz="2000" dirty="0"/>
                        <a:t>)</a:t>
                      </a:r>
                    </a:p>
                    <a:p>
                      <a:pPr marL="269875" indent="-269875" rtl="1">
                        <a:defRPr sz="1800" b="1">
                          <a:effectLst/>
                        </a:defRPr>
                      </a:pPr>
                      <a:r>
                        <a:rPr sz="2000" dirty="0"/>
                        <a:t>4. </a:t>
                      </a:r>
                      <a:r>
                        <a:rPr sz="2000" dirty="0">
                          <a:latin typeface="Times New Roman"/>
                          <a:ea typeface="Times New Roman"/>
                          <a:cs typeface="Times New Roman"/>
                          <a:sym typeface="Times New Roman"/>
                        </a:rPr>
                        <a:t>أورشليم </a:t>
                      </a:r>
                      <a:r>
                        <a:rPr sz="2000" dirty="0" err="1">
                          <a:latin typeface="Times New Roman"/>
                          <a:ea typeface="Times New Roman"/>
                          <a:cs typeface="Times New Roman"/>
                          <a:sym typeface="Times New Roman"/>
                        </a:rPr>
                        <a:t>في</a:t>
                      </a:r>
                      <a:r>
                        <a:rPr sz="2000" dirty="0">
                          <a:latin typeface="Times New Roman"/>
                          <a:ea typeface="Times New Roman"/>
                          <a:cs typeface="Times New Roman"/>
                          <a:sym typeface="Times New Roman"/>
                        </a:rPr>
                        <a:t> </a:t>
                      </a:r>
                      <a:r>
                        <a:rPr sz="2000" dirty="0"/>
                        <a:t>70</a:t>
                      </a:r>
                      <a:r>
                        <a:rPr sz="2000" dirty="0">
                          <a:latin typeface="Times New Roman"/>
                          <a:ea typeface="Times New Roman"/>
                          <a:cs typeface="Times New Roman"/>
                          <a:sym typeface="Times New Roman"/>
                        </a:rPr>
                        <a:t>م </a:t>
                      </a:r>
                      <a:r>
                        <a:rPr sz="2000" dirty="0" err="1">
                          <a:latin typeface="Times New Roman"/>
                          <a:ea typeface="Times New Roman"/>
                          <a:cs typeface="Times New Roman"/>
                          <a:sym typeface="Times New Roman"/>
                        </a:rPr>
                        <a:t>مقابل</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إر</a:t>
                      </a:r>
                      <a:r>
                        <a:rPr sz="2000" dirty="0">
                          <a:latin typeface="Times New Roman"/>
                          <a:ea typeface="Times New Roman"/>
                          <a:cs typeface="Times New Roman"/>
                          <a:sym typeface="Times New Roman"/>
                        </a:rPr>
                        <a:t> </a:t>
                      </a:r>
                      <a:r>
                        <a:rPr sz="2000" dirty="0"/>
                        <a:t>31: 40</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2"/>
                  </a:ext>
                </a:extLst>
              </a:tr>
            </a:tbl>
          </a:graphicData>
        </a:graphic>
      </p:graphicFrame>
      <p:sp>
        <p:nvSpPr>
          <p:cNvPr id="6242" name="Text Box 2"/>
          <p:cNvSpPr txBox="1"/>
          <p:nvPr/>
        </p:nvSpPr>
        <p:spPr>
          <a:xfrm>
            <a:off x="7535731" y="0"/>
            <a:ext cx="1621288"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defRPr sz="2400" b="1">
                <a:solidFill>
                  <a:srgbClr val="FEFEEF"/>
                </a:solidFill>
              </a:defRPr>
            </a:lvl1pPr>
          </a:lstStyle>
          <a:p>
            <a:r>
              <a:t>م ع ق2 499</a:t>
            </a:r>
          </a:p>
        </p:txBody>
      </p:sp>
      <p:sp>
        <p:nvSpPr>
          <p:cNvPr id="6243" name="Title 6"/>
          <p:cNvSpPr txBox="1">
            <a:spLocks noGrp="1"/>
          </p:cNvSpPr>
          <p:nvPr>
            <p:ph type="title" idx="4294967295"/>
          </p:nvPr>
        </p:nvSpPr>
        <p:spPr>
          <a:xfrm>
            <a:off x="443753" y="2590800"/>
            <a:ext cx="4509248" cy="914400"/>
          </a:xfrm>
          <a:prstGeom prst="rect">
            <a:avLst/>
          </a:prstGeom>
          <a:solidFill>
            <a:srgbClr val="000000"/>
          </a:solidFill>
        </p:spPr>
        <p:txBody>
          <a:bodyPr/>
          <a:lstStyle>
            <a:lvl1pPr rtl="1">
              <a:defRPr sz="2800">
                <a:latin typeface="SimSun"/>
                <a:ea typeface="SimSun"/>
                <a:cs typeface="SimSun"/>
                <a:sym typeface="SimSun"/>
              </a:defRPr>
            </a:lvl1pPr>
          </a:lstStyle>
          <a:p>
            <a:pPr>
              <a:defRPr b="1">
                <a:effectLst/>
                <a:latin typeface="Arial"/>
                <a:ea typeface="Arial"/>
                <a:cs typeface="Arial"/>
                <a:sym typeface="Arial"/>
              </a:defRPr>
            </a:pPr>
            <a:r>
              <a:rPr b="0" dirty="0" err="1">
                <a:latin typeface="SimSun"/>
                <a:ea typeface="SimSun"/>
                <a:cs typeface="SimSun"/>
                <a:sym typeface="SimSun"/>
              </a:rPr>
              <a:t>نظريات</a:t>
            </a:r>
            <a:r>
              <a:rPr b="0" dirty="0">
                <a:latin typeface="SimSun"/>
                <a:ea typeface="SimSun"/>
                <a:cs typeface="SimSun"/>
                <a:sym typeface="SimSun"/>
              </a:rPr>
              <a:t> </a:t>
            </a:r>
            <a:r>
              <a:rPr b="0" dirty="0" err="1">
                <a:latin typeface="SimSun"/>
                <a:ea typeface="SimSun"/>
                <a:cs typeface="SimSun"/>
                <a:sym typeface="SimSun"/>
              </a:rPr>
              <a:t>تتميم</a:t>
            </a:r>
            <a:r>
              <a:rPr b="0" dirty="0">
                <a:latin typeface="SimSun"/>
                <a:ea typeface="SimSun"/>
                <a:cs typeface="SimSun"/>
                <a:sym typeface="SimSun"/>
              </a:rPr>
              <a:t> العهد </a:t>
            </a:r>
            <a:r>
              <a:rPr b="0" dirty="0" err="1">
                <a:latin typeface="SimSun"/>
                <a:ea typeface="SimSun"/>
                <a:cs typeface="SimSun"/>
                <a:sym typeface="SimSun"/>
              </a:rPr>
              <a:t>الجديد</a:t>
            </a:r>
            <a:endParaRPr b="0" dirty="0">
              <a:latin typeface="SimSun"/>
              <a:ea typeface="SimSun"/>
              <a:cs typeface="SimSun"/>
              <a:sym typeface="SimSun"/>
            </a:endParaRPr>
          </a:p>
        </p:txBody>
      </p:sp>
      <p:sp>
        <p:nvSpPr>
          <p:cNvPr id="6244" name="Text Box 2"/>
          <p:cNvSpPr txBox="1"/>
          <p:nvPr/>
        </p:nvSpPr>
        <p:spPr>
          <a:xfrm>
            <a:off x="9298239" y="21224"/>
            <a:ext cx="1947012"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defRPr sz="2400" b="1">
                <a:solidFill>
                  <a:srgbClr val="FEFEEF"/>
                </a:solidFill>
              </a:defRPr>
            </a:lvl1pPr>
          </a:lstStyle>
          <a:p>
            <a:r>
              <a:t>م ع ج 166ث</a:t>
            </a: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1" name="AutoShape 2"/>
          <p:cNvSpPr/>
          <p:nvPr/>
        </p:nvSpPr>
        <p:spPr>
          <a:xfrm>
            <a:off x="4381500" y="1806575"/>
            <a:ext cx="2133600" cy="1295400"/>
          </a:xfrm>
          <a:prstGeom prst="triangle">
            <a:avLst/>
          </a:prstGeom>
          <a:gradFill>
            <a:gsLst>
              <a:gs pos="0">
                <a:srgbClr val="FF00FF"/>
              </a:gs>
              <a:gs pos="100000">
                <a:srgbClr val="760076"/>
              </a:gs>
            </a:gsLst>
            <a:path path="circle">
              <a:fillToRect l="37721" t="-19636" r="62278" b="119636"/>
            </a:path>
          </a:gradFill>
          <a:ln>
            <a:solidFill>
              <a:srgbClr val="000000"/>
            </a:solidFill>
            <a:miter/>
          </a:ln>
        </p:spPr>
        <p:txBody>
          <a:bodyPr lIns="45719" rIns="45719" anchor="ctr"/>
          <a:lstStyle/>
          <a:p>
            <a:pPr algn="ctr" defTabSz="914400">
              <a:defRPr sz="2400"/>
            </a:pPr>
            <a:endParaRPr/>
          </a:p>
        </p:txBody>
      </p:sp>
      <p:sp>
        <p:nvSpPr>
          <p:cNvPr id="5722" name="Rectangle 3"/>
          <p:cNvSpPr txBox="1">
            <a:spLocks noGrp="1"/>
          </p:cNvSpPr>
          <p:nvPr>
            <p:ph type="title"/>
          </p:nvPr>
        </p:nvSpPr>
        <p:spPr>
          <a:xfrm>
            <a:off x="107950" y="152399"/>
            <a:ext cx="4535488" cy="3205165"/>
          </a:xfrm>
          <a:prstGeom prst="rect">
            <a:avLst/>
          </a:prstGeom>
        </p:spPr>
        <p:txBody>
          <a:bodyPr/>
          <a:lstStyle>
            <a:lvl1pPr rtl="1">
              <a:defRPr sz="7200">
                <a:solidFill>
                  <a:srgbClr val="FFFFFF"/>
                </a:solidFill>
                <a:latin typeface="ＭＳ Ｐゴシック"/>
                <a:ea typeface="ＭＳ Ｐゴシック"/>
                <a:cs typeface="ＭＳ Ｐゴシック"/>
                <a:sym typeface="ＭＳ Ｐゴシック"/>
              </a:defRPr>
            </a:lvl1pPr>
          </a:lstStyle>
          <a:p>
            <a:pPr>
              <a:defRPr b="1">
                <a:effectLst/>
                <a:latin typeface="Arial"/>
                <a:ea typeface="Arial"/>
                <a:cs typeface="Arial"/>
                <a:sym typeface="Arial"/>
              </a:defRPr>
            </a:pPr>
            <a:r>
              <a:rPr b="0" dirty="0">
                <a:latin typeface="Arial" panose="020B0604020202020204" pitchFamily="34" charset="0"/>
                <a:cs typeface="Arial" panose="020B0604020202020204" pitchFamily="34" charset="0"/>
                <a:sym typeface="ＭＳ Ｐゴシック"/>
              </a:rPr>
              <a:t>خط البركة</a:t>
            </a:r>
          </a:p>
        </p:txBody>
      </p:sp>
      <p:sp>
        <p:nvSpPr>
          <p:cNvPr id="5723" name="AutoShape 4"/>
          <p:cNvSpPr/>
          <p:nvPr/>
        </p:nvSpPr>
        <p:spPr>
          <a:xfrm>
            <a:off x="4381500" y="152400"/>
            <a:ext cx="2133600" cy="1295400"/>
          </a:xfrm>
          <a:prstGeom prst="triangle">
            <a:avLst/>
          </a:prstGeom>
          <a:gradFill>
            <a:gsLst>
              <a:gs pos="0">
                <a:srgbClr val="FF00FF"/>
              </a:gs>
              <a:gs pos="100000">
                <a:srgbClr val="760076"/>
              </a:gs>
            </a:gsLst>
            <a:path path="circle">
              <a:fillToRect l="37721" t="-19636" r="62278" b="119636"/>
            </a:path>
          </a:gradFill>
          <a:ln>
            <a:solidFill>
              <a:srgbClr val="000000"/>
            </a:solidFill>
            <a:miter/>
          </a:ln>
        </p:spPr>
        <p:txBody>
          <a:bodyPr lIns="45719" rIns="45719" anchor="ctr"/>
          <a:lstStyle/>
          <a:p>
            <a:pPr algn="ctr" defTabSz="914400">
              <a:defRPr sz="2400"/>
            </a:pPr>
            <a:endParaRPr/>
          </a:p>
        </p:txBody>
      </p:sp>
      <p:sp>
        <p:nvSpPr>
          <p:cNvPr id="5724" name="AutoShape 5"/>
          <p:cNvSpPr/>
          <p:nvPr/>
        </p:nvSpPr>
        <p:spPr>
          <a:xfrm>
            <a:off x="2743200" y="3406775"/>
            <a:ext cx="5410201" cy="3276600"/>
          </a:xfrm>
          <a:prstGeom prst="triangle">
            <a:avLst/>
          </a:prstGeom>
          <a:gradFill>
            <a:gsLst>
              <a:gs pos="0">
                <a:srgbClr val="FF00FF"/>
              </a:gs>
              <a:gs pos="100000">
                <a:srgbClr val="760076"/>
              </a:gs>
            </a:gsLst>
            <a:path path="circle">
              <a:fillToRect l="37721" t="-19636" r="62278" b="119636"/>
            </a:path>
          </a:gradFill>
          <a:ln>
            <a:solidFill>
              <a:srgbClr val="000000"/>
            </a:solidFill>
            <a:miter/>
          </a:ln>
        </p:spPr>
        <p:txBody>
          <a:bodyPr lIns="45719" rIns="45719" anchor="ctr"/>
          <a:lstStyle/>
          <a:p>
            <a:pPr defTabSz="914400">
              <a:defRPr sz="2400"/>
            </a:pPr>
            <a:endParaRPr/>
          </a:p>
        </p:txBody>
      </p:sp>
      <p:sp>
        <p:nvSpPr>
          <p:cNvPr id="5725" name="Straight Arrow Connector 2"/>
          <p:cNvSpPr/>
          <p:nvPr/>
        </p:nvSpPr>
        <p:spPr>
          <a:xfrm flipH="1">
            <a:off x="5468666" y="526326"/>
            <a:ext cx="1" cy="5663752"/>
          </a:xfrm>
          <a:prstGeom prst="line">
            <a:avLst/>
          </a:prstGeom>
          <a:ln w="38100">
            <a:solidFill>
              <a:srgbClr val="FFFFFF"/>
            </a:solidFill>
            <a:tailEnd type="triangle"/>
          </a:ln>
        </p:spPr>
        <p:txBody>
          <a:bodyPr lIns="45719" rIns="45719"/>
          <a:lstStyle/>
          <a:p>
            <a:pPr>
              <a:defRPr>
                <a:solidFill>
                  <a:srgbClr val="FFFFFF"/>
                </a:solidFill>
              </a:defRPr>
            </a:pPr>
            <a:endParaRPr/>
          </a:p>
        </p:txBody>
      </p:sp>
      <p:sp>
        <p:nvSpPr>
          <p:cNvPr id="5726" name="Text Box 6"/>
          <p:cNvSpPr txBox="1"/>
          <p:nvPr/>
        </p:nvSpPr>
        <p:spPr>
          <a:xfrm>
            <a:off x="5301280" y="0"/>
            <a:ext cx="430565"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latin typeface="Arial" panose="020B0604020202020204" pitchFamily="34" charset="0"/>
                <a:cs typeface="Arial" panose="020B0604020202020204" pitchFamily="34" charset="0"/>
              </a:rPr>
              <a:t>آدم</a:t>
            </a:r>
            <a:endParaRPr dirty="0">
              <a:latin typeface="Arial" panose="020B0604020202020204" pitchFamily="34" charset="0"/>
              <a:cs typeface="Arial" panose="020B0604020202020204" pitchFamily="34" charset="0"/>
            </a:endParaRPr>
          </a:p>
        </p:txBody>
      </p:sp>
      <p:sp>
        <p:nvSpPr>
          <p:cNvPr id="5727" name="Text Box 7"/>
          <p:cNvSpPr txBox="1"/>
          <p:nvPr/>
        </p:nvSpPr>
        <p:spPr>
          <a:xfrm>
            <a:off x="5066449" y="3297237"/>
            <a:ext cx="898642"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إبراهيم</a:t>
            </a:r>
            <a:endParaRPr dirty="0"/>
          </a:p>
        </p:txBody>
      </p:sp>
      <p:sp>
        <p:nvSpPr>
          <p:cNvPr id="5728" name="Text Box 8"/>
          <p:cNvSpPr txBox="1"/>
          <p:nvPr/>
        </p:nvSpPr>
        <p:spPr>
          <a:xfrm>
            <a:off x="4853243" y="6054725"/>
            <a:ext cx="1326644"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جميع الأمم</a:t>
            </a:r>
            <a:endParaRPr dirty="0"/>
          </a:p>
        </p:txBody>
      </p:sp>
      <p:sp>
        <p:nvSpPr>
          <p:cNvPr id="5729" name="Text Box 9">
            <a:hlinkClick r:id="rId3"/>
          </p:cNvPr>
          <p:cNvSpPr txBox="1"/>
          <p:nvPr/>
        </p:nvSpPr>
        <p:spPr>
          <a:xfrm>
            <a:off x="5195489" y="1004887"/>
            <a:ext cx="640559"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شيث</a:t>
            </a:r>
            <a:endParaRPr dirty="0"/>
          </a:p>
        </p:txBody>
      </p:sp>
      <p:sp>
        <p:nvSpPr>
          <p:cNvPr id="5730" name="Text Box 10">
            <a:hlinkClick r:id="rId3"/>
          </p:cNvPr>
          <p:cNvSpPr txBox="1"/>
          <p:nvPr/>
        </p:nvSpPr>
        <p:spPr>
          <a:xfrm>
            <a:off x="5197886" y="2590800"/>
            <a:ext cx="637353"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تارح</a:t>
            </a:r>
            <a:endParaRPr dirty="0"/>
          </a:p>
        </p:txBody>
      </p:sp>
      <p:sp>
        <p:nvSpPr>
          <p:cNvPr id="5731" name="Text Box 11">
            <a:hlinkClick r:id="rId3"/>
          </p:cNvPr>
          <p:cNvSpPr txBox="1"/>
          <p:nvPr/>
        </p:nvSpPr>
        <p:spPr>
          <a:xfrm>
            <a:off x="5117744" y="4059237"/>
            <a:ext cx="796050"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إسحق</a:t>
            </a:r>
            <a:endParaRPr dirty="0"/>
          </a:p>
        </p:txBody>
      </p:sp>
      <p:sp>
        <p:nvSpPr>
          <p:cNvPr id="5732" name="Text Box 12"/>
          <p:cNvSpPr txBox="1"/>
          <p:nvPr/>
        </p:nvSpPr>
        <p:spPr>
          <a:xfrm>
            <a:off x="5100111" y="4724400"/>
            <a:ext cx="831316"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يعقوب</a:t>
            </a:r>
            <a:endParaRPr dirty="0"/>
          </a:p>
        </p:txBody>
      </p:sp>
      <p:sp>
        <p:nvSpPr>
          <p:cNvPr id="5733" name="Text Box 13"/>
          <p:cNvSpPr txBox="1"/>
          <p:nvPr/>
        </p:nvSpPr>
        <p:spPr>
          <a:xfrm>
            <a:off x="5098470" y="5389562"/>
            <a:ext cx="842536"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يوسف</a:t>
            </a:r>
            <a:endParaRPr dirty="0"/>
          </a:p>
        </p:txBody>
      </p:sp>
      <p:sp>
        <p:nvSpPr>
          <p:cNvPr id="5734" name="Text Box 14"/>
          <p:cNvSpPr txBox="1"/>
          <p:nvPr/>
        </p:nvSpPr>
        <p:spPr>
          <a:xfrm>
            <a:off x="5237160" y="1600200"/>
            <a:ext cx="558805"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نوح</a:t>
            </a:r>
            <a:endParaRPr dirty="0"/>
          </a:p>
        </p:txBody>
      </p:sp>
      <p:sp>
        <p:nvSpPr>
          <p:cNvPr id="5735" name="AutoShape 15"/>
          <p:cNvSpPr/>
          <p:nvPr/>
        </p:nvSpPr>
        <p:spPr>
          <a:xfrm>
            <a:off x="152400" y="3429000"/>
            <a:ext cx="1143000" cy="685800"/>
          </a:xfrm>
          <a:prstGeom prst="triangle">
            <a:avLst/>
          </a:prstGeom>
          <a:gradFill>
            <a:gsLst>
              <a:gs pos="0">
                <a:srgbClr val="FF00FF"/>
              </a:gs>
              <a:gs pos="100000">
                <a:srgbClr val="760076"/>
              </a:gs>
            </a:gsLst>
            <a:path path="circle">
              <a:fillToRect l="37721" t="-19636" r="62278" b="119636"/>
            </a:path>
          </a:gradFill>
          <a:ln>
            <a:solidFill>
              <a:srgbClr val="000000"/>
            </a:solidFill>
            <a:miter/>
          </a:ln>
        </p:spPr>
        <p:txBody>
          <a:bodyPr lIns="45719" rIns="45719" anchor="ctr"/>
          <a:lstStyle/>
          <a:p>
            <a:pPr algn="ctr" defTabSz="914400">
              <a:defRPr sz="2400"/>
            </a:pPr>
            <a:endParaRPr/>
          </a:p>
        </p:txBody>
      </p:sp>
      <p:sp>
        <p:nvSpPr>
          <p:cNvPr id="5736" name="Text Box 16"/>
          <p:cNvSpPr txBox="1"/>
          <p:nvPr/>
        </p:nvSpPr>
        <p:spPr>
          <a:xfrm>
            <a:off x="1393904" y="3429000"/>
            <a:ext cx="1527019" cy="954107"/>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algn="ctr" defTabSz="914400">
              <a:defRPr sz="2800" b="1">
                <a:solidFill>
                  <a:srgbClr val="FFFFFF"/>
                </a:solidFill>
              </a:defRPr>
            </a:pPr>
            <a:r>
              <a:rPr dirty="0"/>
              <a:t>= </a:t>
            </a:r>
            <a:r>
              <a:rPr lang="ar-JO" dirty="0"/>
              <a:t>زيادة عدد</a:t>
            </a:r>
          </a:p>
          <a:p>
            <a:pPr algn="ctr" defTabSz="914400">
              <a:defRPr sz="2800" b="1">
                <a:solidFill>
                  <a:srgbClr val="FFFFFF"/>
                </a:solidFill>
              </a:defRPr>
            </a:pPr>
            <a:r>
              <a:rPr lang="ar-JO" dirty="0"/>
              <a:t>السكان</a:t>
            </a:r>
            <a:endParaRPr dirty="0"/>
          </a:p>
        </p:txBody>
      </p:sp>
      <p:sp>
        <p:nvSpPr>
          <p:cNvPr id="5737" name="Text Box 17"/>
          <p:cNvSpPr txBox="1"/>
          <p:nvPr/>
        </p:nvSpPr>
        <p:spPr>
          <a:xfrm>
            <a:off x="6506242" y="533400"/>
            <a:ext cx="913068"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3: 15</a:t>
            </a:r>
            <a:endParaRPr dirty="0"/>
          </a:p>
        </p:txBody>
      </p:sp>
      <p:sp>
        <p:nvSpPr>
          <p:cNvPr id="5738" name="Text Box 18"/>
          <p:cNvSpPr txBox="1"/>
          <p:nvPr/>
        </p:nvSpPr>
        <p:spPr>
          <a:xfrm>
            <a:off x="6403544" y="1004887"/>
            <a:ext cx="1632817"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4: 25 - 26</a:t>
            </a:r>
            <a:endParaRPr dirty="0"/>
          </a:p>
        </p:txBody>
      </p:sp>
      <p:sp>
        <p:nvSpPr>
          <p:cNvPr id="5739" name="Text Box 19"/>
          <p:cNvSpPr txBox="1"/>
          <p:nvPr/>
        </p:nvSpPr>
        <p:spPr>
          <a:xfrm>
            <a:off x="6461348" y="3297237"/>
            <a:ext cx="1333056"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12: 1- 3</a:t>
            </a:r>
            <a:endParaRPr dirty="0"/>
          </a:p>
        </p:txBody>
      </p:sp>
      <p:sp>
        <p:nvSpPr>
          <p:cNvPr id="5740" name="Text Box 20"/>
          <p:cNvSpPr txBox="1"/>
          <p:nvPr/>
        </p:nvSpPr>
        <p:spPr>
          <a:xfrm>
            <a:off x="6506242" y="2133600"/>
            <a:ext cx="913068"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9: 18</a:t>
            </a:r>
            <a:endParaRPr dirty="0"/>
          </a:p>
        </p:txBody>
      </p:sp>
      <p:sp>
        <p:nvSpPr>
          <p:cNvPr id="5741" name="Text Box 21"/>
          <p:cNvSpPr txBox="1"/>
          <p:nvPr/>
        </p:nvSpPr>
        <p:spPr>
          <a:xfrm>
            <a:off x="5214304" y="2133600"/>
            <a:ext cx="525143"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a:defRPr sz="2800" b="1">
                <a:solidFill>
                  <a:srgbClr val="FFFFFF"/>
                </a:solidFill>
              </a:defRPr>
            </a:lvl1pPr>
          </a:lstStyle>
          <a:p>
            <a:r>
              <a:rPr lang="ar-JO" dirty="0"/>
              <a:t>سام</a:t>
            </a:r>
            <a:endParaRPr dirty="0"/>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0" nodeType="clickEffect">
                                  <p:stCondLst>
                                    <p:cond delay="0"/>
                                  </p:stCondLst>
                                  <p:iterate>
                                    <p:tmAbs val="0"/>
                                  </p:iterate>
                                  <p:childTnLst>
                                    <p:set>
                                      <p:cBhvr>
                                        <p:cTn id="6" fill="hold"/>
                                        <p:tgtEl>
                                          <p:spTgt spid="5726"/>
                                        </p:tgtEl>
                                        <p:attrNameLst>
                                          <p:attrName>style.visibility</p:attrName>
                                        </p:attrNameLst>
                                      </p:cBhvr>
                                      <p:to>
                                        <p:strVal val="visible"/>
                                      </p:to>
                                    </p:set>
                                    <p:anim calcmode="lin" valueType="num">
                                      <p:cBhvr>
                                        <p:cTn id="7" dur="500" fill="hold"/>
                                        <p:tgtEl>
                                          <p:spTgt spid="5726"/>
                                        </p:tgtEl>
                                        <p:attrNameLst>
                                          <p:attrName>ppt_w</p:attrName>
                                        </p:attrNameLst>
                                      </p:cBhvr>
                                      <p:tavLst>
                                        <p:tav tm="0" fmla="#ppt_w*sin(2.5*pi*$)">
                                          <p:val>
                                            <p:fltVal val="0"/>
                                          </p:val>
                                        </p:tav>
                                        <p:tav tm="100000">
                                          <p:val>
                                            <p:fltVal val="1"/>
                                          </p:val>
                                        </p:tav>
                                      </p:tavLst>
                                    </p:anim>
                                    <p:anim calcmode="lin" valueType="num">
                                      <p:cBhvr>
                                        <p:cTn id="8" dur="500" fill="hold"/>
                                        <p:tgtEl>
                                          <p:spTgt spid="572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9" presetClass="entr" presetSubtype="10" fill="hold" grpId="0" nodeType="clickEffect">
                                  <p:stCondLst>
                                    <p:cond delay="0"/>
                                  </p:stCondLst>
                                  <p:iterate>
                                    <p:tmAbs val="0"/>
                                  </p:iterate>
                                  <p:childTnLst>
                                    <p:set>
                                      <p:cBhvr>
                                        <p:cTn id="12" fill="hold"/>
                                        <p:tgtEl>
                                          <p:spTgt spid="5737"/>
                                        </p:tgtEl>
                                        <p:attrNameLst>
                                          <p:attrName>style.visibility</p:attrName>
                                        </p:attrNameLst>
                                      </p:cBhvr>
                                      <p:to>
                                        <p:strVal val="visible"/>
                                      </p:to>
                                    </p:set>
                                    <p:anim calcmode="lin" valueType="num">
                                      <p:cBhvr>
                                        <p:cTn id="13" dur="500" fill="hold"/>
                                        <p:tgtEl>
                                          <p:spTgt spid="5737"/>
                                        </p:tgtEl>
                                        <p:attrNameLst>
                                          <p:attrName>ppt_w</p:attrName>
                                        </p:attrNameLst>
                                      </p:cBhvr>
                                      <p:tavLst>
                                        <p:tav tm="0" fmla="#ppt_w*sin(2.5*pi*$)">
                                          <p:val>
                                            <p:fltVal val="0"/>
                                          </p:val>
                                        </p:tav>
                                        <p:tav tm="100000">
                                          <p:val>
                                            <p:fltVal val="1"/>
                                          </p:val>
                                        </p:tav>
                                      </p:tavLst>
                                    </p:anim>
                                    <p:anim calcmode="lin" valueType="num">
                                      <p:cBhvr>
                                        <p:cTn id="14" dur="500" fill="hold"/>
                                        <p:tgtEl>
                                          <p:spTgt spid="5737"/>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9" presetClass="entr" presetSubtype="10" fill="hold" grpId="0" nodeType="clickEffect">
                                  <p:stCondLst>
                                    <p:cond delay="0"/>
                                  </p:stCondLst>
                                  <p:iterate>
                                    <p:tmAbs val="0"/>
                                  </p:iterate>
                                  <p:childTnLst>
                                    <p:set>
                                      <p:cBhvr>
                                        <p:cTn id="18" fill="hold"/>
                                        <p:tgtEl>
                                          <p:spTgt spid="5723"/>
                                        </p:tgtEl>
                                        <p:attrNameLst>
                                          <p:attrName>style.visibility</p:attrName>
                                        </p:attrNameLst>
                                      </p:cBhvr>
                                      <p:to>
                                        <p:strVal val="visible"/>
                                      </p:to>
                                    </p:set>
                                    <p:anim calcmode="lin" valueType="num">
                                      <p:cBhvr>
                                        <p:cTn id="19" dur="500" fill="hold"/>
                                        <p:tgtEl>
                                          <p:spTgt spid="5723"/>
                                        </p:tgtEl>
                                        <p:attrNameLst>
                                          <p:attrName>ppt_w</p:attrName>
                                        </p:attrNameLst>
                                      </p:cBhvr>
                                      <p:tavLst>
                                        <p:tav tm="0" fmla="#ppt_w*sin(2.5*pi*$)">
                                          <p:val>
                                            <p:fltVal val="0"/>
                                          </p:val>
                                        </p:tav>
                                        <p:tav tm="100000">
                                          <p:val>
                                            <p:fltVal val="1"/>
                                          </p:val>
                                        </p:tav>
                                      </p:tavLst>
                                    </p:anim>
                                    <p:anim calcmode="lin" valueType="num">
                                      <p:cBhvr>
                                        <p:cTn id="20" dur="500" fill="hold"/>
                                        <p:tgtEl>
                                          <p:spTgt spid="5723"/>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9" presetClass="entr" presetSubtype="10" fill="hold" grpId="0" nodeType="clickEffect">
                                  <p:stCondLst>
                                    <p:cond delay="0"/>
                                  </p:stCondLst>
                                  <p:iterate>
                                    <p:tmAbs val="0"/>
                                  </p:iterate>
                                  <p:childTnLst>
                                    <p:set>
                                      <p:cBhvr>
                                        <p:cTn id="24" fill="hold"/>
                                        <p:tgtEl>
                                          <p:spTgt spid="5738"/>
                                        </p:tgtEl>
                                        <p:attrNameLst>
                                          <p:attrName>style.visibility</p:attrName>
                                        </p:attrNameLst>
                                      </p:cBhvr>
                                      <p:to>
                                        <p:strVal val="visible"/>
                                      </p:to>
                                    </p:set>
                                    <p:anim calcmode="lin" valueType="num">
                                      <p:cBhvr>
                                        <p:cTn id="25" dur="500" fill="hold"/>
                                        <p:tgtEl>
                                          <p:spTgt spid="5738"/>
                                        </p:tgtEl>
                                        <p:attrNameLst>
                                          <p:attrName>ppt_w</p:attrName>
                                        </p:attrNameLst>
                                      </p:cBhvr>
                                      <p:tavLst>
                                        <p:tav tm="0" fmla="#ppt_w*sin(2.5*pi*$)">
                                          <p:val>
                                            <p:fltVal val="0"/>
                                          </p:val>
                                        </p:tav>
                                        <p:tav tm="100000">
                                          <p:val>
                                            <p:fltVal val="1"/>
                                          </p:val>
                                        </p:tav>
                                      </p:tavLst>
                                    </p:anim>
                                    <p:anim calcmode="lin" valueType="num">
                                      <p:cBhvr>
                                        <p:cTn id="26" dur="500" fill="hold"/>
                                        <p:tgtEl>
                                          <p:spTgt spid="5738"/>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9" presetClass="entr" presetSubtype="10" fill="hold" grpId="0" nodeType="clickEffect">
                                  <p:stCondLst>
                                    <p:cond delay="0"/>
                                  </p:stCondLst>
                                  <p:iterate>
                                    <p:tmAbs val="0"/>
                                  </p:iterate>
                                  <p:childTnLst>
                                    <p:set>
                                      <p:cBhvr>
                                        <p:cTn id="30" fill="hold"/>
                                        <p:tgtEl>
                                          <p:spTgt spid="5729"/>
                                        </p:tgtEl>
                                        <p:attrNameLst>
                                          <p:attrName>style.visibility</p:attrName>
                                        </p:attrNameLst>
                                      </p:cBhvr>
                                      <p:to>
                                        <p:strVal val="visible"/>
                                      </p:to>
                                    </p:set>
                                    <p:anim calcmode="lin" valueType="num">
                                      <p:cBhvr>
                                        <p:cTn id="31" dur="500" fill="hold"/>
                                        <p:tgtEl>
                                          <p:spTgt spid="5729"/>
                                        </p:tgtEl>
                                        <p:attrNameLst>
                                          <p:attrName>ppt_w</p:attrName>
                                        </p:attrNameLst>
                                      </p:cBhvr>
                                      <p:tavLst>
                                        <p:tav tm="0" fmla="#ppt_w*sin(2.5*pi*$)">
                                          <p:val>
                                            <p:fltVal val="0"/>
                                          </p:val>
                                        </p:tav>
                                        <p:tav tm="100000">
                                          <p:val>
                                            <p:fltVal val="1"/>
                                          </p:val>
                                        </p:tav>
                                      </p:tavLst>
                                    </p:anim>
                                    <p:anim calcmode="lin" valueType="num">
                                      <p:cBhvr>
                                        <p:cTn id="32" dur="500" fill="hold"/>
                                        <p:tgtEl>
                                          <p:spTgt spid="5729"/>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9" presetClass="entr" presetSubtype="10" fill="hold" grpId="0" nodeType="clickEffect">
                                  <p:stCondLst>
                                    <p:cond delay="0"/>
                                  </p:stCondLst>
                                  <p:iterate>
                                    <p:tmAbs val="0"/>
                                  </p:iterate>
                                  <p:childTnLst>
                                    <p:set>
                                      <p:cBhvr>
                                        <p:cTn id="36" fill="hold"/>
                                        <p:tgtEl>
                                          <p:spTgt spid="5734"/>
                                        </p:tgtEl>
                                        <p:attrNameLst>
                                          <p:attrName>style.visibility</p:attrName>
                                        </p:attrNameLst>
                                      </p:cBhvr>
                                      <p:to>
                                        <p:strVal val="visible"/>
                                      </p:to>
                                    </p:set>
                                    <p:anim calcmode="lin" valueType="num">
                                      <p:cBhvr>
                                        <p:cTn id="37" dur="500" fill="hold"/>
                                        <p:tgtEl>
                                          <p:spTgt spid="5734"/>
                                        </p:tgtEl>
                                        <p:attrNameLst>
                                          <p:attrName>ppt_w</p:attrName>
                                        </p:attrNameLst>
                                      </p:cBhvr>
                                      <p:tavLst>
                                        <p:tav tm="0" fmla="#ppt_w*sin(2.5*pi*$)">
                                          <p:val>
                                            <p:fltVal val="0"/>
                                          </p:val>
                                        </p:tav>
                                        <p:tav tm="100000">
                                          <p:val>
                                            <p:fltVal val="1"/>
                                          </p:val>
                                        </p:tav>
                                      </p:tavLst>
                                    </p:anim>
                                    <p:anim calcmode="lin" valueType="num">
                                      <p:cBhvr>
                                        <p:cTn id="38" dur="500" fill="hold"/>
                                        <p:tgtEl>
                                          <p:spTgt spid="5734"/>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9" presetClass="entr" presetSubtype="10" fill="hold" grpId="0" nodeType="clickEffect">
                                  <p:stCondLst>
                                    <p:cond delay="0"/>
                                  </p:stCondLst>
                                  <p:iterate>
                                    <p:tmAbs val="0"/>
                                  </p:iterate>
                                  <p:childTnLst>
                                    <p:set>
                                      <p:cBhvr>
                                        <p:cTn id="42" fill="hold"/>
                                        <p:tgtEl>
                                          <p:spTgt spid="5721"/>
                                        </p:tgtEl>
                                        <p:attrNameLst>
                                          <p:attrName>style.visibility</p:attrName>
                                        </p:attrNameLst>
                                      </p:cBhvr>
                                      <p:to>
                                        <p:strVal val="visible"/>
                                      </p:to>
                                    </p:set>
                                    <p:anim calcmode="lin" valueType="num">
                                      <p:cBhvr>
                                        <p:cTn id="43" dur="500" fill="hold"/>
                                        <p:tgtEl>
                                          <p:spTgt spid="5721"/>
                                        </p:tgtEl>
                                        <p:attrNameLst>
                                          <p:attrName>ppt_w</p:attrName>
                                        </p:attrNameLst>
                                      </p:cBhvr>
                                      <p:tavLst>
                                        <p:tav tm="0" fmla="#ppt_w*sin(2.5*pi*$)">
                                          <p:val>
                                            <p:fltVal val="0"/>
                                          </p:val>
                                        </p:tav>
                                        <p:tav tm="100000">
                                          <p:val>
                                            <p:fltVal val="1"/>
                                          </p:val>
                                        </p:tav>
                                      </p:tavLst>
                                    </p:anim>
                                    <p:anim calcmode="lin" valueType="num">
                                      <p:cBhvr>
                                        <p:cTn id="44" dur="500" fill="hold"/>
                                        <p:tgtEl>
                                          <p:spTgt spid="5721"/>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9" presetClass="entr" presetSubtype="10" fill="hold" grpId="0" nodeType="clickEffect">
                                  <p:stCondLst>
                                    <p:cond delay="0"/>
                                  </p:stCondLst>
                                  <p:iterate>
                                    <p:tmAbs val="0"/>
                                  </p:iterate>
                                  <p:childTnLst>
                                    <p:set>
                                      <p:cBhvr>
                                        <p:cTn id="48" fill="hold"/>
                                        <p:tgtEl>
                                          <p:spTgt spid="5740"/>
                                        </p:tgtEl>
                                        <p:attrNameLst>
                                          <p:attrName>style.visibility</p:attrName>
                                        </p:attrNameLst>
                                      </p:cBhvr>
                                      <p:to>
                                        <p:strVal val="visible"/>
                                      </p:to>
                                    </p:set>
                                    <p:anim calcmode="lin" valueType="num">
                                      <p:cBhvr>
                                        <p:cTn id="49" dur="500" fill="hold"/>
                                        <p:tgtEl>
                                          <p:spTgt spid="5740"/>
                                        </p:tgtEl>
                                        <p:attrNameLst>
                                          <p:attrName>ppt_w</p:attrName>
                                        </p:attrNameLst>
                                      </p:cBhvr>
                                      <p:tavLst>
                                        <p:tav tm="0" fmla="#ppt_w*sin(2.5*pi*$)">
                                          <p:val>
                                            <p:fltVal val="0"/>
                                          </p:val>
                                        </p:tav>
                                        <p:tav tm="100000">
                                          <p:val>
                                            <p:fltVal val="1"/>
                                          </p:val>
                                        </p:tav>
                                      </p:tavLst>
                                    </p:anim>
                                    <p:anim calcmode="lin" valueType="num">
                                      <p:cBhvr>
                                        <p:cTn id="50" dur="500" fill="hold"/>
                                        <p:tgtEl>
                                          <p:spTgt spid="5740"/>
                                        </p:tgtEl>
                                        <p:attrNameLst>
                                          <p:attrName>ppt_h</p:attrName>
                                        </p:attrNameLst>
                                      </p:cBhvr>
                                      <p:tavLst>
                                        <p:tav tm="0">
                                          <p:val>
                                            <p:strVal val="#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9" presetClass="entr" presetSubtype="10" fill="hold" grpId="0" nodeType="clickEffect">
                                  <p:stCondLst>
                                    <p:cond delay="0"/>
                                  </p:stCondLst>
                                  <p:iterate>
                                    <p:tmAbs val="0"/>
                                  </p:iterate>
                                  <p:childTnLst>
                                    <p:set>
                                      <p:cBhvr>
                                        <p:cTn id="54" fill="hold"/>
                                        <p:tgtEl>
                                          <p:spTgt spid="5741"/>
                                        </p:tgtEl>
                                        <p:attrNameLst>
                                          <p:attrName>style.visibility</p:attrName>
                                        </p:attrNameLst>
                                      </p:cBhvr>
                                      <p:to>
                                        <p:strVal val="visible"/>
                                      </p:to>
                                    </p:set>
                                    <p:anim calcmode="lin" valueType="num">
                                      <p:cBhvr>
                                        <p:cTn id="55" dur="500" fill="hold"/>
                                        <p:tgtEl>
                                          <p:spTgt spid="5741"/>
                                        </p:tgtEl>
                                        <p:attrNameLst>
                                          <p:attrName>ppt_w</p:attrName>
                                        </p:attrNameLst>
                                      </p:cBhvr>
                                      <p:tavLst>
                                        <p:tav tm="0" fmla="#ppt_w*sin(2.5*pi*$)">
                                          <p:val>
                                            <p:fltVal val="0"/>
                                          </p:val>
                                        </p:tav>
                                        <p:tav tm="100000">
                                          <p:val>
                                            <p:fltVal val="1"/>
                                          </p:val>
                                        </p:tav>
                                      </p:tavLst>
                                    </p:anim>
                                    <p:anim calcmode="lin" valueType="num">
                                      <p:cBhvr>
                                        <p:cTn id="56" dur="500" fill="hold"/>
                                        <p:tgtEl>
                                          <p:spTgt spid="5741"/>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9" presetClass="entr" presetSubtype="10" fill="hold" grpId="0" nodeType="clickEffect">
                                  <p:stCondLst>
                                    <p:cond delay="0"/>
                                  </p:stCondLst>
                                  <p:iterate>
                                    <p:tmAbs val="0"/>
                                  </p:iterate>
                                  <p:childTnLst>
                                    <p:set>
                                      <p:cBhvr>
                                        <p:cTn id="60" fill="hold"/>
                                        <p:tgtEl>
                                          <p:spTgt spid="5730"/>
                                        </p:tgtEl>
                                        <p:attrNameLst>
                                          <p:attrName>style.visibility</p:attrName>
                                        </p:attrNameLst>
                                      </p:cBhvr>
                                      <p:to>
                                        <p:strVal val="visible"/>
                                      </p:to>
                                    </p:set>
                                    <p:anim calcmode="lin" valueType="num">
                                      <p:cBhvr>
                                        <p:cTn id="61" dur="500" fill="hold"/>
                                        <p:tgtEl>
                                          <p:spTgt spid="5730"/>
                                        </p:tgtEl>
                                        <p:attrNameLst>
                                          <p:attrName>ppt_w</p:attrName>
                                        </p:attrNameLst>
                                      </p:cBhvr>
                                      <p:tavLst>
                                        <p:tav tm="0" fmla="#ppt_w*sin(2.5*pi*$)">
                                          <p:val>
                                            <p:fltVal val="0"/>
                                          </p:val>
                                        </p:tav>
                                        <p:tav tm="100000">
                                          <p:val>
                                            <p:fltVal val="1"/>
                                          </p:val>
                                        </p:tav>
                                      </p:tavLst>
                                    </p:anim>
                                    <p:anim calcmode="lin" valueType="num">
                                      <p:cBhvr>
                                        <p:cTn id="62" dur="500" fill="hold"/>
                                        <p:tgtEl>
                                          <p:spTgt spid="5730"/>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9" presetClass="entr" presetSubtype="10" fill="hold" grpId="0" nodeType="clickEffect">
                                  <p:stCondLst>
                                    <p:cond delay="0"/>
                                  </p:stCondLst>
                                  <p:iterate>
                                    <p:tmAbs val="0"/>
                                  </p:iterate>
                                  <p:childTnLst>
                                    <p:set>
                                      <p:cBhvr>
                                        <p:cTn id="66" fill="hold"/>
                                        <p:tgtEl>
                                          <p:spTgt spid="5739"/>
                                        </p:tgtEl>
                                        <p:attrNameLst>
                                          <p:attrName>style.visibility</p:attrName>
                                        </p:attrNameLst>
                                      </p:cBhvr>
                                      <p:to>
                                        <p:strVal val="visible"/>
                                      </p:to>
                                    </p:set>
                                    <p:anim calcmode="lin" valueType="num">
                                      <p:cBhvr>
                                        <p:cTn id="67" dur="500" fill="hold"/>
                                        <p:tgtEl>
                                          <p:spTgt spid="5739"/>
                                        </p:tgtEl>
                                        <p:attrNameLst>
                                          <p:attrName>ppt_w</p:attrName>
                                        </p:attrNameLst>
                                      </p:cBhvr>
                                      <p:tavLst>
                                        <p:tav tm="0" fmla="#ppt_w*sin(2.5*pi*$)">
                                          <p:val>
                                            <p:fltVal val="0"/>
                                          </p:val>
                                        </p:tav>
                                        <p:tav tm="100000">
                                          <p:val>
                                            <p:fltVal val="1"/>
                                          </p:val>
                                        </p:tav>
                                      </p:tavLst>
                                    </p:anim>
                                    <p:anim calcmode="lin" valueType="num">
                                      <p:cBhvr>
                                        <p:cTn id="68" dur="500" fill="hold"/>
                                        <p:tgtEl>
                                          <p:spTgt spid="5739"/>
                                        </p:tgtEl>
                                        <p:attrNameLst>
                                          <p:attrName>ppt_h</p:attrName>
                                        </p:attrNameLst>
                                      </p:cBhvr>
                                      <p:tavLst>
                                        <p:tav tm="0">
                                          <p:val>
                                            <p:strVal val="#ppt_h"/>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9" presetClass="entr" presetSubtype="10" fill="hold" grpId="0" nodeType="clickEffect">
                                  <p:stCondLst>
                                    <p:cond delay="0"/>
                                  </p:stCondLst>
                                  <p:iterate>
                                    <p:tmAbs val="0"/>
                                  </p:iterate>
                                  <p:childTnLst>
                                    <p:set>
                                      <p:cBhvr>
                                        <p:cTn id="72" fill="hold"/>
                                        <p:tgtEl>
                                          <p:spTgt spid="5727"/>
                                        </p:tgtEl>
                                        <p:attrNameLst>
                                          <p:attrName>style.visibility</p:attrName>
                                        </p:attrNameLst>
                                      </p:cBhvr>
                                      <p:to>
                                        <p:strVal val="visible"/>
                                      </p:to>
                                    </p:set>
                                    <p:anim calcmode="lin" valueType="num">
                                      <p:cBhvr>
                                        <p:cTn id="73" dur="500" fill="hold"/>
                                        <p:tgtEl>
                                          <p:spTgt spid="5727"/>
                                        </p:tgtEl>
                                        <p:attrNameLst>
                                          <p:attrName>ppt_w</p:attrName>
                                        </p:attrNameLst>
                                      </p:cBhvr>
                                      <p:tavLst>
                                        <p:tav tm="0" fmla="#ppt_w*sin(2.5*pi*$)">
                                          <p:val>
                                            <p:fltVal val="0"/>
                                          </p:val>
                                        </p:tav>
                                        <p:tav tm="100000">
                                          <p:val>
                                            <p:fltVal val="1"/>
                                          </p:val>
                                        </p:tav>
                                      </p:tavLst>
                                    </p:anim>
                                    <p:anim calcmode="lin" valueType="num">
                                      <p:cBhvr>
                                        <p:cTn id="74" dur="500" fill="hold"/>
                                        <p:tgtEl>
                                          <p:spTgt spid="5727"/>
                                        </p:tgtEl>
                                        <p:attrNameLst>
                                          <p:attrName>ppt_h</p:attrName>
                                        </p:attrNameLst>
                                      </p:cBhvr>
                                      <p:tavLst>
                                        <p:tav tm="0">
                                          <p:val>
                                            <p:strVal val="#ppt_h"/>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9" presetClass="entr" presetSubtype="10" fill="hold" grpId="0" nodeType="clickEffect">
                                  <p:stCondLst>
                                    <p:cond delay="0"/>
                                  </p:stCondLst>
                                  <p:iterate>
                                    <p:tmAbs val="0"/>
                                  </p:iterate>
                                  <p:childTnLst>
                                    <p:set>
                                      <p:cBhvr>
                                        <p:cTn id="78" fill="hold"/>
                                        <p:tgtEl>
                                          <p:spTgt spid="5731"/>
                                        </p:tgtEl>
                                        <p:attrNameLst>
                                          <p:attrName>style.visibility</p:attrName>
                                        </p:attrNameLst>
                                      </p:cBhvr>
                                      <p:to>
                                        <p:strVal val="visible"/>
                                      </p:to>
                                    </p:set>
                                    <p:anim calcmode="lin" valueType="num">
                                      <p:cBhvr>
                                        <p:cTn id="79" dur="500" fill="hold"/>
                                        <p:tgtEl>
                                          <p:spTgt spid="5731"/>
                                        </p:tgtEl>
                                        <p:attrNameLst>
                                          <p:attrName>ppt_w</p:attrName>
                                        </p:attrNameLst>
                                      </p:cBhvr>
                                      <p:tavLst>
                                        <p:tav tm="0" fmla="#ppt_w*sin(2.5*pi*$)">
                                          <p:val>
                                            <p:fltVal val="0"/>
                                          </p:val>
                                        </p:tav>
                                        <p:tav tm="100000">
                                          <p:val>
                                            <p:fltVal val="1"/>
                                          </p:val>
                                        </p:tav>
                                      </p:tavLst>
                                    </p:anim>
                                    <p:anim calcmode="lin" valueType="num">
                                      <p:cBhvr>
                                        <p:cTn id="80" dur="500" fill="hold"/>
                                        <p:tgtEl>
                                          <p:spTgt spid="5731"/>
                                        </p:tgtEl>
                                        <p:attrNameLst>
                                          <p:attrName>ppt_h</p:attrName>
                                        </p:attrNameLst>
                                      </p:cBhvr>
                                      <p:tavLst>
                                        <p:tav tm="0">
                                          <p:val>
                                            <p:strVal val="#ppt_h"/>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19" presetClass="entr" presetSubtype="10" fill="hold" grpId="0" nodeType="clickEffect">
                                  <p:stCondLst>
                                    <p:cond delay="0"/>
                                  </p:stCondLst>
                                  <p:iterate>
                                    <p:tmAbs val="0"/>
                                  </p:iterate>
                                  <p:childTnLst>
                                    <p:set>
                                      <p:cBhvr>
                                        <p:cTn id="84" fill="hold"/>
                                        <p:tgtEl>
                                          <p:spTgt spid="5732"/>
                                        </p:tgtEl>
                                        <p:attrNameLst>
                                          <p:attrName>style.visibility</p:attrName>
                                        </p:attrNameLst>
                                      </p:cBhvr>
                                      <p:to>
                                        <p:strVal val="visible"/>
                                      </p:to>
                                    </p:set>
                                    <p:anim calcmode="lin" valueType="num">
                                      <p:cBhvr>
                                        <p:cTn id="85" dur="500" fill="hold"/>
                                        <p:tgtEl>
                                          <p:spTgt spid="5732"/>
                                        </p:tgtEl>
                                        <p:attrNameLst>
                                          <p:attrName>ppt_w</p:attrName>
                                        </p:attrNameLst>
                                      </p:cBhvr>
                                      <p:tavLst>
                                        <p:tav tm="0" fmla="#ppt_w*sin(2.5*pi*$)">
                                          <p:val>
                                            <p:fltVal val="0"/>
                                          </p:val>
                                        </p:tav>
                                        <p:tav tm="100000">
                                          <p:val>
                                            <p:fltVal val="1"/>
                                          </p:val>
                                        </p:tav>
                                      </p:tavLst>
                                    </p:anim>
                                    <p:anim calcmode="lin" valueType="num">
                                      <p:cBhvr>
                                        <p:cTn id="86" dur="500" fill="hold"/>
                                        <p:tgtEl>
                                          <p:spTgt spid="5732"/>
                                        </p:tgtEl>
                                        <p:attrNameLst>
                                          <p:attrName>ppt_h</p:attrName>
                                        </p:attrNameLst>
                                      </p:cBhvr>
                                      <p:tavLst>
                                        <p:tav tm="0">
                                          <p:val>
                                            <p:strVal val="#ppt_h"/>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19" presetClass="entr" presetSubtype="10" fill="hold" grpId="0" nodeType="clickEffect">
                                  <p:stCondLst>
                                    <p:cond delay="0"/>
                                  </p:stCondLst>
                                  <p:iterate>
                                    <p:tmAbs val="0"/>
                                  </p:iterate>
                                  <p:childTnLst>
                                    <p:set>
                                      <p:cBhvr>
                                        <p:cTn id="90" fill="hold"/>
                                        <p:tgtEl>
                                          <p:spTgt spid="5733"/>
                                        </p:tgtEl>
                                        <p:attrNameLst>
                                          <p:attrName>style.visibility</p:attrName>
                                        </p:attrNameLst>
                                      </p:cBhvr>
                                      <p:to>
                                        <p:strVal val="visible"/>
                                      </p:to>
                                    </p:set>
                                    <p:anim calcmode="lin" valueType="num">
                                      <p:cBhvr>
                                        <p:cTn id="91" dur="500" fill="hold"/>
                                        <p:tgtEl>
                                          <p:spTgt spid="5733"/>
                                        </p:tgtEl>
                                        <p:attrNameLst>
                                          <p:attrName>ppt_w</p:attrName>
                                        </p:attrNameLst>
                                      </p:cBhvr>
                                      <p:tavLst>
                                        <p:tav tm="0" fmla="#ppt_w*sin(2.5*pi*$)">
                                          <p:val>
                                            <p:fltVal val="0"/>
                                          </p:val>
                                        </p:tav>
                                        <p:tav tm="100000">
                                          <p:val>
                                            <p:fltVal val="1"/>
                                          </p:val>
                                        </p:tav>
                                      </p:tavLst>
                                    </p:anim>
                                    <p:anim calcmode="lin" valueType="num">
                                      <p:cBhvr>
                                        <p:cTn id="92" dur="500" fill="hold"/>
                                        <p:tgtEl>
                                          <p:spTgt spid="5733"/>
                                        </p:tgtEl>
                                        <p:attrNameLst>
                                          <p:attrName>ppt_h</p:attrName>
                                        </p:attrNameLst>
                                      </p:cBhvr>
                                      <p:tavLst>
                                        <p:tav tm="0">
                                          <p:val>
                                            <p:strVal val="#ppt_h"/>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19" presetClass="entr" presetSubtype="10" fill="hold" grpId="0" nodeType="clickEffect">
                                  <p:stCondLst>
                                    <p:cond delay="0"/>
                                  </p:stCondLst>
                                  <p:iterate>
                                    <p:tmAbs val="0"/>
                                  </p:iterate>
                                  <p:childTnLst>
                                    <p:set>
                                      <p:cBhvr>
                                        <p:cTn id="96" fill="hold"/>
                                        <p:tgtEl>
                                          <p:spTgt spid="5728"/>
                                        </p:tgtEl>
                                        <p:attrNameLst>
                                          <p:attrName>style.visibility</p:attrName>
                                        </p:attrNameLst>
                                      </p:cBhvr>
                                      <p:to>
                                        <p:strVal val="visible"/>
                                      </p:to>
                                    </p:set>
                                    <p:anim calcmode="lin" valueType="num">
                                      <p:cBhvr>
                                        <p:cTn id="97" dur="500" fill="hold"/>
                                        <p:tgtEl>
                                          <p:spTgt spid="5728"/>
                                        </p:tgtEl>
                                        <p:attrNameLst>
                                          <p:attrName>ppt_w</p:attrName>
                                        </p:attrNameLst>
                                      </p:cBhvr>
                                      <p:tavLst>
                                        <p:tav tm="0" fmla="#ppt_w*sin(2.5*pi*$)">
                                          <p:val>
                                            <p:fltVal val="0"/>
                                          </p:val>
                                        </p:tav>
                                        <p:tav tm="100000">
                                          <p:val>
                                            <p:fltVal val="1"/>
                                          </p:val>
                                        </p:tav>
                                      </p:tavLst>
                                    </p:anim>
                                    <p:anim calcmode="lin" valueType="num">
                                      <p:cBhvr>
                                        <p:cTn id="98" dur="500" fill="hold"/>
                                        <p:tgtEl>
                                          <p:spTgt spid="5728"/>
                                        </p:tgtEl>
                                        <p:attrNameLst>
                                          <p:attrName>ppt_h</p:attrName>
                                        </p:attrNameLst>
                                      </p:cBhvr>
                                      <p:tavLst>
                                        <p:tav tm="0">
                                          <p:val>
                                            <p:strVal val="#ppt_h"/>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19" presetClass="entr" presetSubtype="10" fill="hold" grpId="0" nodeType="clickEffect">
                                  <p:stCondLst>
                                    <p:cond delay="0"/>
                                  </p:stCondLst>
                                  <p:iterate>
                                    <p:tmAbs val="0"/>
                                  </p:iterate>
                                  <p:childTnLst>
                                    <p:set>
                                      <p:cBhvr>
                                        <p:cTn id="102" fill="hold"/>
                                        <p:tgtEl>
                                          <p:spTgt spid="5724"/>
                                        </p:tgtEl>
                                        <p:attrNameLst>
                                          <p:attrName>style.visibility</p:attrName>
                                        </p:attrNameLst>
                                      </p:cBhvr>
                                      <p:to>
                                        <p:strVal val="visible"/>
                                      </p:to>
                                    </p:set>
                                    <p:anim calcmode="lin" valueType="num">
                                      <p:cBhvr>
                                        <p:cTn id="103" dur="500" fill="hold"/>
                                        <p:tgtEl>
                                          <p:spTgt spid="5724"/>
                                        </p:tgtEl>
                                        <p:attrNameLst>
                                          <p:attrName>ppt_w</p:attrName>
                                        </p:attrNameLst>
                                      </p:cBhvr>
                                      <p:tavLst>
                                        <p:tav tm="0" fmla="#ppt_w*sin(2.5*pi*$)">
                                          <p:val>
                                            <p:fltVal val="0"/>
                                          </p:val>
                                        </p:tav>
                                        <p:tav tm="100000">
                                          <p:val>
                                            <p:fltVal val="1"/>
                                          </p:val>
                                        </p:tav>
                                      </p:tavLst>
                                    </p:anim>
                                    <p:anim calcmode="lin" valueType="num">
                                      <p:cBhvr>
                                        <p:cTn id="104" dur="500" fill="hold"/>
                                        <p:tgtEl>
                                          <p:spTgt spid="5724"/>
                                        </p:tgtEl>
                                        <p:attrNameLst>
                                          <p:attrName>ppt_h</p:attrName>
                                        </p:attrNameLst>
                                      </p:cBhvr>
                                      <p:tavLst>
                                        <p:tav tm="0">
                                          <p:val>
                                            <p:strVal val="#ppt_h"/>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22" presetClass="entr" presetSubtype="1" fill="hold" grpId="0" nodeType="clickEffect">
                                  <p:stCondLst>
                                    <p:cond delay="0"/>
                                  </p:stCondLst>
                                  <p:iterate>
                                    <p:tmAbs val="0"/>
                                  </p:iterate>
                                  <p:childTnLst>
                                    <p:set>
                                      <p:cBhvr>
                                        <p:cTn id="108" fill="hold"/>
                                        <p:tgtEl>
                                          <p:spTgt spid="5725"/>
                                        </p:tgtEl>
                                        <p:attrNameLst>
                                          <p:attrName>style.visibility</p:attrName>
                                        </p:attrNameLst>
                                      </p:cBhvr>
                                      <p:to>
                                        <p:strVal val="visible"/>
                                      </p:to>
                                    </p:set>
                                    <p:animEffect transition="in" filter="wipe(up)">
                                      <p:cBhvr>
                                        <p:cTn id="109" dur="500"/>
                                        <p:tgtEl>
                                          <p:spTgt spid="5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21" grpId="0" animBg="1" advAuto="0"/>
      <p:bldP spid="5723" grpId="0" animBg="1" advAuto="0"/>
      <p:bldP spid="5724" grpId="0" animBg="1" advAuto="0"/>
      <p:bldP spid="5725" grpId="0" animBg="1" advAuto="0"/>
      <p:bldP spid="5726" grpId="0" animBg="1" advAuto="0"/>
      <p:bldP spid="5727" grpId="0" animBg="1" advAuto="0"/>
      <p:bldP spid="5728" grpId="0" animBg="1" advAuto="0"/>
      <p:bldP spid="5729" grpId="0" animBg="1" advAuto="0"/>
      <p:bldP spid="5730" grpId="0" animBg="1" advAuto="0"/>
      <p:bldP spid="5731" grpId="0" animBg="1" advAuto="0"/>
      <p:bldP spid="5732" grpId="0" animBg="1" advAuto="0"/>
      <p:bldP spid="5733" grpId="0" animBg="1" advAuto="0"/>
      <p:bldP spid="5734" grpId="0" animBg="1" advAuto="0"/>
      <p:bldP spid="5737" grpId="0" animBg="1" advAuto="0"/>
      <p:bldP spid="5738" grpId="0" animBg="1" advAuto="0"/>
      <p:bldP spid="5739" grpId="0" animBg="1" advAuto="0"/>
      <p:bldP spid="5740" grpId="0" animBg="1" advAuto="0"/>
      <p:bldP spid="5741" grpId="0"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 name="Rectangle 6"/>
          <p:cNvSpPr/>
          <p:nvPr/>
        </p:nvSpPr>
        <p:spPr>
          <a:xfrm>
            <a:off x="0" y="0"/>
            <a:ext cx="9144000" cy="6858000"/>
          </a:xfrm>
          <a:prstGeom prst="rect">
            <a:avLst/>
          </a:prstGeom>
          <a:solidFill>
            <a:srgbClr val="D1E9F2"/>
          </a:solidFill>
          <a:ln>
            <a:solidFill>
              <a:srgbClr val="000000"/>
            </a:solidFill>
          </a:ln>
        </p:spPr>
        <p:txBody>
          <a:bodyPr lIns="45719" rIns="45719"/>
          <a:lstStyle/>
          <a:p>
            <a:pPr defTabSz="914400">
              <a:defRPr sz="2400"/>
            </a:pPr>
            <a:endParaRPr/>
          </a:p>
        </p:txBody>
      </p:sp>
      <p:graphicFrame>
        <p:nvGraphicFramePr>
          <p:cNvPr id="6247" name="Group 4"/>
          <p:cNvGraphicFramePr/>
          <p:nvPr>
            <p:extLst>
              <p:ext uri="{D42A27DB-BD31-4B8C-83A1-F6EECF244321}">
                <p14:modId xmlns:p14="http://schemas.microsoft.com/office/powerpoint/2010/main" val="2723953181"/>
              </p:ext>
            </p:extLst>
          </p:nvPr>
        </p:nvGraphicFramePr>
        <p:xfrm>
          <a:off x="0" y="1"/>
          <a:ext cx="9144000" cy="6036516"/>
        </p:xfrm>
        <a:graphic>
          <a:graphicData uri="http://schemas.openxmlformats.org/drawingml/2006/table">
            <a:tbl>
              <a:tblPr>
                <a:tableStyleId>{4C3C2611-4C71-4FC5-86AE-919BDF0F9419}</a:tableStyleId>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550116">
                <a:tc>
                  <a:txBody>
                    <a:bodyPr/>
                    <a:lstStyle/>
                    <a:p>
                      <a:pPr algn="ctr" rtl="1">
                        <a:defRPr sz="2000" b="1">
                          <a:solidFill>
                            <a:srgbClr val="FEFEEF"/>
                          </a:solidFill>
                          <a:effectLst/>
                        </a:defRPr>
                      </a:pPr>
                      <a:r>
                        <a:rPr sz="2800" b="0">
                          <a:latin typeface="SimSun"/>
                          <a:ea typeface="SimSun"/>
                          <a:cs typeface="SimSun"/>
                          <a:sym typeface="SimSun"/>
                        </a:rPr>
                        <a:t>النظرة</a:t>
                      </a:r>
                    </a:p>
                  </a:txBody>
                  <a:tcPr marL="0" marR="0" marT="0" marB="0" horzOverflow="overflow">
                    <a:lnL w="28575">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b="0">
                          <a:latin typeface="SimSun"/>
                          <a:ea typeface="SimSun"/>
                          <a:cs typeface="SimSun"/>
                          <a:sym typeface="SimSun"/>
                        </a:rPr>
                        <a:t>التفسير</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b="0">
                          <a:latin typeface="SimSun"/>
                          <a:ea typeface="SimSun"/>
                          <a:cs typeface="SimSun"/>
                          <a:sym typeface="SimSun"/>
                        </a:rPr>
                        <a:t>المدارس و العلماء</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a:t> </a:t>
                      </a:r>
                      <a:r>
                        <a:rPr sz="2800" b="0">
                          <a:latin typeface="SimSun"/>
                          <a:ea typeface="SimSun"/>
                          <a:cs typeface="SimSun"/>
                          <a:sym typeface="SimSun"/>
                        </a:rPr>
                        <a:t>المشاكل</a:t>
                      </a:r>
                    </a:p>
                  </a:txBody>
                  <a:tcPr marL="0" marR="0" marT="0" marB="0" horzOverflow="overflow">
                    <a:lnL w="12700">
                      <a:solidFill>
                        <a:srgbClr val="000000"/>
                      </a:solidFill>
                    </a:lnL>
                    <a:lnR w="28575">
                      <a:solidFill>
                        <a:srgbClr val="000000"/>
                      </a:solidFill>
                    </a:lnR>
                    <a:lnT w="28575">
                      <a:solidFill>
                        <a:srgbClr val="000000"/>
                      </a:solidFill>
                    </a:lnT>
                    <a:lnB w="12700">
                      <a:solidFill>
                        <a:srgbClr val="000000"/>
                      </a:solidFill>
                    </a:lnB>
                    <a:solidFill>
                      <a:srgbClr val="000000"/>
                    </a:solidFill>
                  </a:tcPr>
                </a:tc>
                <a:extLst>
                  <a:ext uri="{0D108BD9-81ED-4DB2-BD59-A6C34878D82A}">
                    <a16:rowId xmlns:a16="http://schemas.microsoft.com/office/drawing/2014/main" val="10000"/>
                  </a:ext>
                </a:extLst>
              </a:tr>
              <a:tr h="1482081">
                <a:tc>
                  <a:txBody>
                    <a:bodyPr/>
                    <a:lstStyle/>
                    <a:p>
                      <a:pPr algn="ctr" rtl="1">
                        <a:defRPr sz="1800" b="1">
                          <a:effectLst/>
                        </a:defRPr>
                      </a:pPr>
                      <a:r>
                        <a:rPr sz="2400" dirty="0" err="1">
                          <a:latin typeface="Times New Roman"/>
                          <a:ea typeface="Times New Roman"/>
                          <a:cs typeface="Times New Roman"/>
                          <a:sym typeface="Times New Roman"/>
                        </a:rPr>
                        <a:t>إسرائيل</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فقط</a:t>
                      </a:r>
                      <a:endParaRPr sz="2400" dirty="0">
                        <a:latin typeface="Times New Roman"/>
                        <a:ea typeface="Times New Roman"/>
                        <a:cs typeface="Times New Roman"/>
                        <a:sym typeface="Times New Roman"/>
                      </a:endParaRPr>
                    </a:p>
                  </a:txBody>
                  <a:tcPr marL="0" marR="0" marT="0" marB="0"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800" b="1">
                          <a:effectLst/>
                        </a:defRPr>
                      </a:pPr>
                      <a:r>
                        <a:rPr sz="2400">
                          <a:latin typeface="Times New Roman"/>
                          <a:ea typeface="Times New Roman"/>
                          <a:cs typeface="Times New Roman"/>
                          <a:sym typeface="Times New Roman"/>
                        </a:rPr>
                        <a:t>لا مشاركة للكنيسة</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rtl="1">
                        <a:defRPr sz="1800" b="1" u="sng">
                          <a:effectLst/>
                        </a:defRPr>
                      </a:pPr>
                      <a:r>
                        <a:rPr sz="2400" b="0">
                          <a:latin typeface="SimSun"/>
                          <a:ea typeface="SimSun"/>
                          <a:cs typeface="SimSun"/>
                          <a:sym typeface="SimSun"/>
                        </a:rPr>
                        <a:t>التدبيرية الكلاسيكية</a:t>
                      </a:r>
                      <a:endParaRPr sz="2800"/>
                    </a:p>
                    <a:p>
                      <a:pPr rtl="1">
                        <a:defRPr sz="1800" b="1">
                          <a:effectLst/>
                        </a:defRPr>
                      </a:pPr>
                      <a:r>
                        <a:rPr sz="2400"/>
                        <a:t>–</a:t>
                      </a:r>
                      <a:r>
                        <a:rPr sz="2400" b="0">
                          <a:latin typeface="SimSun"/>
                          <a:ea typeface="SimSun"/>
                          <a:cs typeface="SimSun"/>
                          <a:sym typeface="SimSun"/>
                        </a:rPr>
                        <a:t>داربي</a:t>
                      </a:r>
                      <a:endParaRPr sz="2800"/>
                    </a:p>
                    <a:p>
                      <a:pPr rtl="1">
                        <a:defRPr sz="1800" b="1">
                          <a:effectLst/>
                        </a:defRPr>
                      </a:pPr>
                      <a:r>
                        <a:rPr sz="2400"/>
                        <a:t>– </a:t>
                      </a:r>
                      <a:r>
                        <a:rPr sz="2400" b="0">
                          <a:latin typeface="SimSun"/>
                          <a:ea typeface="SimSun"/>
                          <a:cs typeface="SimSun"/>
                          <a:sym typeface="SimSun"/>
                        </a:rPr>
                        <a:t>ثومبسون</a:t>
                      </a:r>
                      <a:endParaRPr sz="2800"/>
                    </a:p>
                    <a:p>
                      <a:pPr rtl="1">
                        <a:defRPr sz="1800" b="1">
                          <a:effectLst/>
                        </a:defRPr>
                      </a:pPr>
                      <a:r>
                        <a:rPr sz="2400"/>
                        <a:t>–</a:t>
                      </a:r>
                      <a:r>
                        <a:rPr sz="2400" b="0">
                          <a:latin typeface="SimSun"/>
                          <a:ea typeface="SimSun"/>
                          <a:cs typeface="SimSun"/>
                          <a:sym typeface="SimSun"/>
                        </a:rPr>
                        <a:t>فون راد</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marL="457200" indent="-457200" rtl="1">
                        <a:defRPr sz="1800" b="1">
                          <a:effectLst/>
                        </a:defRPr>
                      </a:pPr>
                      <a:r>
                        <a:rPr sz="2400"/>
                        <a:t>1. </a:t>
                      </a:r>
                      <a:r>
                        <a:rPr sz="2400">
                          <a:latin typeface="Times New Roman"/>
                          <a:ea typeface="Times New Roman"/>
                          <a:cs typeface="Times New Roman"/>
                          <a:sym typeface="Times New Roman"/>
                        </a:rPr>
                        <a:t>يرفض معلومات العهد الجديد</a:t>
                      </a:r>
                      <a:endParaRPr sz="2800"/>
                    </a:p>
                    <a:p>
                      <a:pPr rtl="1">
                        <a:defRPr sz="1800" b="1">
                          <a:effectLst/>
                        </a:defRPr>
                      </a:pPr>
                      <a:r>
                        <a:rPr sz="2400"/>
                        <a:t>–</a:t>
                      </a:r>
                      <a:r>
                        <a:rPr sz="2400" b="0">
                          <a:latin typeface="SimSun"/>
                          <a:ea typeface="SimSun"/>
                          <a:cs typeface="SimSun"/>
                          <a:sym typeface="SimSun"/>
                        </a:rPr>
                        <a:t>كلمات المسيح في العشاء الأخير</a:t>
                      </a:r>
                      <a:endParaRPr sz="2800"/>
                    </a:p>
                    <a:p>
                      <a:pPr rtl="1">
                        <a:defRPr sz="1800" b="1">
                          <a:effectLst/>
                        </a:defRPr>
                      </a:pPr>
                      <a:r>
                        <a:rPr sz="2400"/>
                        <a:t>–</a:t>
                      </a:r>
                      <a:r>
                        <a:rPr sz="2400" b="0">
                          <a:latin typeface="SimSun"/>
                          <a:ea typeface="SimSun"/>
                          <a:cs typeface="SimSun"/>
                          <a:sym typeface="SimSun"/>
                        </a:rPr>
                        <a:t>عبارات بولس</a:t>
                      </a:r>
                      <a:endParaRPr sz="2800"/>
                    </a:p>
                    <a:p>
                      <a:pPr rtl="1">
                        <a:defRPr sz="1800" b="1">
                          <a:effectLst/>
                        </a:defRPr>
                      </a:pPr>
                      <a:r>
                        <a:rPr sz="2400"/>
                        <a:t>–</a:t>
                      </a:r>
                      <a:r>
                        <a:rPr sz="2400" b="0">
                          <a:latin typeface="SimSun"/>
                          <a:ea typeface="SimSun"/>
                          <a:cs typeface="SimSun"/>
                          <a:sym typeface="SimSun"/>
                        </a:rPr>
                        <a:t>تطبيق سفر العبرانيين على الكنيسة</a:t>
                      </a:r>
                    </a:p>
                    <a:p>
                      <a:pPr rtl="1">
                        <a:defRPr sz="1800" b="1">
                          <a:effectLst/>
                        </a:defRPr>
                      </a:pPr>
                      <a:r>
                        <a:rPr sz="2400"/>
                        <a:t>2. </a:t>
                      </a:r>
                      <a:r>
                        <a:rPr sz="2400" b="0">
                          <a:latin typeface="SimSun"/>
                          <a:ea typeface="SimSun"/>
                          <a:cs typeface="SimSun"/>
                          <a:sym typeface="SimSun"/>
                        </a:rPr>
                        <a:t>يرفض العمل الحالي للروح القدس</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1"/>
                  </a:ext>
                </a:extLst>
              </a:tr>
              <a:tr h="2138587">
                <a:tc>
                  <a:txBody>
                    <a:bodyPr/>
                    <a:lstStyle/>
                    <a:p>
                      <a:pPr algn="ctr" rtl="1">
                        <a:defRPr sz="1800" b="1">
                          <a:effectLst/>
                        </a:defRPr>
                      </a:pPr>
                      <a:r>
                        <a:rPr sz="2400" dirty="0" err="1">
                          <a:latin typeface="Times New Roman"/>
                          <a:ea typeface="Times New Roman"/>
                          <a:cs typeface="Times New Roman"/>
                          <a:sym typeface="Times New Roman"/>
                        </a:rPr>
                        <a:t>عهدين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جديدين</a:t>
                      </a:r>
                      <a:endParaRPr sz="2400" dirty="0">
                        <a:latin typeface="Times New Roman"/>
                        <a:ea typeface="Times New Roman"/>
                        <a:cs typeface="Times New Roman"/>
                        <a:sym typeface="Times New Roman"/>
                      </a:endParaRPr>
                    </a:p>
                  </a:txBody>
                  <a:tcPr marL="0" marR="0" marT="0" marB="0"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800" b="1">
                          <a:effectLst/>
                        </a:defRPr>
                      </a:pPr>
                      <a:r>
                        <a:rPr sz="2400" dirty="0" err="1">
                          <a:latin typeface="Times New Roman"/>
                          <a:ea typeface="Times New Roman"/>
                          <a:cs typeface="Times New Roman"/>
                          <a:sym typeface="Times New Roman"/>
                        </a:rPr>
                        <a:t>عهد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لإسرائيل</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عهد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للكنيسة</a:t>
                      </a:r>
                      <a:endParaRPr sz="2400" dirty="0">
                        <a:latin typeface="Times New Roman"/>
                        <a:ea typeface="Times New Roman"/>
                        <a:cs typeface="Times New Roman"/>
                        <a:sym typeface="Times New Roman"/>
                      </a:endParaRP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rtl="1">
                        <a:defRPr sz="1800" b="1" u="sng">
                          <a:effectLst/>
                        </a:defRPr>
                      </a:pPr>
                      <a:r>
                        <a:rPr sz="2400">
                          <a:latin typeface="Times New Roman"/>
                          <a:ea typeface="Times New Roman"/>
                          <a:cs typeface="Times New Roman"/>
                          <a:sym typeface="Times New Roman"/>
                        </a:rPr>
                        <a:t>التدبيرية بداية </a:t>
                      </a:r>
                      <a:r>
                        <a:rPr sz="2400"/>
                        <a:t>1900 :</a:t>
                      </a:r>
                      <a:endParaRPr sz="2800"/>
                    </a:p>
                    <a:p>
                      <a:pPr rtl="1">
                        <a:defRPr sz="1800" b="1">
                          <a:effectLst/>
                        </a:defRPr>
                      </a:pPr>
                      <a:r>
                        <a:rPr sz="2400"/>
                        <a:t>–</a:t>
                      </a:r>
                      <a:r>
                        <a:rPr sz="2400" b="0">
                          <a:latin typeface="SimSun"/>
                          <a:ea typeface="SimSun"/>
                          <a:cs typeface="SimSun"/>
                          <a:sym typeface="SimSun"/>
                        </a:rPr>
                        <a:t>شافير</a:t>
                      </a:r>
                      <a:endParaRPr sz="2800"/>
                    </a:p>
                    <a:p>
                      <a:pPr rtl="1">
                        <a:defRPr sz="1800" b="1">
                          <a:effectLst/>
                        </a:defRPr>
                      </a:pPr>
                      <a:r>
                        <a:rPr sz="2400"/>
                        <a:t>–</a:t>
                      </a:r>
                      <a:r>
                        <a:rPr sz="2400" b="0">
                          <a:latin typeface="SimSun"/>
                          <a:ea typeface="SimSun"/>
                          <a:cs typeface="SimSun"/>
                          <a:sym typeface="SimSun"/>
                        </a:rPr>
                        <a:t>والفورد </a:t>
                      </a:r>
                      <a:r>
                        <a:rPr sz="2400"/>
                        <a:t>(</a:t>
                      </a:r>
                      <a:r>
                        <a:rPr sz="2400" b="0">
                          <a:latin typeface="SimSun"/>
                          <a:ea typeface="SimSun"/>
                          <a:cs typeface="SimSun"/>
                          <a:sym typeface="SimSun"/>
                        </a:rPr>
                        <a:t>قديم</a:t>
                      </a:r>
                      <a:r>
                        <a:rPr sz="2400"/>
                        <a:t>)</a:t>
                      </a:r>
                      <a:endParaRPr sz="2800"/>
                    </a:p>
                    <a:p>
                      <a:pPr rtl="1">
                        <a:defRPr sz="1800" b="1">
                          <a:effectLst/>
                        </a:defRPr>
                      </a:pPr>
                      <a:r>
                        <a:rPr sz="2400"/>
                        <a:t>–</a:t>
                      </a:r>
                      <a:r>
                        <a:rPr sz="2400" b="0">
                          <a:latin typeface="SimSun"/>
                          <a:ea typeface="SimSun"/>
                          <a:cs typeface="SimSun"/>
                          <a:sym typeface="SimSun"/>
                        </a:rPr>
                        <a:t>رايري </a:t>
                      </a:r>
                      <a:r>
                        <a:rPr sz="2400"/>
                        <a:t>(</a:t>
                      </a:r>
                      <a:r>
                        <a:rPr sz="2400" b="0">
                          <a:latin typeface="SimSun"/>
                          <a:ea typeface="SimSun"/>
                          <a:cs typeface="SimSun"/>
                          <a:sym typeface="SimSun"/>
                        </a:rPr>
                        <a:t>قديم</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marL="457200" indent="-457200" rtl="1">
                        <a:defRPr sz="1800" b="1">
                          <a:effectLst/>
                        </a:defRPr>
                      </a:pPr>
                      <a:r>
                        <a:rPr sz="2400" dirty="0"/>
                        <a:t>1. </a:t>
                      </a:r>
                      <a:r>
                        <a:rPr sz="2400" dirty="0" err="1">
                          <a:latin typeface="Times New Roman"/>
                          <a:ea typeface="Times New Roman"/>
                          <a:cs typeface="Times New Roman"/>
                          <a:sym typeface="Times New Roman"/>
                        </a:rPr>
                        <a:t>نفس</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منهجية</a:t>
                      </a:r>
                      <a:r>
                        <a:rPr sz="2400" dirty="0">
                          <a:latin typeface="Times New Roman"/>
                          <a:ea typeface="Times New Roman"/>
                          <a:cs typeface="Times New Roman"/>
                          <a:sym typeface="Times New Roman"/>
                        </a:rPr>
                        <a:t> العهد </a:t>
                      </a:r>
                      <a:r>
                        <a:rPr sz="2400" dirty="0" err="1">
                          <a:latin typeface="Times New Roman"/>
                          <a:ea typeface="Times New Roman"/>
                          <a:cs typeface="Times New Roman"/>
                          <a:sym typeface="Times New Roman"/>
                        </a:rPr>
                        <a:t>الجديد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في</a:t>
                      </a:r>
                      <a:r>
                        <a:rPr sz="2400" dirty="0">
                          <a:latin typeface="Times New Roman"/>
                          <a:ea typeface="Times New Roman"/>
                          <a:cs typeface="Times New Roman"/>
                          <a:sym typeface="Times New Roman"/>
                        </a:rPr>
                        <a:t> كل من </a:t>
                      </a:r>
                      <a:r>
                        <a:rPr sz="2400" dirty="0" err="1">
                          <a:latin typeface="Times New Roman"/>
                          <a:ea typeface="Times New Roman"/>
                          <a:cs typeface="Times New Roman"/>
                          <a:sym typeface="Times New Roman"/>
                        </a:rPr>
                        <a:t>عهدي</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الكتاب</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المقدس</a:t>
                      </a:r>
                      <a:endParaRPr sz="2400" dirty="0">
                        <a:latin typeface="Times New Roman"/>
                        <a:ea typeface="Times New Roman"/>
                        <a:cs typeface="Times New Roman"/>
                        <a:sym typeface="Times New Roman"/>
                      </a:endParaRPr>
                    </a:p>
                    <a:p>
                      <a:pPr marL="269875" indent="-269875" rtl="1">
                        <a:defRPr sz="1800" b="1">
                          <a:effectLst/>
                        </a:defRPr>
                      </a:pPr>
                      <a:r>
                        <a:rPr sz="2400" dirty="0"/>
                        <a:t>2. </a:t>
                      </a:r>
                      <a:r>
                        <a:rPr sz="2400" dirty="0" err="1">
                          <a:latin typeface="Times New Roman"/>
                          <a:ea typeface="Times New Roman"/>
                          <a:cs typeface="Times New Roman"/>
                          <a:sym typeface="Times New Roman"/>
                        </a:rPr>
                        <a:t>هناك</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تمايز</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واضح</a:t>
                      </a:r>
                      <a:r>
                        <a:rPr sz="2400" dirty="0">
                          <a:latin typeface="Times New Roman"/>
                          <a:ea typeface="Times New Roman"/>
                          <a:cs typeface="Times New Roman"/>
                          <a:sym typeface="Times New Roman"/>
                        </a:rPr>
                        <a:t> بين </a:t>
                      </a:r>
                      <a:r>
                        <a:rPr sz="2400" dirty="0" err="1">
                          <a:latin typeface="Times New Roman"/>
                          <a:ea typeface="Times New Roman"/>
                          <a:cs typeface="Times New Roman"/>
                          <a:sym typeface="Times New Roman"/>
                        </a:rPr>
                        <a:t>إسرائيل</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a:t>
                      </a:r>
                      <a:r>
                        <a:rPr sz="2400" dirty="0">
                          <a:latin typeface="Times New Roman"/>
                          <a:ea typeface="Times New Roman"/>
                          <a:cs typeface="Times New Roman"/>
                          <a:sym typeface="Times New Roman"/>
                        </a:rPr>
                        <a:t> الكنيسة</a:t>
                      </a:r>
                    </a:p>
                    <a:p>
                      <a:pPr marL="269875" indent="-269875" rtl="1">
                        <a:defRPr sz="1800" b="1">
                          <a:effectLst/>
                        </a:defRPr>
                      </a:pPr>
                      <a:r>
                        <a:rPr sz="2400" dirty="0"/>
                        <a:t>3. </a:t>
                      </a:r>
                      <a:r>
                        <a:rPr sz="2400" dirty="0" err="1">
                          <a:latin typeface="Times New Roman"/>
                          <a:ea typeface="Times New Roman"/>
                          <a:cs typeface="Times New Roman"/>
                          <a:sym typeface="Times New Roman"/>
                        </a:rPr>
                        <a:t>أساس</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الغفران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متشابه</a:t>
                      </a:r>
                      <a:endParaRPr sz="2400" dirty="0">
                        <a:latin typeface="Times New Roman"/>
                        <a:ea typeface="Times New Roman"/>
                        <a:cs typeface="Times New Roman"/>
                        <a:sym typeface="Times New Roman"/>
                      </a:endParaRPr>
                    </a:p>
                    <a:p>
                      <a:pPr marL="269875" indent="-269875" rtl="1">
                        <a:defRPr sz="1800" b="1">
                          <a:effectLst/>
                        </a:defRPr>
                      </a:pPr>
                      <a:r>
                        <a:rPr sz="2400" dirty="0"/>
                        <a:t>4. </a:t>
                      </a:r>
                      <a:r>
                        <a:rPr sz="2400" dirty="0" err="1">
                          <a:latin typeface="Times New Roman"/>
                          <a:ea typeface="Times New Roman"/>
                          <a:cs typeface="Times New Roman"/>
                          <a:sym typeface="Times New Roman"/>
                        </a:rPr>
                        <a:t>إذا</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كان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هناك</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عهدين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جديدين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فلا</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يوجد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عهد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قديم</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للكنيسة</a:t>
                      </a:r>
                      <a:endParaRPr sz="2400" dirty="0">
                        <a:latin typeface="Times New Roman"/>
                        <a:ea typeface="Times New Roman"/>
                        <a:cs typeface="Times New Roman"/>
                        <a:sym typeface="Times New Roman"/>
                      </a:endParaRPr>
                    </a:p>
                    <a:p>
                      <a:pPr marL="269875" indent="-269875" rtl="1">
                        <a:defRPr sz="1800" b="1">
                          <a:effectLst/>
                        </a:defRPr>
                      </a:pPr>
                      <a:r>
                        <a:rPr sz="2400" dirty="0"/>
                        <a:t>5. </a:t>
                      </a:r>
                      <a:r>
                        <a:rPr sz="2400" dirty="0" err="1">
                          <a:latin typeface="Times New Roman"/>
                          <a:ea typeface="Times New Roman"/>
                          <a:cs typeface="Times New Roman"/>
                          <a:sym typeface="Times New Roman"/>
                        </a:rPr>
                        <a:t>لا</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تحصل</a:t>
                      </a:r>
                      <a:r>
                        <a:rPr sz="2400" dirty="0">
                          <a:latin typeface="Times New Roman"/>
                          <a:ea typeface="Times New Roman"/>
                          <a:cs typeface="Times New Roman"/>
                          <a:sym typeface="Times New Roman"/>
                        </a:rPr>
                        <a:t> الكنيسة على </a:t>
                      </a:r>
                      <a:r>
                        <a:rPr sz="2400" dirty="0" err="1">
                          <a:latin typeface="Times New Roman"/>
                          <a:ea typeface="Times New Roman"/>
                          <a:cs typeface="Times New Roman"/>
                          <a:sym typeface="Times New Roman"/>
                        </a:rPr>
                        <a:t>وعود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إسرائيل</a:t>
                      </a:r>
                      <a:endParaRPr sz="2400" dirty="0">
                        <a:latin typeface="Times New Roman"/>
                        <a:ea typeface="Times New Roman"/>
                        <a:cs typeface="Times New Roman"/>
                        <a:sym typeface="Times New Roman"/>
                      </a:endParaRP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2"/>
                  </a:ext>
                </a:extLst>
              </a:tr>
            </a:tbl>
          </a:graphicData>
        </a:graphic>
      </p:graphicFrame>
      <p:sp>
        <p:nvSpPr>
          <p:cNvPr id="6248" name="Title 6"/>
          <p:cNvSpPr txBox="1">
            <a:spLocks noGrp="1"/>
          </p:cNvSpPr>
          <p:nvPr>
            <p:ph type="title" idx="4294967295"/>
          </p:nvPr>
        </p:nvSpPr>
        <p:spPr>
          <a:xfrm>
            <a:off x="-13019" y="4550616"/>
            <a:ext cx="4495800" cy="990601"/>
          </a:xfrm>
          <a:prstGeom prst="rect">
            <a:avLst/>
          </a:prstGeom>
          <a:solidFill>
            <a:srgbClr val="000000"/>
          </a:solidFill>
        </p:spPr>
        <p:txBody>
          <a:bodyPr/>
          <a:lstStyle>
            <a:lvl1pPr rtl="1">
              <a:defRPr sz="2800">
                <a:latin typeface="SimSun"/>
                <a:ea typeface="SimSun"/>
                <a:cs typeface="SimSun"/>
                <a:sym typeface="SimSun"/>
              </a:defRPr>
            </a:lvl1pPr>
          </a:lstStyle>
          <a:p>
            <a:pPr>
              <a:defRPr b="1">
                <a:effectLst/>
                <a:latin typeface="Arial"/>
                <a:ea typeface="Arial"/>
                <a:cs typeface="Arial"/>
                <a:sym typeface="Arial"/>
              </a:defRPr>
            </a:pPr>
            <a:r>
              <a:rPr b="0">
                <a:latin typeface="SimSun"/>
                <a:ea typeface="SimSun"/>
                <a:cs typeface="SimSun"/>
                <a:sym typeface="SimSun"/>
              </a:rPr>
              <a:t>نظريات تتميم العهد الجديد</a:t>
            </a:r>
          </a:p>
        </p:txBody>
      </p:sp>
      <p:sp>
        <p:nvSpPr>
          <p:cNvPr id="6249" name="Text Box 2"/>
          <p:cNvSpPr txBox="1"/>
          <p:nvPr/>
        </p:nvSpPr>
        <p:spPr>
          <a:xfrm>
            <a:off x="7670201" y="-1"/>
            <a:ext cx="1486818" cy="4370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defRPr sz="2400" b="1">
                <a:solidFill>
                  <a:srgbClr val="FEFEEF"/>
                </a:solidFill>
              </a:defRPr>
            </a:lvl1pPr>
          </a:lstStyle>
          <a:p>
            <a:r>
              <a:t>م ع ق2 490</a:t>
            </a:r>
          </a:p>
        </p:txBody>
      </p:sp>
      <p:sp>
        <p:nvSpPr>
          <p:cNvPr id="6250" name="Text Box 2"/>
          <p:cNvSpPr txBox="1"/>
          <p:nvPr/>
        </p:nvSpPr>
        <p:spPr>
          <a:xfrm>
            <a:off x="9298239" y="21224"/>
            <a:ext cx="1947012"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defRPr sz="2400" b="1">
                <a:solidFill>
                  <a:srgbClr val="FEFEEF"/>
                </a:solidFill>
              </a:defRPr>
            </a:lvl1pPr>
          </a:lstStyle>
          <a:p>
            <a:r>
              <a:t>م ع ج 166ث</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 name="Rectangle 6"/>
          <p:cNvSpPr/>
          <p:nvPr/>
        </p:nvSpPr>
        <p:spPr>
          <a:xfrm>
            <a:off x="0" y="0"/>
            <a:ext cx="9144000" cy="6858000"/>
          </a:xfrm>
          <a:prstGeom prst="rect">
            <a:avLst/>
          </a:prstGeom>
          <a:solidFill>
            <a:srgbClr val="D1E9F2"/>
          </a:solidFill>
          <a:ln>
            <a:solidFill>
              <a:srgbClr val="000000"/>
            </a:solidFill>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6247" name="Group 4"/>
          <p:cNvGraphicFramePr/>
          <p:nvPr>
            <p:extLst>
              <p:ext uri="{D42A27DB-BD31-4B8C-83A1-F6EECF244321}">
                <p14:modId xmlns:p14="http://schemas.microsoft.com/office/powerpoint/2010/main" val="1117504149"/>
              </p:ext>
            </p:extLst>
          </p:nvPr>
        </p:nvGraphicFramePr>
        <p:xfrm>
          <a:off x="0" y="1"/>
          <a:ext cx="9144000" cy="3841956"/>
        </p:xfrm>
        <a:graphic>
          <a:graphicData uri="http://schemas.openxmlformats.org/drawingml/2006/table">
            <a:tbl>
              <a:tblPr>
                <a:tableStyleId>{4C3C2611-4C71-4FC5-86AE-919BDF0F9419}</a:tableStyleId>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550116">
                <a:tc>
                  <a:txBody>
                    <a:bodyPr/>
                    <a:lstStyle/>
                    <a:p>
                      <a:pPr algn="ctr" rtl="1">
                        <a:defRPr sz="2000" b="1">
                          <a:solidFill>
                            <a:srgbClr val="FEFEEF"/>
                          </a:solidFill>
                          <a:effectLst/>
                        </a:defRPr>
                      </a:pPr>
                      <a:r>
                        <a:rPr sz="2800" b="0">
                          <a:latin typeface="SimSun"/>
                          <a:ea typeface="SimSun"/>
                          <a:cs typeface="SimSun"/>
                          <a:sym typeface="SimSun"/>
                        </a:rPr>
                        <a:t>النظرة</a:t>
                      </a:r>
                    </a:p>
                  </a:txBody>
                  <a:tcPr marL="0" marR="0" marT="0" marB="0" horzOverflow="overflow">
                    <a:lnL w="28575">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b="0">
                          <a:latin typeface="SimSun"/>
                          <a:ea typeface="SimSun"/>
                          <a:cs typeface="SimSun"/>
                          <a:sym typeface="SimSun"/>
                        </a:rPr>
                        <a:t>التفسير</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b="0">
                          <a:latin typeface="SimSun"/>
                          <a:ea typeface="SimSun"/>
                          <a:cs typeface="SimSun"/>
                          <a:sym typeface="SimSun"/>
                        </a:rPr>
                        <a:t>المدارس و العلماء</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a:t> </a:t>
                      </a:r>
                      <a:r>
                        <a:rPr sz="2800" b="0">
                          <a:latin typeface="SimSun"/>
                          <a:ea typeface="SimSun"/>
                          <a:cs typeface="SimSun"/>
                          <a:sym typeface="SimSun"/>
                        </a:rPr>
                        <a:t>المشاكل</a:t>
                      </a:r>
                    </a:p>
                  </a:txBody>
                  <a:tcPr marL="0" marR="0" marT="0" marB="0" horzOverflow="overflow">
                    <a:lnL w="12700">
                      <a:solidFill>
                        <a:srgbClr val="000000"/>
                      </a:solidFill>
                    </a:lnL>
                    <a:lnR w="28575">
                      <a:solidFill>
                        <a:srgbClr val="000000"/>
                      </a:solidFill>
                    </a:lnR>
                    <a:lnT w="28575">
                      <a:solidFill>
                        <a:srgbClr val="000000"/>
                      </a:solidFill>
                    </a:lnT>
                    <a:lnB w="12700">
                      <a:solidFill>
                        <a:srgbClr val="000000"/>
                      </a:solidFill>
                    </a:lnB>
                    <a:solidFill>
                      <a:srgbClr val="000000"/>
                    </a:solidFill>
                  </a:tcPr>
                </a:tc>
                <a:extLst>
                  <a:ext uri="{0D108BD9-81ED-4DB2-BD59-A6C34878D82A}">
                    <a16:rowId xmlns:a16="http://schemas.microsoft.com/office/drawing/2014/main" val="10000"/>
                  </a:ext>
                </a:extLst>
              </a:tr>
              <a:tr h="2476923">
                <a:tc>
                  <a:txBody>
                    <a:bodyPr/>
                    <a:lstStyle/>
                    <a:p>
                      <a:pPr algn="ctr" rtl="1">
                        <a:defRPr sz="1800" b="1">
                          <a:effectLst/>
                        </a:defRPr>
                      </a:pPr>
                      <a:r>
                        <a:rPr sz="2400" b="0" dirty="0" err="1">
                          <a:latin typeface="SimSun"/>
                          <a:ea typeface="SimSun"/>
                          <a:cs typeface="SimSun"/>
                          <a:sym typeface="SimSun"/>
                        </a:rPr>
                        <a:t>مساهمة</a:t>
                      </a:r>
                      <a:r>
                        <a:rPr sz="2400" b="0" dirty="0">
                          <a:latin typeface="SimSun"/>
                          <a:ea typeface="SimSun"/>
                          <a:cs typeface="SimSun"/>
                          <a:sym typeface="SimSun"/>
                        </a:rPr>
                        <a:t> الكنيسة</a:t>
                      </a:r>
                    </a:p>
                  </a:txBody>
                  <a:tcPr marL="0" marR="0" marT="0" marB="0" horzOverflow="overflow">
                    <a:lnL w="28575">
                      <a:solidFill>
                        <a:srgbClr val="000000"/>
                      </a:solid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lnB>
                    <a:noFill/>
                  </a:tcPr>
                </a:tc>
                <a:tc>
                  <a:txBody>
                    <a:bodyPr/>
                    <a:lstStyle/>
                    <a:p>
                      <a:pPr marL="111125" indent="-111125" algn="ctr" rtl="1">
                        <a:defRPr sz="1800" b="1">
                          <a:effectLst/>
                        </a:defRPr>
                      </a:pPr>
                      <a:r>
                        <a:rPr sz="2400" b="0">
                          <a:latin typeface="SimSun"/>
                          <a:ea typeface="SimSun"/>
                          <a:cs typeface="SimSun"/>
                          <a:sym typeface="SimSun"/>
                        </a:rPr>
                        <a:t>بشكل أساسي لإسرائيل و بشكل ثانوي للكنيسة</a:t>
                      </a: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lnB>
                    <a:noFill/>
                  </a:tcPr>
                </a:tc>
                <a:tc>
                  <a:txBody>
                    <a:bodyPr/>
                    <a:lstStyle/>
                    <a:p>
                      <a:pPr rtl="1">
                        <a:defRPr sz="1800" b="1" u="sng">
                          <a:effectLst/>
                        </a:defRPr>
                      </a:pPr>
                      <a:r>
                        <a:rPr sz="2400" b="0" dirty="0" err="1">
                          <a:latin typeface="SimSun"/>
                          <a:ea typeface="SimSun"/>
                          <a:cs typeface="SimSun"/>
                          <a:sym typeface="SimSun"/>
                        </a:rPr>
                        <a:t>التدبيرية</a:t>
                      </a:r>
                      <a:r>
                        <a:rPr sz="2400" b="0" dirty="0">
                          <a:latin typeface="SimSun"/>
                          <a:ea typeface="SimSun"/>
                          <a:cs typeface="SimSun"/>
                          <a:sym typeface="SimSun"/>
                        </a:rPr>
                        <a:t> </a:t>
                      </a:r>
                      <a:r>
                        <a:rPr sz="2400" b="0" dirty="0" err="1">
                          <a:latin typeface="SimSun"/>
                          <a:ea typeface="SimSun"/>
                          <a:cs typeface="SimSun"/>
                          <a:sym typeface="SimSun"/>
                        </a:rPr>
                        <a:t>الحالية</a:t>
                      </a:r>
                      <a:r>
                        <a:rPr sz="2400" b="0" dirty="0">
                          <a:latin typeface="SimSun"/>
                          <a:ea typeface="SimSun"/>
                          <a:cs typeface="SimSun"/>
                          <a:sym typeface="SimSun"/>
                        </a:rPr>
                        <a:t> </a:t>
                      </a:r>
                      <a:r>
                        <a:rPr sz="2400" dirty="0"/>
                        <a:t>:</a:t>
                      </a:r>
                      <a:endParaRPr sz="2800" dirty="0"/>
                    </a:p>
                    <a:p>
                      <a:pPr rtl="1">
                        <a:defRPr sz="1800" b="1">
                          <a:effectLst/>
                        </a:defRPr>
                      </a:pPr>
                      <a:r>
                        <a:rPr sz="2400" dirty="0"/>
                        <a:t>–</a:t>
                      </a:r>
                      <a:r>
                        <a:rPr sz="2400" b="0" dirty="0" err="1">
                          <a:latin typeface="SimSun"/>
                          <a:ea typeface="SimSun"/>
                          <a:cs typeface="SimSun"/>
                          <a:sym typeface="SimSun"/>
                        </a:rPr>
                        <a:t>كيل</a:t>
                      </a:r>
                      <a:endParaRPr sz="2800" dirty="0"/>
                    </a:p>
                    <a:p>
                      <a:pPr rtl="1">
                        <a:defRPr sz="1800" b="1">
                          <a:effectLst/>
                        </a:defRPr>
                      </a:pPr>
                      <a:r>
                        <a:rPr sz="2400" dirty="0"/>
                        <a:t>–</a:t>
                      </a:r>
                      <a:r>
                        <a:rPr sz="2400" b="0" dirty="0" err="1">
                          <a:latin typeface="SimSun"/>
                          <a:ea typeface="SimSun"/>
                          <a:cs typeface="SimSun"/>
                          <a:sym typeface="SimSun"/>
                        </a:rPr>
                        <a:t>لامكي</a:t>
                      </a:r>
                      <a:endParaRPr sz="2800" dirty="0"/>
                    </a:p>
                    <a:p>
                      <a:pPr rtl="1">
                        <a:defRPr sz="1800" b="1">
                          <a:effectLst/>
                        </a:defRPr>
                      </a:pPr>
                      <a:r>
                        <a:rPr sz="2400" dirty="0"/>
                        <a:t>–</a:t>
                      </a:r>
                      <a:r>
                        <a:rPr sz="2400" b="0" dirty="0" err="1">
                          <a:latin typeface="SimSun"/>
                          <a:ea typeface="SimSun"/>
                          <a:cs typeface="SimSun"/>
                          <a:sym typeface="SimSun"/>
                        </a:rPr>
                        <a:t>برايت</a:t>
                      </a:r>
                      <a:endParaRPr sz="2800" dirty="0"/>
                    </a:p>
                    <a:p>
                      <a:pPr rtl="1">
                        <a:defRPr sz="1800" b="1">
                          <a:effectLst/>
                        </a:defRPr>
                      </a:pPr>
                      <a:r>
                        <a:rPr sz="2400" dirty="0"/>
                        <a:t>–</a:t>
                      </a:r>
                      <a:r>
                        <a:rPr sz="2400" b="0" dirty="0" err="1">
                          <a:latin typeface="SimSun"/>
                          <a:ea typeface="SimSun"/>
                          <a:cs typeface="SimSun"/>
                          <a:sym typeface="SimSun"/>
                        </a:rPr>
                        <a:t>سكوفيلد</a:t>
                      </a:r>
                      <a:endParaRPr sz="2800" dirty="0"/>
                    </a:p>
                    <a:p>
                      <a:pPr rtl="1">
                        <a:defRPr sz="1800" b="1">
                          <a:effectLst/>
                        </a:defRPr>
                      </a:pPr>
                      <a:r>
                        <a:rPr sz="2400" dirty="0"/>
                        <a:t>–</a:t>
                      </a:r>
                      <a:r>
                        <a:rPr sz="2400" b="0" dirty="0" err="1">
                          <a:latin typeface="SimSun"/>
                          <a:ea typeface="SimSun"/>
                          <a:cs typeface="SimSun"/>
                          <a:sym typeface="SimSun"/>
                        </a:rPr>
                        <a:t>والفورد</a:t>
                      </a:r>
                      <a:r>
                        <a:rPr sz="2400" b="0" dirty="0">
                          <a:latin typeface="SimSun"/>
                          <a:ea typeface="SimSun"/>
                          <a:cs typeface="SimSun"/>
                          <a:sym typeface="SimSun"/>
                        </a:rPr>
                        <a:t> </a:t>
                      </a:r>
                      <a:r>
                        <a:rPr sz="2400" dirty="0"/>
                        <a:t>(</a:t>
                      </a:r>
                      <a:r>
                        <a:rPr sz="2400" b="0" dirty="0" err="1">
                          <a:latin typeface="SimSun"/>
                          <a:ea typeface="SimSun"/>
                          <a:cs typeface="SimSun"/>
                          <a:sym typeface="SimSun"/>
                        </a:rPr>
                        <a:t>كلية</a:t>
                      </a:r>
                      <a:r>
                        <a:rPr sz="2400" b="0" dirty="0">
                          <a:latin typeface="SimSun"/>
                          <a:ea typeface="SimSun"/>
                          <a:cs typeface="SimSun"/>
                          <a:sym typeface="SimSun"/>
                        </a:rPr>
                        <a:t> </a:t>
                      </a:r>
                      <a:r>
                        <a:rPr sz="2400" b="0" dirty="0" err="1">
                          <a:latin typeface="SimSun"/>
                          <a:ea typeface="SimSun"/>
                          <a:cs typeface="SimSun"/>
                          <a:sym typeface="SimSun"/>
                        </a:rPr>
                        <a:t>دالاس</a:t>
                      </a:r>
                      <a:r>
                        <a:rPr sz="2400" dirty="0"/>
                        <a:t>)</a:t>
                      </a:r>
                      <a:endParaRPr sz="2800" dirty="0"/>
                    </a:p>
                    <a:p>
                      <a:pPr rtl="1">
                        <a:defRPr sz="1800" b="1">
                          <a:effectLst/>
                        </a:defRPr>
                      </a:pPr>
                      <a:r>
                        <a:rPr sz="2400" dirty="0"/>
                        <a:t>–</a:t>
                      </a:r>
                      <a:r>
                        <a:rPr sz="2400" b="0" dirty="0" err="1">
                          <a:latin typeface="SimSun"/>
                          <a:ea typeface="SimSun"/>
                          <a:cs typeface="SimSun"/>
                          <a:sym typeface="SimSun"/>
                        </a:rPr>
                        <a:t>رايري</a:t>
                      </a:r>
                      <a:r>
                        <a:rPr sz="2400" b="0" dirty="0">
                          <a:latin typeface="SimSun"/>
                          <a:ea typeface="SimSun"/>
                          <a:cs typeface="SimSun"/>
                          <a:sym typeface="SimSun"/>
                        </a:rPr>
                        <a:t> </a:t>
                      </a:r>
                      <a:r>
                        <a:rPr sz="2400" dirty="0"/>
                        <a:t>(</a:t>
                      </a:r>
                      <a:r>
                        <a:rPr sz="2400" b="0" dirty="0" err="1">
                          <a:latin typeface="SimSun"/>
                          <a:ea typeface="SimSun"/>
                          <a:cs typeface="SimSun"/>
                          <a:sym typeface="SimSun"/>
                        </a:rPr>
                        <a:t>كلية</a:t>
                      </a:r>
                      <a:r>
                        <a:rPr sz="2400" b="0" dirty="0">
                          <a:latin typeface="SimSun"/>
                          <a:ea typeface="SimSun"/>
                          <a:cs typeface="SimSun"/>
                          <a:sym typeface="SimSun"/>
                        </a:rPr>
                        <a:t> </a:t>
                      </a:r>
                      <a:r>
                        <a:rPr sz="2400" b="0" dirty="0" err="1">
                          <a:latin typeface="SimSun"/>
                          <a:ea typeface="SimSun"/>
                          <a:cs typeface="SimSun"/>
                          <a:sym typeface="SimSun"/>
                        </a:rPr>
                        <a:t>دالاس</a:t>
                      </a:r>
                      <a:r>
                        <a:rPr sz="2400" dirty="0"/>
                        <a:t>)</a:t>
                      </a:r>
                      <a:endParaRPr sz="2800" dirty="0"/>
                    </a:p>
                    <a:p>
                      <a:pPr rtl="1">
                        <a:defRPr sz="1800" b="1">
                          <a:effectLst/>
                        </a:defRPr>
                      </a:pPr>
                      <a:r>
                        <a:rPr sz="2400" dirty="0"/>
                        <a:t>–</a:t>
                      </a:r>
                      <a:r>
                        <a:rPr sz="2400" b="0" dirty="0" err="1">
                          <a:latin typeface="SimSun"/>
                          <a:ea typeface="SimSun"/>
                          <a:cs typeface="SimSun"/>
                          <a:sym typeface="SimSun"/>
                        </a:rPr>
                        <a:t>آرتشر</a:t>
                      </a:r>
                      <a:endParaRPr sz="2800" dirty="0"/>
                    </a:p>
                    <a:p>
                      <a:pPr rtl="1">
                        <a:defRPr sz="1800" b="1">
                          <a:effectLst/>
                        </a:defRPr>
                      </a:pPr>
                      <a:r>
                        <a:rPr sz="2400" dirty="0"/>
                        <a:t>–</a:t>
                      </a:r>
                      <a:r>
                        <a:rPr sz="2400" b="0" dirty="0" err="1">
                          <a:latin typeface="SimSun"/>
                          <a:ea typeface="SimSun"/>
                          <a:cs typeface="SimSun"/>
                          <a:sym typeface="SimSun"/>
                        </a:rPr>
                        <a:t>كايسر</a:t>
                      </a:r>
                      <a:endParaRPr sz="2400" b="0" dirty="0">
                        <a:latin typeface="SimSun"/>
                        <a:ea typeface="SimSun"/>
                        <a:cs typeface="SimSun"/>
                        <a:sym typeface="SimSun"/>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lnB>
                    <a:noFill/>
                  </a:tcPr>
                </a:tc>
                <a:tc>
                  <a:txBody>
                    <a:bodyPr/>
                    <a:lstStyle/>
                    <a:p>
                      <a:pPr rtl="1">
                        <a:defRPr sz="1800" b="1" u="sng">
                          <a:effectLst/>
                        </a:defRPr>
                      </a:pPr>
                      <a:r>
                        <a:rPr sz="2400" b="0" dirty="0" err="1">
                          <a:latin typeface="SimSun"/>
                          <a:ea typeface="SimSun"/>
                          <a:cs typeface="SimSun"/>
                          <a:sym typeface="SimSun"/>
                        </a:rPr>
                        <a:t>الدعم</a:t>
                      </a:r>
                      <a:r>
                        <a:rPr sz="2400" b="0" dirty="0">
                          <a:latin typeface="SimSun"/>
                          <a:ea typeface="SimSun"/>
                          <a:cs typeface="SimSun"/>
                          <a:sym typeface="SimSun"/>
                        </a:rPr>
                        <a:t> </a:t>
                      </a:r>
                      <a:r>
                        <a:rPr sz="2400" dirty="0"/>
                        <a:t>:</a:t>
                      </a:r>
                      <a:endParaRPr sz="2800" dirty="0"/>
                    </a:p>
                    <a:p>
                      <a:pPr marL="457200" indent="-457200" rtl="1">
                        <a:defRPr sz="1800" b="1">
                          <a:effectLst/>
                        </a:defRPr>
                      </a:pPr>
                      <a:r>
                        <a:rPr sz="2400" dirty="0"/>
                        <a:t>1. </a:t>
                      </a:r>
                      <a:r>
                        <a:rPr sz="2400" dirty="0" err="1">
                          <a:latin typeface="Times New Roman"/>
                          <a:ea typeface="Times New Roman"/>
                          <a:cs typeface="Times New Roman"/>
                          <a:sym typeface="Times New Roman"/>
                        </a:rPr>
                        <a:t>التتميم</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الأستسي</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مستقبلي</a:t>
                      </a:r>
                      <a:r>
                        <a:rPr sz="2400" dirty="0">
                          <a:latin typeface="Times New Roman"/>
                          <a:ea typeface="Times New Roman"/>
                          <a:cs typeface="Times New Roman"/>
                          <a:sym typeface="Times New Roman"/>
                        </a:rPr>
                        <a:t> </a:t>
                      </a:r>
                      <a:r>
                        <a:rPr sz="2400" dirty="0"/>
                        <a:t>– </a:t>
                      </a:r>
                      <a:r>
                        <a:rPr sz="2400" dirty="0" err="1">
                          <a:latin typeface="Times New Roman"/>
                          <a:ea typeface="Times New Roman"/>
                          <a:cs typeface="Times New Roman"/>
                          <a:sym typeface="Times New Roman"/>
                        </a:rPr>
                        <a:t>رو</a:t>
                      </a:r>
                      <a:r>
                        <a:rPr sz="2400" dirty="0">
                          <a:latin typeface="Times New Roman"/>
                          <a:ea typeface="Times New Roman"/>
                          <a:cs typeface="Times New Roman"/>
                          <a:sym typeface="Times New Roman"/>
                        </a:rPr>
                        <a:t> </a:t>
                      </a:r>
                      <a:r>
                        <a:rPr sz="2400" dirty="0"/>
                        <a:t>11</a:t>
                      </a:r>
                    </a:p>
                    <a:p>
                      <a:pPr rtl="1">
                        <a:defRPr sz="1800" b="1">
                          <a:effectLst/>
                        </a:defRPr>
                      </a:pPr>
                      <a:r>
                        <a:rPr sz="2400" dirty="0"/>
                        <a:t>2. </a:t>
                      </a:r>
                      <a:r>
                        <a:rPr sz="2400" dirty="0" err="1">
                          <a:latin typeface="Times New Roman"/>
                          <a:ea typeface="Times New Roman"/>
                          <a:cs typeface="Times New Roman"/>
                          <a:sym typeface="Times New Roman"/>
                        </a:rPr>
                        <a:t>يتعامل</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مع</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معلومات</a:t>
                      </a:r>
                      <a:r>
                        <a:rPr sz="2400" dirty="0">
                          <a:latin typeface="Times New Roman"/>
                          <a:ea typeface="Times New Roman"/>
                          <a:cs typeface="Times New Roman"/>
                          <a:sym typeface="Times New Roman"/>
                        </a:rPr>
                        <a:t> كل من العهد </a:t>
                      </a:r>
                      <a:r>
                        <a:rPr sz="2400" dirty="0" err="1">
                          <a:latin typeface="Times New Roman"/>
                          <a:ea typeface="Times New Roman"/>
                          <a:cs typeface="Times New Roman"/>
                          <a:sym typeface="Times New Roman"/>
                        </a:rPr>
                        <a:t>القديم</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a:t>
                      </a:r>
                      <a:r>
                        <a:rPr sz="2400" dirty="0">
                          <a:latin typeface="Times New Roman"/>
                          <a:ea typeface="Times New Roman"/>
                          <a:cs typeface="Times New Roman"/>
                          <a:sym typeface="Times New Roman"/>
                        </a:rPr>
                        <a:t> العهد </a:t>
                      </a:r>
                      <a:r>
                        <a:rPr sz="2400" dirty="0" err="1">
                          <a:latin typeface="Times New Roman"/>
                          <a:ea typeface="Times New Roman"/>
                          <a:cs typeface="Times New Roman"/>
                          <a:sym typeface="Times New Roman"/>
                        </a:rPr>
                        <a:t>الجديد</a:t>
                      </a:r>
                      <a:endParaRPr sz="2400" dirty="0">
                        <a:latin typeface="Times New Roman"/>
                        <a:ea typeface="Times New Roman"/>
                        <a:cs typeface="Times New Roman"/>
                        <a:sym typeface="Times New Roman"/>
                      </a:endParaRPr>
                    </a:p>
                    <a:p>
                      <a:pPr rtl="1">
                        <a:defRPr sz="1800" b="1">
                          <a:effectLst/>
                        </a:defRPr>
                      </a:pPr>
                      <a:r>
                        <a:rPr sz="2400" dirty="0"/>
                        <a:t>3. </a:t>
                      </a:r>
                      <a:r>
                        <a:rPr sz="2400" dirty="0" err="1">
                          <a:latin typeface="Times New Roman"/>
                          <a:ea typeface="Times New Roman"/>
                          <a:cs typeface="Times New Roman"/>
                          <a:sym typeface="Times New Roman"/>
                        </a:rPr>
                        <a:t>الغفران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a:t>
                      </a:r>
                      <a:r>
                        <a:rPr sz="2400" dirty="0">
                          <a:latin typeface="Times New Roman"/>
                          <a:ea typeface="Times New Roman"/>
                          <a:cs typeface="Times New Roman"/>
                          <a:sym typeface="Times New Roman"/>
                        </a:rPr>
                        <a:t> الروح </a:t>
                      </a:r>
                      <a:r>
                        <a:rPr sz="2400" dirty="0" err="1">
                          <a:latin typeface="Times New Roman"/>
                          <a:ea typeface="Times New Roman"/>
                          <a:cs typeface="Times New Roman"/>
                          <a:sym typeface="Times New Roman"/>
                        </a:rPr>
                        <a:t>القدس</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هي</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بركات</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يتم</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اختبارها</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حالياً</a:t>
                      </a:r>
                      <a:endParaRPr sz="2400" dirty="0">
                        <a:latin typeface="Times New Roman"/>
                        <a:ea typeface="Times New Roman"/>
                        <a:cs typeface="Times New Roman"/>
                        <a:sym typeface="Times New Roman"/>
                      </a:endParaRPr>
                    </a:p>
                    <a:p>
                      <a:pPr rtl="1">
                        <a:defRPr sz="1800" b="1">
                          <a:effectLst/>
                        </a:defRPr>
                      </a:pPr>
                      <a:r>
                        <a:rPr sz="2400" dirty="0"/>
                        <a:t>4. </a:t>
                      </a:r>
                      <a:r>
                        <a:rPr sz="2400" dirty="0">
                          <a:latin typeface="Times New Roman"/>
                          <a:ea typeface="Times New Roman"/>
                          <a:cs typeface="Times New Roman"/>
                          <a:sym typeface="Times New Roman"/>
                        </a:rPr>
                        <a:t>العهد </a:t>
                      </a:r>
                      <a:r>
                        <a:rPr sz="2400" dirty="0" err="1">
                          <a:latin typeface="Times New Roman"/>
                          <a:ea typeface="Times New Roman"/>
                          <a:cs typeface="Times New Roman"/>
                          <a:sym typeface="Times New Roman"/>
                        </a:rPr>
                        <a:t>الجديد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يمتلك</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ناموس</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a:t>
                      </a:r>
                      <a:endParaRPr sz="2400" dirty="0">
                        <a:latin typeface="Times New Roman"/>
                        <a:ea typeface="Times New Roman"/>
                        <a:cs typeface="Times New Roman"/>
                        <a:sym typeface="Times New Roman"/>
                      </a:endParaRPr>
                    </a:p>
                    <a:p>
                      <a:pPr rtl="1">
                        <a:defRPr sz="1800" b="1">
                          <a:effectLst/>
                        </a:defRPr>
                      </a:pPr>
                      <a:r>
                        <a:rPr sz="2400" dirty="0"/>
                        <a:t>5. </a:t>
                      </a:r>
                      <a:r>
                        <a:rPr sz="2400" dirty="0" err="1">
                          <a:latin typeface="Times New Roman"/>
                          <a:ea typeface="Times New Roman"/>
                          <a:cs typeface="Times New Roman"/>
                          <a:sym typeface="Times New Roman"/>
                        </a:rPr>
                        <a:t>تفنيدات</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الآراء</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أعلاه</a:t>
                      </a:r>
                      <a:endParaRPr sz="2400" dirty="0">
                        <a:latin typeface="Times New Roman"/>
                        <a:ea typeface="Times New Roman"/>
                        <a:cs typeface="Times New Roman"/>
                        <a:sym typeface="Times New Roman"/>
                      </a:endParaRPr>
                    </a:p>
                  </a:txBody>
                  <a:tcPr marL="0" marR="0" marT="0" marB="0" horzOverflow="overflow">
                    <a:lnL w="12700" cap="flat" cmpd="sng" algn="ctr">
                      <a:solidFill>
                        <a:srgbClr val="000000"/>
                      </a:solidFill>
                      <a:prstDash val="solid"/>
                      <a:round/>
                      <a:headEnd type="none" w="med" len="med"/>
                      <a:tailEnd type="none" w="med" len="med"/>
                    </a:lnL>
                    <a:lnR w="28575">
                      <a:solidFill>
                        <a:srgbClr val="000000"/>
                      </a:solidFill>
                    </a:lnR>
                    <a:lnT w="12700" cap="flat" cmpd="sng" algn="ctr">
                      <a:solidFill>
                        <a:srgbClr val="000000"/>
                      </a:solidFill>
                      <a:prstDash val="solid"/>
                      <a:round/>
                      <a:headEnd type="none" w="med" len="med"/>
                      <a:tailEnd type="none" w="med" len="med"/>
                    </a:lnT>
                    <a:lnB w="12700">
                      <a:solidFill>
                        <a:srgbClr val="000000"/>
                      </a:solidFill>
                    </a:lnB>
                    <a:noFill/>
                  </a:tcPr>
                </a:tc>
                <a:extLst>
                  <a:ext uri="{0D108BD9-81ED-4DB2-BD59-A6C34878D82A}">
                    <a16:rowId xmlns:a16="http://schemas.microsoft.com/office/drawing/2014/main" val="10003"/>
                  </a:ext>
                </a:extLst>
              </a:tr>
            </a:tbl>
          </a:graphicData>
        </a:graphic>
      </p:graphicFrame>
      <p:sp>
        <p:nvSpPr>
          <p:cNvPr id="6248" name="Title 6"/>
          <p:cNvSpPr txBox="1">
            <a:spLocks noGrp="1"/>
          </p:cNvSpPr>
          <p:nvPr>
            <p:ph type="title" idx="4294967295"/>
          </p:nvPr>
        </p:nvSpPr>
        <p:spPr>
          <a:xfrm>
            <a:off x="76200" y="4359377"/>
            <a:ext cx="4495800" cy="990601"/>
          </a:xfrm>
          <a:prstGeom prst="rect">
            <a:avLst/>
          </a:prstGeom>
          <a:solidFill>
            <a:srgbClr val="000000"/>
          </a:solidFill>
        </p:spPr>
        <p:txBody>
          <a:bodyPr/>
          <a:lstStyle>
            <a:lvl1pPr rtl="1">
              <a:defRPr sz="2800">
                <a:latin typeface="SimSun"/>
                <a:ea typeface="SimSun"/>
                <a:cs typeface="SimSun"/>
                <a:sym typeface="SimSun"/>
              </a:defRPr>
            </a:lvl1pPr>
          </a:lstStyle>
          <a:p>
            <a:pPr>
              <a:defRPr b="1">
                <a:effectLst/>
                <a:latin typeface="Arial"/>
                <a:ea typeface="Arial"/>
                <a:cs typeface="Arial"/>
                <a:sym typeface="Arial"/>
              </a:defRPr>
            </a:pPr>
            <a:r>
              <a:rPr b="0">
                <a:latin typeface="SimSun"/>
                <a:ea typeface="SimSun"/>
                <a:cs typeface="SimSun"/>
                <a:sym typeface="SimSun"/>
              </a:rPr>
              <a:t>نظريات تتميم العهد الجديد</a:t>
            </a:r>
          </a:p>
        </p:txBody>
      </p:sp>
      <p:sp>
        <p:nvSpPr>
          <p:cNvPr id="6249" name="Text Box 2"/>
          <p:cNvSpPr txBox="1"/>
          <p:nvPr/>
        </p:nvSpPr>
        <p:spPr>
          <a:xfrm>
            <a:off x="7670201" y="-1"/>
            <a:ext cx="1486818" cy="4370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defRPr sz="2400" b="1">
                <a:solidFill>
                  <a:srgbClr val="FEFEE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FEFEEF"/>
                </a:solidFill>
                <a:effectLst/>
                <a:uLnTx/>
                <a:uFillTx/>
                <a:latin typeface="Arial"/>
                <a:cs typeface="Arial"/>
                <a:sym typeface="Arial"/>
              </a:rPr>
              <a:t>م ع ق2 490</a:t>
            </a:r>
          </a:p>
        </p:txBody>
      </p:sp>
      <p:sp>
        <p:nvSpPr>
          <p:cNvPr id="6250" name="Text Box 2"/>
          <p:cNvSpPr txBox="1"/>
          <p:nvPr/>
        </p:nvSpPr>
        <p:spPr>
          <a:xfrm>
            <a:off x="9298239" y="21224"/>
            <a:ext cx="1947012"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defRPr sz="2400" b="1">
                <a:solidFill>
                  <a:srgbClr val="FEFEE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FEFEEF"/>
                </a:solidFill>
                <a:effectLst/>
                <a:uLnTx/>
                <a:uFillTx/>
                <a:latin typeface="Arial"/>
                <a:cs typeface="Arial"/>
                <a:sym typeface="Arial"/>
              </a:rPr>
              <a:t>م ع ج 166ث</a:t>
            </a:r>
          </a:p>
        </p:txBody>
      </p:sp>
    </p:spTree>
    <p:extLst>
      <p:ext uri="{BB962C8B-B14F-4D97-AF65-F5344CB8AC3E}">
        <p14:creationId xmlns:p14="http://schemas.microsoft.com/office/powerpoint/2010/main" val="1902176257"/>
      </p:ext>
    </p:extLst>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64" name="Picture 2" descr="Picture 2"/>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6265" name="Rectangle 3"/>
          <p:cNvSpPr txBox="1">
            <a:spLocks noGrp="1"/>
          </p:cNvSpPr>
          <p:nvPr>
            <p:ph type="title"/>
          </p:nvPr>
        </p:nvSpPr>
        <p:spPr>
          <a:xfrm>
            <a:off x="152400" y="552450"/>
            <a:ext cx="8534400" cy="1123950"/>
          </a:xfrm>
          <a:prstGeom prst="rect">
            <a:avLst/>
          </a:prstGeom>
        </p:spPr>
        <p:txBody>
          <a:bodyPr/>
          <a:lstStyle/>
          <a:p>
            <a:pPr defTabSz="768095" rtl="1">
              <a:defRPr sz="3024" b="1">
                <a:effectLst>
                  <a:outerShdw blurRad="32004" dist="85344" dir="2700000" rotWithShape="0">
                    <a:srgbClr val="000000"/>
                  </a:outerShdw>
                </a:effectLst>
              </a:defRPr>
            </a:pPr>
            <a:r>
              <a:rPr b="0">
                <a:latin typeface="ＭＳ Ｐゴシック"/>
                <a:ea typeface="ＭＳ Ｐゴシック"/>
                <a:cs typeface="ＭＳ Ｐゴシック"/>
                <a:sym typeface="ＭＳ Ｐゴシック"/>
              </a:rPr>
              <a:t>هذه الكأس هي العهد الجديد بدمي</a:t>
            </a:r>
            <a:br>
              <a:rPr b="0">
                <a:latin typeface="ＭＳ Ｐゴシック"/>
                <a:ea typeface="ＭＳ Ｐゴシック"/>
                <a:cs typeface="ＭＳ Ｐゴシック"/>
                <a:sym typeface="ＭＳ Ｐゴシック"/>
              </a:rPr>
            </a:br>
            <a:r>
              <a:t>(</a:t>
            </a:r>
            <a:r>
              <a:rPr b="0">
                <a:latin typeface="ＭＳ Ｐゴシック"/>
                <a:ea typeface="ＭＳ Ｐゴシック"/>
                <a:cs typeface="ＭＳ Ｐゴシック"/>
                <a:sym typeface="ＭＳ Ｐゴシック"/>
              </a:rPr>
              <a:t>لوقا </a:t>
            </a:r>
            <a:r>
              <a:t>22: 20)</a:t>
            </a:r>
          </a:p>
        </p:txBody>
      </p:sp>
      <p:sp>
        <p:nvSpPr>
          <p:cNvPr id="6266" name="Rectangle 4"/>
          <p:cNvSpPr txBox="1"/>
          <p:nvPr/>
        </p:nvSpPr>
        <p:spPr>
          <a:xfrm>
            <a:off x="274319" y="1981200"/>
            <a:ext cx="8519162" cy="37576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indent="-342900" algn="r" defTabSz="914400" rtl="1">
              <a:spcBef>
                <a:spcPts val="700"/>
              </a:spcBef>
              <a:buClr>
                <a:srgbClr val="FFCC66"/>
              </a:buClr>
              <a:buSzPct val="80000"/>
              <a:buChar char="■"/>
              <a:defRPr sz="3200" b="1">
                <a:solidFill>
                  <a:srgbClr val="FFFFFF"/>
                </a:solidFill>
                <a:effectLst>
                  <a:outerShdw blurRad="38100" dist="1016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يشير رجوعاً إلى إرميا </a:t>
            </a:r>
            <a:r>
              <a:t>31: 31-34</a:t>
            </a:r>
          </a:p>
          <a:p>
            <a:pPr marL="342900" indent="-342900" algn="r" defTabSz="914400" rtl="1">
              <a:spcBef>
                <a:spcPts val="700"/>
              </a:spcBef>
              <a:buClr>
                <a:srgbClr val="FFCC66"/>
              </a:buClr>
              <a:buSzPct val="80000"/>
              <a:buChar char="■"/>
              <a:defRPr sz="3200" b="1">
                <a:solidFill>
                  <a:srgbClr val="FFFFFF"/>
                </a:solidFill>
                <a:effectLst>
                  <a:outerShdw blurRad="38100" dist="1016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العهد الجديد يستبدل العهد القديم</a:t>
            </a:r>
          </a:p>
          <a:p>
            <a:pPr marL="342900" indent="-342900" algn="r" defTabSz="914400" rtl="1">
              <a:spcBef>
                <a:spcPts val="700"/>
              </a:spcBef>
              <a:buClr>
                <a:srgbClr val="FFCC66"/>
              </a:buClr>
              <a:buSzPct val="80000"/>
              <a:buChar char="■"/>
              <a:defRPr sz="3200" b="1">
                <a:solidFill>
                  <a:srgbClr val="FFFFFF"/>
                </a:solidFill>
                <a:effectLst>
                  <a:outerShdw blurRad="38100" dist="1016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تشارك الكنيسة في العهد الموعود لإسرائيل</a:t>
            </a:r>
          </a:p>
          <a:p>
            <a:pPr marL="342900" indent="-342900" algn="r" defTabSz="914400" rtl="1">
              <a:spcBef>
                <a:spcPts val="700"/>
              </a:spcBef>
              <a:buClr>
                <a:srgbClr val="FFCC66"/>
              </a:buClr>
              <a:buSzPct val="80000"/>
              <a:buChar char="■"/>
              <a:defRPr sz="3200" b="1">
                <a:solidFill>
                  <a:srgbClr val="FFFFFF"/>
                </a:solidFill>
                <a:effectLst>
                  <a:outerShdw blurRad="38100" dist="1016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لم يقل الكتاب المقدس مطلقاً أن الكنيسة هي بديل لإسرائيل كون الله لم يرفض الأمة </a:t>
            </a:r>
            <a:r>
              <a:t>(</a:t>
            </a:r>
            <a:r>
              <a:rPr b="0">
                <a:latin typeface="ＭＳ Ｐゴシック"/>
                <a:ea typeface="ＭＳ Ｐゴシック"/>
                <a:cs typeface="ＭＳ Ｐゴシック"/>
                <a:sym typeface="ＭＳ Ｐゴシック"/>
              </a:rPr>
              <a:t>رو </a:t>
            </a:r>
            <a:r>
              <a:t>11: 1</a:t>
            </a:r>
            <a:r>
              <a:rPr b="0">
                <a:latin typeface="ＭＳ Ｐゴシック"/>
                <a:ea typeface="ＭＳ Ｐゴシック"/>
                <a:cs typeface="ＭＳ Ｐゴシック"/>
                <a:sym typeface="ＭＳ Ｐゴシック"/>
              </a:rPr>
              <a:t>، إر </a:t>
            </a:r>
            <a:r>
              <a:t>31: 35-37)</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iterate>
                                    <p:tmAbs val="0"/>
                                  </p:iterate>
                                  <p:childTnLst>
                                    <p:set>
                                      <p:cBhvr>
                                        <p:cTn id="6" fill="hold"/>
                                        <p:tgtEl>
                                          <p:spTgt spid="6266">
                                            <p:bg/>
                                          </p:spTgt>
                                        </p:tgtEl>
                                        <p:attrNameLst>
                                          <p:attrName>style.visibility</p:attrName>
                                        </p:attrNameLst>
                                      </p:cBhvr>
                                      <p:to>
                                        <p:strVal val="visible"/>
                                      </p:to>
                                    </p:set>
                                    <p:animEffect transition="in" filter="wipe(down)">
                                      <p:cBhvr>
                                        <p:cTn id="7" dur="500"/>
                                        <p:tgtEl>
                                          <p:spTgt spid="6266">
                                            <p:bg/>
                                          </p:spTgt>
                                        </p:tgtEl>
                                      </p:cBhvr>
                                    </p:animEffect>
                                  </p:childTnLst>
                                </p:cTn>
                              </p:par>
                              <p:par>
                                <p:cTn id="8" presetID="22" presetClass="entr" presetSubtype="4" fill="hold" grpId="0" nodeType="withEffect">
                                  <p:stCondLst>
                                    <p:cond delay="0"/>
                                  </p:stCondLst>
                                  <p:iterate>
                                    <p:tmAbs val="0"/>
                                  </p:iterate>
                                  <p:childTnLst>
                                    <p:set>
                                      <p:cBhvr>
                                        <p:cTn id="9" fill="hold"/>
                                        <p:tgtEl>
                                          <p:spTgt spid="6266">
                                            <p:txEl>
                                              <p:pRg st="0" end="0"/>
                                            </p:txEl>
                                          </p:spTgt>
                                        </p:tgtEl>
                                        <p:attrNameLst>
                                          <p:attrName>style.visibility</p:attrName>
                                        </p:attrNameLst>
                                      </p:cBhvr>
                                      <p:to>
                                        <p:strVal val="visible"/>
                                      </p:to>
                                    </p:set>
                                    <p:animEffect transition="in" filter="wipe(down)">
                                      <p:cBhvr>
                                        <p:cTn id="10" dur="500"/>
                                        <p:tgtEl>
                                          <p:spTgt spid="626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iterate>
                                    <p:tmAbs val="0"/>
                                  </p:iterate>
                                  <p:childTnLst>
                                    <p:set>
                                      <p:cBhvr>
                                        <p:cTn id="14" fill="hold"/>
                                        <p:tgtEl>
                                          <p:spTgt spid="6266">
                                            <p:txEl>
                                              <p:pRg st="1" end="1"/>
                                            </p:txEl>
                                          </p:spTgt>
                                        </p:tgtEl>
                                        <p:attrNameLst>
                                          <p:attrName>style.visibility</p:attrName>
                                        </p:attrNameLst>
                                      </p:cBhvr>
                                      <p:to>
                                        <p:strVal val="visible"/>
                                      </p:to>
                                    </p:set>
                                    <p:animEffect transition="in" filter="wipe(down)">
                                      <p:cBhvr>
                                        <p:cTn id="15" dur="500"/>
                                        <p:tgtEl>
                                          <p:spTgt spid="6266">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iterate>
                                    <p:tmAbs val="0"/>
                                  </p:iterate>
                                  <p:childTnLst>
                                    <p:set>
                                      <p:cBhvr>
                                        <p:cTn id="19" fill="hold"/>
                                        <p:tgtEl>
                                          <p:spTgt spid="6266">
                                            <p:txEl>
                                              <p:pRg st="2" end="2"/>
                                            </p:txEl>
                                          </p:spTgt>
                                        </p:tgtEl>
                                        <p:attrNameLst>
                                          <p:attrName>style.visibility</p:attrName>
                                        </p:attrNameLst>
                                      </p:cBhvr>
                                      <p:to>
                                        <p:strVal val="visible"/>
                                      </p:to>
                                    </p:set>
                                    <p:animEffect transition="in" filter="wipe(down)">
                                      <p:cBhvr>
                                        <p:cTn id="20" dur="500"/>
                                        <p:tgtEl>
                                          <p:spTgt spid="626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iterate>
                                    <p:tmAbs val="0"/>
                                  </p:iterate>
                                  <p:childTnLst>
                                    <p:set>
                                      <p:cBhvr>
                                        <p:cTn id="24" fill="hold"/>
                                        <p:tgtEl>
                                          <p:spTgt spid="6266">
                                            <p:txEl>
                                              <p:pRg st="3" end="3"/>
                                            </p:txEl>
                                          </p:spTgt>
                                        </p:tgtEl>
                                        <p:attrNameLst>
                                          <p:attrName>style.visibility</p:attrName>
                                        </p:attrNameLst>
                                      </p:cBhvr>
                                      <p:to>
                                        <p:strVal val="visible"/>
                                      </p:to>
                                    </p:set>
                                    <p:animEffect transition="in" filter="wipe(down)">
                                      <p:cBhvr>
                                        <p:cTn id="25" dur="500"/>
                                        <p:tgtEl>
                                          <p:spTgt spid="626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 grpId="0" build="p" bldLvl="5" animBg="1" advAuto="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0" name="Rectangle 4"/>
          <p:cNvSpPr/>
          <p:nvPr/>
        </p:nvSpPr>
        <p:spPr>
          <a:xfrm>
            <a:off x="0" y="0"/>
            <a:ext cx="9144000" cy="6858000"/>
          </a:xfrm>
          <a:prstGeom prst="rect">
            <a:avLst/>
          </a:prstGeom>
          <a:solidFill>
            <a:srgbClr val="E1E9D5"/>
          </a:solidFill>
          <a:ln>
            <a:solidFill>
              <a:srgbClr val="000000"/>
            </a:solidFill>
          </a:ln>
        </p:spPr>
        <p:txBody>
          <a:bodyPr lIns="45719" rIns="45719"/>
          <a:lstStyle/>
          <a:p>
            <a:pPr defTabSz="914400">
              <a:defRPr sz="2400"/>
            </a:pPr>
            <a:endParaRPr/>
          </a:p>
        </p:txBody>
      </p:sp>
      <p:sp>
        <p:nvSpPr>
          <p:cNvPr id="6271" name="Text Box 2"/>
          <p:cNvSpPr txBox="1"/>
          <p:nvPr/>
        </p:nvSpPr>
        <p:spPr>
          <a:xfrm>
            <a:off x="8135213" y="76200"/>
            <a:ext cx="788601"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defTabSz="914400" rtl="1">
              <a:defRPr sz="2400" b="1"/>
            </a:lvl1pPr>
          </a:lstStyle>
          <a:p>
            <a:r>
              <a:t>166ج</a:t>
            </a:r>
          </a:p>
        </p:txBody>
      </p:sp>
      <p:graphicFrame>
        <p:nvGraphicFramePr>
          <p:cNvPr id="6272" name="Group 4"/>
          <p:cNvGraphicFramePr/>
          <p:nvPr/>
        </p:nvGraphicFramePr>
        <p:xfrm>
          <a:off x="152400" y="641350"/>
          <a:ext cx="8839200" cy="6130925"/>
        </p:xfrm>
        <a:graphic>
          <a:graphicData uri="http://schemas.openxmlformats.org/drawingml/2006/table">
            <a:tbl>
              <a:tblPr>
                <a:tableStyleId>{4C3C2611-4C71-4FC5-86AE-919BDF0F9419}</a:tableStyleId>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469571">
                  <a:extLst>
                    <a:ext uri="{9D8B030D-6E8A-4147-A177-3AD203B41FA5}">
                      <a16:colId xmlns:a16="http://schemas.microsoft.com/office/drawing/2014/main" val="20002"/>
                    </a:ext>
                  </a:extLst>
                </a:gridCol>
                <a:gridCol w="1730829">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algn="ctr" defTabSz="914400">
                        <a:spcBef>
                          <a:spcPts val="400"/>
                        </a:spcBef>
                        <a:defRPr sz="1800">
                          <a:effectLst/>
                        </a:defRPr>
                      </a:pPr>
                      <a:r>
                        <a:rPr sz="2000" b="1" i="1">
                          <a:solidFill>
                            <a:srgbClr val="FEFDE3"/>
                          </a:solidFill>
                        </a:rPr>
                        <a:t>العهد</a:t>
                      </a:r>
                    </a:p>
                  </a:txBody>
                  <a:tcPr marL="0" marR="0" marT="0" marB="0" anchor="ctr" horzOverflow="overflow">
                    <a:lnL w="28575">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defTabSz="914400">
                        <a:spcBef>
                          <a:spcPts val="400"/>
                        </a:spcBef>
                        <a:defRPr sz="1800">
                          <a:effectLst/>
                        </a:defRPr>
                      </a:pPr>
                      <a:r>
                        <a:rPr sz="2000" b="1" i="1">
                          <a:solidFill>
                            <a:srgbClr val="FEFDE3"/>
                          </a:solidFill>
                        </a:rPr>
                        <a:t>التعريف</a:t>
                      </a:r>
                    </a:p>
                  </a:txBody>
                  <a:tcPr marL="0" marR="0" marT="0" marB="0" anchor="ctr"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defTabSz="914400">
                        <a:spcBef>
                          <a:spcPts val="400"/>
                        </a:spcBef>
                        <a:defRPr sz="1800">
                          <a:effectLst/>
                        </a:defRPr>
                      </a:pPr>
                      <a:r>
                        <a:rPr sz="2000" b="1" i="1">
                          <a:solidFill>
                            <a:srgbClr val="FEFDE3"/>
                          </a:solidFill>
                        </a:rPr>
                        <a:t>الوعد</a:t>
                      </a:r>
                    </a:p>
                  </a:txBody>
                  <a:tcPr marL="0" marR="0" marT="0" marB="0" anchor="ctr"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defTabSz="914400">
                        <a:spcBef>
                          <a:spcPts val="400"/>
                        </a:spcBef>
                        <a:defRPr sz="1800">
                          <a:effectLst/>
                        </a:defRPr>
                      </a:pPr>
                      <a:r>
                        <a:rPr sz="2000" b="1" i="1">
                          <a:solidFill>
                            <a:srgbClr val="FEFDE3"/>
                          </a:solidFill>
                        </a:rPr>
                        <a:t>التتميم</a:t>
                      </a:r>
                    </a:p>
                  </a:txBody>
                  <a:tcPr marL="0" marR="0" marT="0" marB="0" anchor="ctr"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defTabSz="914400">
                        <a:spcBef>
                          <a:spcPts val="400"/>
                        </a:spcBef>
                        <a:defRPr sz="1800">
                          <a:effectLst/>
                        </a:defRPr>
                      </a:pPr>
                      <a:r>
                        <a:rPr sz="2000" b="1" i="1">
                          <a:solidFill>
                            <a:srgbClr val="FEFDE3"/>
                          </a:solidFill>
                        </a:rPr>
                        <a:t>العلامة</a:t>
                      </a:r>
                    </a:p>
                  </a:txBody>
                  <a:tcPr marL="0" marR="0" marT="0" marB="0" anchor="ctr" horzOverflow="overflow">
                    <a:lnL w="12700">
                      <a:solidFill>
                        <a:srgbClr val="000000"/>
                      </a:solidFill>
                    </a:lnL>
                    <a:lnR w="28575">
                      <a:solidFill>
                        <a:srgbClr val="000000"/>
                      </a:solidFill>
                    </a:lnR>
                    <a:lnT w="28575">
                      <a:solidFill>
                        <a:srgbClr val="000000"/>
                      </a:solidFill>
                    </a:lnT>
                    <a:lnB w="12700">
                      <a:solidFill>
                        <a:srgbClr val="000000"/>
                      </a:solidFill>
                    </a:lnB>
                    <a:solidFill>
                      <a:srgbClr val="000000"/>
                    </a:solidFill>
                  </a:tcPr>
                </a:tc>
                <a:extLst>
                  <a:ext uri="{0D108BD9-81ED-4DB2-BD59-A6C34878D82A}">
                    <a16:rowId xmlns:a16="http://schemas.microsoft.com/office/drawing/2014/main" val="10000"/>
                  </a:ext>
                </a:extLst>
              </a:tr>
              <a:tr h="579468">
                <a:tc>
                  <a:txBody>
                    <a:bodyPr/>
                    <a:lstStyle/>
                    <a:p>
                      <a:pPr algn="ctr" defTabSz="914400">
                        <a:spcBef>
                          <a:spcPts val="400"/>
                        </a:spcBef>
                        <a:defRPr sz="1800">
                          <a:effectLst/>
                        </a:defRPr>
                      </a:pPr>
                      <a:r>
                        <a:rPr b="1"/>
                        <a:t>النوحي</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a:spcBef>
                          <a:spcPts val="300"/>
                        </a:spcBef>
                        <a:defRPr sz="1800">
                          <a:effectLst/>
                        </a:defRPr>
                      </a:pPr>
                      <a:r>
                        <a:rPr sz="1600" b="1"/>
                        <a:t>وعد غير مشروط 
بعدم إغراق الأرض ثانية</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rtl="1">
                        <a:spcBef>
                          <a:spcPts val="300"/>
                        </a:spcBef>
                        <a:defRPr sz="1600" b="1">
                          <a:effectLst/>
                        </a:defRPr>
                      </a:pPr>
                      <a:r>
                        <a:t>تك 9: 12-17</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 البحر لا يوجد</a:t>
                      </a:r>
                    </a:p>
                    <a:p>
                      <a:pPr algn="ctr" rtl="1">
                        <a:defRPr sz="1600" b="1">
                          <a:effectLst/>
                        </a:defRPr>
                      </a:pPr>
                      <a:r>
                        <a:t>(رؤ 21: 1)</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 قوس قزح</a:t>
                      </a:r>
                    </a:p>
                    <a:p>
                      <a:pPr algn="ctr" rtl="1">
                        <a:defRPr sz="1600" b="1">
                          <a:effectLst/>
                        </a:defRPr>
                      </a:pPr>
                      <a:r>
                        <a:t>(تك 9: 12-17)</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1"/>
                  </a:ext>
                </a:extLst>
              </a:tr>
              <a:tr h="1219263">
                <a:tc>
                  <a:txBody>
                    <a:bodyPr/>
                    <a:lstStyle/>
                    <a:p>
                      <a:pPr algn="ctr" defTabSz="914400">
                        <a:spcBef>
                          <a:spcPts val="400"/>
                        </a:spcBef>
                        <a:defRPr sz="1800">
                          <a:effectLst/>
                        </a:defRPr>
                      </a:pPr>
                      <a:r>
                        <a:rPr b="1"/>
                        <a:t>الإبراهيمي</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a:defRPr sz="1800">
                          <a:effectLst/>
                        </a:defRPr>
                      </a:pPr>
                      <a:r>
                        <a:rPr sz="1600" b="1"/>
                        <a:t>الوعد بمنح إسرائيل أرض و حكم و بركة روحية</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rtl="1">
                        <a:spcBef>
                          <a:spcPts val="300"/>
                        </a:spcBef>
                        <a:defRPr sz="1600" b="1">
                          <a:effectLst/>
                        </a:defRPr>
                      </a:pPr>
                      <a:r>
                        <a:t>تك 12: 1-3،      15: 13-18</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latin typeface="Times New Roman"/>
                          <a:ea typeface="Times New Roman"/>
                          <a:cs typeface="Times New Roman"/>
                          <a:sym typeface="Times New Roman"/>
                        </a:defRPr>
                      </a:pPr>
                      <a:r>
                        <a:rPr>
                          <a:latin typeface="+mn-lt"/>
                          <a:ea typeface="+mn-ea"/>
                          <a:cs typeface="+mn-cs"/>
                          <a:sym typeface="Helvetica"/>
                        </a:rPr>
                        <a:t>يستمر في الوقت الحاضر </a:t>
                      </a:r>
                      <a:r>
                        <a:t>(</a:t>
                      </a:r>
                      <a:r>
                        <a:rPr>
                          <a:latin typeface="+mn-lt"/>
                          <a:ea typeface="+mn-ea"/>
                          <a:cs typeface="+mn-cs"/>
                          <a:sym typeface="Helvetica"/>
                        </a:rPr>
                        <a:t>غل </a:t>
                      </a:r>
                      <a:r>
                        <a:t>3:17) </a:t>
                      </a:r>
                      <a:r>
                        <a:rPr>
                          <a:latin typeface="+mn-lt"/>
                          <a:ea typeface="+mn-ea"/>
                          <a:cs typeface="+mn-cs"/>
                          <a:sym typeface="Helvetica"/>
                        </a:rPr>
                        <a:t>ولكن لا يزال لإسرائيل مستقبل </a:t>
                      </a:r>
                      <a:r>
                        <a:t>(</a:t>
                      </a:r>
                      <a:r>
                        <a:rPr>
                          <a:latin typeface="+mn-lt"/>
                          <a:ea typeface="+mn-ea"/>
                          <a:cs typeface="+mn-cs"/>
                          <a:sym typeface="Helvetica"/>
                        </a:rPr>
                        <a:t>رو </a:t>
                      </a:r>
                      <a:r>
                        <a:t>11: 25-27)</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الختان </a:t>
                      </a:r>
                    </a:p>
                    <a:p>
                      <a:pPr algn="ctr" rtl="1">
                        <a:defRPr sz="1600" b="1">
                          <a:effectLst/>
                        </a:defRPr>
                      </a:pPr>
                      <a:r>
                        <a:t>(تك 17: 11)</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2"/>
                  </a:ext>
                </a:extLst>
              </a:tr>
              <a:tr h="581055">
                <a:tc>
                  <a:txBody>
                    <a:bodyPr/>
                    <a:lstStyle/>
                    <a:p>
                      <a:pPr algn="ctr" defTabSz="914400" rtl="1">
                        <a:spcBef>
                          <a:spcPts val="400"/>
                        </a:spcBef>
                        <a:defRPr sz="1800" b="1">
                          <a:effectLst/>
                        </a:defRPr>
                      </a:pPr>
                      <a:r>
                        <a:rPr b="0">
                          <a:latin typeface="SimSun"/>
                          <a:ea typeface="SimSun"/>
                          <a:cs typeface="SimSun"/>
                          <a:sym typeface="SimSun"/>
                        </a:rPr>
                        <a:t>الموسوي</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a:defRPr sz="1800">
                          <a:effectLst/>
                        </a:defRPr>
                      </a:pPr>
                      <a:r>
                        <a:rPr sz="1600" b="1"/>
                        <a:t>بركات مشروطة لإسرائيل</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a:spcBef>
                          <a:spcPts val="300"/>
                        </a:spcBef>
                        <a:defRPr sz="1800">
                          <a:effectLst/>
                        </a:defRPr>
                      </a:pPr>
                      <a:r>
                        <a:rPr sz="1600" b="1"/>
                        <a:t>خر 19-31،          تث 28</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موت المسيح</a:t>
                      </a:r>
                      <a:br/>
                      <a:r>
                        <a:t>(رو 7: 4-6)</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السبت</a:t>
                      </a:r>
                    </a:p>
                    <a:p>
                      <a:pPr algn="ctr" rtl="1">
                        <a:defRPr sz="1600" b="1">
                          <a:effectLst/>
                        </a:defRPr>
                      </a:pPr>
                      <a:r>
                        <a:t>(خر 31: 13)</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3"/>
                  </a:ext>
                </a:extLst>
              </a:tr>
              <a:tr h="975410">
                <a:tc>
                  <a:txBody>
                    <a:bodyPr/>
                    <a:lstStyle/>
                    <a:p>
                      <a:pPr algn="ctr" defTabSz="914400">
                        <a:spcBef>
                          <a:spcPts val="400"/>
                        </a:spcBef>
                        <a:defRPr sz="1800">
                          <a:effectLst/>
                        </a:defRPr>
                      </a:pPr>
                      <a:r>
                        <a:rPr b="1"/>
                        <a:t>الأرض</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الوعد بأرض </a:t>
                      </a:r>
                      <a:r>
                        <a:rPr u="sng"/>
                        <a:t>مادية</a:t>
                      </a:r>
                      <a:r>
                        <a:t> من وادي مصر إلى نهر الفرات</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rtl="1">
                        <a:spcBef>
                          <a:spcPts val="300"/>
                        </a:spcBef>
                        <a:defRPr sz="1600" b="1">
                          <a:effectLst/>
                        </a:defRPr>
                      </a:pPr>
                      <a:r>
                        <a:rPr b="0">
                          <a:latin typeface="SimSun"/>
                          <a:ea typeface="SimSun"/>
                          <a:cs typeface="SimSun"/>
                          <a:sym typeface="SimSun"/>
                        </a:rPr>
                        <a:t>تث </a:t>
                      </a:r>
                      <a:r>
                        <a:t>30: 1-10</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مباركة الأرض</a:t>
                      </a:r>
                      <a:br/>
                      <a:r>
                        <a:t>(عا 9: 13-15)</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لا يوجد علامات</a:t>
                      </a:r>
                    </a:p>
                    <a:p>
                      <a:pPr algn="ctr" rtl="1">
                        <a:defRPr sz="1600" b="1">
                          <a:effectLst/>
                        </a:defRPr>
                      </a:pPr>
                      <a:r>
                        <a:t>(حسب علمي)</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4"/>
                  </a:ext>
                </a:extLst>
              </a:tr>
              <a:tr h="731558">
                <a:tc>
                  <a:txBody>
                    <a:bodyPr/>
                    <a:lstStyle/>
                    <a:p>
                      <a:pPr algn="ctr" defTabSz="914400">
                        <a:defRPr sz="1800">
                          <a:effectLst/>
                        </a:defRPr>
                      </a:pPr>
                      <a:r>
                        <a:rPr b="1"/>
                        <a:t>الداوودي</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الوعد بحكم </a:t>
                      </a:r>
                      <a:r>
                        <a:rPr u="sng"/>
                        <a:t>سياسي</a:t>
                      </a:r>
                      <a:r>
                        <a:t> أبدي </a:t>
                      </a:r>
                    </a:p>
                    <a:p>
                      <a:pPr algn="ctr" rtl="1">
                        <a:defRPr sz="1600" b="1">
                          <a:effectLst/>
                        </a:defRPr>
                      </a:pPr>
                      <a:r>
                        <a:t>لنسل داود</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a:spcBef>
                          <a:spcPts val="300"/>
                        </a:spcBef>
                        <a:defRPr sz="1800">
                          <a:effectLst/>
                        </a:defRPr>
                      </a:pPr>
                      <a:r>
                        <a:rPr sz="1600" b="1"/>
                        <a:t>2 صم 7: 12-17</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تجديد الحكم</a:t>
                      </a:r>
                      <a:br/>
                      <a:r>
                        <a:t>(عا 9: 11-12)</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جلوس المسيح عن يمين الله</a:t>
                      </a:r>
                    </a:p>
                    <a:p>
                      <a:pPr algn="ctr" rtl="1">
                        <a:defRPr sz="1600" b="1">
                          <a:effectLst/>
                        </a:defRPr>
                      </a:pPr>
                      <a:r>
                        <a:t>(أع 2: 34-36)</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5"/>
                  </a:ext>
                </a:extLst>
              </a:tr>
              <a:tr h="1463116">
                <a:tc>
                  <a:txBody>
                    <a:bodyPr/>
                    <a:lstStyle/>
                    <a:p>
                      <a:pPr algn="ctr" defTabSz="914400" rtl="1">
                        <a:spcBef>
                          <a:spcPts val="400"/>
                        </a:spcBef>
                        <a:defRPr sz="1800" b="1">
                          <a:effectLst/>
                        </a:defRPr>
                      </a:pPr>
                      <a:r>
                        <a:rPr b="0">
                          <a:latin typeface="SimSun"/>
                          <a:ea typeface="SimSun"/>
                          <a:cs typeface="SimSun"/>
                          <a:sym typeface="SimSun"/>
                        </a:rPr>
                        <a:t>الجديد</a:t>
                      </a:r>
                    </a:p>
                  </a:txBody>
                  <a:tcPr marL="0" marR="0" marT="0" marB="0" anchor="ctr" horzOverflow="overflow">
                    <a:lnL w="28575">
                      <a:solidFill>
                        <a:srgbClr val="000000"/>
                      </a:solidFill>
                    </a:lnL>
                    <a:lnR w="12700">
                      <a:solidFill>
                        <a:srgbClr val="000000"/>
                      </a:solidFill>
                    </a:lnR>
                    <a:lnT w="12700">
                      <a:solidFill>
                        <a:srgbClr val="000000"/>
                      </a:solidFill>
                    </a:lnT>
                    <a:lnB w="28575">
                      <a:solidFill>
                        <a:srgbClr val="000000"/>
                      </a:solidFill>
                    </a:lnB>
                    <a:noFill/>
                  </a:tcPr>
                </a:tc>
                <a:tc>
                  <a:txBody>
                    <a:bodyPr/>
                    <a:lstStyle/>
                    <a:p>
                      <a:pPr algn="ctr" rtl="1">
                        <a:defRPr sz="1600" b="1">
                          <a:effectLst/>
                        </a:defRPr>
                      </a:pPr>
                      <a:r>
                        <a:t>الوعد بسكنى </a:t>
                      </a:r>
                      <a:r>
                        <a:rPr u="sng"/>
                        <a:t>روحية</a:t>
                      </a:r>
                      <a:r>
                        <a:t> للروح القدس (كتابة الناموس على القلب) </a:t>
                      </a:r>
                    </a:p>
                    <a:p>
                      <a:pPr algn="ctr" rtl="1">
                        <a:defRPr sz="1600" b="1">
                          <a:effectLst/>
                        </a:defRPr>
                      </a:pPr>
                      <a:r>
                        <a:t>الغفران و كرازة كاملة لإسرائيل</a:t>
                      </a:r>
                    </a:p>
                  </a:txBody>
                  <a:tcPr marL="0" marR="0" marT="0" marB="0" horzOverflow="overflow">
                    <a:lnL w="12700">
                      <a:solidFill>
                        <a:srgbClr val="000000"/>
                      </a:solidFill>
                    </a:lnL>
                    <a:lnR w="12700">
                      <a:solidFill>
                        <a:srgbClr val="000000"/>
                      </a:solidFill>
                    </a:lnR>
                    <a:lnT w="12700">
                      <a:solidFill>
                        <a:srgbClr val="000000"/>
                      </a:solidFill>
                    </a:lnT>
                    <a:lnB w="28575">
                      <a:solidFill>
                        <a:srgbClr val="000000"/>
                      </a:solidFill>
                    </a:lnB>
                    <a:noFill/>
                  </a:tcPr>
                </a:tc>
                <a:tc>
                  <a:txBody>
                    <a:bodyPr/>
                    <a:lstStyle/>
                    <a:p>
                      <a:pPr algn="ctr" defTabSz="914400">
                        <a:spcBef>
                          <a:spcPts val="300"/>
                        </a:spcBef>
                        <a:defRPr sz="1800">
                          <a:effectLst/>
                        </a:defRPr>
                      </a:pPr>
                      <a:r>
                        <a:rPr sz="1600" b="1"/>
                        <a:t>إر 31: 31-34</a:t>
                      </a:r>
                    </a:p>
                  </a:txBody>
                  <a:tcPr marL="0" marR="0" marT="0" marB="0" horzOverflow="overflow">
                    <a:lnL w="12700">
                      <a:solidFill>
                        <a:srgbClr val="000000"/>
                      </a:solidFill>
                    </a:lnL>
                    <a:lnR w="12700">
                      <a:solidFill>
                        <a:srgbClr val="000000"/>
                      </a:solidFill>
                    </a:lnR>
                    <a:lnT w="12700">
                      <a:solidFill>
                        <a:srgbClr val="000000"/>
                      </a:solidFill>
                    </a:lnT>
                    <a:lnB w="28575">
                      <a:solidFill>
                        <a:srgbClr val="000000"/>
                      </a:solidFill>
                    </a:lnB>
                    <a:noFill/>
                  </a:tcPr>
                </a:tc>
                <a:tc>
                  <a:txBody>
                    <a:bodyPr/>
                    <a:lstStyle/>
                    <a:p>
                      <a:pPr algn="ctr" rtl="1">
                        <a:defRPr sz="1600" b="1">
                          <a:effectLst/>
                        </a:defRPr>
                      </a:pPr>
                      <a:r>
                        <a:t>بولس و الرسل</a:t>
                      </a:r>
                    </a:p>
                    <a:p>
                      <a:pPr algn="ctr" rtl="1">
                        <a:defRPr sz="1600" b="1">
                          <a:effectLst/>
                        </a:defRPr>
                      </a:pPr>
                      <a:r>
                        <a:t>(2 كو 3-4)</a:t>
                      </a:r>
                    </a:p>
                    <a:p>
                      <a:pPr algn="ctr" rtl="1">
                        <a:defRPr sz="1600" b="1">
                          <a:effectLst/>
                        </a:defRPr>
                      </a:pPr>
                      <a:r>
                        <a:t>خلاص جميع إسرائيل</a:t>
                      </a:r>
                      <a:br/>
                      <a:r>
                        <a:t>(رو 11: 26-27)</a:t>
                      </a:r>
                    </a:p>
                  </a:txBody>
                  <a:tcPr marL="0" marR="0" marT="0" marB="0" horzOverflow="overflow">
                    <a:lnL w="12700">
                      <a:solidFill>
                        <a:srgbClr val="000000"/>
                      </a:solidFill>
                    </a:lnL>
                    <a:lnR w="12700">
                      <a:solidFill>
                        <a:srgbClr val="000000"/>
                      </a:solidFill>
                    </a:lnR>
                    <a:lnT w="12700">
                      <a:solidFill>
                        <a:srgbClr val="000000"/>
                      </a:solidFill>
                    </a:lnT>
                    <a:lnB w="28575">
                      <a:solidFill>
                        <a:srgbClr val="000000"/>
                      </a:solidFill>
                    </a:lnB>
                    <a:noFill/>
                  </a:tcPr>
                </a:tc>
                <a:tc>
                  <a:txBody>
                    <a:bodyPr/>
                    <a:lstStyle/>
                    <a:p>
                      <a:pPr algn="ctr" rtl="1">
                        <a:defRPr sz="1600" b="1">
                          <a:effectLst/>
                        </a:defRPr>
                      </a:pPr>
                      <a:r>
                        <a:t>كأس عشاء الرب</a:t>
                      </a:r>
                    </a:p>
                    <a:p>
                      <a:pPr algn="ctr" rtl="1">
                        <a:defRPr sz="1600" b="1">
                          <a:effectLst/>
                        </a:defRPr>
                      </a:pPr>
                      <a:r>
                        <a:t>(لو 22: 20،</a:t>
                      </a:r>
                    </a:p>
                    <a:p>
                      <a:pPr algn="ctr" rtl="1">
                        <a:defRPr sz="1600" b="1">
                          <a:effectLst/>
                        </a:defRPr>
                      </a:pPr>
                      <a:r>
                        <a:t>1 كو 11: 25)</a:t>
                      </a:r>
                    </a:p>
                  </a:txBody>
                  <a:tcPr marL="0" marR="0" marT="0" marB="0" horzOverflow="overflow">
                    <a:lnL w="12700">
                      <a:solidFill>
                        <a:srgbClr val="000000"/>
                      </a:solidFill>
                    </a:lnL>
                    <a:lnR w="28575">
                      <a:solidFill>
                        <a:srgbClr val="000000"/>
                      </a:solidFill>
                    </a:lnR>
                    <a:lnT w="12700">
                      <a:solidFill>
                        <a:srgbClr val="000000"/>
                      </a:solidFill>
                    </a:lnT>
                    <a:lnB w="28575">
                      <a:solidFill>
                        <a:srgbClr val="000000"/>
                      </a:solidFill>
                    </a:lnB>
                    <a:noFill/>
                  </a:tcPr>
                </a:tc>
                <a:extLst>
                  <a:ext uri="{0D108BD9-81ED-4DB2-BD59-A6C34878D82A}">
                    <a16:rowId xmlns:a16="http://schemas.microsoft.com/office/drawing/2014/main" val="10006"/>
                  </a:ext>
                </a:extLst>
              </a:tr>
            </a:tbl>
          </a:graphicData>
        </a:graphic>
      </p:graphicFrame>
      <p:sp>
        <p:nvSpPr>
          <p:cNvPr id="6273" name="Title 5"/>
          <p:cNvSpPr txBox="1">
            <a:spLocks noGrp="1"/>
          </p:cNvSpPr>
          <p:nvPr>
            <p:ph type="title" idx="4294967295"/>
          </p:nvPr>
        </p:nvSpPr>
        <p:spPr>
          <a:xfrm>
            <a:off x="685800" y="0"/>
            <a:ext cx="7696200" cy="609600"/>
          </a:xfrm>
          <a:prstGeom prst="rect">
            <a:avLst/>
          </a:prstGeom>
        </p:spPr>
        <p:txBody>
          <a:bodyPr/>
          <a:lstStyle>
            <a:lvl1pPr rtl="1">
              <a:defRPr sz="2800" b="1">
                <a:solidFill>
                  <a:srgbClr val="221304"/>
                </a:solidFill>
              </a:defRPr>
            </a:lvl1pPr>
          </a:lstStyle>
          <a:p>
            <a:pPr>
              <a:defRPr>
                <a:effectLst/>
              </a:defRPr>
            </a:pPr>
            <a:r>
              <a:t>علامات العهود</a:t>
            </a: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 name="Line 2"/>
          <p:cNvSpPr/>
          <p:nvPr/>
        </p:nvSpPr>
        <p:spPr>
          <a:xfrm flipH="1" flipV="1">
            <a:off x="-1797051" y="125412"/>
            <a:ext cx="25401" cy="25401"/>
          </a:xfrm>
          <a:prstGeom prst="line">
            <a:avLst/>
          </a:prstGeom>
          <a:ln w="12700">
            <a:solidFill>
              <a:srgbClr val="808080"/>
            </a:solidFill>
          </a:ln>
        </p:spPr>
        <p:txBody>
          <a:bodyPr lIns="45719" rIns="45719"/>
          <a:lstStyle/>
          <a:p>
            <a:pPr>
              <a:defRPr>
                <a:solidFill>
                  <a:srgbClr val="FFFFFF"/>
                </a:solidFill>
              </a:defRPr>
            </a:pPr>
            <a:endParaRPr/>
          </a:p>
        </p:txBody>
      </p:sp>
      <p:sp>
        <p:nvSpPr>
          <p:cNvPr id="6278" name="Line 3"/>
          <p:cNvSpPr/>
          <p:nvPr/>
        </p:nvSpPr>
        <p:spPr>
          <a:xfrm flipH="1" flipV="1">
            <a:off x="-1797051" y="125412"/>
            <a:ext cx="25401" cy="25401"/>
          </a:xfrm>
          <a:prstGeom prst="line">
            <a:avLst/>
          </a:prstGeom>
          <a:ln w="12700">
            <a:solidFill>
              <a:srgbClr val="808080"/>
            </a:solidFill>
          </a:ln>
        </p:spPr>
        <p:txBody>
          <a:bodyPr lIns="45719" rIns="45719"/>
          <a:lstStyle/>
          <a:p>
            <a:pPr>
              <a:defRPr>
                <a:solidFill>
                  <a:srgbClr val="FFFFFF"/>
                </a:solidFill>
              </a:defRPr>
            </a:pPr>
            <a:endParaRPr/>
          </a:p>
        </p:txBody>
      </p:sp>
      <p:sp>
        <p:nvSpPr>
          <p:cNvPr id="6279" name="Rectangle 4"/>
          <p:cNvSpPr/>
          <p:nvPr/>
        </p:nvSpPr>
        <p:spPr>
          <a:xfrm>
            <a:off x="1492250" y="2068513"/>
            <a:ext cx="1574800" cy="3568701"/>
          </a:xfrm>
          <a:prstGeom prst="rect">
            <a:avLst/>
          </a:prstGeom>
          <a:gradFill>
            <a:gsLst>
              <a:gs pos="0">
                <a:srgbClr val="4C3013"/>
              </a:gs>
              <a:gs pos="100000">
                <a:srgbClr val="FFA040"/>
              </a:gs>
            </a:gsLst>
          </a:gradFill>
          <a:ln w="254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0" name="Rectangle 5"/>
          <p:cNvSpPr/>
          <p:nvPr/>
        </p:nvSpPr>
        <p:spPr>
          <a:xfrm>
            <a:off x="1104900" y="1643063"/>
            <a:ext cx="7988300" cy="406401"/>
          </a:xfrm>
          <a:prstGeom prst="rect">
            <a:avLst/>
          </a:prstGeom>
          <a:gradFill>
            <a:gsLst>
              <a:gs pos="22000">
                <a:srgbClr val="000060"/>
              </a:gs>
              <a:gs pos="50000">
                <a:srgbClr val="010201"/>
              </a:gs>
              <a:gs pos="100000">
                <a:srgbClr val="000060"/>
              </a:gs>
            </a:gsLst>
            <a:lin ang="5400000"/>
          </a:gradFill>
          <a:ln w="12700">
            <a:solidFill>
              <a:srgbClr val="0000FF"/>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1" name="Rectangle 6"/>
          <p:cNvSpPr txBox="1"/>
          <p:nvPr/>
        </p:nvSpPr>
        <p:spPr>
          <a:xfrm>
            <a:off x="1204912" y="1690688"/>
            <a:ext cx="2246314" cy="381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a:solidFill>
                  <a:srgbClr val="FFFFFF"/>
                </a:solidFill>
                <a:effectLst>
                  <a:outerShdw blurRad="38100" dist="38100" dir="2700000" rotWithShape="0">
                    <a:srgbClr val="000000"/>
                  </a:outerShdw>
                </a:effectLst>
                <a:latin typeface="Kosher Normal"/>
                <a:ea typeface="Kosher Normal"/>
                <a:cs typeface="Kosher Normal"/>
                <a:sym typeface="Kosher Normal"/>
              </a:defRPr>
            </a:lvl1pPr>
          </a:lstStyle>
          <a:p>
            <a:r>
              <a:t>العهد النوحي</a:t>
            </a:r>
          </a:p>
        </p:txBody>
      </p:sp>
      <p:sp>
        <p:nvSpPr>
          <p:cNvPr id="6282" name="Rectangle 7"/>
          <p:cNvSpPr txBox="1"/>
          <p:nvPr/>
        </p:nvSpPr>
        <p:spPr>
          <a:xfrm>
            <a:off x="46038" y="947737"/>
            <a:ext cx="669924"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آدم يحكم مع الله تك 1: 26, 28 تك 2: 19 </a:t>
            </a:r>
          </a:p>
        </p:txBody>
      </p:sp>
      <p:sp>
        <p:nvSpPr>
          <p:cNvPr id="6283" name="Rectangle 8"/>
          <p:cNvSpPr txBox="1"/>
          <p:nvPr/>
        </p:nvSpPr>
        <p:spPr>
          <a:xfrm>
            <a:off x="731838" y="947737"/>
            <a:ext cx="784224"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الشيطان يحكم كاله هذا العالم           تك 3: 15           2 كو 4: 4</a:t>
            </a:r>
          </a:p>
        </p:txBody>
      </p:sp>
      <p:sp>
        <p:nvSpPr>
          <p:cNvPr id="6284" name="Rectangle 9"/>
          <p:cNvSpPr txBox="1"/>
          <p:nvPr/>
        </p:nvSpPr>
        <p:spPr>
          <a:xfrm rot="16200000">
            <a:off x="-792616" y="3645996"/>
            <a:ext cx="3608388" cy="52327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2800">
                <a:solidFill>
                  <a:srgbClr val="FFFFFF"/>
                </a:solidFill>
                <a:latin typeface="ＭＳ Ｐゴシック"/>
                <a:ea typeface="ＭＳ Ｐゴシック"/>
                <a:cs typeface="ＭＳ Ｐゴシック"/>
                <a:sym typeface="ＭＳ Ｐゴシック"/>
              </a:defRPr>
            </a:lvl1pPr>
          </a:lstStyle>
          <a:p>
            <a:pPr>
              <a:defRPr>
                <a:latin typeface="Kosher Normal"/>
                <a:ea typeface="Kosher Normal"/>
                <a:cs typeface="Kosher Normal"/>
                <a:sym typeface="Kosher Normal"/>
              </a:defRPr>
            </a:pPr>
            <a:r>
              <a:rPr>
                <a:latin typeface="ＭＳ Ｐゴシック"/>
                <a:ea typeface="ＭＳ Ｐゴシック"/>
                <a:cs typeface="ＭＳ Ｐゴシック"/>
                <a:sym typeface="ＭＳ Ｐゴシック"/>
              </a:rPr>
              <a:t>العهد الإبراهيمي</a:t>
            </a:r>
          </a:p>
        </p:txBody>
      </p:sp>
      <p:sp>
        <p:nvSpPr>
          <p:cNvPr id="6285" name="Rectangle 10"/>
          <p:cNvSpPr/>
          <p:nvPr/>
        </p:nvSpPr>
        <p:spPr>
          <a:xfrm>
            <a:off x="2019300" y="2062163"/>
            <a:ext cx="3886200" cy="1244601"/>
          </a:xfrm>
          <a:prstGeom prst="rect">
            <a:avLst/>
          </a:prstGeom>
          <a:gradFill>
            <a:gsLst>
              <a:gs pos="0">
                <a:srgbClr val="CF0E30"/>
              </a:gs>
              <a:gs pos="100000">
                <a:srgbClr val="3E040E"/>
              </a:gs>
            </a:gsLst>
          </a:gradFill>
          <a:ln w="12700">
            <a:solidFill>
              <a:srgbClr val="372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6" name="Rectangle 11"/>
          <p:cNvSpPr/>
          <p:nvPr/>
        </p:nvSpPr>
        <p:spPr>
          <a:xfrm>
            <a:off x="3048000" y="4462462"/>
            <a:ext cx="2857500" cy="1181101"/>
          </a:xfrm>
          <a:prstGeom prst="rect">
            <a:avLst/>
          </a:prstGeom>
          <a:gradFill>
            <a:gsLst>
              <a:gs pos="0">
                <a:srgbClr val="1B3900"/>
              </a:gs>
              <a:gs pos="100000">
                <a:srgbClr val="438E00"/>
              </a:gs>
            </a:gsLst>
            <a:lin ang="21180000"/>
          </a:gra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7" name="Rectangle 12"/>
          <p:cNvSpPr/>
          <p:nvPr/>
        </p:nvSpPr>
        <p:spPr>
          <a:xfrm>
            <a:off x="1879600" y="5656262"/>
            <a:ext cx="3949700" cy="609601"/>
          </a:xfrm>
          <a:prstGeom prst="rect">
            <a:avLst/>
          </a:prstGeom>
          <a:gradFill>
            <a:gsLst>
              <a:gs pos="0">
                <a:srgbClr val="474747"/>
              </a:gs>
              <a:gs pos="100000">
                <a:srgbClr val="000000"/>
              </a:gs>
            </a:gsLst>
          </a:gra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8" name="Rectangle 13"/>
          <p:cNvSpPr txBox="1"/>
          <p:nvPr/>
        </p:nvSpPr>
        <p:spPr>
          <a:xfrm>
            <a:off x="2081213" y="2166938"/>
            <a:ext cx="2571749" cy="381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عهد الأرض</a:t>
            </a:r>
          </a:p>
        </p:txBody>
      </p:sp>
      <p:sp>
        <p:nvSpPr>
          <p:cNvPr id="6289" name="Rectangle 14"/>
          <p:cNvSpPr/>
          <p:nvPr/>
        </p:nvSpPr>
        <p:spPr>
          <a:xfrm>
            <a:off x="2400300" y="3268662"/>
            <a:ext cx="3505200" cy="1181101"/>
          </a:xfrm>
          <a:prstGeom prst="rect">
            <a:avLst/>
          </a:prstGeom>
          <a:solidFill>
            <a:srgbClr val="6A1C00"/>
          </a:soli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90" name="Rectangle 15"/>
          <p:cNvSpPr txBox="1"/>
          <p:nvPr/>
        </p:nvSpPr>
        <p:spPr>
          <a:xfrm>
            <a:off x="2627312" y="3335337"/>
            <a:ext cx="2973389" cy="381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الداوودي</a:t>
            </a:r>
          </a:p>
        </p:txBody>
      </p:sp>
      <p:sp>
        <p:nvSpPr>
          <p:cNvPr id="6291" name="Rectangle 16"/>
          <p:cNvSpPr txBox="1"/>
          <p:nvPr/>
        </p:nvSpPr>
        <p:spPr>
          <a:xfrm>
            <a:off x="3186112" y="4443412"/>
            <a:ext cx="2420939" cy="381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الجديد</a:t>
            </a:r>
          </a:p>
        </p:txBody>
      </p:sp>
      <p:sp>
        <p:nvSpPr>
          <p:cNvPr id="6292" name="Rectangle 17"/>
          <p:cNvSpPr txBox="1"/>
          <p:nvPr/>
        </p:nvSpPr>
        <p:spPr>
          <a:xfrm>
            <a:off x="2005013" y="5662612"/>
            <a:ext cx="3411537" cy="38180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الموسوي</a:t>
            </a:r>
          </a:p>
        </p:txBody>
      </p:sp>
      <p:grpSp>
        <p:nvGrpSpPr>
          <p:cNvPr id="6295" name="Group 18"/>
          <p:cNvGrpSpPr/>
          <p:nvPr/>
        </p:nvGrpSpPr>
        <p:grpSpPr>
          <a:xfrm>
            <a:off x="5721350" y="1336675"/>
            <a:ext cx="165101" cy="279401"/>
            <a:chOff x="0" y="0"/>
            <a:chExt cx="165100" cy="279400"/>
          </a:xfrm>
        </p:grpSpPr>
        <p:sp>
          <p:nvSpPr>
            <p:cNvPr id="6293" name="Line 19"/>
            <p:cNvSpPr/>
            <p:nvPr/>
          </p:nvSpPr>
          <p:spPr>
            <a:xfrm flipH="1">
              <a:off x="88899" y="0"/>
              <a:ext cx="1" cy="279401"/>
            </a:xfrm>
            <a:prstGeom prst="line">
              <a:avLst/>
            </a:prstGeom>
            <a:noFill/>
            <a:ln w="50800" cap="flat">
              <a:solidFill>
                <a:srgbClr val="CF0E30"/>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294" name="Line 20"/>
            <p:cNvSpPr/>
            <p:nvPr/>
          </p:nvSpPr>
          <p:spPr>
            <a:xfrm>
              <a:off x="0" y="88900"/>
              <a:ext cx="165101" cy="0"/>
            </a:xfrm>
            <a:prstGeom prst="line">
              <a:avLst/>
            </a:prstGeom>
            <a:noFill/>
            <a:ln w="50800" cap="flat">
              <a:solidFill>
                <a:srgbClr val="CF0E30"/>
              </a:solidFill>
              <a:prstDash val="solid"/>
              <a:round/>
            </a:ln>
            <a:effectLst/>
          </p:spPr>
          <p:txBody>
            <a:bodyPr wrap="square" lIns="45719" tIns="45719" rIns="45719" bIns="45719" numCol="1" anchor="t">
              <a:noAutofit/>
            </a:bodyPr>
            <a:lstStyle/>
            <a:p>
              <a:pPr>
                <a:defRPr>
                  <a:solidFill>
                    <a:srgbClr val="FFFFFF"/>
                  </a:solidFill>
                </a:defRPr>
              </a:pPr>
              <a:endParaRPr/>
            </a:p>
          </p:txBody>
        </p:sp>
      </p:grpSp>
      <p:sp>
        <p:nvSpPr>
          <p:cNvPr id="6296" name="Rectangle 21"/>
          <p:cNvSpPr txBox="1"/>
          <p:nvPr/>
        </p:nvSpPr>
        <p:spPr>
          <a:xfrm>
            <a:off x="1798638" y="947737"/>
            <a:ext cx="1714499"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عهود الله مع إبراهيم لإعادة تأسيس حكم الإنسان من خلال إسرائيل كمملكة كهنة</a:t>
            </a:r>
          </a:p>
          <a:p>
            <a:pPr algn="ctr" defTabSz="914400" rtl="1">
              <a:defRPr sz="800" b="1">
                <a:solidFill>
                  <a:srgbClr val="FFFFFF"/>
                </a:solidFill>
                <a:effectLst>
                  <a:outerShdw blurRad="38100" dist="38100" dir="2700000" rotWithShape="0">
                    <a:srgbClr val="000000"/>
                  </a:outerShdw>
                </a:effectLst>
              </a:defRPr>
            </a:pPr>
            <a:r>
              <a:t>تك 12 : 1 – 3 </a:t>
            </a:r>
          </a:p>
          <a:p>
            <a:pPr algn="ctr" defTabSz="914400" rtl="1">
              <a:defRPr sz="800" b="1">
                <a:solidFill>
                  <a:srgbClr val="FFFFFF"/>
                </a:solidFill>
                <a:effectLst>
                  <a:outerShdw blurRad="38100" dist="38100" dir="2700000" rotWithShape="0">
                    <a:srgbClr val="000000"/>
                  </a:outerShdw>
                </a:effectLst>
              </a:defRPr>
            </a:pPr>
            <a:r>
              <a:t>خر 19 : 6 </a:t>
            </a:r>
          </a:p>
        </p:txBody>
      </p:sp>
      <p:sp>
        <p:nvSpPr>
          <p:cNvPr id="6297" name="Rectangle 22"/>
          <p:cNvSpPr txBox="1"/>
          <p:nvPr/>
        </p:nvSpPr>
        <p:spPr>
          <a:xfrm>
            <a:off x="125412" y="730250"/>
            <a:ext cx="762622" cy="26171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1200" b="1">
                <a:solidFill>
                  <a:srgbClr val="FFA040"/>
                </a:solidFill>
                <a:effectLst>
                  <a:outerShdw blurRad="38100" dist="38100" dir="2700000" rotWithShape="0">
                    <a:srgbClr val="000000"/>
                  </a:outerShdw>
                </a:effectLst>
              </a:defRPr>
            </a:lvl1pPr>
          </a:lstStyle>
          <a:p>
            <a:r>
              <a:t>تعليم الملكوت</a:t>
            </a:r>
          </a:p>
        </p:txBody>
      </p:sp>
      <p:sp>
        <p:nvSpPr>
          <p:cNvPr id="6298" name="Line 23"/>
          <p:cNvSpPr/>
          <p:nvPr/>
        </p:nvSpPr>
        <p:spPr>
          <a:xfrm flipH="1">
            <a:off x="695324" y="1109662"/>
            <a:ext cx="1" cy="406401"/>
          </a:xfrm>
          <a:prstGeom prst="line">
            <a:avLst/>
          </a:prstGeom>
          <a:ln w="12700">
            <a:solidFill>
              <a:srgbClr val="FF8000"/>
            </a:solidFill>
          </a:ln>
        </p:spPr>
        <p:txBody>
          <a:bodyPr lIns="45719" rIns="45719"/>
          <a:lstStyle/>
          <a:p>
            <a:pPr>
              <a:defRPr>
                <a:solidFill>
                  <a:srgbClr val="FFFFFF"/>
                </a:solidFill>
              </a:defRPr>
            </a:pPr>
            <a:endParaRPr/>
          </a:p>
        </p:txBody>
      </p:sp>
      <p:sp>
        <p:nvSpPr>
          <p:cNvPr id="6299" name="Freeform 24"/>
          <p:cNvSpPr/>
          <p:nvPr/>
        </p:nvSpPr>
        <p:spPr>
          <a:xfrm>
            <a:off x="634999" y="1449387"/>
            <a:ext cx="120652" cy="177801"/>
          </a:xfrm>
          <a:custGeom>
            <a:avLst/>
            <a:gdLst/>
            <a:ahLst/>
            <a:cxnLst>
              <a:cxn ang="0">
                <a:pos x="wd2" y="hd2"/>
              </a:cxn>
              <a:cxn ang="5400000">
                <a:pos x="wd2" y="hd2"/>
              </a:cxn>
              <a:cxn ang="10800000">
                <a:pos x="wd2" y="hd2"/>
              </a:cxn>
              <a:cxn ang="16200000">
                <a:pos x="wd2" y="hd2"/>
              </a:cxn>
            </a:cxnLst>
            <a:rect l="0" t="0" r="r" b="b"/>
            <a:pathLst>
              <a:path w="21600" h="21600" extrusionOk="0">
                <a:moveTo>
                  <a:pt x="10800" y="7136"/>
                </a:moveTo>
                <a:lnTo>
                  <a:pt x="0" y="0"/>
                </a:lnTo>
                <a:lnTo>
                  <a:pt x="10800" y="21600"/>
                </a:lnTo>
                <a:lnTo>
                  <a:pt x="21600" y="0"/>
                </a:lnTo>
                <a:lnTo>
                  <a:pt x="10800" y="7136"/>
                </a:lnTo>
              </a:path>
            </a:pathLst>
          </a:custGeom>
          <a:solidFill>
            <a:srgbClr val="FF8000"/>
          </a:solidFill>
          <a:ln w="12700" cap="rnd">
            <a:solidFill>
              <a:srgbClr val="FF8000"/>
            </a:solidFill>
          </a:ln>
        </p:spPr>
        <p:txBody>
          <a:bodyPr lIns="45719" rIns="45719"/>
          <a:lstStyle/>
          <a:p>
            <a:pPr algn="r" defTabSz="449262">
              <a:defRPr sz="2400">
                <a:solidFill>
                  <a:srgbClr val="000080"/>
                </a:solidFill>
              </a:defRPr>
            </a:pPr>
            <a:endParaRPr/>
          </a:p>
        </p:txBody>
      </p:sp>
      <p:sp>
        <p:nvSpPr>
          <p:cNvPr id="6300" name="Rectangle 25"/>
          <p:cNvSpPr txBox="1"/>
          <p:nvPr/>
        </p:nvSpPr>
        <p:spPr>
          <a:xfrm>
            <a:off x="268288" y="1614487"/>
            <a:ext cx="788987" cy="3141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سقوط الإنسان</a:t>
            </a:r>
          </a:p>
          <a:p>
            <a:pPr algn="ctr" defTabSz="914400" rtl="1">
              <a:defRPr sz="800" b="1">
                <a:solidFill>
                  <a:srgbClr val="FFFFFF"/>
                </a:solidFill>
                <a:effectLst>
                  <a:outerShdw blurRad="38100" dist="38100" dir="2700000" rotWithShape="0">
                    <a:srgbClr val="000000"/>
                  </a:outerShdw>
                </a:effectLst>
              </a:defRPr>
            </a:pPr>
            <a:r>
              <a:t>تك 3</a:t>
            </a:r>
          </a:p>
        </p:txBody>
      </p:sp>
      <p:sp>
        <p:nvSpPr>
          <p:cNvPr id="6301" name="Rectangle 26"/>
          <p:cNvSpPr txBox="1"/>
          <p:nvPr/>
        </p:nvSpPr>
        <p:spPr>
          <a:xfrm>
            <a:off x="3425825" y="947737"/>
            <a:ext cx="1212850"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فشل إسرائيل في الشهادة للأمم كمملكة كهنة أدين من خلال السبي تحت حكم أجنبي</a:t>
            </a:r>
          </a:p>
        </p:txBody>
      </p:sp>
      <p:sp>
        <p:nvSpPr>
          <p:cNvPr id="6302" name="Rectangle 27"/>
          <p:cNvSpPr txBox="1"/>
          <p:nvPr/>
        </p:nvSpPr>
        <p:spPr>
          <a:xfrm>
            <a:off x="3610146" y="4740275"/>
            <a:ext cx="1049300" cy="9133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إر </a:t>
            </a:r>
            <a:r>
              <a:t>31 : 31 – 34 </a:t>
            </a:r>
            <a:r>
              <a:rPr b="0">
                <a:latin typeface="ＭＳ Ｐゴシック"/>
                <a:ea typeface="ＭＳ Ｐゴシック"/>
                <a:cs typeface="ＭＳ Ｐゴシック"/>
                <a:sym typeface="ＭＳ Ｐゴシック"/>
              </a:rPr>
              <a:t>يعد </a:t>
            </a:r>
            <a:r>
              <a:t>:</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الغفران</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سكنى الروح</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قلب و فكر و طبيعة جديدة</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لم شمل إسرائيل و يهوذا</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لا داعي للكرازة</a:t>
            </a:r>
          </a:p>
        </p:txBody>
      </p:sp>
      <p:sp>
        <p:nvSpPr>
          <p:cNvPr id="6303" name="Rectangle 28"/>
          <p:cNvSpPr txBox="1"/>
          <p:nvPr/>
        </p:nvSpPr>
        <p:spPr>
          <a:xfrm>
            <a:off x="3046401" y="3632200"/>
            <a:ext cx="2479693" cy="7736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r" defTabSz="914400" rtl="1">
              <a:defRPr sz="800" b="1">
                <a:solidFill>
                  <a:srgbClr val="FFFFFF"/>
                </a:solidFill>
              </a:defRPr>
            </a:pPr>
            <a:r>
              <a:t>2 </a:t>
            </a:r>
            <a:r>
              <a:rPr b="0">
                <a:latin typeface="ＭＳ Ｐゴシック"/>
                <a:ea typeface="ＭＳ Ｐゴシック"/>
                <a:cs typeface="ＭＳ Ｐゴシック"/>
                <a:sym typeface="ＭＳ Ｐゴシック"/>
              </a:rPr>
              <a:t>صم </a:t>
            </a:r>
            <a:r>
              <a:t>7 : 12 </a:t>
            </a:r>
            <a:r>
              <a:rPr b="0">
                <a:latin typeface="ＭＳ Ｐゴシック"/>
                <a:ea typeface="ＭＳ Ｐゴシック"/>
                <a:cs typeface="ＭＳ Ｐゴシック"/>
                <a:sym typeface="ＭＳ Ｐゴシック"/>
              </a:rPr>
              <a:t>يعد بالإزدهار الدائم </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أبناء </a:t>
            </a:r>
            <a:r>
              <a:t>(</a:t>
            </a:r>
            <a:r>
              <a:rPr b="0">
                <a:latin typeface="ＭＳ Ｐゴシック"/>
                <a:ea typeface="ＭＳ Ｐゴシック"/>
                <a:cs typeface="ＭＳ Ｐゴシック"/>
                <a:sym typeface="ＭＳ Ｐゴシック"/>
              </a:rPr>
              <a:t>بيت لا يزول</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مملكة </a:t>
            </a:r>
            <a:r>
              <a:t>(</a:t>
            </a:r>
            <a:r>
              <a:rPr b="0">
                <a:latin typeface="ＭＳ Ｐゴシック"/>
                <a:ea typeface="ＭＳ Ｐゴシック"/>
                <a:cs typeface="ＭＳ Ｐゴシック"/>
                <a:sym typeface="ＭＳ Ｐゴシック"/>
              </a:rPr>
              <a:t>سلالة حاكمة سياسياً</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عرش </a:t>
            </a:r>
            <a:r>
              <a:t>(</a:t>
            </a:r>
            <a:r>
              <a:rPr b="0">
                <a:latin typeface="ＭＳ Ｐゴシック"/>
                <a:ea typeface="ＭＳ Ｐゴシック"/>
                <a:cs typeface="ＭＳ Ｐゴシック"/>
                <a:sym typeface="ＭＳ Ｐゴシック"/>
              </a:rPr>
              <a:t>حق الحكم من خلال النسل</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الهيكل </a:t>
            </a:r>
            <a:r>
              <a:t>(</a:t>
            </a:r>
            <a:r>
              <a:rPr b="0">
                <a:latin typeface="ＭＳ Ｐゴシック"/>
                <a:ea typeface="ＭＳ Ｐゴシック"/>
                <a:cs typeface="ＭＳ Ｐゴシック"/>
                <a:sym typeface="ＭＳ Ｐゴシック"/>
              </a:rPr>
              <a:t>الإبن سيبنيه</a:t>
            </a:r>
            <a:r>
              <a:t>)</a:t>
            </a:r>
          </a:p>
        </p:txBody>
      </p:sp>
      <p:sp>
        <p:nvSpPr>
          <p:cNvPr id="6304" name="Rectangle 29"/>
          <p:cNvSpPr txBox="1"/>
          <p:nvPr/>
        </p:nvSpPr>
        <p:spPr>
          <a:xfrm>
            <a:off x="2347913" y="2479674"/>
            <a:ext cx="3108324" cy="6339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r" defTabSz="914400" rtl="1">
              <a:defRPr sz="800" b="1">
                <a:solidFill>
                  <a:srgbClr val="FFFFFF"/>
                </a:solidFill>
              </a:defRPr>
            </a:pPr>
            <a:r>
              <a:rPr b="0">
                <a:latin typeface="ＭＳ Ｐゴシック"/>
                <a:ea typeface="ＭＳ Ｐゴシック"/>
                <a:cs typeface="ＭＳ Ｐゴシック"/>
                <a:sym typeface="ＭＳ Ｐゴシック"/>
              </a:rPr>
              <a:t>تك </a:t>
            </a:r>
            <a:r>
              <a:t>15 : 18 ( </a:t>
            </a:r>
            <a:r>
              <a:rPr b="0">
                <a:latin typeface="ＭＳ Ｐゴシック"/>
                <a:ea typeface="ＭＳ Ｐゴシック"/>
                <a:cs typeface="ＭＳ Ｐゴシック"/>
                <a:sym typeface="ＭＳ Ｐゴシック"/>
              </a:rPr>
              <a:t>قارن مع تث </a:t>
            </a:r>
            <a:r>
              <a:t>30 : 1 – 10 ) </a:t>
            </a:r>
            <a:r>
              <a:rPr b="0">
                <a:latin typeface="ＭＳ Ｐゴシック"/>
                <a:ea typeface="ＭＳ Ｐゴシック"/>
                <a:cs typeface="ＭＳ Ｐゴシック"/>
                <a:sym typeface="ＭＳ Ｐゴシック"/>
              </a:rPr>
              <a:t>يعد </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الأرض من وادي مصر إلى نهر الفرات </a:t>
            </a:r>
            <a:r>
              <a:t>(</a:t>
            </a:r>
            <a:r>
              <a:rPr b="0">
                <a:latin typeface="ＭＳ Ｐゴシック"/>
                <a:ea typeface="ＭＳ Ｐゴシック"/>
                <a:cs typeface="ＭＳ Ｐゴシック"/>
                <a:sym typeface="ＭＳ Ｐゴシック"/>
              </a:rPr>
              <a:t>أش </a:t>
            </a:r>
            <a:r>
              <a:t>27 : 12)</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امتلاك أبدي للأرض </a:t>
            </a:r>
            <a:r>
              <a:t>(</a:t>
            </a:r>
            <a:r>
              <a:rPr b="0">
                <a:latin typeface="ＭＳ Ｐゴシック"/>
                <a:ea typeface="ＭＳ Ｐゴシック"/>
                <a:cs typeface="ＭＳ Ｐゴシック"/>
                <a:sym typeface="ＭＳ Ｐゴシック"/>
              </a:rPr>
              <a:t>تك </a:t>
            </a:r>
            <a:r>
              <a:t>17 : 8) </a:t>
            </a:r>
            <a:r>
              <a:rPr b="0">
                <a:latin typeface="ＭＳ Ｐゴシック"/>
                <a:ea typeface="ＭＳ Ｐゴシック"/>
                <a:cs typeface="ＭＳ Ｐゴシック"/>
                <a:sym typeface="ＭＳ Ｐゴシック"/>
              </a:rPr>
              <a:t>بعد السبي و التجديد</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بركة العالم أجمع من خلال الأرض </a:t>
            </a:r>
            <a:r>
              <a:t>(</a:t>
            </a:r>
            <a:r>
              <a:rPr b="0">
                <a:latin typeface="ＭＳ Ｐゴシック"/>
                <a:ea typeface="ＭＳ Ｐゴシック"/>
                <a:cs typeface="ＭＳ Ｐゴシック"/>
                <a:sym typeface="ＭＳ Ｐゴシック"/>
              </a:rPr>
              <a:t>أش </a:t>
            </a:r>
            <a:r>
              <a:t>14 : 1-2)</a:t>
            </a:r>
          </a:p>
        </p:txBody>
      </p:sp>
      <p:sp>
        <p:nvSpPr>
          <p:cNvPr id="6305" name="Rectangle 30"/>
          <p:cNvSpPr txBox="1"/>
          <p:nvPr/>
        </p:nvSpPr>
        <p:spPr>
          <a:xfrm>
            <a:off x="5913438" y="955674"/>
            <a:ext cx="919162"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وسع يسوع ملكوته بشكل غامض للكنيسة</a:t>
            </a:r>
          </a:p>
          <a:p>
            <a:pPr algn="ctr" defTabSz="914400" rtl="1">
              <a:defRPr sz="800" b="1">
                <a:solidFill>
                  <a:srgbClr val="FFFFFF"/>
                </a:solidFill>
                <a:effectLst>
                  <a:outerShdw blurRad="38100" dist="38100" dir="2700000" rotWithShape="0">
                    <a:srgbClr val="000000"/>
                  </a:outerShdw>
                </a:effectLst>
              </a:defRPr>
            </a:pPr>
            <a:r>
              <a:t>مت 13 </a:t>
            </a:r>
          </a:p>
        </p:txBody>
      </p:sp>
      <p:sp>
        <p:nvSpPr>
          <p:cNvPr id="6306" name="Rectangle 31"/>
          <p:cNvSpPr txBox="1"/>
          <p:nvPr/>
        </p:nvSpPr>
        <p:spPr>
          <a:xfrm>
            <a:off x="4721225" y="947737"/>
            <a:ext cx="984250"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رفضت إسرائيل عرض المسيا بخصوص الملكوت </a:t>
            </a:r>
          </a:p>
          <a:p>
            <a:pPr algn="ctr" defTabSz="914400" rtl="1">
              <a:defRPr sz="800" b="1">
                <a:solidFill>
                  <a:srgbClr val="FFFFFF"/>
                </a:solidFill>
                <a:effectLst>
                  <a:outerShdw blurRad="38100" dist="38100" dir="2700000" rotWithShape="0">
                    <a:srgbClr val="000000"/>
                  </a:outerShdw>
                </a:effectLst>
              </a:defRPr>
            </a:pPr>
            <a:r>
              <a:t>مت 12 : 41 – 42 </a:t>
            </a:r>
          </a:p>
          <a:p>
            <a:pPr algn="ctr" defTabSz="914400" rtl="1">
              <a:defRPr sz="800" b="1">
                <a:solidFill>
                  <a:srgbClr val="FFFFFF"/>
                </a:solidFill>
                <a:effectLst>
                  <a:outerShdw blurRad="38100" dist="38100" dir="2700000" rotWithShape="0">
                    <a:srgbClr val="000000"/>
                  </a:outerShdw>
                </a:effectLst>
              </a:defRPr>
            </a:pPr>
            <a:r>
              <a:t>مت 23 : 37 – 39 </a:t>
            </a:r>
          </a:p>
        </p:txBody>
      </p:sp>
      <p:sp>
        <p:nvSpPr>
          <p:cNvPr id="6307" name="Rectangle 32"/>
          <p:cNvSpPr txBox="1"/>
          <p:nvPr/>
        </p:nvSpPr>
        <p:spPr>
          <a:xfrm>
            <a:off x="6778626" y="949324"/>
            <a:ext cx="984250"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أخاف يسوع أعداء اسرائيل  و الأمة آمنت </a:t>
            </a:r>
          </a:p>
          <a:p>
            <a:pPr algn="ctr" defTabSz="914400" rtl="1">
              <a:defRPr sz="800" b="1">
                <a:solidFill>
                  <a:srgbClr val="FFFFFF"/>
                </a:solidFill>
                <a:effectLst>
                  <a:outerShdw blurRad="38100" dist="38100" dir="2700000" rotWithShape="0">
                    <a:srgbClr val="000000"/>
                  </a:outerShdw>
                </a:effectLst>
              </a:defRPr>
            </a:pPr>
            <a:r>
              <a:t>رو 11 : 26 – 27 </a:t>
            </a:r>
          </a:p>
        </p:txBody>
      </p:sp>
      <p:sp>
        <p:nvSpPr>
          <p:cNvPr id="6308" name="AutoShape 33"/>
          <p:cNvSpPr/>
          <p:nvPr/>
        </p:nvSpPr>
        <p:spPr>
          <a:xfrm rot="16200000">
            <a:off x="5881687" y="1463675"/>
            <a:ext cx="228601" cy="76200"/>
          </a:xfrm>
          <a:prstGeom prst="rightArrow">
            <a:avLst>
              <a:gd name="adj1" fmla="val 50000"/>
              <a:gd name="adj2" fmla="val 150014"/>
            </a:avLst>
          </a:prstGeom>
          <a:solidFill>
            <a:srgbClr val="FF8000"/>
          </a:solidFill>
          <a:ln w="12700">
            <a:miter lim="400000"/>
          </a:ln>
        </p:spPr>
        <p:txBody>
          <a:bodyPr lIns="45719" rIns="45719" anchor="ctr"/>
          <a:lstStyle/>
          <a:p>
            <a:pPr defTabSz="914400">
              <a:defRPr sz="2400">
                <a:solidFill>
                  <a:srgbClr val="FFFFFF"/>
                </a:solidFill>
              </a:defRPr>
            </a:pPr>
            <a:endParaRPr/>
          </a:p>
        </p:txBody>
      </p:sp>
      <p:sp>
        <p:nvSpPr>
          <p:cNvPr id="6309" name="Rectangle 34"/>
          <p:cNvSpPr/>
          <p:nvPr/>
        </p:nvSpPr>
        <p:spPr>
          <a:xfrm>
            <a:off x="5810250" y="4456112"/>
            <a:ext cx="3297238" cy="1193801"/>
          </a:xfrm>
          <a:prstGeom prst="rect">
            <a:avLst/>
          </a:prstGeom>
          <a:gradFill>
            <a:gsLst>
              <a:gs pos="0">
                <a:srgbClr val="438E00"/>
              </a:gs>
              <a:gs pos="100000">
                <a:srgbClr val="D9E8CC"/>
              </a:gs>
            </a:gsLst>
          </a:gra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310" name="Rectangle 35"/>
          <p:cNvSpPr/>
          <p:nvPr/>
        </p:nvSpPr>
        <p:spPr>
          <a:xfrm>
            <a:off x="5816600" y="2062163"/>
            <a:ext cx="1981200" cy="1244601"/>
          </a:xfrm>
          <a:prstGeom prst="rect">
            <a:avLst/>
          </a:prstGeom>
          <a:gradFill>
            <a:gsLst>
              <a:gs pos="0">
                <a:srgbClr val="3E040E"/>
              </a:gs>
              <a:gs pos="100000">
                <a:srgbClr val="CF0E30"/>
              </a:gs>
            </a:gsLst>
          </a:gradFill>
          <a:ln w="12700">
            <a:solidFill>
              <a:srgbClr val="372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311" name="Rectangle 36"/>
          <p:cNvSpPr/>
          <p:nvPr/>
        </p:nvSpPr>
        <p:spPr>
          <a:xfrm>
            <a:off x="7720013" y="2063750"/>
            <a:ext cx="1384301" cy="1211263"/>
          </a:xfrm>
          <a:prstGeom prst="rect">
            <a:avLst/>
          </a:prstGeom>
          <a:solidFill>
            <a:srgbClr val="CF0E30"/>
          </a:soli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312" name="Rectangle 37"/>
          <p:cNvSpPr/>
          <p:nvPr/>
        </p:nvSpPr>
        <p:spPr>
          <a:xfrm>
            <a:off x="5810250" y="3271837"/>
            <a:ext cx="3289300" cy="1312863"/>
          </a:xfrm>
          <a:prstGeom prst="rect">
            <a:avLst/>
          </a:prstGeom>
          <a:gradFill>
            <a:gsLst>
              <a:gs pos="0">
                <a:srgbClr val="CFC630"/>
              </a:gs>
              <a:gs pos="100000">
                <a:srgbClr val="FFFFFF"/>
              </a:gs>
            </a:gsLst>
          </a:gra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313" name="Rectangle 38"/>
          <p:cNvSpPr txBox="1"/>
          <p:nvPr/>
        </p:nvSpPr>
        <p:spPr>
          <a:xfrm>
            <a:off x="5864225" y="2479674"/>
            <a:ext cx="1627186" cy="6189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أدينت اسرائيل لرفضها المسيا بالتشتت من الأرض لتسعة عشر قرناً </a:t>
            </a:r>
            <a:r>
              <a:t>( 70</a:t>
            </a:r>
            <a:r>
              <a:rPr b="0">
                <a:latin typeface="ＭＳ Ｐゴシック"/>
                <a:ea typeface="ＭＳ Ｐゴシック"/>
                <a:cs typeface="ＭＳ Ｐゴシック"/>
                <a:sym typeface="ＭＳ Ｐゴシック"/>
              </a:rPr>
              <a:t>م </a:t>
            </a:r>
            <a:r>
              <a:t>– 1948</a:t>
            </a:r>
            <a:r>
              <a:rPr b="0">
                <a:latin typeface="ＭＳ Ｐゴシック"/>
                <a:ea typeface="ＭＳ Ｐゴシック"/>
                <a:cs typeface="ＭＳ Ｐゴシック"/>
                <a:sym typeface="ＭＳ Ｐゴシック"/>
              </a:rPr>
              <a:t>م </a:t>
            </a:r>
            <a:r>
              <a:t>) </a:t>
            </a:r>
            <a:r>
              <a:rPr b="0">
                <a:latin typeface="ＭＳ Ｐゴシック"/>
                <a:ea typeface="ＭＳ Ｐゴシック"/>
                <a:cs typeface="ＭＳ Ｐゴシック"/>
                <a:sym typeface="ＭＳ Ｐゴシック"/>
              </a:rPr>
              <a:t>لكنها الآن استردت جزئياً </a:t>
            </a:r>
            <a:r>
              <a:t>( </a:t>
            </a:r>
            <a:r>
              <a:rPr b="0">
                <a:latin typeface="ＭＳ Ｐゴシック"/>
                <a:ea typeface="ＭＳ Ｐゴシック"/>
                <a:cs typeface="ＭＳ Ｐゴシック"/>
                <a:sym typeface="ＭＳ Ｐゴシック"/>
              </a:rPr>
              <a:t>حز </a:t>
            </a:r>
            <a:r>
              <a:t>37 : 1 – 7 )</a:t>
            </a:r>
          </a:p>
        </p:txBody>
      </p:sp>
      <p:sp>
        <p:nvSpPr>
          <p:cNvPr id="6314" name="Rectangle 39"/>
          <p:cNvSpPr txBox="1"/>
          <p:nvPr/>
        </p:nvSpPr>
        <p:spPr>
          <a:xfrm>
            <a:off x="5975360" y="3389312"/>
            <a:ext cx="1408123"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المسيح هو رأس كنيسته التي هي هيكل روحي </a:t>
            </a:r>
            <a:endParaRPr>
              <a:solidFill>
                <a:srgbClr val="FFFFFF"/>
              </a:solidFill>
            </a:endParaRPr>
          </a:p>
          <a:p>
            <a:pPr algn="ctr" defTabSz="914400" rtl="1">
              <a:defRPr sz="800" b="1"/>
            </a:pPr>
            <a:r>
              <a:t>( </a:t>
            </a:r>
            <a:r>
              <a:rPr b="0">
                <a:latin typeface="ＭＳ Ｐゴシック"/>
                <a:ea typeface="ＭＳ Ｐゴシック"/>
                <a:cs typeface="ＭＳ Ｐゴシック"/>
                <a:sym typeface="ＭＳ Ｐゴシック"/>
              </a:rPr>
              <a:t>أف </a:t>
            </a:r>
            <a:r>
              <a:t>2 : 19 – 22, 2 </a:t>
            </a:r>
            <a:r>
              <a:rPr b="0">
                <a:latin typeface="ＭＳ Ｐゴシック"/>
                <a:ea typeface="ＭＳ Ｐゴシック"/>
                <a:cs typeface="ＭＳ Ｐゴシック"/>
                <a:sym typeface="ＭＳ Ｐゴシック"/>
              </a:rPr>
              <a:t>كو </a:t>
            </a:r>
            <a:r>
              <a:t>6 : 16)</a:t>
            </a:r>
          </a:p>
        </p:txBody>
      </p:sp>
      <p:sp>
        <p:nvSpPr>
          <p:cNvPr id="6315" name="Rectangle 40"/>
          <p:cNvSpPr txBox="1"/>
          <p:nvPr/>
        </p:nvSpPr>
        <p:spPr>
          <a:xfrm>
            <a:off x="5981700" y="4740274"/>
            <a:ext cx="1304925" cy="6339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تم استبدال العهد الموسوي بالعناصر الثلاثة الأولى من العهد الجديد</a:t>
            </a:r>
            <a:endParaRPr>
              <a:solidFill>
                <a:srgbClr val="FFFFFF"/>
              </a:solidFill>
            </a:endParaRPr>
          </a:p>
          <a:p>
            <a:pPr algn="ctr" defTabSz="914400" rtl="1">
              <a:defRPr sz="800" b="1"/>
            </a:pPr>
            <a:r>
              <a:t>( </a:t>
            </a:r>
            <a:r>
              <a:rPr b="0">
                <a:latin typeface="ＭＳ Ｐゴシック"/>
                <a:ea typeface="ＭＳ Ｐゴシック"/>
                <a:cs typeface="ＭＳ Ｐゴシック"/>
                <a:sym typeface="ＭＳ Ｐゴシック"/>
              </a:rPr>
              <a:t>لو </a:t>
            </a:r>
            <a:r>
              <a:t>22 : 20, 2 </a:t>
            </a:r>
            <a:r>
              <a:rPr b="0">
                <a:latin typeface="ＭＳ Ｐゴシック"/>
                <a:ea typeface="ＭＳ Ｐゴシック"/>
                <a:cs typeface="ＭＳ Ｐゴシック"/>
                <a:sym typeface="ＭＳ Ｐゴシック"/>
              </a:rPr>
              <a:t>كو </a:t>
            </a:r>
            <a:r>
              <a:t>3 : 6 )</a:t>
            </a:r>
          </a:p>
        </p:txBody>
      </p:sp>
      <p:sp>
        <p:nvSpPr>
          <p:cNvPr id="6316" name="AutoShape 41"/>
          <p:cNvSpPr/>
          <p:nvPr/>
        </p:nvSpPr>
        <p:spPr>
          <a:xfrm rot="16200000" flipH="1">
            <a:off x="7583488" y="1476375"/>
            <a:ext cx="228601" cy="76200"/>
          </a:xfrm>
          <a:prstGeom prst="rightArrow">
            <a:avLst>
              <a:gd name="adj1" fmla="val 50000"/>
              <a:gd name="adj2" fmla="val 150014"/>
            </a:avLst>
          </a:prstGeom>
          <a:solidFill>
            <a:srgbClr val="FF8000"/>
          </a:solidFill>
          <a:ln w="12700">
            <a:miter lim="400000"/>
          </a:ln>
        </p:spPr>
        <p:txBody>
          <a:bodyPr lIns="45719" rIns="45719" anchor="ctr"/>
          <a:lstStyle/>
          <a:p>
            <a:pPr defTabSz="914400">
              <a:defRPr sz="2400">
                <a:solidFill>
                  <a:srgbClr val="FFFFFF"/>
                </a:solidFill>
              </a:defRPr>
            </a:pPr>
            <a:endParaRPr/>
          </a:p>
        </p:txBody>
      </p:sp>
      <p:sp>
        <p:nvSpPr>
          <p:cNvPr id="6317" name="Line 42"/>
          <p:cNvSpPr/>
          <p:nvPr/>
        </p:nvSpPr>
        <p:spPr>
          <a:xfrm flipH="1">
            <a:off x="7707313" y="1649413"/>
            <a:ext cx="1" cy="4038601"/>
          </a:xfrm>
          <a:prstGeom prst="line">
            <a:avLst/>
          </a:prstGeom>
          <a:ln w="25400">
            <a:solidFill>
              <a:srgbClr val="000000"/>
            </a:solidFill>
          </a:ln>
        </p:spPr>
        <p:txBody>
          <a:bodyPr lIns="45719" rIns="45719"/>
          <a:lstStyle/>
          <a:p>
            <a:pPr>
              <a:defRPr>
                <a:solidFill>
                  <a:srgbClr val="FFFFFF"/>
                </a:solidFill>
              </a:defRPr>
            </a:pPr>
            <a:endParaRPr/>
          </a:p>
        </p:txBody>
      </p:sp>
      <p:sp>
        <p:nvSpPr>
          <p:cNvPr id="6318" name="Rectangle 43"/>
          <p:cNvSpPr txBox="1"/>
          <p:nvPr/>
        </p:nvSpPr>
        <p:spPr>
          <a:xfrm>
            <a:off x="7666038" y="2057400"/>
            <a:ext cx="1454149"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900" b="1">
                <a:solidFill>
                  <a:srgbClr val="FFFFFF"/>
                </a:solidFill>
              </a:defRPr>
            </a:pPr>
            <a:r>
              <a:rPr b="0">
                <a:latin typeface="ＭＳ Ｐゴシック"/>
                <a:ea typeface="ＭＳ Ｐゴシック"/>
                <a:cs typeface="ＭＳ Ｐゴシック"/>
                <a:sym typeface="ＭＳ Ｐゴシック"/>
              </a:rPr>
              <a:t>     الألفية        </a:t>
            </a:r>
            <a:r>
              <a:t>     </a:t>
            </a:r>
            <a:r>
              <a:rPr b="0">
                <a:latin typeface="ＭＳ Ｐゴシック"/>
                <a:ea typeface="ＭＳ Ｐゴシック"/>
                <a:cs typeface="ＭＳ Ｐゴシック"/>
                <a:sym typeface="ＭＳ Ｐゴシック"/>
              </a:rPr>
              <a:t>الملكوت   </a:t>
            </a:r>
          </a:p>
        </p:txBody>
      </p:sp>
      <p:sp>
        <p:nvSpPr>
          <p:cNvPr id="6319" name="Line 44"/>
          <p:cNvSpPr/>
          <p:nvPr/>
        </p:nvSpPr>
        <p:spPr>
          <a:xfrm>
            <a:off x="8489950" y="2017713"/>
            <a:ext cx="0" cy="3657601"/>
          </a:xfrm>
          <a:prstGeom prst="line">
            <a:avLst/>
          </a:prstGeom>
          <a:ln w="12700">
            <a:solidFill>
              <a:srgbClr val="6E0043"/>
            </a:solidFill>
            <a:prstDash val="sysDot"/>
          </a:ln>
        </p:spPr>
        <p:txBody>
          <a:bodyPr lIns="45719" rIns="45719"/>
          <a:lstStyle/>
          <a:p>
            <a:pPr>
              <a:defRPr>
                <a:solidFill>
                  <a:srgbClr val="FFFFFF"/>
                </a:solidFill>
              </a:defRPr>
            </a:pPr>
            <a:endParaRPr/>
          </a:p>
        </p:txBody>
      </p:sp>
      <p:sp>
        <p:nvSpPr>
          <p:cNvPr id="6320" name="Rectangle 45"/>
          <p:cNvSpPr txBox="1"/>
          <p:nvPr/>
        </p:nvSpPr>
        <p:spPr>
          <a:xfrm>
            <a:off x="7742238" y="2192338"/>
            <a:ext cx="1322387" cy="24006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defTabSz="914400" rtl="1">
              <a:defRPr sz="1000" b="1">
                <a:solidFill>
                  <a:srgbClr val="FFFFFF"/>
                </a:solidFill>
              </a:defRPr>
            </a:pPr>
            <a:r>
              <a:rPr b="0">
                <a:latin typeface="ＭＳ Ｐゴシック"/>
                <a:ea typeface="ＭＳ Ｐゴシック"/>
                <a:cs typeface="ＭＳ Ｐゴシック"/>
                <a:sym typeface="ＭＳ Ｐゴシック"/>
              </a:rPr>
              <a:t>المسيانية    </a:t>
            </a:r>
            <a:r>
              <a:t>      </a:t>
            </a:r>
            <a:r>
              <a:rPr b="0">
                <a:latin typeface="ＭＳ Ｐゴシック"/>
                <a:ea typeface="ＭＳ Ｐゴシック"/>
                <a:cs typeface="ＭＳ Ｐゴシック"/>
                <a:sym typeface="ＭＳ Ｐゴシック"/>
              </a:rPr>
              <a:t>الأبدي     </a:t>
            </a:r>
          </a:p>
        </p:txBody>
      </p:sp>
      <p:sp>
        <p:nvSpPr>
          <p:cNvPr id="6321" name="Rectangle 46"/>
          <p:cNvSpPr txBox="1"/>
          <p:nvPr/>
        </p:nvSpPr>
        <p:spPr>
          <a:xfrm>
            <a:off x="7705726" y="2411413"/>
            <a:ext cx="819150" cy="7736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تجديد كامل </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حز </a:t>
            </a:r>
            <a:r>
              <a:t>37 : 8-28)</a:t>
            </a:r>
          </a:p>
          <a:p>
            <a:pPr algn="ctr" defTabSz="914400" rtl="1">
              <a:defRPr sz="800" b="1">
                <a:solidFill>
                  <a:srgbClr val="FFFFFF"/>
                </a:solidFill>
              </a:defRPr>
            </a:pPr>
            <a:r>
              <a:rPr b="0">
                <a:latin typeface="ＭＳ Ｐゴシック"/>
                <a:ea typeface="ＭＳ Ｐゴシック"/>
                <a:cs typeface="ＭＳ Ｐゴシック"/>
                <a:sym typeface="ＭＳ Ｐゴシック"/>
              </a:rPr>
              <a:t>أورشليم عاصمة العالم</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أش </a:t>
            </a:r>
            <a:r>
              <a:t>2 : 1-5)</a:t>
            </a:r>
          </a:p>
        </p:txBody>
      </p:sp>
      <p:sp>
        <p:nvSpPr>
          <p:cNvPr id="6322" name="Rectangle 47"/>
          <p:cNvSpPr txBox="1"/>
          <p:nvPr/>
        </p:nvSpPr>
        <p:spPr>
          <a:xfrm>
            <a:off x="8458201" y="2411413"/>
            <a:ext cx="638175" cy="4942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أورشليم الجديدة</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رؤ </a:t>
            </a:r>
            <a:r>
              <a:t>21 – 22)</a:t>
            </a:r>
          </a:p>
        </p:txBody>
      </p:sp>
      <p:sp>
        <p:nvSpPr>
          <p:cNvPr id="6323" name="Rectangle 48"/>
          <p:cNvSpPr txBox="1"/>
          <p:nvPr/>
        </p:nvSpPr>
        <p:spPr>
          <a:xfrm>
            <a:off x="7770813" y="3389312"/>
            <a:ext cx="711199" cy="898378"/>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المسيح يحكم على العالم</a:t>
            </a:r>
          </a:p>
          <a:p>
            <a:pPr algn="ctr" defTabSz="914400" rtl="1">
              <a:defRPr sz="800" b="1"/>
            </a:pPr>
            <a:r>
              <a:t>(</a:t>
            </a:r>
            <a:r>
              <a:rPr b="0">
                <a:latin typeface="ＭＳ Ｐゴシック"/>
                <a:ea typeface="ＭＳ Ｐゴシック"/>
                <a:cs typeface="ＭＳ Ｐゴシック"/>
                <a:sym typeface="ＭＳ Ｐゴシック"/>
              </a:rPr>
              <a:t>أش </a:t>
            </a:r>
            <a:r>
              <a:t>11) </a:t>
            </a:r>
            <a:endParaRPr>
              <a:solidFill>
                <a:srgbClr val="FFFFFF"/>
              </a:solidFill>
            </a:endParaRPr>
          </a:p>
          <a:p>
            <a:pPr algn="ctr" defTabSz="914400" rtl="1">
              <a:defRPr sz="800" b="1"/>
            </a:pPr>
            <a:r>
              <a:rPr b="0">
                <a:latin typeface="ＭＳ Ｐゴシック"/>
                <a:ea typeface="ＭＳ Ｐゴシック"/>
                <a:cs typeface="ＭＳ Ｐゴシック"/>
                <a:sym typeface="ＭＳ Ｐゴシック"/>
              </a:rPr>
              <a:t>مع القديسين</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رؤ </a:t>
            </a:r>
            <a:r>
              <a:t>5 : 10,   20 : 4-6)</a:t>
            </a:r>
          </a:p>
        </p:txBody>
      </p:sp>
      <p:sp>
        <p:nvSpPr>
          <p:cNvPr id="6324" name="Rectangle 49"/>
          <p:cNvSpPr txBox="1"/>
          <p:nvPr/>
        </p:nvSpPr>
        <p:spPr>
          <a:xfrm>
            <a:off x="7896226" y="947737"/>
            <a:ext cx="984250" cy="6570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المسيح يحكم على كل شيء مع القديسين </a:t>
            </a:r>
          </a:p>
          <a:p>
            <a:pPr algn="ctr" defTabSz="914400" rtl="1">
              <a:defRPr sz="800" b="1">
                <a:solidFill>
                  <a:srgbClr val="FFFFFF"/>
                </a:solidFill>
                <a:effectLst>
                  <a:outerShdw blurRad="38100" dist="38100" dir="2700000" rotWithShape="0">
                    <a:srgbClr val="000000"/>
                  </a:outerShdw>
                </a:effectLst>
              </a:defRPr>
            </a:pPr>
            <a:r>
              <a:t>أف 1 : 9 – 10 </a:t>
            </a:r>
          </a:p>
          <a:p>
            <a:pPr algn="ctr" defTabSz="914400" rtl="1">
              <a:defRPr sz="800" b="1">
                <a:solidFill>
                  <a:srgbClr val="FFFFFF"/>
                </a:solidFill>
                <a:effectLst>
                  <a:outerShdw blurRad="38100" dist="38100" dir="2700000" rotWithShape="0">
                    <a:srgbClr val="000000"/>
                  </a:outerShdw>
                </a:effectLst>
              </a:defRPr>
            </a:pPr>
            <a:r>
              <a:t>رؤ 20 : 1 – 6 </a:t>
            </a:r>
          </a:p>
          <a:p>
            <a:pPr algn="ctr" defTabSz="914400" rtl="1">
              <a:defRPr sz="800" b="1">
                <a:solidFill>
                  <a:srgbClr val="FFFFFF"/>
                </a:solidFill>
                <a:effectLst>
                  <a:outerShdw blurRad="38100" dist="38100" dir="2700000" rotWithShape="0">
                    <a:srgbClr val="000000"/>
                  </a:outerShdw>
                </a:effectLst>
              </a:defRPr>
            </a:pPr>
            <a:r>
              <a:t>رؤ 22 : 5ب</a:t>
            </a:r>
          </a:p>
        </p:txBody>
      </p:sp>
      <p:grpSp>
        <p:nvGrpSpPr>
          <p:cNvPr id="6328" name="Group 50"/>
          <p:cNvGrpSpPr/>
          <p:nvPr/>
        </p:nvGrpSpPr>
        <p:grpSpPr>
          <a:xfrm>
            <a:off x="4679950" y="4954587"/>
            <a:ext cx="76201" cy="304801"/>
            <a:chOff x="0" y="0"/>
            <a:chExt cx="76200" cy="304800"/>
          </a:xfrm>
        </p:grpSpPr>
        <p:sp>
          <p:nvSpPr>
            <p:cNvPr id="6325" name="Line 51"/>
            <p:cNvSpPr/>
            <p:nvPr/>
          </p:nvSpPr>
          <p:spPr>
            <a:xfrm>
              <a:off x="0" y="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26" name="Line 52"/>
            <p:cNvSpPr/>
            <p:nvPr/>
          </p:nvSpPr>
          <p:spPr>
            <a:xfrm>
              <a:off x="0" y="30480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27" name="Line 53"/>
            <p:cNvSpPr/>
            <p:nvPr/>
          </p:nvSpPr>
          <p:spPr>
            <a:xfrm flipH="1">
              <a:off x="76199" y="0"/>
              <a:ext cx="1" cy="3048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grpSp>
        <p:nvGrpSpPr>
          <p:cNvPr id="6332" name="Group 54"/>
          <p:cNvGrpSpPr/>
          <p:nvPr/>
        </p:nvGrpSpPr>
        <p:grpSpPr>
          <a:xfrm>
            <a:off x="4946650" y="5311775"/>
            <a:ext cx="76201" cy="212726"/>
            <a:chOff x="0" y="0"/>
            <a:chExt cx="76200" cy="212725"/>
          </a:xfrm>
        </p:grpSpPr>
        <p:sp>
          <p:nvSpPr>
            <p:cNvPr id="6329" name="Line 55"/>
            <p:cNvSpPr/>
            <p:nvPr/>
          </p:nvSpPr>
          <p:spPr>
            <a:xfrm>
              <a:off x="0" y="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30" name="Line 56"/>
            <p:cNvSpPr/>
            <p:nvPr/>
          </p:nvSpPr>
          <p:spPr>
            <a:xfrm>
              <a:off x="0" y="212725"/>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31" name="Line 57"/>
            <p:cNvSpPr/>
            <p:nvPr/>
          </p:nvSpPr>
          <p:spPr>
            <a:xfrm flipH="1">
              <a:off x="76199" y="0"/>
              <a:ext cx="1" cy="212726"/>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sp>
        <p:nvSpPr>
          <p:cNvPr id="6333" name="Rectangle 58"/>
          <p:cNvSpPr txBox="1"/>
          <p:nvPr/>
        </p:nvSpPr>
        <p:spPr>
          <a:xfrm rot="16200000">
            <a:off x="1549246" y="2540037"/>
            <a:ext cx="557515"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الأرض</a:t>
            </a:r>
          </a:p>
        </p:txBody>
      </p:sp>
      <p:sp>
        <p:nvSpPr>
          <p:cNvPr id="6334" name="Rectangle 59"/>
          <p:cNvSpPr txBox="1"/>
          <p:nvPr/>
        </p:nvSpPr>
        <p:spPr>
          <a:xfrm rot="16200000">
            <a:off x="1954778" y="3668258"/>
            <a:ext cx="514799"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النسل</a:t>
            </a:r>
          </a:p>
        </p:txBody>
      </p:sp>
      <p:sp>
        <p:nvSpPr>
          <p:cNvPr id="6335" name="Rectangle 60"/>
          <p:cNvSpPr txBox="1"/>
          <p:nvPr/>
        </p:nvSpPr>
        <p:spPr>
          <a:xfrm rot="16200000">
            <a:off x="2637211" y="4904874"/>
            <a:ext cx="480259"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البركة</a:t>
            </a:r>
          </a:p>
        </p:txBody>
      </p:sp>
      <p:sp>
        <p:nvSpPr>
          <p:cNvPr id="6336" name="Rectangle 61"/>
          <p:cNvSpPr txBox="1"/>
          <p:nvPr/>
        </p:nvSpPr>
        <p:spPr>
          <a:xfrm rot="16200000">
            <a:off x="1128115" y="3660615"/>
            <a:ext cx="1014899" cy="31878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p>
            <a:pPr defTabSz="914400" rtl="1">
              <a:defRPr sz="1400" b="1">
                <a:solidFill>
                  <a:srgbClr val="FFFFFF"/>
                </a:solidFill>
              </a:defRPr>
            </a:pPr>
            <a:r>
              <a:rPr b="0">
                <a:latin typeface="ＭＳ Ｐゴシック"/>
                <a:ea typeface="ＭＳ Ｐゴシック"/>
                <a:cs typeface="ＭＳ Ｐゴシック"/>
                <a:sym typeface="ＭＳ Ｐゴシック"/>
              </a:rPr>
              <a:t>تك </a:t>
            </a:r>
            <a:r>
              <a:t>12 : 1 - 3</a:t>
            </a:r>
          </a:p>
        </p:txBody>
      </p:sp>
      <p:sp>
        <p:nvSpPr>
          <p:cNvPr id="6337" name="Rectangle 62"/>
          <p:cNvSpPr txBox="1"/>
          <p:nvPr/>
        </p:nvSpPr>
        <p:spPr>
          <a:xfrm>
            <a:off x="8462962" y="3389312"/>
            <a:ext cx="658814"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يسلم المسيح الملكوت إلى الآب</a:t>
            </a:r>
            <a:endParaRPr>
              <a:solidFill>
                <a:srgbClr val="FFFFFF"/>
              </a:solidFill>
            </a:endParaRPr>
          </a:p>
          <a:p>
            <a:pPr algn="ctr" defTabSz="914400" rtl="1">
              <a:defRPr sz="800" b="1"/>
            </a:pPr>
            <a:r>
              <a:t>(1</a:t>
            </a:r>
            <a:r>
              <a:rPr b="0">
                <a:latin typeface="ＭＳ Ｐゴシック"/>
                <a:ea typeface="ＭＳ Ｐゴシック"/>
                <a:cs typeface="ＭＳ Ｐゴシック"/>
                <a:sym typeface="ＭＳ Ｐゴシック"/>
              </a:rPr>
              <a:t>كو </a:t>
            </a:r>
            <a:r>
              <a:t>15 : 24)</a:t>
            </a:r>
          </a:p>
        </p:txBody>
      </p:sp>
      <p:grpSp>
        <p:nvGrpSpPr>
          <p:cNvPr id="6343" name="Group 63"/>
          <p:cNvGrpSpPr/>
          <p:nvPr/>
        </p:nvGrpSpPr>
        <p:grpSpPr>
          <a:xfrm>
            <a:off x="7854949" y="1636713"/>
            <a:ext cx="609602" cy="450851"/>
            <a:chOff x="0" y="0"/>
            <a:chExt cx="609600" cy="450849"/>
          </a:xfrm>
        </p:grpSpPr>
        <p:sp>
          <p:nvSpPr>
            <p:cNvPr id="6338" name="Freeform 64"/>
            <p:cNvSpPr/>
            <p:nvPr/>
          </p:nvSpPr>
          <p:spPr>
            <a:xfrm>
              <a:off x="0" y="0"/>
              <a:ext cx="609601" cy="3048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700" y="0"/>
                  </a:lnTo>
                  <a:lnTo>
                    <a:pt x="5400" y="10800"/>
                  </a:lnTo>
                  <a:lnTo>
                    <a:pt x="5625" y="11025"/>
                  </a:lnTo>
                  <a:lnTo>
                    <a:pt x="8100" y="0"/>
                  </a:lnTo>
                  <a:lnTo>
                    <a:pt x="10800" y="10800"/>
                  </a:lnTo>
                  <a:lnTo>
                    <a:pt x="13500" y="0"/>
                  </a:lnTo>
                  <a:lnTo>
                    <a:pt x="16200" y="10800"/>
                  </a:lnTo>
                  <a:lnTo>
                    <a:pt x="18900" y="0"/>
                  </a:lnTo>
                  <a:lnTo>
                    <a:pt x="21600" y="21600"/>
                  </a:lnTo>
                </a:path>
              </a:pathLst>
            </a:custGeom>
            <a:solidFill>
              <a:srgbClr val="8080FF"/>
            </a:solidFill>
            <a:ln w="12700" cap="rnd">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39" name="Rectangle 65"/>
            <p:cNvSpPr/>
            <p:nvPr/>
          </p:nvSpPr>
          <p:spPr>
            <a:xfrm>
              <a:off x="0" y="304800"/>
              <a:ext cx="609601" cy="76201"/>
            </a:xfrm>
            <a:prstGeom prst="rect">
              <a:avLst/>
            </a:prstGeom>
            <a:solidFill>
              <a:srgbClr val="8080FF"/>
            </a:solidFill>
            <a:ln w="12700" cap="flat">
              <a:noFill/>
              <a:miter lim="400000"/>
            </a:ln>
            <a:effectLst>
              <a:outerShdw blurRad="63500" dist="35921"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40" name="Oval 66"/>
            <p:cNvSpPr/>
            <p:nvPr/>
          </p:nvSpPr>
          <p:spPr>
            <a:xfrm>
              <a:off x="6350" y="311150"/>
              <a:ext cx="596901" cy="139701"/>
            </a:xfrm>
            <a:prstGeom prst="ellipse">
              <a:avLst/>
            </a:prstGeom>
            <a:solidFill>
              <a:srgbClr val="E000E0"/>
            </a:solid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41" name="Line 67"/>
            <p:cNvSpPr/>
            <p:nvPr/>
          </p:nvSpPr>
          <p:spPr>
            <a:xfrm flipH="1">
              <a:off x="0" y="304800"/>
              <a:ext cx="1" cy="76201"/>
            </a:xfrm>
            <a:prstGeom prst="line">
              <a:avLst/>
            </a:prstGeom>
            <a:no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sp>
          <p:nvSpPr>
            <p:cNvPr id="6342" name="Line 68"/>
            <p:cNvSpPr/>
            <p:nvPr/>
          </p:nvSpPr>
          <p:spPr>
            <a:xfrm>
              <a:off x="609600" y="304800"/>
              <a:ext cx="1" cy="76201"/>
            </a:xfrm>
            <a:prstGeom prst="line">
              <a:avLst/>
            </a:prstGeom>
            <a:no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grpSp>
        <p:nvGrpSpPr>
          <p:cNvPr id="6346" name="Group 69"/>
          <p:cNvGrpSpPr/>
          <p:nvPr/>
        </p:nvGrpSpPr>
        <p:grpSpPr>
          <a:xfrm>
            <a:off x="4832350" y="5053012"/>
            <a:ext cx="1184276" cy="104776"/>
            <a:chOff x="0" y="0"/>
            <a:chExt cx="1184274" cy="104775"/>
          </a:xfrm>
        </p:grpSpPr>
        <p:sp>
          <p:nvSpPr>
            <p:cNvPr id="6344" name="Line 70"/>
            <p:cNvSpPr/>
            <p:nvPr/>
          </p:nvSpPr>
          <p:spPr>
            <a:xfrm>
              <a:off x="0" y="53975"/>
              <a:ext cx="1066801" cy="0"/>
            </a:xfrm>
            <a:prstGeom prst="line">
              <a:avLst/>
            </a:prstGeom>
            <a:noFill/>
            <a:ln w="12700" cap="flat">
              <a:solidFill>
                <a:srgbClr val="FFFFFF"/>
              </a:solidFill>
              <a:prstDash val="sysDot"/>
              <a:round/>
            </a:ln>
            <a:effectLst/>
          </p:spPr>
          <p:txBody>
            <a:bodyPr wrap="square" lIns="45719" tIns="45719" rIns="45719" bIns="45719" numCol="1" anchor="t">
              <a:noAutofit/>
            </a:bodyPr>
            <a:lstStyle/>
            <a:p>
              <a:pPr>
                <a:defRPr>
                  <a:solidFill>
                    <a:srgbClr val="FFFFFF"/>
                  </a:solidFill>
                </a:defRPr>
              </a:pPr>
              <a:endParaRPr/>
            </a:p>
          </p:txBody>
        </p:sp>
        <p:sp>
          <p:nvSpPr>
            <p:cNvPr id="6345" name="AutoShape 71"/>
            <p:cNvSpPr/>
            <p:nvPr/>
          </p:nvSpPr>
          <p:spPr>
            <a:xfrm rot="5400000">
              <a:off x="1100137" y="20637"/>
              <a:ext cx="104776" cy="63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FF"/>
            </a:solidFill>
            <a:ln w="12700" cap="flat">
              <a:solidFill>
                <a:srgbClr val="FFFFFF"/>
              </a:solidFill>
              <a:prstDash val="solid"/>
              <a:miter lim="8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grpSp>
        <p:nvGrpSpPr>
          <p:cNvPr id="6349" name="Group 72"/>
          <p:cNvGrpSpPr/>
          <p:nvPr/>
        </p:nvGrpSpPr>
        <p:grpSpPr>
          <a:xfrm>
            <a:off x="5060949" y="5364162"/>
            <a:ext cx="3001965" cy="104776"/>
            <a:chOff x="0" y="0"/>
            <a:chExt cx="3001963" cy="104775"/>
          </a:xfrm>
        </p:grpSpPr>
        <p:sp>
          <p:nvSpPr>
            <p:cNvPr id="6347" name="Line 73"/>
            <p:cNvSpPr/>
            <p:nvPr/>
          </p:nvSpPr>
          <p:spPr>
            <a:xfrm>
              <a:off x="-1" y="55562"/>
              <a:ext cx="2876551" cy="9526"/>
            </a:xfrm>
            <a:prstGeom prst="line">
              <a:avLst/>
            </a:prstGeom>
            <a:noFill/>
            <a:ln w="12700" cap="flat">
              <a:solidFill>
                <a:srgbClr val="010201"/>
              </a:solidFill>
              <a:prstDash val="sysDot"/>
              <a:round/>
            </a:ln>
            <a:effectLst/>
          </p:spPr>
          <p:txBody>
            <a:bodyPr wrap="square" lIns="45719" tIns="45719" rIns="45719" bIns="45719" numCol="1" anchor="t">
              <a:noAutofit/>
            </a:bodyPr>
            <a:lstStyle/>
            <a:p>
              <a:pPr>
                <a:defRPr>
                  <a:solidFill>
                    <a:srgbClr val="FFFFFF"/>
                  </a:solidFill>
                </a:defRPr>
              </a:pPr>
              <a:endParaRPr/>
            </a:p>
          </p:txBody>
        </p:sp>
        <p:sp>
          <p:nvSpPr>
            <p:cNvPr id="6348" name="AutoShape 74"/>
            <p:cNvSpPr/>
            <p:nvPr/>
          </p:nvSpPr>
          <p:spPr>
            <a:xfrm rot="5400000">
              <a:off x="2917825" y="20637"/>
              <a:ext cx="104776" cy="63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FF"/>
            </a:solidFill>
            <a:ln w="12700" cap="flat">
              <a:solidFill>
                <a:srgbClr val="010201"/>
              </a:solidFill>
              <a:prstDash val="solid"/>
              <a:miter lim="8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6350" name="Rectangle 76"/>
          <p:cNvSpPr txBox="1"/>
          <p:nvPr/>
        </p:nvSpPr>
        <p:spPr>
          <a:xfrm>
            <a:off x="46038" y="6424612"/>
            <a:ext cx="9051924" cy="36414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1000" b="1">
                <a:solidFill>
                  <a:srgbClr val="FFFFFF"/>
                </a:solidFill>
                <a:effectLst>
                  <a:outerShdw blurRad="38100" dist="38100" dir="2700000" rotWithShape="0">
                    <a:srgbClr val="000000"/>
                  </a:outerShdw>
                </a:effectLst>
              </a:defRPr>
            </a:lvl1pPr>
          </a:lstStyle>
          <a:p>
            <a: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p>
        </p:txBody>
      </p:sp>
      <p:sp>
        <p:nvSpPr>
          <p:cNvPr id="6351" name="Rectangle 77"/>
          <p:cNvSpPr txBox="1"/>
          <p:nvPr/>
        </p:nvSpPr>
        <p:spPr>
          <a:xfrm>
            <a:off x="5076825" y="2055813"/>
            <a:ext cx="411172"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9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إسرائيل</a:t>
            </a:r>
          </a:p>
        </p:txBody>
      </p:sp>
      <p:sp>
        <p:nvSpPr>
          <p:cNvPr id="6352" name="Rectangle 78"/>
          <p:cNvSpPr txBox="1"/>
          <p:nvPr/>
        </p:nvSpPr>
        <p:spPr>
          <a:xfrm>
            <a:off x="6380163" y="2055813"/>
            <a:ext cx="401664"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9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الكنيسة</a:t>
            </a:r>
          </a:p>
        </p:txBody>
      </p:sp>
      <p:sp>
        <p:nvSpPr>
          <p:cNvPr id="6353" name="Rectangle 79"/>
          <p:cNvSpPr txBox="1"/>
          <p:nvPr/>
        </p:nvSpPr>
        <p:spPr>
          <a:xfrm>
            <a:off x="4909454" y="2200274"/>
            <a:ext cx="758610" cy="2148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التركيز على الأمة</a:t>
            </a:r>
            <a:r>
              <a:t>)</a:t>
            </a:r>
          </a:p>
        </p:txBody>
      </p:sp>
      <p:sp>
        <p:nvSpPr>
          <p:cNvPr id="6354" name="Rectangle 81"/>
          <p:cNvSpPr txBox="1"/>
          <p:nvPr/>
        </p:nvSpPr>
        <p:spPr>
          <a:xfrm>
            <a:off x="6120381" y="2200274"/>
            <a:ext cx="1103773" cy="2148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الإنسان الجديد </a:t>
            </a:r>
            <a:r>
              <a:t>(</a:t>
            </a:r>
            <a:r>
              <a:rPr b="0">
                <a:latin typeface="ＭＳ Ｐゴシック"/>
                <a:ea typeface="ＭＳ Ｐゴシック"/>
                <a:cs typeface="ＭＳ Ｐゴシック"/>
                <a:sym typeface="ＭＳ Ｐゴシック"/>
              </a:rPr>
              <a:t>أف </a:t>
            </a:r>
            <a:r>
              <a:t>2: 15)</a:t>
            </a:r>
          </a:p>
        </p:txBody>
      </p:sp>
      <p:sp>
        <p:nvSpPr>
          <p:cNvPr id="6355" name="Line 82"/>
          <p:cNvSpPr/>
          <p:nvPr/>
        </p:nvSpPr>
        <p:spPr>
          <a:xfrm>
            <a:off x="5815012" y="2076450"/>
            <a:ext cx="1" cy="1185864"/>
          </a:xfrm>
          <a:prstGeom prst="line">
            <a:avLst/>
          </a:prstGeom>
          <a:ln w="12700">
            <a:solidFill>
              <a:srgbClr val="FFFFFF"/>
            </a:solidFill>
          </a:ln>
        </p:spPr>
        <p:txBody>
          <a:bodyPr lIns="45719" rIns="45719"/>
          <a:lstStyle/>
          <a:p>
            <a:pPr>
              <a:defRPr>
                <a:solidFill>
                  <a:srgbClr val="FFFFFF"/>
                </a:solidFill>
              </a:defRPr>
            </a:pPr>
            <a:endParaRPr/>
          </a:p>
        </p:txBody>
      </p:sp>
      <p:sp>
        <p:nvSpPr>
          <p:cNvPr id="6356" name="Rectangle 83"/>
          <p:cNvSpPr txBox="1"/>
          <p:nvPr/>
        </p:nvSpPr>
        <p:spPr>
          <a:xfrm>
            <a:off x="8291513" y="5710237"/>
            <a:ext cx="771524" cy="3125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defTabSz="914400" rtl="1">
              <a:defRPr sz="700" b="1" i="1">
                <a:solidFill>
                  <a:srgbClr val="FFFFFF"/>
                </a:solidFill>
              </a:defRPr>
            </a:pPr>
            <a:r>
              <a:rPr b="0" i="0">
                <a:latin typeface="ＭＳ Ｐゴシック"/>
                <a:ea typeface="ＭＳ Ｐゴシック"/>
                <a:cs typeface="ＭＳ Ｐゴシック"/>
                <a:sym typeface="ＭＳ Ｐゴシック"/>
              </a:rPr>
              <a:t>الطبعة السادسة</a:t>
            </a:r>
          </a:p>
          <a:p>
            <a:pPr defTabSz="914400" rtl="1">
              <a:defRPr sz="700" b="1" i="1">
                <a:solidFill>
                  <a:srgbClr val="FFFFFF"/>
                </a:solidFill>
              </a:defRPr>
            </a:pPr>
            <a:r>
              <a:t>15 </a:t>
            </a:r>
            <a:r>
              <a:rPr b="0" i="0">
                <a:latin typeface="ＭＳ Ｐゴシック"/>
                <a:ea typeface="ＭＳ Ｐゴシック"/>
                <a:cs typeface="ＭＳ Ｐゴシック"/>
                <a:sym typeface="ＭＳ Ｐゴシック"/>
              </a:rPr>
              <a:t>حزيران </a:t>
            </a:r>
            <a:r>
              <a:t>2012</a:t>
            </a:r>
          </a:p>
        </p:txBody>
      </p:sp>
      <p:grpSp>
        <p:nvGrpSpPr>
          <p:cNvPr id="6359" name="Group 84"/>
          <p:cNvGrpSpPr/>
          <p:nvPr/>
        </p:nvGrpSpPr>
        <p:grpSpPr>
          <a:xfrm>
            <a:off x="1419224" y="2047874"/>
            <a:ext cx="165102" cy="176215"/>
            <a:chOff x="0" y="0"/>
            <a:chExt cx="165100" cy="176213"/>
          </a:xfrm>
        </p:grpSpPr>
        <p:sp>
          <p:nvSpPr>
            <p:cNvPr id="6357" name="AutoShape 85"/>
            <p:cNvSpPr/>
            <p:nvPr/>
          </p:nvSpPr>
          <p:spPr>
            <a:xfrm>
              <a:off x="0" y="-1"/>
              <a:ext cx="158751" cy="12858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00"/>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58" name="AutoShape 86"/>
            <p:cNvSpPr/>
            <p:nvPr/>
          </p:nvSpPr>
          <p:spPr>
            <a:xfrm rot="10800000" flipH="1">
              <a:off x="3175" y="39687"/>
              <a:ext cx="161926" cy="1365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00"/>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grpSp>
        <p:nvGrpSpPr>
          <p:cNvPr id="6365" name="Group 87"/>
          <p:cNvGrpSpPr/>
          <p:nvPr/>
        </p:nvGrpSpPr>
        <p:grpSpPr>
          <a:xfrm>
            <a:off x="2336799" y="3294062"/>
            <a:ext cx="287339" cy="222251"/>
            <a:chOff x="0" y="0"/>
            <a:chExt cx="287337" cy="222249"/>
          </a:xfrm>
        </p:grpSpPr>
        <p:sp>
          <p:nvSpPr>
            <p:cNvPr id="6360" name="Freeform 88"/>
            <p:cNvSpPr/>
            <p:nvPr/>
          </p:nvSpPr>
          <p:spPr>
            <a:xfrm>
              <a:off x="0" y="0"/>
              <a:ext cx="287338" cy="1524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745" y="0"/>
                  </a:lnTo>
                  <a:lnTo>
                    <a:pt x="5370" y="10800"/>
                  </a:lnTo>
                  <a:lnTo>
                    <a:pt x="5609" y="11025"/>
                  </a:lnTo>
                  <a:lnTo>
                    <a:pt x="8115" y="0"/>
                  </a:lnTo>
                  <a:lnTo>
                    <a:pt x="10860" y="10800"/>
                  </a:lnTo>
                  <a:lnTo>
                    <a:pt x="13485" y="0"/>
                  </a:lnTo>
                  <a:lnTo>
                    <a:pt x="16230" y="10800"/>
                  </a:lnTo>
                  <a:lnTo>
                    <a:pt x="18855" y="0"/>
                  </a:lnTo>
                  <a:lnTo>
                    <a:pt x="21600" y="21600"/>
                  </a:lnTo>
                </a:path>
              </a:pathLst>
            </a:custGeom>
            <a:solidFill>
              <a:srgbClr val="8080FF"/>
            </a:solidFill>
            <a:ln w="12700" cap="rnd">
              <a:solidFill>
                <a:srgbClr val="FFFFFF"/>
              </a:solidFill>
              <a:prstDash val="solid"/>
              <a:round/>
            </a:ln>
            <a:effectLst/>
          </p:spPr>
          <p:txBody>
            <a:bodyPr wrap="square" lIns="45719" tIns="45719" rIns="45719" bIns="45719" numCol="1" anchor="t">
              <a:noAutofit/>
            </a:bodyPr>
            <a:lstStyle/>
            <a:p>
              <a:pPr algn="r" defTabSz="449262">
                <a:defRPr sz="2400">
                  <a:solidFill>
                    <a:srgbClr val="000080"/>
                  </a:solidFill>
                </a:defRPr>
              </a:pPr>
              <a:endParaRPr/>
            </a:p>
          </p:txBody>
        </p:sp>
        <p:sp>
          <p:nvSpPr>
            <p:cNvPr id="6361" name="Rectangle 89"/>
            <p:cNvSpPr/>
            <p:nvPr/>
          </p:nvSpPr>
          <p:spPr>
            <a:xfrm>
              <a:off x="0" y="152400"/>
              <a:ext cx="287338" cy="38101"/>
            </a:xfrm>
            <a:prstGeom prst="rect">
              <a:avLst/>
            </a:prstGeom>
            <a:solidFill>
              <a:srgbClr val="8080FF"/>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62" name="Oval 90"/>
            <p:cNvSpPr/>
            <p:nvPr/>
          </p:nvSpPr>
          <p:spPr>
            <a:xfrm>
              <a:off x="6350" y="158750"/>
              <a:ext cx="274639" cy="63501"/>
            </a:xfrm>
            <a:prstGeom prst="ellipse">
              <a:avLst/>
            </a:prstGeom>
            <a:solidFill>
              <a:srgbClr val="E000E0"/>
            </a:solidFill>
            <a:ln w="12700" cap="flat">
              <a:solidFill>
                <a:srgbClr val="FFFFFF"/>
              </a:solidFill>
              <a:prstDash val="solid"/>
              <a:round/>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63" name="Line 91"/>
            <p:cNvSpPr/>
            <p:nvPr/>
          </p:nvSpPr>
          <p:spPr>
            <a:xfrm flipH="1">
              <a:off x="0" y="152400"/>
              <a:ext cx="1" cy="381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64" name="Line 92"/>
            <p:cNvSpPr/>
            <p:nvPr/>
          </p:nvSpPr>
          <p:spPr>
            <a:xfrm>
              <a:off x="287337" y="152400"/>
              <a:ext cx="1" cy="381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grpSp>
        <p:nvGrpSpPr>
          <p:cNvPr id="6372" name="Group 93"/>
          <p:cNvGrpSpPr/>
          <p:nvPr/>
        </p:nvGrpSpPr>
        <p:grpSpPr>
          <a:xfrm>
            <a:off x="1806575" y="1389062"/>
            <a:ext cx="298450" cy="238126"/>
            <a:chOff x="0" y="0"/>
            <a:chExt cx="298450" cy="238124"/>
          </a:xfrm>
        </p:grpSpPr>
        <p:grpSp>
          <p:nvGrpSpPr>
            <p:cNvPr id="6368" name="Group 94"/>
            <p:cNvGrpSpPr/>
            <p:nvPr/>
          </p:nvGrpSpPr>
          <p:grpSpPr>
            <a:xfrm>
              <a:off x="0" y="0"/>
              <a:ext cx="133350" cy="238125"/>
              <a:chOff x="0" y="0"/>
              <a:chExt cx="133350" cy="238124"/>
            </a:xfrm>
          </p:grpSpPr>
          <p:sp>
            <p:nvSpPr>
              <p:cNvPr id="6366" name="Rectangle 95"/>
              <p:cNvSpPr/>
              <p:nvPr/>
            </p:nvSpPr>
            <p:spPr>
              <a:xfrm>
                <a:off x="0" y="55562"/>
                <a:ext cx="133350" cy="182563"/>
              </a:xfrm>
              <a:prstGeom prst="rect">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6367" name="Oval 96"/>
              <p:cNvSpPr/>
              <p:nvPr/>
            </p:nvSpPr>
            <p:spPr>
              <a:xfrm>
                <a:off x="0" y="0"/>
                <a:ext cx="133350" cy="88900"/>
              </a:xfrm>
              <a:prstGeom prst="ellipse">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nvGrpSpPr>
            <p:cNvPr id="6371" name="Group 97"/>
            <p:cNvGrpSpPr/>
            <p:nvPr/>
          </p:nvGrpSpPr>
          <p:grpSpPr>
            <a:xfrm>
              <a:off x="165100" y="0"/>
              <a:ext cx="133350" cy="238125"/>
              <a:chOff x="0" y="0"/>
              <a:chExt cx="133350" cy="238124"/>
            </a:xfrm>
          </p:grpSpPr>
          <p:sp>
            <p:nvSpPr>
              <p:cNvPr id="6369" name="Rectangle 98"/>
              <p:cNvSpPr/>
              <p:nvPr/>
            </p:nvSpPr>
            <p:spPr>
              <a:xfrm>
                <a:off x="0" y="55562"/>
                <a:ext cx="133350" cy="182563"/>
              </a:xfrm>
              <a:prstGeom prst="rect">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6370" name="Oval 99"/>
              <p:cNvSpPr/>
              <p:nvPr/>
            </p:nvSpPr>
            <p:spPr>
              <a:xfrm>
                <a:off x="0" y="0"/>
                <a:ext cx="133350" cy="88900"/>
              </a:xfrm>
              <a:prstGeom prst="ellipse">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6373" name="Rectangle 100"/>
          <p:cNvSpPr txBox="1"/>
          <p:nvPr/>
        </p:nvSpPr>
        <p:spPr>
          <a:xfrm>
            <a:off x="7807326" y="4587874"/>
            <a:ext cx="679450" cy="6339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العناصر الخمسة كاملة تتم في تجديد وطني </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زك </a:t>
            </a:r>
            <a:r>
              <a:t>8)</a:t>
            </a:r>
          </a:p>
        </p:txBody>
      </p:sp>
      <p:sp>
        <p:nvSpPr>
          <p:cNvPr id="6374" name="Rectangle 101"/>
          <p:cNvSpPr txBox="1"/>
          <p:nvPr/>
        </p:nvSpPr>
        <p:spPr>
          <a:xfrm>
            <a:off x="8494713" y="4571999"/>
            <a:ext cx="577849"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كل الأشياء تصير جديدة</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رؤ </a:t>
            </a:r>
            <a:r>
              <a:t>21 : 5)</a:t>
            </a:r>
          </a:p>
        </p:txBody>
      </p:sp>
      <p:sp>
        <p:nvSpPr>
          <p:cNvPr id="6375" name="Rectangle 102"/>
          <p:cNvSpPr txBox="1"/>
          <p:nvPr/>
        </p:nvSpPr>
        <p:spPr>
          <a:xfrm>
            <a:off x="2101851" y="5926137"/>
            <a:ext cx="3646487" cy="3545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r" defTabSz="914400" rtl="1">
              <a:defRPr sz="800" b="1">
                <a:solidFill>
                  <a:srgbClr val="FFFFFF"/>
                </a:solidFill>
              </a:defRPr>
            </a:pPr>
            <a:r>
              <a:rPr b="0">
                <a:latin typeface="ＭＳ Ｐゴシック"/>
                <a:ea typeface="ＭＳ Ｐゴシック"/>
                <a:cs typeface="ＭＳ Ｐゴシック"/>
                <a:sym typeface="ＭＳ Ｐゴシック"/>
              </a:rPr>
              <a:t>مؤقت </a:t>
            </a:r>
            <a:r>
              <a:t>(</a:t>
            </a:r>
            <a:r>
              <a:rPr b="0">
                <a:latin typeface="ＭＳ Ｐゴシック"/>
                <a:ea typeface="ＭＳ Ｐゴシック"/>
                <a:cs typeface="ＭＳ Ｐゴシック"/>
                <a:sym typeface="ＭＳ Ｐゴシック"/>
              </a:rPr>
              <a:t>غل </a:t>
            </a:r>
            <a:r>
              <a:t>3 : 19 ) </a:t>
            </a:r>
            <a:r>
              <a:rPr b="0">
                <a:latin typeface="ＭＳ Ｐゴシック"/>
                <a:ea typeface="ＭＳ Ｐゴシック"/>
                <a:cs typeface="ＭＳ Ｐゴシック"/>
                <a:sym typeface="ＭＳ Ｐゴシック"/>
              </a:rPr>
              <a:t>و مشروط </a:t>
            </a:r>
            <a:r>
              <a:t>( </a:t>
            </a:r>
            <a:r>
              <a:rPr b="0">
                <a:latin typeface="ＭＳ Ｐゴシック"/>
                <a:ea typeface="ＭＳ Ｐゴシック"/>
                <a:cs typeface="ＭＳ Ｐゴシック"/>
                <a:sym typeface="ＭＳ Ｐゴシック"/>
              </a:rPr>
              <a:t>تث </a:t>
            </a:r>
            <a:r>
              <a:t>28 ) </a:t>
            </a:r>
            <a:r>
              <a:rPr b="0">
                <a:latin typeface="ＭＳ Ｐゴシック"/>
                <a:ea typeface="ＭＳ Ｐゴシック"/>
                <a:cs typeface="ＭＳ Ｐゴシック"/>
                <a:sym typeface="ＭＳ Ｐゴシック"/>
              </a:rPr>
              <a:t>ليعلن الخطية </a:t>
            </a:r>
            <a:r>
              <a:t>( </a:t>
            </a:r>
            <a:r>
              <a:rPr b="0">
                <a:latin typeface="ＭＳ Ｐゴシック"/>
                <a:ea typeface="ＭＳ Ｐゴシック"/>
                <a:cs typeface="ＭＳ Ｐゴシック"/>
                <a:sym typeface="ＭＳ Ｐゴシック"/>
              </a:rPr>
              <a:t>رو </a:t>
            </a:r>
            <a:r>
              <a:t>7 : 7 ) </a:t>
            </a:r>
            <a:r>
              <a:rPr b="0">
                <a:latin typeface="ＭＳ Ｐゴシック"/>
                <a:ea typeface="ＭＳ Ｐゴシック"/>
                <a:cs typeface="ＭＳ Ｐゴシック"/>
                <a:sym typeface="ＭＳ Ｐゴシック"/>
              </a:rPr>
              <a:t>و ينظم إسرائيل   </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غل </a:t>
            </a:r>
            <a:r>
              <a:t>3 : 23 – 25 )</a:t>
            </a:r>
          </a:p>
        </p:txBody>
      </p:sp>
      <p:sp>
        <p:nvSpPr>
          <p:cNvPr id="6376" name="Rectangle 103"/>
          <p:cNvSpPr txBox="1"/>
          <p:nvPr/>
        </p:nvSpPr>
        <p:spPr>
          <a:xfrm>
            <a:off x="5940425" y="5765799"/>
            <a:ext cx="1728786" cy="3545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إلغاء و تتميم و استبدال الناموس على الصليب</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رو </a:t>
            </a:r>
            <a:r>
              <a:t>7: 1-6, 1</a:t>
            </a:r>
            <a:r>
              <a:rPr b="0">
                <a:latin typeface="ＭＳ Ｐゴシック"/>
                <a:ea typeface="ＭＳ Ｐゴシック"/>
                <a:cs typeface="ＭＳ Ｐゴシック"/>
                <a:sym typeface="ＭＳ Ｐゴシック"/>
              </a:rPr>
              <a:t>كو </a:t>
            </a:r>
            <a:r>
              <a:t>9: 19-21, </a:t>
            </a:r>
            <a:r>
              <a:rPr b="0">
                <a:latin typeface="ＭＳ Ｐゴシック"/>
                <a:ea typeface="ＭＳ Ｐゴシック"/>
                <a:cs typeface="ＭＳ Ｐゴシック"/>
                <a:sym typeface="ＭＳ Ｐゴシック"/>
              </a:rPr>
              <a:t>عب </a:t>
            </a:r>
            <a:r>
              <a:t>8: 13)</a:t>
            </a:r>
          </a:p>
        </p:txBody>
      </p:sp>
      <p:sp>
        <p:nvSpPr>
          <p:cNvPr id="6377" name="Rectangle 104"/>
          <p:cNvSpPr txBox="1"/>
          <p:nvPr/>
        </p:nvSpPr>
        <p:spPr>
          <a:xfrm>
            <a:off x="3509962" y="1760538"/>
            <a:ext cx="2325689" cy="2121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defTabSz="914400" rtl="1">
              <a:defRPr sz="900" b="1">
                <a:solidFill>
                  <a:srgbClr val="FFFFFF"/>
                </a:solidFill>
                <a:effectLst>
                  <a:outerShdw blurRad="38100" dist="38100" dir="2700000" rotWithShape="0">
                    <a:srgbClr val="000000"/>
                  </a:outerShdw>
                </a:effectLst>
              </a:defRPr>
            </a:lvl1pPr>
          </a:lstStyle>
          <a:p>
            <a:r>
              <a:t>تك 6 : 18, 9 : 8 – 17 </a:t>
            </a:r>
          </a:p>
        </p:txBody>
      </p:sp>
      <p:sp>
        <p:nvSpPr>
          <p:cNvPr id="6378" name="Text Box 105"/>
          <p:cNvSpPr txBox="1"/>
          <p:nvPr/>
        </p:nvSpPr>
        <p:spPr>
          <a:xfrm>
            <a:off x="9330908" y="158750"/>
            <a:ext cx="451686" cy="47334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algn="ctr" defTabSz="914400" rtl="1">
              <a:defRPr sz="2400" b="1">
                <a:solidFill>
                  <a:srgbClr val="FFFFFF"/>
                </a:solidFill>
              </a:defRPr>
            </a:pPr>
            <a:r>
              <a:t>9</a:t>
            </a:r>
            <a:r>
              <a:rPr b="0">
                <a:latin typeface="ＭＳ Ｐゴシック"/>
                <a:ea typeface="ＭＳ Ｐゴシック"/>
                <a:cs typeface="ＭＳ Ｐゴシック"/>
                <a:sym typeface="ＭＳ Ｐゴシック"/>
              </a:rPr>
              <a:t>ج</a:t>
            </a:r>
          </a:p>
        </p:txBody>
      </p:sp>
      <p:sp>
        <p:nvSpPr>
          <p:cNvPr id="6379" name="Rectangle 107"/>
          <p:cNvSpPr txBox="1">
            <a:spLocks noGrp="1"/>
          </p:cNvSpPr>
          <p:nvPr>
            <p:ph type="title"/>
          </p:nvPr>
        </p:nvSpPr>
        <p:spPr>
          <a:xfrm>
            <a:off x="0" y="228600"/>
            <a:ext cx="8001000" cy="533400"/>
          </a:xfrm>
          <a:prstGeom prst="rect">
            <a:avLst/>
          </a:prstGeom>
          <a:effectLst>
            <a:outerShdw blurRad="63500" dist="35921" dir="2700000" rotWithShape="0">
              <a:srgbClr val="000000">
                <a:alpha val="74998"/>
              </a:srgbClr>
            </a:outerShdw>
          </a:effectLst>
        </p:spPr>
        <p:txBody>
          <a:bodyPr/>
          <a:lstStyle>
            <a:lvl1pPr defTabSz="594359" rtl="1">
              <a:defRPr sz="2600">
                <a:latin typeface="Impact"/>
                <a:ea typeface="Impact"/>
                <a:cs typeface="Impact"/>
                <a:sym typeface="Impact"/>
              </a:defRPr>
            </a:lvl1pPr>
          </a:lstStyle>
          <a:p>
            <a:pPr>
              <a:defRPr>
                <a:effectLst/>
              </a:defRPr>
            </a:pPr>
            <a:r>
              <a:t>خط سير الملكوت و العهود</a:t>
            </a:r>
          </a:p>
        </p:txBody>
      </p:sp>
      <p:sp>
        <p:nvSpPr>
          <p:cNvPr id="6380" name="Text Box 105"/>
          <p:cNvSpPr txBox="1"/>
          <p:nvPr/>
        </p:nvSpPr>
        <p:spPr>
          <a:xfrm>
            <a:off x="8109837" y="-1"/>
            <a:ext cx="988444" cy="86030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defRPr sz="2400" b="1">
                <a:solidFill>
                  <a:srgbClr val="FFFFFF"/>
                </a:solidFill>
              </a:defRPr>
            </a:pPr>
            <a:r>
              <a:t>22 </a:t>
            </a:r>
            <a:r>
              <a:rPr b="0">
                <a:latin typeface="ＭＳ Ｐゴシック"/>
                <a:ea typeface="ＭＳ Ｐゴシック"/>
                <a:cs typeface="ＭＳ Ｐゴシック"/>
                <a:sym typeface="ＭＳ Ｐゴシック"/>
              </a:rPr>
              <a:t>و </a:t>
            </a:r>
            <a:r>
              <a:t>379</a:t>
            </a:r>
          </a:p>
        </p:txBody>
      </p:sp>
    </p:spTree>
  </p:cSld>
  <p:clrMapOvr>
    <a:masterClrMapping/>
  </p:clrMapOvr>
  <p:transition spd="med"/>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84"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6385" name="Picture 3" descr="Picture 3"/>
          <p:cNvPicPr>
            <a:picLocks noChangeAspect="1"/>
          </p:cNvPicPr>
          <p:nvPr/>
        </p:nvPicPr>
        <p:blipFill>
          <a:blip r:embed="rId3"/>
          <a:stretch>
            <a:fillRect/>
          </a:stretch>
        </p:blipFill>
        <p:spPr>
          <a:xfrm>
            <a:off x="1143000" y="914400"/>
            <a:ext cx="7239000" cy="5715000"/>
          </a:xfrm>
          <a:prstGeom prst="rect">
            <a:avLst/>
          </a:prstGeom>
          <a:ln w="12700">
            <a:miter lim="400000"/>
          </a:ln>
        </p:spPr>
      </p:pic>
      <p:sp>
        <p:nvSpPr>
          <p:cNvPr id="6386" name="Title 5"/>
          <p:cNvSpPr txBox="1">
            <a:spLocks noGrp="1"/>
          </p:cNvSpPr>
          <p:nvPr>
            <p:ph type="title" idx="4294967295"/>
          </p:nvPr>
        </p:nvSpPr>
        <p:spPr>
          <a:xfrm>
            <a:off x="0" y="0"/>
            <a:ext cx="9144000" cy="914400"/>
          </a:xfrm>
          <a:prstGeom prst="rect">
            <a:avLst/>
          </a:prstGeom>
        </p:spPr>
        <p:txBody>
          <a:bodyPr/>
          <a:lstStyle>
            <a:lvl1pPr rtl="1">
              <a:defRPr sz="3200" b="1"/>
            </a:lvl1pPr>
          </a:lstStyle>
          <a:p>
            <a:r>
              <a:t>التباين بين عهدين رئيسيين</a:t>
            </a:r>
          </a:p>
        </p:txBody>
      </p:sp>
      <p:sp>
        <p:nvSpPr>
          <p:cNvPr id="6387" name="Text Box 5"/>
          <p:cNvSpPr txBox="1"/>
          <p:nvPr/>
        </p:nvSpPr>
        <p:spPr>
          <a:xfrm>
            <a:off x="8434069" y="14288"/>
            <a:ext cx="595870" cy="437069"/>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defRPr>
            </a:lvl1pPr>
          </a:lstStyle>
          <a:p>
            <a:r>
              <a:t>116</a:t>
            </a:r>
          </a:p>
        </p:txBody>
      </p:sp>
      <p:graphicFrame>
        <p:nvGraphicFramePr>
          <p:cNvPr id="6388" name="Table 7"/>
          <p:cNvGraphicFramePr/>
          <p:nvPr/>
        </p:nvGraphicFramePr>
        <p:xfrm>
          <a:off x="76200" y="990600"/>
          <a:ext cx="8991600" cy="5715002"/>
        </p:xfrm>
        <a:graphic>
          <a:graphicData uri="http://schemas.openxmlformats.org/drawingml/2006/table">
            <a:tbl>
              <a:tblPr>
                <a:tableStyleId>{4C3C2611-4C71-4FC5-86AE-919BDF0F9419}</a:tableStyleId>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371">
                <a:tc>
                  <a:txBody>
                    <a:bodyPr/>
                    <a:lstStyle/>
                    <a:p>
                      <a:pPr algn="l">
                        <a:defRPr sz="3200" b="1">
                          <a:solidFill>
                            <a:srgbClr val="FFFFFF"/>
                          </a:solidFill>
                          <a:effectLst/>
                        </a:defRPr>
                      </a:pPr>
                      <a:endParaRPr/>
                    </a:p>
                  </a:txBody>
                  <a:tcPr marL="45703" marR="45703" marT="45703" marB="45703"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الإبراهيمي</a:t>
                      </a:r>
                    </a:p>
                  </a:txBody>
                  <a:tcPr marL="0" marR="0" marT="0" marB="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الموسوي</a:t>
                      </a:r>
                    </a:p>
                  </a:txBody>
                  <a:tcPr marL="0" marR="0" marT="0" marB="0" horzOverflow="overflow">
                    <a:lnL w="12700">
                      <a:miter lim="400000"/>
                    </a:lnL>
                    <a:lnR w="12700">
                      <a:miter lim="400000"/>
                    </a:lnR>
                    <a:lnT w="12700">
                      <a:miter lim="400000"/>
                    </a:lnT>
                    <a:lnB w="12700">
                      <a:miter lim="400000"/>
                    </a:lnB>
                    <a:solidFill>
                      <a:srgbClr val="000000"/>
                    </a:solidFill>
                  </a:tcPr>
                </a:tc>
                <a:extLst>
                  <a:ext uri="{0D108BD9-81ED-4DB2-BD59-A6C34878D82A}">
                    <a16:rowId xmlns:a16="http://schemas.microsoft.com/office/drawing/2014/main" val="10000"/>
                  </a:ext>
                </a:extLst>
              </a:tr>
              <a:tr h="1463039">
                <a:tc>
                  <a:txBody>
                    <a:bodyPr/>
                    <a:lstStyle/>
                    <a:p>
                      <a:pPr rtl="1">
                        <a:defRPr sz="2400" b="1" i="1">
                          <a:solidFill>
                            <a:srgbClr val="FFFFFF"/>
                          </a:solidFill>
                          <a:effectLst/>
                        </a:defRPr>
                      </a:pPr>
                      <a:r>
                        <a:rPr>
                          <a:latin typeface="Times New Roman"/>
                          <a:ea typeface="Times New Roman"/>
                          <a:cs typeface="Times New Roman"/>
                          <a:sym typeface="Times New Roman"/>
                        </a:rPr>
                        <a:t>المتلقي</a:t>
                      </a:r>
                    </a:p>
                    <a:p>
                      <a:pPr rtl="1">
                        <a:defRPr sz="2400" b="1" i="1">
                          <a:solidFill>
                            <a:srgbClr val="FFFFFF"/>
                          </a:solidFill>
                          <a:effectLst/>
                        </a:defRPr>
                      </a:pPr>
                      <a:r>
                        <a:t>(</a:t>
                      </a:r>
                      <a:r>
                        <a:rPr>
                          <a:latin typeface="Times New Roman"/>
                          <a:ea typeface="Times New Roman"/>
                          <a:cs typeface="Times New Roman"/>
                          <a:sym typeface="Times New Roman"/>
                        </a:rPr>
                        <a:t>التاريخ و</a:t>
                      </a:r>
                    </a:p>
                    <a:p>
                      <a:pPr rtl="1">
                        <a:defRPr sz="2400" b="1" i="1">
                          <a:solidFill>
                            <a:srgbClr val="FFFFFF"/>
                          </a:solidFill>
                          <a:effectLst/>
                        </a:defRPr>
                      </a:pPr>
                      <a:r>
                        <a:rPr>
                          <a:latin typeface="Times New Roman"/>
                          <a:ea typeface="Times New Roman"/>
                          <a:cs typeface="Times New Roman"/>
                          <a:sym typeface="Times New Roman"/>
                        </a:rPr>
                        <a:t>المكان</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t>إبراهيم كوسيط لجميع الأمم</a:t>
                      </a:r>
                    </a:p>
                    <a:p>
                      <a:pPr rtl="1">
                        <a:defRPr sz="2400" b="1">
                          <a:solidFill>
                            <a:srgbClr val="FFFFFF"/>
                          </a:solidFill>
                          <a:effectLst/>
                        </a:defRPr>
                      </a:pPr>
                      <a:r>
                        <a:t>عام 2060 ق.م</a:t>
                      </a:r>
                    </a:p>
                    <a:p>
                      <a:pPr rtl="1">
                        <a:defRPr sz="2400" b="1">
                          <a:solidFill>
                            <a:srgbClr val="FFFFFF"/>
                          </a:solidFill>
                          <a:effectLst/>
                        </a:defRPr>
                      </a:pPr>
                      <a:r>
                        <a:t>في أور الكلدانيين</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موسى كوسيط لإسرائيل</a:t>
                      </a:r>
                    </a:p>
                    <a:p>
                      <a:pPr rtl="1">
                        <a:defRPr sz="2400" b="1">
                          <a:solidFill>
                            <a:srgbClr val="FFFFFF"/>
                          </a:solidFill>
                          <a:effectLst/>
                        </a:defRPr>
                      </a:pPr>
                      <a:r>
                        <a:rPr>
                          <a:latin typeface="Times New Roman"/>
                          <a:ea typeface="Times New Roman"/>
                          <a:cs typeface="Times New Roman"/>
                          <a:sym typeface="Times New Roman"/>
                        </a:rPr>
                        <a:t>عام </a:t>
                      </a:r>
                      <a:r>
                        <a:t>1445 </a:t>
                      </a:r>
                      <a:r>
                        <a:rPr>
                          <a:latin typeface="Times New Roman"/>
                          <a:ea typeface="Times New Roman"/>
                          <a:cs typeface="Times New Roman"/>
                          <a:sym typeface="Times New Roman"/>
                        </a:rPr>
                        <a:t>ق</a:t>
                      </a:r>
                      <a:r>
                        <a:t>.</a:t>
                      </a:r>
                      <a:r>
                        <a:rPr>
                          <a:latin typeface="Times New Roman"/>
                          <a:ea typeface="Times New Roman"/>
                          <a:cs typeface="Times New Roman"/>
                          <a:sym typeface="Times New Roman"/>
                        </a:rPr>
                        <a:t>م</a:t>
                      </a:r>
                    </a:p>
                    <a:p>
                      <a:pPr rtl="1">
                        <a:defRPr sz="2400" b="1">
                          <a:solidFill>
                            <a:srgbClr val="FFFFFF"/>
                          </a:solidFill>
                          <a:effectLst/>
                        </a:defRPr>
                      </a:pPr>
                      <a:r>
                        <a:rPr>
                          <a:latin typeface="Times New Roman"/>
                          <a:ea typeface="Times New Roman"/>
                          <a:cs typeface="Times New Roman"/>
                          <a:sym typeface="Times New Roman"/>
                        </a:rPr>
                        <a:t>في جبل سيناء</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r h="1463039">
                <a:tc>
                  <a:txBody>
                    <a:bodyPr/>
                    <a:lstStyle/>
                    <a:p>
                      <a:pPr rtl="1">
                        <a:defRPr sz="2400" b="1" i="1">
                          <a:solidFill>
                            <a:srgbClr val="FFFFFF"/>
                          </a:solidFill>
                          <a:effectLst/>
                        </a:defRPr>
                      </a:pPr>
                      <a:r>
                        <a:rPr>
                          <a:latin typeface="Times New Roman"/>
                          <a:ea typeface="Times New Roman"/>
                          <a:cs typeface="Times New Roman"/>
                          <a:sym typeface="Times New Roman"/>
                        </a:rPr>
                        <a:t>الكتاب المقدس</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تكوين </a:t>
                      </a:r>
                      <a:r>
                        <a:t>12: 1- 3 (</a:t>
                      </a:r>
                      <a:r>
                        <a:rPr>
                          <a:latin typeface="Times New Roman"/>
                          <a:ea typeface="Times New Roman"/>
                          <a:cs typeface="Times New Roman"/>
                          <a:sym typeface="Times New Roman"/>
                        </a:rPr>
                        <a:t>لكنه </a:t>
                      </a:r>
                    </a:p>
                    <a:p>
                      <a:pPr rtl="1">
                        <a:defRPr sz="2400" b="1">
                          <a:solidFill>
                            <a:srgbClr val="FFFFFF"/>
                          </a:solidFill>
                          <a:effectLst/>
                        </a:defRPr>
                      </a:pPr>
                      <a:r>
                        <a:rPr>
                          <a:latin typeface="Times New Roman"/>
                          <a:ea typeface="Times New Roman"/>
                          <a:cs typeface="Times New Roman"/>
                          <a:sym typeface="Times New Roman"/>
                        </a:rPr>
                        <a:t>تشكل كعهد</a:t>
                      </a:r>
                    </a:p>
                    <a:p>
                      <a:pPr rtl="1">
                        <a:defRPr sz="2400" b="1">
                          <a:solidFill>
                            <a:srgbClr val="FFFFFF"/>
                          </a:solidFill>
                          <a:effectLst/>
                        </a:defRPr>
                      </a:pPr>
                      <a:r>
                        <a:rPr>
                          <a:latin typeface="Times New Roman"/>
                          <a:ea typeface="Times New Roman"/>
                          <a:cs typeface="Times New Roman"/>
                          <a:sym typeface="Times New Roman"/>
                        </a:rPr>
                        <a:t>في تكوين </a:t>
                      </a:r>
                      <a:r>
                        <a:t>15)</a:t>
                      </a:r>
                    </a:p>
                  </a:txBody>
                  <a:tcPr marL="0" marR="0" marT="0" marB="0" horzOverflow="overflow">
                    <a:lnL w="12700">
                      <a:miter lim="400000"/>
                    </a:lnL>
                    <a:lnR w="12700">
                      <a:miter lim="400000"/>
                    </a:lnR>
                    <a:lnT w="12700">
                      <a:miter lim="400000"/>
                    </a:lnT>
                    <a:lnB w="12700">
                      <a:miter lim="400000"/>
                    </a:lnB>
                    <a:noFill/>
                  </a:tcPr>
                </a:tc>
                <a:tc>
                  <a:txBody>
                    <a:bodyPr/>
                    <a:lstStyle/>
                    <a:p>
                      <a:pPr>
                        <a:defRPr sz="1800">
                          <a:effectLst/>
                        </a:defRPr>
                      </a:pPr>
                      <a:r>
                        <a:rPr sz="2400" b="1">
                          <a:solidFill>
                            <a:srgbClr val="FFFFFF"/>
                          </a:solidFill>
                        </a:rPr>
                        <a:t>خروج 20 – 31 هو
جوهر العهد</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2"/>
                  </a:ext>
                </a:extLst>
              </a:tr>
              <a:tr h="1082271">
                <a:tc>
                  <a:txBody>
                    <a:bodyPr/>
                    <a:lstStyle/>
                    <a:p>
                      <a:pPr rtl="1">
                        <a:defRPr sz="2400" b="1" i="1">
                          <a:solidFill>
                            <a:srgbClr val="FFFFFF"/>
                          </a:solidFill>
                          <a:effectLst/>
                        </a:defRPr>
                      </a:pPr>
                      <a:r>
                        <a:rPr>
                          <a:latin typeface="Times New Roman"/>
                          <a:ea typeface="Times New Roman"/>
                          <a:cs typeface="Times New Roman"/>
                          <a:sym typeface="Times New Roman"/>
                        </a:rPr>
                        <a:t>بين الله</a:t>
                      </a:r>
                    </a:p>
                    <a:p>
                      <a:pPr rtl="1">
                        <a:defRPr sz="2400" b="1" i="1">
                          <a:solidFill>
                            <a:srgbClr val="FFFFFF"/>
                          </a:solidFill>
                          <a:effectLst/>
                        </a:defRPr>
                      </a:pPr>
                      <a:r>
                        <a:rPr>
                          <a:latin typeface="Times New Roman"/>
                          <a:ea typeface="Times New Roman"/>
                          <a:cs typeface="Times New Roman"/>
                          <a:sym typeface="Times New Roman"/>
                        </a:rPr>
                        <a:t>و</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شخص </a:t>
                      </a:r>
                      <a:r>
                        <a:t>(</a:t>
                      </a:r>
                      <a:r>
                        <a:rPr>
                          <a:latin typeface="Times New Roman"/>
                          <a:ea typeface="Times New Roman"/>
                          <a:cs typeface="Times New Roman"/>
                          <a:sym typeface="Times New Roman"/>
                        </a:rPr>
                        <a:t>كأمّة</a:t>
                      </a:r>
                    </a:p>
                    <a:p>
                      <a:pPr rtl="1">
                        <a:defRPr sz="2400" b="1">
                          <a:solidFill>
                            <a:srgbClr val="FFFFFF"/>
                          </a:solidFill>
                          <a:effectLst/>
                        </a:defRPr>
                      </a:pPr>
                      <a:r>
                        <a:rPr>
                          <a:latin typeface="Times New Roman"/>
                          <a:ea typeface="Times New Roman"/>
                          <a:cs typeface="Times New Roman"/>
                          <a:sym typeface="Times New Roman"/>
                        </a:rPr>
                        <a:t>مستقبلاً</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أمّة</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3"/>
                  </a:ext>
                </a:extLst>
              </a:tr>
              <a:tr h="1097280">
                <a:tc>
                  <a:txBody>
                    <a:bodyPr/>
                    <a:lstStyle/>
                    <a:p>
                      <a:pPr rtl="1">
                        <a:defRPr sz="2400" b="1" i="1">
                          <a:solidFill>
                            <a:srgbClr val="FFFFFF"/>
                          </a:solidFill>
                          <a:effectLst/>
                        </a:defRPr>
                      </a:pPr>
                      <a:r>
                        <a:rPr>
                          <a:latin typeface="Times New Roman"/>
                          <a:ea typeface="Times New Roman"/>
                          <a:cs typeface="Times New Roman"/>
                          <a:sym typeface="Times New Roman"/>
                        </a:rPr>
                        <a:t>النطاق</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عالمي </a:t>
                      </a:r>
                      <a:r>
                        <a:t>("</a:t>
                      </a:r>
                      <a:r>
                        <a:rPr>
                          <a:latin typeface="Times New Roman"/>
                          <a:ea typeface="Times New Roman"/>
                          <a:cs typeface="Times New Roman"/>
                          <a:sym typeface="Times New Roman"/>
                        </a:rPr>
                        <a:t>وتتبارك فيك</a:t>
                      </a:r>
                    </a:p>
                    <a:p>
                      <a:pPr rtl="1">
                        <a:defRPr sz="2400" b="1">
                          <a:solidFill>
                            <a:srgbClr val="FFFFFF"/>
                          </a:solidFill>
                          <a:effectLst/>
                        </a:defRPr>
                      </a:pPr>
                      <a:r>
                        <a:rPr>
                          <a:latin typeface="Times New Roman"/>
                          <a:ea typeface="Times New Roman"/>
                          <a:cs typeface="Times New Roman"/>
                          <a:sym typeface="Times New Roman"/>
                        </a:rPr>
                        <a:t>جميع أمم</a:t>
                      </a:r>
                    </a:p>
                    <a:p>
                      <a:pPr rtl="1">
                        <a:defRPr sz="2400" b="1">
                          <a:solidFill>
                            <a:srgbClr val="FFFFFF"/>
                          </a:solidFill>
                          <a:effectLst/>
                        </a:defRPr>
                      </a:pPr>
                      <a:r>
                        <a:rPr>
                          <a:latin typeface="Times New Roman"/>
                          <a:ea typeface="Times New Roman"/>
                          <a:cs typeface="Times New Roman"/>
                          <a:sym typeface="Times New Roman"/>
                        </a:rPr>
                        <a:t>الأرض</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إسرائيل فقط استلمت</a:t>
                      </a:r>
                    </a:p>
                    <a:p>
                      <a:pPr rtl="1">
                        <a:defRPr sz="2400" b="1">
                          <a:solidFill>
                            <a:srgbClr val="FFFFFF"/>
                          </a:solidFill>
                          <a:effectLst/>
                        </a:defRPr>
                      </a:pPr>
                      <a:r>
                        <a:rPr>
                          <a:latin typeface="Times New Roman"/>
                          <a:ea typeface="Times New Roman"/>
                          <a:cs typeface="Times New Roman"/>
                          <a:sym typeface="Times New Roman"/>
                        </a:rPr>
                        <a:t>الشريعة </a:t>
                      </a:r>
                      <a:r>
                        <a:t>(</a:t>
                      </a:r>
                      <a:r>
                        <a:rPr>
                          <a:latin typeface="Times New Roman"/>
                          <a:ea typeface="Times New Roman"/>
                          <a:cs typeface="Times New Roman"/>
                          <a:sym typeface="Times New Roman"/>
                        </a:rPr>
                        <a:t>تث </a:t>
                      </a:r>
                      <a:r>
                        <a:t>4: 8</a:t>
                      </a:r>
                      <a:r>
                        <a:rPr>
                          <a:latin typeface="Times New Roman"/>
                          <a:ea typeface="Times New Roman"/>
                          <a:cs typeface="Times New Roman"/>
                          <a:sym typeface="Times New Roman"/>
                        </a:rPr>
                        <a:t>؛ </a:t>
                      </a:r>
                    </a:p>
                    <a:p>
                      <a:pPr rtl="1">
                        <a:defRPr sz="2400" b="1">
                          <a:solidFill>
                            <a:srgbClr val="FFFFFF"/>
                          </a:solidFill>
                          <a:effectLst/>
                        </a:defRPr>
                      </a:pPr>
                      <a:r>
                        <a:rPr>
                          <a:latin typeface="Times New Roman"/>
                          <a:ea typeface="Times New Roman"/>
                          <a:cs typeface="Times New Roman"/>
                          <a:sym typeface="Times New Roman"/>
                        </a:rPr>
                        <a:t>مز </a:t>
                      </a:r>
                      <a:r>
                        <a:t>147: 20)</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4"/>
                  </a:ext>
                </a:extLst>
              </a:tr>
            </a:tbl>
          </a:graphicData>
        </a:graphic>
      </p:graphicFrame>
      <p:sp>
        <p:nvSpPr>
          <p:cNvPr id="6389" name="Oval 1"/>
          <p:cNvSpPr/>
          <p:nvPr/>
        </p:nvSpPr>
        <p:spPr>
          <a:xfrm>
            <a:off x="6006450" y="5368069"/>
            <a:ext cx="3744259" cy="1518792"/>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Tree>
  </p:cSld>
  <p:clrMapOvr>
    <a:masterClrMapping/>
  </p:clrMapOvr>
  <mc:AlternateContent xmlns:mc="http://schemas.openxmlformats.org/markup-compatibility/2006" xmlns:p14="http://schemas.microsoft.com/office/powerpoint/2010/main">
    <mc:Choice Requires="p14">
      <p:transition spd="slow" p14:dur="1200">
        <p:fade thruBlk="1"/>
      </p:transition>
    </mc:Choice>
    <mc:Fallback xmlns:a14="http://schemas.microsoft.com/office/drawing/2010/main" xmlns:m="http://schemas.openxmlformats.org/officeDocument/2006/math" xmlns="">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0" nodeType="afterEffect">
                                  <p:stCondLst>
                                    <p:cond delay="0"/>
                                  </p:stCondLst>
                                  <p:iterate>
                                    <p:tmAbs val="0"/>
                                  </p:iterate>
                                  <p:childTnLst>
                                    <p:set>
                                      <p:cBhvr>
                                        <p:cTn id="6" fill="hold"/>
                                        <p:tgtEl>
                                          <p:spTgt spid="6389"/>
                                        </p:tgtEl>
                                        <p:attrNameLst>
                                          <p:attrName>style.visibility</p:attrName>
                                        </p:attrNameLst>
                                      </p:cBhvr>
                                      <p:to>
                                        <p:strVal val="visible"/>
                                      </p:to>
                                    </p:set>
                                    <p:anim calcmode="lin" valueType="num">
                                      <p:cBhvr>
                                        <p:cTn id="7" dur="600" fill="hold"/>
                                        <p:tgtEl>
                                          <p:spTgt spid="6389"/>
                                        </p:tgtEl>
                                        <p:attrNameLst>
                                          <p:attrName>ppt_w</p:attrName>
                                        </p:attrNameLst>
                                      </p:cBhvr>
                                      <p:tavLst>
                                        <p:tav tm="0">
                                          <p:val>
                                            <p:fltVal val="0"/>
                                          </p:val>
                                        </p:tav>
                                        <p:tav tm="100000">
                                          <p:val>
                                            <p:strVal val="#ppt_w"/>
                                          </p:val>
                                        </p:tav>
                                      </p:tavLst>
                                    </p:anim>
                                    <p:anim calcmode="lin" valueType="num">
                                      <p:cBhvr>
                                        <p:cTn id="8" dur="600" fill="hold"/>
                                        <p:tgtEl>
                                          <p:spTgt spid="6389"/>
                                        </p:tgtEl>
                                        <p:attrNameLst>
                                          <p:attrName>ppt_h</p:attrName>
                                        </p:attrNameLst>
                                      </p:cBhvr>
                                      <p:tavLst>
                                        <p:tav tm="0">
                                          <p:val>
                                            <p:fltVal val="0"/>
                                          </p:val>
                                        </p:tav>
                                        <p:tav tm="100000">
                                          <p:val>
                                            <p:strVal val="#ppt_h"/>
                                          </p:val>
                                        </p:tav>
                                      </p:tavLst>
                                    </p:anim>
                                    <p:anim calcmode="lin" valueType="num">
                                      <p:cBhvr>
                                        <p:cTn id="9" dur="600" fill="hold"/>
                                        <p:tgtEl>
                                          <p:spTgt spid="6389"/>
                                        </p:tgtEl>
                                        <p:attrNameLst>
                                          <p:attrName>ppt_x</p:attrName>
                                        </p:attrNameLst>
                                      </p:cBhvr>
                                      <p:tavLst>
                                        <p:tav tm="0" fmla="#ppt_x+(cos(-2*pi*(1-$))*-#ppt_x-sin(-2*pi*(1-$))*(1-#ppt_y))*(1-$)">
                                          <p:val>
                                            <p:fltVal val="0"/>
                                          </p:val>
                                        </p:tav>
                                        <p:tav tm="100000">
                                          <p:val>
                                            <p:fltVal val="1"/>
                                          </p:val>
                                        </p:tav>
                                      </p:tavLst>
                                    </p:anim>
                                    <p:anim calcmode="lin" valueType="num">
                                      <p:cBhvr>
                                        <p:cTn id="10" dur="600" fill="hold"/>
                                        <p:tgtEl>
                                          <p:spTgt spid="63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 grpId="0"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91"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6392" name="Picture 3" descr="Picture 3"/>
          <p:cNvPicPr>
            <a:picLocks noChangeAspect="1"/>
          </p:cNvPicPr>
          <p:nvPr/>
        </p:nvPicPr>
        <p:blipFill>
          <a:blip r:embed="rId3"/>
          <a:stretch>
            <a:fillRect/>
          </a:stretch>
        </p:blipFill>
        <p:spPr>
          <a:xfrm>
            <a:off x="1143000" y="914400"/>
            <a:ext cx="7239000" cy="5715000"/>
          </a:xfrm>
          <a:prstGeom prst="rect">
            <a:avLst/>
          </a:prstGeom>
          <a:ln w="12700">
            <a:miter lim="400000"/>
          </a:ln>
        </p:spPr>
      </p:pic>
      <p:sp>
        <p:nvSpPr>
          <p:cNvPr id="6393" name="Title 5"/>
          <p:cNvSpPr txBox="1">
            <a:spLocks noGrp="1"/>
          </p:cNvSpPr>
          <p:nvPr>
            <p:ph type="title" idx="4294967295"/>
          </p:nvPr>
        </p:nvSpPr>
        <p:spPr>
          <a:xfrm>
            <a:off x="0" y="0"/>
            <a:ext cx="9144000" cy="914400"/>
          </a:xfrm>
          <a:prstGeom prst="rect">
            <a:avLst/>
          </a:prstGeom>
        </p:spPr>
        <p:txBody>
          <a:bodyPr/>
          <a:lstStyle>
            <a:lvl1pPr rtl="1">
              <a:defRPr sz="3200" b="1"/>
            </a:lvl1pPr>
          </a:lstStyle>
          <a:p>
            <a:r>
              <a:t>التباين بين عهدين رئيسيين</a:t>
            </a:r>
          </a:p>
        </p:txBody>
      </p:sp>
      <p:sp>
        <p:nvSpPr>
          <p:cNvPr id="6394" name="Text Box 5"/>
          <p:cNvSpPr txBox="1"/>
          <p:nvPr/>
        </p:nvSpPr>
        <p:spPr>
          <a:xfrm>
            <a:off x="8497569" y="0"/>
            <a:ext cx="544524" cy="421392"/>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latin typeface="Times New Roman"/>
                <a:ea typeface="Times New Roman"/>
                <a:cs typeface="Times New Roman"/>
                <a:sym typeface="Times New Roman"/>
              </a:defRPr>
            </a:lvl1pPr>
          </a:lstStyle>
          <a:p>
            <a:r>
              <a:t>116</a:t>
            </a:r>
          </a:p>
        </p:txBody>
      </p:sp>
      <p:graphicFrame>
        <p:nvGraphicFramePr>
          <p:cNvPr id="6395" name="Group 22"/>
          <p:cNvGraphicFramePr/>
          <p:nvPr/>
        </p:nvGraphicFramePr>
        <p:xfrm>
          <a:off x="76200" y="990600"/>
          <a:ext cx="8991600" cy="5686425"/>
        </p:xfrm>
        <a:graphic>
          <a:graphicData uri="http://schemas.openxmlformats.org/drawingml/2006/table">
            <a:tbl>
              <a:tblPr>
                <a:tableStyleId>{4C3C2611-4C71-4FC5-86AE-919BDF0F9419}</a:tableStyleId>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algn="l">
                        <a:defRPr sz="3200" b="1">
                          <a:solidFill>
                            <a:srgbClr val="FFFFFF"/>
                          </a:solidFill>
                          <a:effectLst/>
                        </a:defRPr>
                      </a:pPr>
                      <a:endParaRPr/>
                    </a:p>
                  </a:txBody>
                  <a:tcPr marL="45720" marR="4572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الإبراهيمي</a:t>
                      </a:r>
                    </a:p>
                  </a:txBody>
                  <a:tcPr marL="0" marR="0" marT="0" marB="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الموسوي</a:t>
                      </a:r>
                    </a:p>
                  </a:txBody>
                  <a:tcPr marL="0" marR="0" marT="0" marB="0" horzOverflow="overflow">
                    <a:lnL w="12700">
                      <a:miter lim="400000"/>
                    </a:lnL>
                    <a:lnR w="12700">
                      <a:miter lim="400000"/>
                    </a:lnR>
                    <a:lnT w="12700">
                      <a:miter lim="400000"/>
                    </a:lnT>
                    <a:lnB w="12700">
                      <a:miter lim="400000"/>
                    </a:lnB>
                    <a:solidFill>
                      <a:srgbClr val="000000"/>
                    </a:solidFill>
                  </a:tcPr>
                </a:tc>
                <a:extLst>
                  <a:ext uri="{0D108BD9-81ED-4DB2-BD59-A6C34878D82A}">
                    <a16:rowId xmlns:a16="http://schemas.microsoft.com/office/drawing/2014/main" val="10000"/>
                  </a:ext>
                </a:extLst>
              </a:tr>
              <a:tr h="1828800">
                <a:tc>
                  <a:txBody>
                    <a:bodyPr/>
                    <a:lstStyle/>
                    <a:p>
                      <a:pPr rtl="1">
                        <a:defRPr sz="2400" b="1" i="1">
                          <a:solidFill>
                            <a:srgbClr val="FFFFFF"/>
                          </a:solidFill>
                          <a:effectLst/>
                        </a:defRPr>
                      </a:pPr>
                      <a:r>
                        <a:rPr>
                          <a:latin typeface="Times New Roman"/>
                          <a:ea typeface="Times New Roman"/>
                          <a:cs typeface="Times New Roman"/>
                          <a:sym typeface="Times New Roman"/>
                        </a:rPr>
                        <a:t>المواعيد</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أرض، نسل، وبركة</a:t>
                      </a:r>
                    </a:p>
                    <a:p>
                      <a:pPr rtl="1">
                        <a:defRPr sz="2400" b="1">
                          <a:solidFill>
                            <a:srgbClr val="FFFFFF"/>
                          </a:solidFill>
                          <a:effectLst/>
                        </a:defRPr>
                      </a:pPr>
                      <a:r>
                        <a:t>(</a:t>
                      </a:r>
                      <a:r>
                        <a:rPr>
                          <a:latin typeface="Times New Roman"/>
                          <a:ea typeface="Times New Roman"/>
                          <a:cs typeface="Times New Roman"/>
                          <a:sym typeface="Times New Roman"/>
                        </a:rPr>
                        <a:t>دون الإشارة إلى</a:t>
                      </a:r>
                    </a:p>
                    <a:p>
                      <a:pPr rtl="1">
                        <a:defRPr sz="2400" b="1">
                          <a:solidFill>
                            <a:srgbClr val="FFFFFF"/>
                          </a:solidFill>
                          <a:effectLst/>
                        </a:defRPr>
                      </a:pPr>
                      <a:r>
                        <a:rPr>
                          <a:latin typeface="Times New Roman"/>
                          <a:ea typeface="Times New Roman"/>
                          <a:cs typeface="Times New Roman"/>
                          <a:sym typeface="Times New Roman"/>
                        </a:rPr>
                        <a:t>زمن التحقيق</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بركة للطاعة</a:t>
                      </a:r>
                    </a:p>
                    <a:p>
                      <a:pPr rtl="1">
                        <a:defRPr sz="2400" b="1">
                          <a:solidFill>
                            <a:srgbClr val="FFFFFF"/>
                          </a:solidFill>
                          <a:effectLst/>
                        </a:defRPr>
                      </a:pPr>
                      <a:r>
                        <a:rPr>
                          <a:latin typeface="Times New Roman"/>
                          <a:ea typeface="Times New Roman"/>
                          <a:cs typeface="Times New Roman"/>
                          <a:sym typeface="Times New Roman"/>
                        </a:rPr>
                        <a:t>ولعنة</a:t>
                      </a:r>
                    </a:p>
                    <a:p>
                      <a:pPr rtl="1">
                        <a:defRPr sz="2400" b="1">
                          <a:solidFill>
                            <a:srgbClr val="FFFFFF"/>
                          </a:solidFill>
                          <a:effectLst/>
                        </a:defRPr>
                      </a:pPr>
                      <a:r>
                        <a:rPr>
                          <a:latin typeface="Times New Roman"/>
                          <a:ea typeface="Times New Roman"/>
                          <a:cs typeface="Times New Roman"/>
                          <a:sym typeface="Times New Roman"/>
                        </a:rPr>
                        <a:t>للعصيان</a:t>
                      </a:r>
                    </a:p>
                    <a:p>
                      <a:pPr rtl="1">
                        <a:defRPr sz="2400" b="1">
                          <a:solidFill>
                            <a:srgbClr val="FFFFFF"/>
                          </a:solidFill>
                          <a:effectLst/>
                        </a:defRPr>
                      </a:pPr>
                      <a:r>
                        <a:t>(</a:t>
                      </a:r>
                      <a:r>
                        <a:rPr>
                          <a:latin typeface="Times New Roman"/>
                          <a:ea typeface="Times New Roman"/>
                          <a:cs typeface="Times New Roman"/>
                          <a:sym typeface="Times New Roman"/>
                        </a:rPr>
                        <a:t>لا </a:t>
                      </a:r>
                      <a:r>
                        <a:t>26</a:t>
                      </a:r>
                      <a:r>
                        <a:rPr>
                          <a:latin typeface="Times New Roman"/>
                          <a:ea typeface="Times New Roman"/>
                          <a:cs typeface="Times New Roman"/>
                          <a:sym typeface="Times New Roman"/>
                        </a:rPr>
                        <a:t>؛ تث </a:t>
                      </a:r>
                      <a:r>
                        <a:t>28)</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الشروط</a:t>
                      </a:r>
                    </a:p>
                  </a:txBody>
                  <a:tcPr marL="0" marR="0" marT="0" marB="0" horzOverflow="overflow">
                    <a:lnL w="12700">
                      <a:miter lim="400000"/>
                    </a:lnL>
                    <a:lnR w="12700">
                      <a:miter lim="400000"/>
                    </a:lnR>
                    <a:lnT w="12700">
                      <a:miter lim="400000"/>
                    </a:lnT>
                    <a:lnB w="12700">
                      <a:miter lim="400000"/>
                    </a:lnB>
                    <a:noFill/>
                  </a:tcPr>
                </a:tc>
                <a:tc>
                  <a:txBody>
                    <a:bodyPr/>
                    <a:lstStyle/>
                    <a:p>
                      <a:pPr>
                        <a:defRPr sz="1800">
                          <a:effectLst/>
                        </a:defRPr>
                      </a:pPr>
                      <a:r>
                        <a:rPr sz="2400" b="1">
                          <a:solidFill>
                            <a:srgbClr val="FFFFFF"/>
                          </a:solidFill>
                        </a:rPr>
                        <a:t>غير مشروط: "أنا سوف..."</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مشروط</a:t>
                      </a:r>
                      <a:r>
                        <a:t>: "</a:t>
                      </a:r>
                      <a:r>
                        <a:rPr>
                          <a:latin typeface="Times New Roman"/>
                          <a:ea typeface="Times New Roman"/>
                          <a:cs typeface="Times New Roman"/>
                          <a:sym typeface="Times New Roman"/>
                        </a:rPr>
                        <a:t>إذا أنت فعلتَ</a:t>
                      </a:r>
                      <a:r>
                        <a:t>...</a:t>
                      </a:r>
                    </a:p>
                    <a:p>
                      <a:pPr rtl="1">
                        <a:defRPr sz="2400" b="1">
                          <a:solidFill>
                            <a:srgbClr val="FFFFFF"/>
                          </a:solidFill>
                          <a:effectLst/>
                        </a:defRPr>
                      </a:pPr>
                      <a:r>
                        <a:rPr>
                          <a:latin typeface="Times New Roman"/>
                          <a:ea typeface="Times New Roman"/>
                          <a:cs typeface="Times New Roman"/>
                          <a:sym typeface="Times New Roman"/>
                        </a:rPr>
                        <a:t>إذن أنا سأفعل</a:t>
                      </a:r>
                      <a:r>
                        <a:t>..."</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2"/>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المشاركة</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إبراهيم نائمًا </a:t>
                      </a:r>
                    </a:p>
                    <a:p>
                      <a:pPr rtl="1">
                        <a:defRPr sz="2400" b="1">
                          <a:solidFill>
                            <a:srgbClr val="FFFFFF"/>
                          </a:solidFill>
                          <a:effectLst/>
                        </a:defRPr>
                      </a:pPr>
                      <a:r>
                        <a:t>(</a:t>
                      </a:r>
                      <a:r>
                        <a:rPr>
                          <a:latin typeface="Times New Roman"/>
                          <a:ea typeface="Times New Roman"/>
                          <a:cs typeface="Times New Roman"/>
                          <a:sym typeface="Times New Roman"/>
                        </a:rPr>
                        <a:t>تك </a:t>
                      </a:r>
                      <a:r>
                        <a:t>15: 17)</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وافقت إسرائيل على الانصياع</a:t>
                      </a:r>
                    </a:p>
                    <a:p>
                      <a:pPr rtl="1">
                        <a:defRPr sz="2400" b="1">
                          <a:solidFill>
                            <a:srgbClr val="FFFFFF"/>
                          </a:solidFill>
                          <a:effectLst/>
                        </a:defRPr>
                      </a:pPr>
                      <a:r>
                        <a:t>(</a:t>
                      </a:r>
                      <a:r>
                        <a:rPr>
                          <a:latin typeface="Times New Roman"/>
                          <a:ea typeface="Times New Roman"/>
                          <a:cs typeface="Times New Roman"/>
                          <a:sym typeface="Times New Roman"/>
                        </a:rPr>
                        <a:t>خر </a:t>
                      </a:r>
                      <a:r>
                        <a:t>18: 8)</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3"/>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التناظر</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أب إلى اِبن</a:t>
                      </a:r>
                    </a:p>
                    <a:p>
                      <a:pPr rtl="1">
                        <a:defRPr sz="2400" b="1">
                          <a:solidFill>
                            <a:srgbClr val="FFFFFF"/>
                          </a:solidFill>
                          <a:effectLst/>
                        </a:defRPr>
                      </a:pPr>
                      <a:r>
                        <a:t>(</a:t>
                      </a:r>
                      <a:r>
                        <a:rPr>
                          <a:latin typeface="Times New Roman"/>
                          <a:ea typeface="Times New Roman"/>
                          <a:cs typeface="Times New Roman"/>
                          <a:sym typeface="Times New Roman"/>
                        </a:rPr>
                        <a:t>عطيّة ملكية</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متسلط </a:t>
                      </a:r>
                      <a:r>
                        <a:t>(</a:t>
                      </a:r>
                      <a:r>
                        <a:rPr>
                          <a:latin typeface="Times New Roman"/>
                          <a:ea typeface="Times New Roman"/>
                          <a:cs typeface="Times New Roman"/>
                          <a:sym typeface="Times New Roman"/>
                        </a:rPr>
                        <a:t>ملك أعظم</a:t>
                      </a:r>
                      <a:r>
                        <a:t>) </a:t>
                      </a:r>
                      <a:r>
                        <a:rPr>
                          <a:latin typeface="Times New Roman"/>
                          <a:ea typeface="Times New Roman"/>
                          <a:cs typeface="Times New Roman"/>
                          <a:sym typeface="Times New Roman"/>
                        </a:rPr>
                        <a:t>إلى</a:t>
                      </a:r>
                    </a:p>
                    <a:p>
                      <a:pPr rtl="1">
                        <a:defRPr sz="2400" b="1">
                          <a:solidFill>
                            <a:srgbClr val="FFFFFF"/>
                          </a:solidFill>
                          <a:effectLst/>
                        </a:defRPr>
                      </a:pPr>
                      <a:r>
                        <a:rPr>
                          <a:latin typeface="Times New Roman"/>
                          <a:ea typeface="Times New Roman"/>
                          <a:cs typeface="Times New Roman"/>
                          <a:sym typeface="Times New Roman"/>
                        </a:rPr>
                        <a:t>تابع </a:t>
                      </a:r>
                      <a:r>
                        <a:t>(</a:t>
                      </a:r>
                      <a:r>
                        <a:rPr>
                          <a:latin typeface="Times New Roman"/>
                          <a:ea typeface="Times New Roman"/>
                          <a:cs typeface="Times New Roman"/>
                          <a:sym typeface="Times New Roman"/>
                        </a:rPr>
                        <a:t>أمة خادمة</a:t>
                      </a:r>
                      <a:r>
                        <a:t>)</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4"/>
                  </a:ext>
                </a:extLst>
              </a:tr>
            </a:tbl>
          </a:graphicData>
        </a:graphic>
      </p:graphicFrame>
      <p:sp>
        <p:nvSpPr>
          <p:cNvPr id="6396" name="Oval 7"/>
          <p:cNvSpPr/>
          <p:nvPr/>
        </p:nvSpPr>
        <p:spPr>
          <a:xfrm>
            <a:off x="6105061" y="5368069"/>
            <a:ext cx="3744259" cy="1518792"/>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
        <p:nvSpPr>
          <p:cNvPr id="6397" name="Oval 8"/>
          <p:cNvSpPr/>
          <p:nvPr/>
        </p:nvSpPr>
        <p:spPr>
          <a:xfrm>
            <a:off x="6032903" y="1183284"/>
            <a:ext cx="3888571" cy="2337710"/>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Tree>
  </p:cSld>
  <p:clrMapOvr>
    <a:masterClrMapping/>
  </p:clrMapOvr>
  <mc:AlternateContent xmlns:mc="http://schemas.openxmlformats.org/markup-compatibility/2006" xmlns:p14="http://schemas.microsoft.com/office/powerpoint/2010/main">
    <mc:Choice Requires="p14">
      <p:transition spd="slow" p14:dur="1200">
        <p:fade thruBlk="1"/>
      </p:transition>
    </mc:Choice>
    <mc:Fallback xmlns:a14="http://schemas.microsoft.com/office/drawing/2010/main" xmlns:m="http://schemas.openxmlformats.org/officeDocument/2006/math" xmlns="">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0" nodeType="afterEffect">
                                  <p:stCondLst>
                                    <p:cond delay="0"/>
                                  </p:stCondLst>
                                  <p:iterate>
                                    <p:tmAbs val="0"/>
                                  </p:iterate>
                                  <p:childTnLst>
                                    <p:set>
                                      <p:cBhvr>
                                        <p:cTn id="6" fill="hold"/>
                                        <p:tgtEl>
                                          <p:spTgt spid="6397"/>
                                        </p:tgtEl>
                                        <p:attrNameLst>
                                          <p:attrName>style.visibility</p:attrName>
                                        </p:attrNameLst>
                                      </p:cBhvr>
                                      <p:to>
                                        <p:strVal val="visible"/>
                                      </p:to>
                                    </p:set>
                                    <p:anim calcmode="lin" valueType="num">
                                      <p:cBhvr>
                                        <p:cTn id="7" dur="600" fill="hold"/>
                                        <p:tgtEl>
                                          <p:spTgt spid="6397"/>
                                        </p:tgtEl>
                                        <p:attrNameLst>
                                          <p:attrName>ppt_w</p:attrName>
                                        </p:attrNameLst>
                                      </p:cBhvr>
                                      <p:tavLst>
                                        <p:tav tm="0">
                                          <p:val>
                                            <p:fltVal val="0"/>
                                          </p:val>
                                        </p:tav>
                                        <p:tav tm="100000">
                                          <p:val>
                                            <p:strVal val="#ppt_w"/>
                                          </p:val>
                                        </p:tav>
                                      </p:tavLst>
                                    </p:anim>
                                    <p:anim calcmode="lin" valueType="num">
                                      <p:cBhvr>
                                        <p:cTn id="8" dur="600" fill="hold"/>
                                        <p:tgtEl>
                                          <p:spTgt spid="6397"/>
                                        </p:tgtEl>
                                        <p:attrNameLst>
                                          <p:attrName>ppt_h</p:attrName>
                                        </p:attrNameLst>
                                      </p:cBhvr>
                                      <p:tavLst>
                                        <p:tav tm="0">
                                          <p:val>
                                            <p:fltVal val="0"/>
                                          </p:val>
                                        </p:tav>
                                        <p:tav tm="100000">
                                          <p:val>
                                            <p:strVal val="#ppt_h"/>
                                          </p:val>
                                        </p:tav>
                                      </p:tavLst>
                                    </p:anim>
                                    <p:anim calcmode="lin" valueType="num">
                                      <p:cBhvr>
                                        <p:cTn id="9" dur="600" fill="hold"/>
                                        <p:tgtEl>
                                          <p:spTgt spid="6397"/>
                                        </p:tgtEl>
                                        <p:attrNameLst>
                                          <p:attrName>ppt_x</p:attrName>
                                        </p:attrNameLst>
                                      </p:cBhvr>
                                      <p:tavLst>
                                        <p:tav tm="0" fmla="#ppt_x+(cos(-2*pi*(1-$))*-#ppt_x-sin(-2*pi*(1-$))*(1-#ppt_y))*(1-$)">
                                          <p:val>
                                            <p:fltVal val="0"/>
                                          </p:val>
                                        </p:tav>
                                        <p:tav tm="100000">
                                          <p:val>
                                            <p:fltVal val="1"/>
                                          </p:val>
                                        </p:tav>
                                      </p:tavLst>
                                    </p:anim>
                                    <p:anim calcmode="lin" valueType="num">
                                      <p:cBhvr>
                                        <p:cTn id="10" dur="600" fill="hold"/>
                                        <p:tgtEl>
                                          <p:spTgt spid="6397"/>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600"/>
                            </p:stCondLst>
                            <p:childTnLst>
                              <p:par>
                                <p:cTn id="12" presetID="15" presetClass="entr" presetSubtype="12" fill="hold" grpId="0" nodeType="afterEffect">
                                  <p:stCondLst>
                                    <p:cond delay="0"/>
                                  </p:stCondLst>
                                  <p:iterate>
                                    <p:tmAbs val="0"/>
                                  </p:iterate>
                                  <p:childTnLst>
                                    <p:set>
                                      <p:cBhvr>
                                        <p:cTn id="13" fill="hold"/>
                                        <p:tgtEl>
                                          <p:spTgt spid="6396"/>
                                        </p:tgtEl>
                                        <p:attrNameLst>
                                          <p:attrName>style.visibility</p:attrName>
                                        </p:attrNameLst>
                                      </p:cBhvr>
                                      <p:to>
                                        <p:strVal val="visible"/>
                                      </p:to>
                                    </p:set>
                                    <p:anim calcmode="lin" valueType="num">
                                      <p:cBhvr>
                                        <p:cTn id="14" dur="600" fill="hold"/>
                                        <p:tgtEl>
                                          <p:spTgt spid="6396"/>
                                        </p:tgtEl>
                                        <p:attrNameLst>
                                          <p:attrName>ppt_w</p:attrName>
                                        </p:attrNameLst>
                                      </p:cBhvr>
                                      <p:tavLst>
                                        <p:tav tm="0">
                                          <p:val>
                                            <p:fltVal val="0"/>
                                          </p:val>
                                        </p:tav>
                                        <p:tav tm="100000">
                                          <p:val>
                                            <p:strVal val="#ppt_w"/>
                                          </p:val>
                                        </p:tav>
                                      </p:tavLst>
                                    </p:anim>
                                    <p:anim calcmode="lin" valueType="num">
                                      <p:cBhvr>
                                        <p:cTn id="15" dur="600" fill="hold"/>
                                        <p:tgtEl>
                                          <p:spTgt spid="6396"/>
                                        </p:tgtEl>
                                        <p:attrNameLst>
                                          <p:attrName>ppt_h</p:attrName>
                                        </p:attrNameLst>
                                      </p:cBhvr>
                                      <p:tavLst>
                                        <p:tav tm="0">
                                          <p:val>
                                            <p:fltVal val="0"/>
                                          </p:val>
                                        </p:tav>
                                        <p:tav tm="100000">
                                          <p:val>
                                            <p:strVal val="#ppt_h"/>
                                          </p:val>
                                        </p:tav>
                                      </p:tavLst>
                                    </p:anim>
                                    <p:anim calcmode="lin" valueType="num">
                                      <p:cBhvr>
                                        <p:cTn id="16" dur="600" fill="hold"/>
                                        <p:tgtEl>
                                          <p:spTgt spid="6396"/>
                                        </p:tgtEl>
                                        <p:attrNameLst>
                                          <p:attrName>ppt_x</p:attrName>
                                        </p:attrNameLst>
                                      </p:cBhvr>
                                      <p:tavLst>
                                        <p:tav tm="0" fmla="#ppt_x+(cos(-2*pi*(1-$))*-#ppt_x-sin(-2*pi*(1-$))*(1-#ppt_y))*(1-$)">
                                          <p:val>
                                            <p:fltVal val="0"/>
                                          </p:val>
                                        </p:tav>
                                        <p:tav tm="100000">
                                          <p:val>
                                            <p:fltVal val="1"/>
                                          </p:val>
                                        </p:tav>
                                      </p:tavLst>
                                    </p:anim>
                                    <p:anim calcmode="lin" valueType="num">
                                      <p:cBhvr>
                                        <p:cTn id="17" dur="600" fill="hold"/>
                                        <p:tgtEl>
                                          <p:spTgt spid="639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96" grpId="0" animBg="1" advAuto="0"/>
      <p:bldP spid="6397" grpId="0"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99"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6400" name="Picture 3" descr="Picture 3"/>
          <p:cNvPicPr>
            <a:picLocks noChangeAspect="1"/>
          </p:cNvPicPr>
          <p:nvPr/>
        </p:nvPicPr>
        <p:blipFill>
          <a:blip r:embed="rId3"/>
          <a:stretch>
            <a:fillRect/>
          </a:stretch>
        </p:blipFill>
        <p:spPr>
          <a:xfrm>
            <a:off x="1143000" y="914400"/>
            <a:ext cx="7239000" cy="5715000"/>
          </a:xfrm>
          <a:prstGeom prst="rect">
            <a:avLst/>
          </a:prstGeom>
          <a:ln w="12700">
            <a:miter lim="400000"/>
          </a:ln>
        </p:spPr>
      </p:pic>
      <p:sp>
        <p:nvSpPr>
          <p:cNvPr id="6401" name="Title 5"/>
          <p:cNvSpPr txBox="1">
            <a:spLocks noGrp="1"/>
          </p:cNvSpPr>
          <p:nvPr>
            <p:ph type="title" idx="4294967295"/>
          </p:nvPr>
        </p:nvSpPr>
        <p:spPr>
          <a:xfrm>
            <a:off x="0" y="0"/>
            <a:ext cx="9144000" cy="914400"/>
          </a:xfrm>
          <a:prstGeom prst="rect">
            <a:avLst/>
          </a:prstGeom>
        </p:spPr>
        <p:txBody>
          <a:bodyPr/>
          <a:lstStyle>
            <a:lvl1pPr rtl="1">
              <a:defRPr sz="3200" b="1"/>
            </a:lvl1pPr>
          </a:lstStyle>
          <a:p>
            <a:r>
              <a:t>التباين بين عهدين رئيسيين</a:t>
            </a:r>
          </a:p>
        </p:txBody>
      </p:sp>
      <p:sp>
        <p:nvSpPr>
          <p:cNvPr id="6402" name="Text Box 5"/>
          <p:cNvSpPr txBox="1"/>
          <p:nvPr/>
        </p:nvSpPr>
        <p:spPr>
          <a:xfrm>
            <a:off x="8497569" y="0"/>
            <a:ext cx="544524" cy="421392"/>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latin typeface="Times New Roman"/>
                <a:ea typeface="Times New Roman"/>
                <a:cs typeface="Times New Roman"/>
                <a:sym typeface="Times New Roman"/>
              </a:defRPr>
            </a:lvl1pPr>
          </a:lstStyle>
          <a:p>
            <a:r>
              <a:t>116</a:t>
            </a:r>
          </a:p>
        </p:txBody>
      </p:sp>
      <p:graphicFrame>
        <p:nvGraphicFramePr>
          <p:cNvPr id="6403" name="Table 7"/>
          <p:cNvGraphicFramePr/>
          <p:nvPr/>
        </p:nvGraphicFramePr>
        <p:xfrm>
          <a:off x="76200" y="990600"/>
          <a:ext cx="8991600" cy="5686425"/>
        </p:xfrm>
        <a:graphic>
          <a:graphicData uri="http://schemas.openxmlformats.org/drawingml/2006/table">
            <a:tbl>
              <a:tblPr>
                <a:tableStyleId>{4C3C2611-4C71-4FC5-86AE-919BDF0F9419}</a:tableStyleId>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algn="l">
                        <a:defRPr sz="3200" b="1">
                          <a:solidFill>
                            <a:srgbClr val="FFFFFF"/>
                          </a:solidFill>
                          <a:effectLst/>
                        </a:defRPr>
                      </a:pPr>
                      <a:endParaRPr/>
                    </a:p>
                  </a:txBody>
                  <a:tcPr marL="45720" marR="4572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الإبراهيمي</a:t>
                      </a:r>
                    </a:p>
                  </a:txBody>
                  <a:tcPr marL="0" marR="0" marT="0" marB="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الموسوي</a:t>
                      </a:r>
                    </a:p>
                  </a:txBody>
                  <a:tcPr marL="0" marR="0" marT="0" marB="0" horzOverflow="overflow">
                    <a:lnL w="12700">
                      <a:miter lim="400000"/>
                    </a:lnL>
                    <a:lnR w="12700">
                      <a:miter lim="400000"/>
                    </a:lnR>
                    <a:lnT w="12700">
                      <a:miter lim="400000"/>
                    </a:lnT>
                    <a:lnB w="12700">
                      <a:miter lim="400000"/>
                    </a:lnB>
                    <a:solidFill>
                      <a:srgbClr val="000000"/>
                    </a:solidFill>
                  </a:tcPr>
                </a:tc>
                <a:extLst>
                  <a:ext uri="{0D108BD9-81ED-4DB2-BD59-A6C34878D82A}">
                    <a16:rowId xmlns:a16="http://schemas.microsoft.com/office/drawing/2014/main" val="10000"/>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الشكل</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شفوي </a:t>
                      </a:r>
                      <a:r>
                        <a:t>(</a:t>
                      </a:r>
                      <a:r>
                        <a:rPr>
                          <a:latin typeface="Times New Roman"/>
                          <a:ea typeface="Times New Roman"/>
                          <a:cs typeface="Times New Roman"/>
                          <a:sym typeface="Times New Roman"/>
                        </a:rPr>
                        <a:t>بدون</a:t>
                      </a:r>
                    </a:p>
                    <a:p>
                      <a:pPr rtl="1">
                        <a:defRPr sz="2400" b="1">
                          <a:solidFill>
                            <a:srgbClr val="FFFFFF"/>
                          </a:solidFill>
                          <a:effectLst/>
                        </a:defRPr>
                      </a:pPr>
                      <a:r>
                        <a:rPr>
                          <a:latin typeface="Times New Roman"/>
                          <a:ea typeface="Times New Roman"/>
                          <a:cs typeface="Times New Roman"/>
                          <a:sym typeface="Times New Roman"/>
                        </a:rPr>
                        <a:t>شروط مكتوبة</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مكتوب على ألواح حجر</a:t>
                      </a:r>
                    </a:p>
                    <a:p>
                      <a:pPr rtl="1">
                        <a:defRPr sz="2400" b="1">
                          <a:solidFill>
                            <a:srgbClr val="FFFFFF"/>
                          </a:solidFill>
                          <a:effectLst/>
                        </a:defRPr>
                      </a:pPr>
                      <a:r>
                        <a:rPr>
                          <a:latin typeface="Times New Roman"/>
                          <a:ea typeface="Times New Roman"/>
                          <a:cs typeface="Times New Roman"/>
                          <a:sym typeface="Times New Roman"/>
                        </a:rPr>
                        <a:t>وأسفار موسى الخمسة</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r h="1828800">
                <a:tc>
                  <a:txBody>
                    <a:bodyPr/>
                    <a:lstStyle/>
                    <a:p>
                      <a:pPr rtl="1">
                        <a:defRPr sz="2400" b="1" i="1">
                          <a:solidFill>
                            <a:srgbClr val="FFFFFF"/>
                          </a:solidFill>
                          <a:effectLst/>
                        </a:defRPr>
                      </a:pPr>
                      <a:r>
                        <a:rPr>
                          <a:latin typeface="Times New Roman"/>
                          <a:ea typeface="Times New Roman"/>
                          <a:cs typeface="Times New Roman"/>
                          <a:sym typeface="Times New Roman"/>
                        </a:rPr>
                        <a:t>التأكيد</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بركة على</a:t>
                      </a:r>
                    </a:p>
                    <a:p>
                      <a:pPr rtl="1">
                        <a:defRPr sz="2400" b="1">
                          <a:solidFill>
                            <a:srgbClr val="FFFFFF"/>
                          </a:solidFill>
                          <a:effectLst/>
                        </a:defRPr>
                      </a:pPr>
                      <a:r>
                        <a:rPr>
                          <a:latin typeface="Times New Roman"/>
                          <a:ea typeface="Times New Roman"/>
                          <a:cs typeface="Times New Roman"/>
                          <a:sym typeface="Times New Roman"/>
                        </a:rPr>
                        <a:t>التأديب</a:t>
                      </a:r>
                      <a:r>
                        <a:t>/ </a:t>
                      </a:r>
                      <a:r>
                        <a:rPr>
                          <a:latin typeface="Times New Roman"/>
                          <a:ea typeface="Times New Roman"/>
                          <a:cs typeface="Times New Roman"/>
                          <a:sym typeface="Times New Roman"/>
                        </a:rPr>
                        <a:t>الدينونة</a:t>
                      </a:r>
                    </a:p>
                    <a:p>
                      <a:pPr rtl="1">
                        <a:defRPr sz="2400" b="1">
                          <a:solidFill>
                            <a:srgbClr val="FFFFFF"/>
                          </a:solidFill>
                          <a:effectLst/>
                        </a:defRPr>
                      </a:pPr>
                      <a:r>
                        <a:t>(</a:t>
                      </a:r>
                      <a:r>
                        <a:rPr>
                          <a:latin typeface="Times New Roman"/>
                          <a:ea typeface="Times New Roman"/>
                          <a:cs typeface="Times New Roman"/>
                          <a:sym typeface="Times New Roman"/>
                        </a:rPr>
                        <a:t>خمس </a:t>
                      </a:r>
                      <a:r>
                        <a:t>"</a:t>
                      </a:r>
                      <a:r>
                        <a:rPr>
                          <a:latin typeface="Times New Roman"/>
                          <a:ea typeface="Times New Roman"/>
                          <a:cs typeface="Times New Roman"/>
                          <a:sym typeface="Times New Roman"/>
                        </a:rPr>
                        <a:t>بركات</a:t>
                      </a:r>
                      <a:r>
                        <a:t>" </a:t>
                      </a:r>
                      <a:r>
                        <a:rPr>
                          <a:latin typeface="Times New Roman"/>
                          <a:ea typeface="Times New Roman"/>
                          <a:cs typeface="Times New Roman"/>
                          <a:sym typeface="Times New Roman"/>
                        </a:rPr>
                        <a:t>في</a:t>
                      </a:r>
                    </a:p>
                    <a:p>
                      <a:pPr rtl="1">
                        <a:defRPr sz="2400" b="1">
                          <a:solidFill>
                            <a:srgbClr val="FFFFFF"/>
                          </a:solidFill>
                          <a:effectLst/>
                        </a:defRPr>
                      </a:pPr>
                      <a:r>
                        <a:rPr>
                          <a:latin typeface="Times New Roman"/>
                          <a:ea typeface="Times New Roman"/>
                          <a:cs typeface="Times New Roman"/>
                          <a:sym typeface="Times New Roman"/>
                        </a:rPr>
                        <a:t>تك </a:t>
                      </a:r>
                      <a:r>
                        <a:t>12: 1- 3)</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دينونة</a:t>
                      </a:r>
                      <a:r>
                        <a:t>/ </a:t>
                      </a:r>
                      <a:r>
                        <a:rPr>
                          <a:latin typeface="Times New Roman"/>
                          <a:ea typeface="Times New Roman"/>
                          <a:cs typeface="Times New Roman"/>
                          <a:sym typeface="Times New Roman"/>
                        </a:rPr>
                        <a:t>تأديب </a:t>
                      </a:r>
                    </a:p>
                    <a:p>
                      <a:pPr rtl="1">
                        <a:defRPr sz="2400" b="1">
                          <a:solidFill>
                            <a:srgbClr val="FFFFFF"/>
                          </a:solidFill>
                          <a:effectLst/>
                        </a:defRPr>
                      </a:pPr>
                      <a:r>
                        <a:rPr>
                          <a:latin typeface="Times New Roman"/>
                          <a:ea typeface="Times New Roman"/>
                          <a:cs typeface="Times New Roman"/>
                          <a:sym typeface="Times New Roman"/>
                        </a:rPr>
                        <a:t>على البركة</a:t>
                      </a:r>
                    </a:p>
                    <a:p>
                      <a:pPr rtl="1">
                        <a:defRPr sz="2400" b="1">
                          <a:solidFill>
                            <a:srgbClr val="FFFFFF"/>
                          </a:solidFill>
                          <a:effectLst/>
                        </a:defRPr>
                      </a:pPr>
                      <a:r>
                        <a:t>(</a:t>
                      </a:r>
                      <a:r>
                        <a:rPr>
                          <a:latin typeface="Times New Roman"/>
                          <a:ea typeface="Times New Roman"/>
                          <a:cs typeface="Times New Roman"/>
                          <a:sym typeface="Times New Roman"/>
                        </a:rPr>
                        <a:t>تباين بين تث </a:t>
                      </a:r>
                      <a:r>
                        <a:t>28: 1- 14 </a:t>
                      </a:r>
                      <a:r>
                        <a:rPr>
                          <a:latin typeface="Times New Roman"/>
                          <a:ea typeface="Times New Roman"/>
                          <a:cs typeface="Times New Roman"/>
                          <a:sym typeface="Times New Roman"/>
                        </a:rPr>
                        <a:t>و</a:t>
                      </a:r>
                    </a:p>
                    <a:p>
                      <a:pPr rtl="1">
                        <a:defRPr sz="2400" b="1">
                          <a:solidFill>
                            <a:srgbClr val="FFFFFF"/>
                          </a:solidFill>
                          <a:effectLst/>
                        </a:defRPr>
                      </a:pPr>
                      <a:r>
                        <a:rPr>
                          <a:latin typeface="Times New Roman"/>
                          <a:ea typeface="Times New Roman"/>
                          <a:cs typeface="Times New Roman"/>
                          <a:sym typeface="Times New Roman"/>
                        </a:rPr>
                        <a:t>تث </a:t>
                      </a:r>
                      <a:r>
                        <a:t>28: 15: 68)</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2"/>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المسيح</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نسل نهائي</a:t>
                      </a:r>
                    </a:p>
                    <a:p>
                      <a:pPr rtl="1">
                        <a:defRPr sz="2400" b="1">
                          <a:solidFill>
                            <a:srgbClr val="FFFFFF"/>
                          </a:solidFill>
                          <a:effectLst/>
                        </a:defRPr>
                      </a:pPr>
                      <a:r>
                        <a:t>(</a:t>
                      </a:r>
                      <a:r>
                        <a:rPr>
                          <a:latin typeface="Times New Roman"/>
                          <a:ea typeface="Times New Roman"/>
                          <a:cs typeface="Times New Roman"/>
                          <a:sym typeface="Times New Roman"/>
                        </a:rPr>
                        <a:t>تكوين </a:t>
                      </a:r>
                      <a:r>
                        <a:t>12: 3)</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ممثلة في خيمة الاجتماع</a:t>
                      </a:r>
                    </a:p>
                    <a:p>
                      <a:pPr rtl="1">
                        <a:defRPr sz="2400" b="1">
                          <a:solidFill>
                            <a:srgbClr val="FFFFFF"/>
                          </a:solidFill>
                          <a:effectLst/>
                        </a:defRPr>
                      </a:pPr>
                      <a:r>
                        <a:t>(</a:t>
                      </a:r>
                      <a:r>
                        <a:rPr>
                          <a:latin typeface="Times New Roman"/>
                          <a:ea typeface="Times New Roman"/>
                          <a:cs typeface="Times New Roman"/>
                          <a:sym typeface="Times New Roman"/>
                        </a:rPr>
                        <a:t>عب </a:t>
                      </a:r>
                      <a:r>
                        <a:t>8 – 10)</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3"/>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العلامة</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الختان</a:t>
                      </a:r>
                    </a:p>
                    <a:p>
                      <a:pPr rtl="1">
                        <a:defRPr sz="2400" b="1">
                          <a:solidFill>
                            <a:srgbClr val="FFFFFF"/>
                          </a:solidFill>
                          <a:effectLst/>
                        </a:defRPr>
                      </a:pPr>
                      <a:r>
                        <a:t>(</a:t>
                      </a:r>
                      <a:r>
                        <a:rPr>
                          <a:latin typeface="Times New Roman"/>
                          <a:ea typeface="Times New Roman"/>
                          <a:cs typeface="Times New Roman"/>
                          <a:sym typeface="Times New Roman"/>
                        </a:rPr>
                        <a:t>تك </a:t>
                      </a:r>
                      <a:r>
                        <a:t>17: 11)</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السبت</a:t>
                      </a:r>
                    </a:p>
                    <a:p>
                      <a:pPr rtl="1">
                        <a:defRPr sz="2400" b="1">
                          <a:solidFill>
                            <a:srgbClr val="FFFFFF"/>
                          </a:solidFill>
                          <a:effectLst/>
                        </a:defRPr>
                      </a:pPr>
                      <a:r>
                        <a:t>(</a:t>
                      </a:r>
                      <a:r>
                        <a:rPr>
                          <a:latin typeface="Times New Roman"/>
                          <a:ea typeface="Times New Roman"/>
                          <a:cs typeface="Times New Roman"/>
                          <a:sym typeface="Times New Roman"/>
                        </a:rPr>
                        <a:t>خر </a:t>
                      </a:r>
                      <a:r>
                        <a:t>31: 13</a:t>
                      </a:r>
                      <a:r>
                        <a:rPr>
                          <a:latin typeface="Times New Roman"/>
                          <a:ea typeface="Times New Roman"/>
                          <a:cs typeface="Times New Roman"/>
                          <a:sym typeface="Times New Roman"/>
                        </a:rPr>
                        <a:t>، </a:t>
                      </a:r>
                      <a:r>
                        <a:t>17)</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4"/>
                  </a:ext>
                </a:extLst>
              </a:tr>
            </a:tbl>
          </a:graphicData>
        </a:graphic>
      </p:graphicFrame>
      <p:sp>
        <p:nvSpPr>
          <p:cNvPr id="6404" name="Oval 8"/>
          <p:cNvSpPr/>
          <p:nvPr/>
        </p:nvSpPr>
        <p:spPr>
          <a:xfrm>
            <a:off x="5951075" y="4199216"/>
            <a:ext cx="3744259" cy="1518791"/>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
        <p:nvSpPr>
          <p:cNvPr id="6405" name="Oval 9"/>
          <p:cNvSpPr/>
          <p:nvPr/>
        </p:nvSpPr>
        <p:spPr>
          <a:xfrm>
            <a:off x="5951075" y="1313155"/>
            <a:ext cx="3744259" cy="1518792"/>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Tree>
  </p:cSld>
  <p:clrMapOvr>
    <a:masterClrMapping/>
  </p:clrMapOvr>
  <mc:AlternateContent xmlns:mc="http://schemas.openxmlformats.org/markup-compatibility/2006" xmlns:p14="http://schemas.microsoft.com/office/powerpoint/2010/main">
    <mc:Choice Requires="p14">
      <p:transition spd="slow" p14:dur="1200">
        <p:fade thruBlk="1"/>
      </p:transition>
    </mc:Choice>
    <mc:Fallback xmlns:a14="http://schemas.microsoft.com/office/drawing/2010/main" xmlns:m="http://schemas.openxmlformats.org/officeDocument/2006/math" xmlns="">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0" nodeType="afterEffect">
                                  <p:stCondLst>
                                    <p:cond delay="0"/>
                                  </p:stCondLst>
                                  <p:iterate>
                                    <p:tmAbs val="0"/>
                                  </p:iterate>
                                  <p:childTnLst>
                                    <p:set>
                                      <p:cBhvr>
                                        <p:cTn id="6" fill="hold"/>
                                        <p:tgtEl>
                                          <p:spTgt spid="6405"/>
                                        </p:tgtEl>
                                        <p:attrNameLst>
                                          <p:attrName>style.visibility</p:attrName>
                                        </p:attrNameLst>
                                      </p:cBhvr>
                                      <p:to>
                                        <p:strVal val="visible"/>
                                      </p:to>
                                    </p:set>
                                    <p:anim calcmode="lin" valueType="num">
                                      <p:cBhvr>
                                        <p:cTn id="7" dur="600" fill="hold"/>
                                        <p:tgtEl>
                                          <p:spTgt spid="6405"/>
                                        </p:tgtEl>
                                        <p:attrNameLst>
                                          <p:attrName>ppt_w</p:attrName>
                                        </p:attrNameLst>
                                      </p:cBhvr>
                                      <p:tavLst>
                                        <p:tav tm="0">
                                          <p:val>
                                            <p:fltVal val="0"/>
                                          </p:val>
                                        </p:tav>
                                        <p:tav tm="100000">
                                          <p:val>
                                            <p:strVal val="#ppt_w"/>
                                          </p:val>
                                        </p:tav>
                                      </p:tavLst>
                                    </p:anim>
                                    <p:anim calcmode="lin" valueType="num">
                                      <p:cBhvr>
                                        <p:cTn id="8" dur="600" fill="hold"/>
                                        <p:tgtEl>
                                          <p:spTgt spid="6405"/>
                                        </p:tgtEl>
                                        <p:attrNameLst>
                                          <p:attrName>ppt_h</p:attrName>
                                        </p:attrNameLst>
                                      </p:cBhvr>
                                      <p:tavLst>
                                        <p:tav tm="0">
                                          <p:val>
                                            <p:fltVal val="0"/>
                                          </p:val>
                                        </p:tav>
                                        <p:tav tm="100000">
                                          <p:val>
                                            <p:strVal val="#ppt_h"/>
                                          </p:val>
                                        </p:tav>
                                      </p:tavLst>
                                    </p:anim>
                                    <p:anim calcmode="lin" valueType="num">
                                      <p:cBhvr>
                                        <p:cTn id="9" dur="600" fill="hold"/>
                                        <p:tgtEl>
                                          <p:spTgt spid="6405"/>
                                        </p:tgtEl>
                                        <p:attrNameLst>
                                          <p:attrName>ppt_x</p:attrName>
                                        </p:attrNameLst>
                                      </p:cBhvr>
                                      <p:tavLst>
                                        <p:tav tm="0" fmla="#ppt_x+(cos(-2*pi*(1-$))*-#ppt_x-sin(-2*pi*(1-$))*(1-#ppt_y))*(1-$)">
                                          <p:val>
                                            <p:fltVal val="0"/>
                                          </p:val>
                                        </p:tav>
                                        <p:tav tm="100000">
                                          <p:val>
                                            <p:fltVal val="1"/>
                                          </p:val>
                                        </p:tav>
                                      </p:tavLst>
                                    </p:anim>
                                    <p:anim calcmode="lin" valueType="num">
                                      <p:cBhvr>
                                        <p:cTn id="10" dur="600" fill="hold"/>
                                        <p:tgtEl>
                                          <p:spTgt spid="6405"/>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600"/>
                            </p:stCondLst>
                            <p:childTnLst>
                              <p:par>
                                <p:cTn id="12" presetID="15" presetClass="entr" presetSubtype="12" fill="hold" grpId="0" nodeType="afterEffect">
                                  <p:stCondLst>
                                    <p:cond delay="0"/>
                                  </p:stCondLst>
                                  <p:iterate>
                                    <p:tmAbs val="0"/>
                                  </p:iterate>
                                  <p:childTnLst>
                                    <p:set>
                                      <p:cBhvr>
                                        <p:cTn id="13" fill="hold"/>
                                        <p:tgtEl>
                                          <p:spTgt spid="6404"/>
                                        </p:tgtEl>
                                        <p:attrNameLst>
                                          <p:attrName>style.visibility</p:attrName>
                                        </p:attrNameLst>
                                      </p:cBhvr>
                                      <p:to>
                                        <p:strVal val="visible"/>
                                      </p:to>
                                    </p:set>
                                    <p:anim calcmode="lin" valueType="num">
                                      <p:cBhvr>
                                        <p:cTn id="14" dur="600" fill="hold"/>
                                        <p:tgtEl>
                                          <p:spTgt spid="6404"/>
                                        </p:tgtEl>
                                        <p:attrNameLst>
                                          <p:attrName>ppt_w</p:attrName>
                                        </p:attrNameLst>
                                      </p:cBhvr>
                                      <p:tavLst>
                                        <p:tav tm="0">
                                          <p:val>
                                            <p:fltVal val="0"/>
                                          </p:val>
                                        </p:tav>
                                        <p:tav tm="100000">
                                          <p:val>
                                            <p:strVal val="#ppt_w"/>
                                          </p:val>
                                        </p:tav>
                                      </p:tavLst>
                                    </p:anim>
                                    <p:anim calcmode="lin" valueType="num">
                                      <p:cBhvr>
                                        <p:cTn id="15" dur="600" fill="hold"/>
                                        <p:tgtEl>
                                          <p:spTgt spid="6404"/>
                                        </p:tgtEl>
                                        <p:attrNameLst>
                                          <p:attrName>ppt_h</p:attrName>
                                        </p:attrNameLst>
                                      </p:cBhvr>
                                      <p:tavLst>
                                        <p:tav tm="0">
                                          <p:val>
                                            <p:fltVal val="0"/>
                                          </p:val>
                                        </p:tav>
                                        <p:tav tm="100000">
                                          <p:val>
                                            <p:strVal val="#ppt_h"/>
                                          </p:val>
                                        </p:tav>
                                      </p:tavLst>
                                    </p:anim>
                                    <p:anim calcmode="lin" valueType="num">
                                      <p:cBhvr>
                                        <p:cTn id="16" dur="600" fill="hold"/>
                                        <p:tgtEl>
                                          <p:spTgt spid="6404"/>
                                        </p:tgtEl>
                                        <p:attrNameLst>
                                          <p:attrName>ppt_x</p:attrName>
                                        </p:attrNameLst>
                                      </p:cBhvr>
                                      <p:tavLst>
                                        <p:tav tm="0" fmla="#ppt_x+(cos(-2*pi*(1-$))*-#ppt_x-sin(-2*pi*(1-$))*(1-#ppt_y))*(1-$)">
                                          <p:val>
                                            <p:fltVal val="0"/>
                                          </p:val>
                                        </p:tav>
                                        <p:tav tm="100000">
                                          <p:val>
                                            <p:fltVal val="1"/>
                                          </p:val>
                                        </p:tav>
                                      </p:tavLst>
                                    </p:anim>
                                    <p:anim calcmode="lin" valueType="num">
                                      <p:cBhvr>
                                        <p:cTn id="17" dur="600" fill="hold"/>
                                        <p:tgtEl>
                                          <p:spTgt spid="640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4" grpId="0" animBg="1" advAuto="0"/>
      <p:bldP spid="6405" grpId="0" animBg="1" advAuto="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7" name="Rectangle 2"/>
          <p:cNvSpPr txBox="1">
            <a:spLocks noGrp="1"/>
          </p:cNvSpPr>
          <p:nvPr>
            <p:ph type="title"/>
          </p:nvPr>
        </p:nvSpPr>
        <p:spPr>
          <a:prstGeom prst="rect">
            <a:avLst/>
          </a:prstGeom>
        </p:spPr>
        <p:txBody>
          <a:bodyPr/>
          <a:lstStyle/>
          <a:p>
            <a:pPr>
              <a:defRPr>
                <a:effectLst/>
              </a:defRPr>
            </a:pPr>
            <a:r>
              <a:rPr lang="ar-JO" dirty="0"/>
              <a:t>آثار العهد</a:t>
            </a:r>
            <a:endParaRPr dirty="0"/>
          </a:p>
        </p:txBody>
      </p:sp>
      <p:sp>
        <p:nvSpPr>
          <p:cNvPr id="6408" name="Text Box 4"/>
          <p:cNvSpPr txBox="1"/>
          <p:nvPr/>
        </p:nvSpPr>
        <p:spPr>
          <a:xfrm>
            <a:off x="8427720" y="0"/>
            <a:ext cx="492284" cy="45974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CDCBBF"/>
                </a:solidFill>
                <a:latin typeface="Tahoma"/>
                <a:ea typeface="Tahoma"/>
                <a:cs typeface="Tahoma"/>
                <a:sym typeface="Tahoma"/>
              </a:defRPr>
            </a:lvl1pPr>
          </a:lstStyle>
          <a:p>
            <a:r>
              <a:t>24</a:t>
            </a:r>
          </a:p>
        </p:txBody>
      </p:sp>
      <p:sp>
        <p:nvSpPr>
          <p:cNvPr id="6409" name="Rectangle 5"/>
          <p:cNvSpPr txBox="1"/>
          <p:nvPr/>
        </p:nvSpPr>
        <p:spPr>
          <a:xfrm>
            <a:off x="1493519" y="2514600"/>
            <a:ext cx="7071362" cy="2913618"/>
          </a:xfrm>
          <a:prstGeom prst="rect">
            <a:avLst/>
          </a:prstGeom>
          <a:ln w="12700">
            <a:miter lim="400000"/>
          </a:ln>
          <a:effectLst>
            <a:outerShdw blurRad="50800" dist="12699" dir="5100221" rotWithShape="0">
              <a:srgbClr val="FFFFFF">
                <a:alpha val="75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نحن لسنا تحت العهد الموسوي</a:t>
            </a:r>
          </a:p>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ليس علينا أن نخطئ أبدًا</a:t>
            </a:r>
          </a:p>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لا ينبغي أن نعيش في خوف</a:t>
            </a:r>
          </a:p>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علينا أن ندعم حق إسرائيل في الوجود كأمة</a:t>
            </a:r>
          </a:p>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يجب أن نصل إلى الأمم بالإنجيل</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0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40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40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40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40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88" name="Rectangle 8"/>
          <p:cNvSpPr>
            <a:spLocks noGrp="1" noRot="1" noChangeArrowheads="1"/>
          </p:cNvSpPr>
          <p:nvPr>
            <p:ph type="title" idx="4294967295"/>
          </p:nvPr>
        </p:nvSpPr>
        <p:spPr>
          <a:xfrm>
            <a:off x="5791200" y="152400"/>
            <a:ext cx="3200400" cy="533400"/>
          </a:xfrm>
        </p:spPr>
        <p:txBody>
          <a:bodyPr/>
          <a:lstStyle/>
          <a:p>
            <a:pPr algn="r" eaLnBrk="1" hangingPunct="1">
              <a:defRPr/>
            </a:pPr>
            <a:r>
              <a:rPr lang="en-US" sz="3600" b="1">
                <a:latin typeface="Arial" charset="0"/>
                <a:ea typeface="ＭＳ Ｐゴシック" charset="0"/>
                <a:cs typeface="Arial" charset="0"/>
              </a:rPr>
              <a:t>Animals</a:t>
            </a:r>
          </a:p>
        </p:txBody>
      </p:sp>
      <p:pic>
        <p:nvPicPr>
          <p:cNvPr id="1247234" name="Picture 6" descr="npo0000f6"/>
          <p:cNvPicPr>
            <a:picLocks noChangeAspect="1" noChangeArrowheads="1"/>
          </p:cNvPicPr>
          <p:nvPr/>
        </p:nvPicPr>
        <p:blipFill>
          <a:blip r:embed="rId3">
            <a:lum bright="-10000"/>
            <a:extLst>
              <a:ext uri="{28A0092B-C50C-407E-A947-70E740481C1C}">
                <a14:useLocalDpi xmlns:a14="http://schemas.microsoft.com/office/drawing/2010/main" val="0"/>
              </a:ext>
            </a:extLst>
          </a:blip>
          <a:srcRect t="2797" r="819" b="2797"/>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683"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خلق الله .... اليوم ٦</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75684" name="Text Box 4"/>
          <p:cNvSpPr txBox="1">
            <a:spLocks noChangeArrowheads="1"/>
          </p:cNvSpPr>
          <p:nvPr/>
        </p:nvSpPr>
        <p:spPr bwMode="auto">
          <a:xfrm>
            <a:off x="152400" y="1600200"/>
            <a:ext cx="8763000" cy="313932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و قال الله لتخرج الأرض ذوات أنفس حية كجنسها بهائم و دبابات و وحوش كأجناسها و كان كذلك فعمل الله وحوش الأرض كاجناسها و البهائم كأجناسها و جميع دبابات الأرض كأجناسها و رأى الله ذلك أنه حسن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(تكوين ١: ٢٤-٢٥)</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6" name="Text Box 1041"/>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448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1154518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5" name="Rectangle 2"/>
          <p:cNvSpPr/>
          <p:nvPr/>
        </p:nvSpPr>
        <p:spPr>
          <a:xfrm>
            <a:off x="0" y="0"/>
            <a:ext cx="9144000" cy="6858000"/>
          </a:xfrm>
          <a:prstGeom prst="rect">
            <a:avLst/>
          </a:prstGeom>
          <a:gradFill>
            <a:gsLst>
              <a:gs pos="0">
                <a:srgbClr val="FF3300"/>
              </a:gs>
              <a:gs pos="100000">
                <a:schemeClr val="accent1"/>
              </a:gs>
            </a:gsLst>
            <a:path path="circle">
              <a:fillToRect l="37721" t="-19636" r="62278" b="119636"/>
            </a:path>
          </a:gradFill>
          <a:ln>
            <a:solidFill>
              <a:srgbClr val="000000"/>
            </a:solidFill>
            <a:miter/>
          </a:ln>
        </p:spPr>
        <p:txBody>
          <a:bodyPr lIns="45719" rIns="45719" anchor="ctr"/>
          <a:lstStyle/>
          <a:p>
            <a:pPr defTabSz="914400">
              <a:defRPr sz="2400"/>
            </a:pPr>
            <a:endParaRPr/>
          </a:p>
        </p:txBody>
      </p:sp>
      <p:sp>
        <p:nvSpPr>
          <p:cNvPr id="5746" name="AutoShape 3"/>
          <p:cNvSpPr/>
          <p:nvPr/>
        </p:nvSpPr>
        <p:spPr>
          <a:xfrm>
            <a:off x="523874" y="1498600"/>
            <a:ext cx="7993064" cy="34639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0"/>
                </a:lnTo>
                <a:lnTo>
                  <a:pt x="21600" y="0"/>
                </a:lnTo>
                <a:lnTo>
                  <a:pt x="16200" y="21600"/>
                </a:lnTo>
                <a:close/>
              </a:path>
            </a:pathLst>
          </a:custGeom>
          <a:ln w="57150">
            <a:solidFill>
              <a:srgbClr val="FFFFFF"/>
            </a:solidFill>
            <a:miter/>
          </a:ln>
          <a:effectLst>
            <a:outerShdw blurRad="63500" dist="38099" dir="2700000" rotWithShape="0">
              <a:srgbClr val="000000">
                <a:alpha val="74998"/>
              </a:srgbClr>
            </a:outerShdw>
          </a:effectLst>
        </p:spPr>
        <p:txBody>
          <a:bodyPr lIns="45719" rIns="45719" anchor="ctr"/>
          <a:lstStyle/>
          <a:p>
            <a:pPr defTabSz="914400">
              <a:defRPr sz="2400"/>
            </a:pPr>
            <a:endParaRPr/>
          </a:p>
        </p:txBody>
      </p:sp>
      <p:sp>
        <p:nvSpPr>
          <p:cNvPr id="5747" name="Text Box 4"/>
          <p:cNvSpPr txBox="1"/>
          <p:nvPr/>
        </p:nvSpPr>
        <p:spPr>
          <a:xfrm>
            <a:off x="579119" y="5029200"/>
            <a:ext cx="2575562"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600"/>
              </a:spcBef>
              <a:defRPr sz="2800" b="1">
                <a:solidFill>
                  <a:srgbClr val="FFFFFF"/>
                </a:solidFill>
              </a:defRPr>
            </a:lvl1pPr>
          </a:lstStyle>
          <a:p>
            <a:r>
              <a:t>الأحداث 1-11</a:t>
            </a:r>
          </a:p>
        </p:txBody>
      </p:sp>
      <p:sp>
        <p:nvSpPr>
          <p:cNvPr id="5748" name="Text Box 5"/>
          <p:cNvSpPr txBox="1"/>
          <p:nvPr/>
        </p:nvSpPr>
        <p:spPr>
          <a:xfrm>
            <a:off x="3246119" y="5029200"/>
            <a:ext cx="3261362"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600"/>
              </a:spcBef>
              <a:defRPr sz="2800" b="1">
                <a:solidFill>
                  <a:srgbClr val="FFFFFF"/>
                </a:solidFill>
              </a:defRPr>
            </a:lvl1pPr>
          </a:lstStyle>
          <a:p>
            <a:r>
              <a:t>الأشخاص 12-50</a:t>
            </a:r>
          </a:p>
        </p:txBody>
      </p:sp>
      <p:sp>
        <p:nvSpPr>
          <p:cNvPr id="5749" name="Text Box 6"/>
          <p:cNvSpPr txBox="1"/>
          <p:nvPr/>
        </p:nvSpPr>
        <p:spPr>
          <a:xfrm rot="18010444">
            <a:off x="-114624" y="3028711"/>
            <a:ext cx="3792675" cy="54804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الخليقة 1-2</a:t>
            </a:r>
          </a:p>
        </p:txBody>
      </p:sp>
      <p:sp>
        <p:nvSpPr>
          <p:cNvPr id="5750" name="Text Box 7"/>
          <p:cNvSpPr txBox="1"/>
          <p:nvPr/>
        </p:nvSpPr>
        <p:spPr>
          <a:xfrm rot="17960977">
            <a:off x="620391" y="2987929"/>
            <a:ext cx="3664786" cy="54804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السقوط 3-5</a:t>
            </a:r>
          </a:p>
        </p:txBody>
      </p:sp>
      <p:sp>
        <p:nvSpPr>
          <p:cNvPr id="5751" name="Text Box 8"/>
          <p:cNvSpPr txBox="1"/>
          <p:nvPr/>
        </p:nvSpPr>
        <p:spPr>
          <a:xfrm rot="18005511">
            <a:off x="1244333" y="2977913"/>
            <a:ext cx="3720705"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الطوفان 6-9</a:t>
            </a:r>
          </a:p>
        </p:txBody>
      </p:sp>
      <p:sp>
        <p:nvSpPr>
          <p:cNvPr id="5752" name="Text Box 9"/>
          <p:cNvSpPr txBox="1"/>
          <p:nvPr/>
        </p:nvSpPr>
        <p:spPr>
          <a:xfrm rot="17934635">
            <a:off x="1956048" y="2979911"/>
            <a:ext cx="3653042" cy="54804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الأمم 10-11</a:t>
            </a:r>
          </a:p>
        </p:txBody>
      </p:sp>
      <p:sp>
        <p:nvSpPr>
          <p:cNvPr id="5753" name="Text Box 10"/>
          <p:cNvSpPr txBox="1"/>
          <p:nvPr/>
        </p:nvSpPr>
        <p:spPr>
          <a:xfrm rot="18021874">
            <a:off x="2735471" y="2967191"/>
            <a:ext cx="3698873"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إبراهيم 12-25: 18</a:t>
            </a:r>
          </a:p>
        </p:txBody>
      </p:sp>
      <p:sp>
        <p:nvSpPr>
          <p:cNvPr id="5754" name="Text Box 11"/>
          <p:cNvSpPr txBox="1"/>
          <p:nvPr/>
        </p:nvSpPr>
        <p:spPr>
          <a:xfrm rot="18062860">
            <a:off x="3280869" y="2753515"/>
            <a:ext cx="4440042"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إسحق 25: 19- 26: 35</a:t>
            </a:r>
          </a:p>
        </p:txBody>
      </p:sp>
      <p:sp>
        <p:nvSpPr>
          <p:cNvPr id="5755" name="Text Box 12"/>
          <p:cNvSpPr txBox="1"/>
          <p:nvPr/>
        </p:nvSpPr>
        <p:spPr>
          <a:xfrm rot="18026367">
            <a:off x="4335506" y="2958152"/>
            <a:ext cx="3619303"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يعقوب 27-36</a:t>
            </a:r>
          </a:p>
        </p:txBody>
      </p:sp>
      <p:sp>
        <p:nvSpPr>
          <p:cNvPr id="5756" name="Text Box 13"/>
          <p:cNvSpPr txBox="1"/>
          <p:nvPr/>
        </p:nvSpPr>
        <p:spPr>
          <a:xfrm rot="17979743">
            <a:off x="5306861" y="3017444"/>
            <a:ext cx="3410586"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يوسف 37-50</a:t>
            </a:r>
          </a:p>
        </p:txBody>
      </p:sp>
      <p:sp>
        <p:nvSpPr>
          <p:cNvPr id="5757" name="Line 14"/>
          <p:cNvSpPr/>
          <p:nvPr/>
        </p:nvSpPr>
        <p:spPr>
          <a:xfrm flipH="1">
            <a:off x="1219199" y="1504950"/>
            <a:ext cx="2038352" cy="3444876"/>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58" name="Line 15"/>
          <p:cNvSpPr/>
          <p:nvPr/>
        </p:nvSpPr>
        <p:spPr>
          <a:xfrm flipH="1">
            <a:off x="1828799" y="1504950"/>
            <a:ext cx="2057402" cy="3444876"/>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59" name="Line 16"/>
          <p:cNvSpPr/>
          <p:nvPr/>
        </p:nvSpPr>
        <p:spPr>
          <a:xfrm flipH="1">
            <a:off x="2514599" y="1495424"/>
            <a:ext cx="2057401" cy="3454402"/>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0" name="Line 17"/>
          <p:cNvSpPr/>
          <p:nvPr/>
        </p:nvSpPr>
        <p:spPr>
          <a:xfrm flipH="1">
            <a:off x="3200399" y="1504950"/>
            <a:ext cx="2028827" cy="3444876"/>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1" name="Line 18"/>
          <p:cNvSpPr/>
          <p:nvPr/>
        </p:nvSpPr>
        <p:spPr>
          <a:xfrm flipH="1">
            <a:off x="4114799" y="1485900"/>
            <a:ext cx="2057401" cy="3463926"/>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2" name="Line 19"/>
          <p:cNvSpPr/>
          <p:nvPr/>
        </p:nvSpPr>
        <p:spPr>
          <a:xfrm flipH="1">
            <a:off x="4673600" y="1493837"/>
            <a:ext cx="2058989" cy="3455988"/>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3" name="Line 20"/>
          <p:cNvSpPr/>
          <p:nvPr/>
        </p:nvSpPr>
        <p:spPr>
          <a:xfrm flipH="1">
            <a:off x="5591174" y="1476374"/>
            <a:ext cx="2028826" cy="3473452"/>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4" name="Text Box 21"/>
          <p:cNvSpPr txBox="1"/>
          <p:nvPr/>
        </p:nvSpPr>
        <p:spPr>
          <a:xfrm>
            <a:off x="5617844" y="438149"/>
            <a:ext cx="2804162"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تاريخ الآباء</a:t>
            </a:r>
          </a:p>
        </p:txBody>
      </p:sp>
      <p:grpSp>
        <p:nvGrpSpPr>
          <p:cNvPr id="5767" name="Group 22"/>
          <p:cNvGrpSpPr/>
          <p:nvPr/>
        </p:nvGrpSpPr>
        <p:grpSpPr>
          <a:xfrm>
            <a:off x="2514600" y="533400"/>
            <a:ext cx="6019800" cy="938213"/>
            <a:chOff x="0" y="0"/>
            <a:chExt cx="6019800" cy="938212"/>
          </a:xfrm>
        </p:grpSpPr>
        <p:sp>
          <p:nvSpPr>
            <p:cNvPr id="5765" name="Rectangle 23"/>
            <p:cNvSpPr/>
            <p:nvPr/>
          </p:nvSpPr>
          <p:spPr>
            <a:xfrm>
              <a:off x="0" y="0"/>
              <a:ext cx="6019800" cy="938213"/>
            </a:xfrm>
            <a:prstGeom prst="rect">
              <a:avLst/>
            </a:prstGeom>
            <a:noFill/>
            <a:ln w="57150" cap="flat">
              <a:solidFill>
                <a:srgbClr val="FFFFFF"/>
              </a:solidFill>
              <a:prstDash val="solid"/>
              <a:miter lim="800000"/>
            </a:ln>
            <a:effectLst>
              <a:outerShdw blurRad="63500" dist="38099" dir="2700000" rotWithShape="0">
                <a:srgbClr val="000000">
                  <a:alpha val="74998"/>
                </a:srgbClr>
              </a:outerShdw>
            </a:effectLst>
          </p:spPr>
          <p:txBody>
            <a:bodyPr wrap="square" lIns="45719" tIns="45719" rIns="45719" bIns="45719" numCol="1" anchor="ctr">
              <a:noAutofit/>
            </a:bodyPr>
            <a:lstStyle/>
            <a:p>
              <a:pPr defTabSz="914400">
                <a:defRPr sz="2400"/>
              </a:pPr>
              <a:endParaRPr/>
            </a:p>
          </p:txBody>
        </p:sp>
        <p:sp>
          <p:nvSpPr>
            <p:cNvPr id="5766" name="Line 24"/>
            <p:cNvSpPr/>
            <p:nvPr/>
          </p:nvSpPr>
          <p:spPr>
            <a:xfrm flipV="1">
              <a:off x="2724150" y="14287"/>
              <a:ext cx="0" cy="914401"/>
            </a:xfrm>
            <a:prstGeom prst="line">
              <a:avLst/>
            </a:prstGeom>
            <a:noFill/>
            <a:ln w="57150" cap="flat">
              <a:solidFill>
                <a:srgbClr val="FFFFFF"/>
              </a:solidFill>
              <a:prstDash val="solid"/>
              <a:round/>
            </a:ln>
            <a:effectLst>
              <a:outerShdw blurRad="63500" dist="38099"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grpSp>
        <p:nvGrpSpPr>
          <p:cNvPr id="5770" name="Group 25"/>
          <p:cNvGrpSpPr/>
          <p:nvPr/>
        </p:nvGrpSpPr>
        <p:grpSpPr>
          <a:xfrm>
            <a:off x="533400" y="4953000"/>
            <a:ext cx="6019800" cy="685801"/>
            <a:chOff x="0" y="0"/>
            <a:chExt cx="6019800" cy="685800"/>
          </a:xfrm>
        </p:grpSpPr>
        <p:sp>
          <p:nvSpPr>
            <p:cNvPr id="5768" name="Rectangle 26"/>
            <p:cNvSpPr/>
            <p:nvPr/>
          </p:nvSpPr>
          <p:spPr>
            <a:xfrm>
              <a:off x="0" y="0"/>
              <a:ext cx="6019800" cy="685800"/>
            </a:xfrm>
            <a:prstGeom prst="rect">
              <a:avLst/>
            </a:prstGeom>
            <a:noFill/>
            <a:ln w="57150" cap="flat">
              <a:solidFill>
                <a:srgbClr val="FFFFFF"/>
              </a:solidFill>
              <a:prstDash val="solid"/>
              <a:miter lim="800000"/>
            </a:ln>
            <a:effectLst>
              <a:outerShdw blurRad="63500" dist="38099" dir="2700000" rotWithShape="0">
                <a:srgbClr val="000000">
                  <a:alpha val="74998"/>
                </a:srgbClr>
              </a:outerShdw>
            </a:effectLst>
          </p:spPr>
          <p:txBody>
            <a:bodyPr wrap="square" lIns="45719" tIns="45719" rIns="45719" bIns="45719" numCol="1" anchor="ctr">
              <a:noAutofit/>
            </a:bodyPr>
            <a:lstStyle/>
            <a:p>
              <a:pPr defTabSz="914400">
                <a:defRPr sz="2400"/>
              </a:pPr>
              <a:endParaRPr/>
            </a:p>
          </p:txBody>
        </p:sp>
        <p:sp>
          <p:nvSpPr>
            <p:cNvPr id="5769" name="Line 27"/>
            <p:cNvSpPr/>
            <p:nvPr/>
          </p:nvSpPr>
          <p:spPr>
            <a:xfrm>
              <a:off x="2667000" y="0"/>
              <a:ext cx="0" cy="685801"/>
            </a:xfrm>
            <a:prstGeom prst="line">
              <a:avLst/>
            </a:prstGeom>
            <a:noFill/>
            <a:ln w="57150" cap="flat">
              <a:solidFill>
                <a:srgbClr val="FFFFFF"/>
              </a:solidFill>
              <a:prstDash val="solid"/>
              <a:round/>
            </a:ln>
            <a:effectLst>
              <a:outerShdw blurRad="63500" dist="38099"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grpSp>
        <p:nvGrpSpPr>
          <p:cNvPr id="5773" name="Group 28"/>
          <p:cNvGrpSpPr/>
          <p:nvPr/>
        </p:nvGrpSpPr>
        <p:grpSpPr>
          <a:xfrm>
            <a:off x="533400" y="5638800"/>
            <a:ext cx="6019800" cy="685801"/>
            <a:chOff x="0" y="0"/>
            <a:chExt cx="6019800" cy="685800"/>
          </a:xfrm>
        </p:grpSpPr>
        <p:sp>
          <p:nvSpPr>
            <p:cNvPr id="5771" name="Rectangle 29"/>
            <p:cNvSpPr/>
            <p:nvPr/>
          </p:nvSpPr>
          <p:spPr>
            <a:xfrm>
              <a:off x="0" y="0"/>
              <a:ext cx="6019800" cy="685800"/>
            </a:xfrm>
            <a:prstGeom prst="rect">
              <a:avLst/>
            </a:prstGeom>
            <a:noFill/>
            <a:ln w="57150" cap="flat">
              <a:solidFill>
                <a:srgbClr val="FFFFFF"/>
              </a:solidFill>
              <a:prstDash val="solid"/>
              <a:miter lim="800000"/>
            </a:ln>
            <a:effectLst>
              <a:outerShdw blurRad="63500" dist="38099" dir="2700000" rotWithShape="0">
                <a:srgbClr val="000000">
                  <a:alpha val="74998"/>
                </a:srgbClr>
              </a:outerShdw>
            </a:effectLst>
          </p:spPr>
          <p:txBody>
            <a:bodyPr wrap="square" lIns="45719" tIns="45719" rIns="45719" bIns="45719" numCol="1" anchor="ctr">
              <a:noAutofit/>
            </a:bodyPr>
            <a:lstStyle/>
            <a:p>
              <a:pPr defTabSz="914400">
                <a:defRPr sz="2400"/>
              </a:pPr>
              <a:endParaRPr/>
            </a:p>
          </p:txBody>
        </p:sp>
        <p:sp>
          <p:nvSpPr>
            <p:cNvPr id="5772" name="Line 30"/>
            <p:cNvSpPr/>
            <p:nvPr/>
          </p:nvSpPr>
          <p:spPr>
            <a:xfrm>
              <a:off x="2667000" y="0"/>
              <a:ext cx="0" cy="685801"/>
            </a:xfrm>
            <a:prstGeom prst="line">
              <a:avLst/>
            </a:prstGeom>
            <a:noFill/>
            <a:ln w="57150" cap="flat">
              <a:solidFill>
                <a:srgbClr val="FFFFFF"/>
              </a:solidFill>
              <a:prstDash val="solid"/>
              <a:round/>
            </a:ln>
            <a:effectLst>
              <a:outerShdw blurRad="63500" dist="38099"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sp>
        <p:nvSpPr>
          <p:cNvPr id="5774" name="Text Box 31"/>
          <p:cNvSpPr txBox="1"/>
          <p:nvPr/>
        </p:nvSpPr>
        <p:spPr>
          <a:xfrm>
            <a:off x="502919" y="5668962"/>
            <a:ext cx="2727962" cy="48620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600"/>
              </a:spcBef>
              <a:defRPr sz="2800" b="1">
                <a:solidFill>
                  <a:srgbClr val="FFFFFF"/>
                </a:solidFill>
              </a:defRPr>
            </a:lvl1pPr>
          </a:lstStyle>
          <a:p>
            <a:r>
              <a:t>الجنس البشري</a:t>
            </a:r>
          </a:p>
        </p:txBody>
      </p:sp>
      <p:sp>
        <p:nvSpPr>
          <p:cNvPr id="5775" name="Text Box 32"/>
          <p:cNvSpPr txBox="1"/>
          <p:nvPr/>
        </p:nvSpPr>
        <p:spPr>
          <a:xfrm>
            <a:off x="3550919" y="5668962"/>
            <a:ext cx="2727962" cy="48620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600"/>
              </a:spcBef>
              <a:defRPr sz="2800" b="1">
                <a:solidFill>
                  <a:srgbClr val="FFFFFF"/>
                </a:solidFill>
              </a:defRPr>
            </a:lvl1pPr>
          </a:lstStyle>
          <a:p>
            <a:r>
              <a:t>الجنس العبراني</a:t>
            </a:r>
          </a:p>
        </p:txBody>
      </p:sp>
      <p:sp>
        <p:nvSpPr>
          <p:cNvPr id="5776" name="Line 33"/>
          <p:cNvSpPr/>
          <p:nvPr/>
        </p:nvSpPr>
        <p:spPr>
          <a:xfrm flipH="1">
            <a:off x="3200399" y="1504950"/>
            <a:ext cx="2028827" cy="3444876"/>
          </a:xfrm>
          <a:prstGeom prst="line">
            <a:avLst/>
          </a:prstGeom>
          <a:ln w="57150">
            <a:solidFill>
              <a:srgbClr val="FFFF00"/>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77" name="Line 34"/>
          <p:cNvSpPr/>
          <p:nvPr/>
        </p:nvSpPr>
        <p:spPr>
          <a:xfrm flipV="1">
            <a:off x="5238750" y="547687"/>
            <a:ext cx="0" cy="914401"/>
          </a:xfrm>
          <a:prstGeom prst="line">
            <a:avLst/>
          </a:prstGeom>
          <a:ln w="57150">
            <a:solidFill>
              <a:srgbClr val="FFFF00"/>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78" name="Line 35"/>
          <p:cNvSpPr/>
          <p:nvPr/>
        </p:nvSpPr>
        <p:spPr>
          <a:xfrm>
            <a:off x="3200400" y="4953000"/>
            <a:ext cx="0" cy="685801"/>
          </a:xfrm>
          <a:prstGeom prst="line">
            <a:avLst/>
          </a:prstGeom>
          <a:ln w="57150">
            <a:solidFill>
              <a:srgbClr val="FFFF00"/>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79" name="Line 36"/>
          <p:cNvSpPr/>
          <p:nvPr/>
        </p:nvSpPr>
        <p:spPr>
          <a:xfrm>
            <a:off x="3200400" y="5638800"/>
            <a:ext cx="0" cy="685801"/>
          </a:xfrm>
          <a:prstGeom prst="line">
            <a:avLst/>
          </a:prstGeom>
          <a:ln w="57150">
            <a:solidFill>
              <a:srgbClr val="FFFF00"/>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80" name="Text Box 37"/>
          <p:cNvSpPr txBox="1"/>
          <p:nvPr/>
        </p:nvSpPr>
        <p:spPr>
          <a:xfrm>
            <a:off x="2722244" y="438149"/>
            <a:ext cx="2413637"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1900"/>
              </a:spcBef>
              <a:defRPr sz="3200" b="1">
                <a:solidFill>
                  <a:srgbClr val="FFFFFF"/>
                </a:solidFill>
              </a:defRPr>
            </a:lvl1pPr>
          </a:lstStyle>
          <a:p>
            <a:r>
              <a:t>التاريخ البدائي</a:t>
            </a:r>
          </a:p>
        </p:txBody>
      </p:sp>
      <p:sp>
        <p:nvSpPr>
          <p:cNvPr id="5781" name="Text Box 38"/>
          <p:cNvSpPr txBox="1"/>
          <p:nvPr/>
        </p:nvSpPr>
        <p:spPr>
          <a:xfrm>
            <a:off x="8624570" y="76200"/>
            <a:ext cx="443171"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defRPr>
            </a:lvl1pPr>
          </a:lstStyle>
          <a:p>
            <a:r>
              <a:t>56</a:t>
            </a:r>
          </a:p>
        </p:txBody>
      </p:sp>
      <p:sp>
        <p:nvSpPr>
          <p:cNvPr id="5782" name="Rectangle 39"/>
          <p:cNvSpPr txBox="1">
            <a:spLocks noGrp="1"/>
          </p:cNvSpPr>
          <p:nvPr>
            <p:ph type="title" idx="4294967295"/>
          </p:nvPr>
        </p:nvSpPr>
        <p:spPr>
          <a:xfrm>
            <a:off x="6705600" y="2971800"/>
            <a:ext cx="2438400" cy="3657600"/>
          </a:xfrm>
          <a:prstGeom prst="rect">
            <a:avLst/>
          </a:prstGeom>
          <a:effectLst>
            <a:outerShdw blurRad="63500" dist="35921" dir="2700000" rotWithShape="0">
              <a:srgbClr val="000A0D">
                <a:alpha val="74998"/>
              </a:srgbClr>
            </a:outerShdw>
          </a:effectLst>
        </p:spPr>
        <p:txBody>
          <a:bodyPr/>
          <a:lstStyle>
            <a:lvl1pPr rtl="1">
              <a:defRPr sz="3600" b="1"/>
            </a:lvl1pPr>
          </a:lstStyle>
          <a:p>
            <a:pPr>
              <a:defRPr>
                <a:effectLst/>
              </a:defRPr>
            </a:pPr>
            <a:r>
              <a:t>مخطط السفر</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0" nodeType="afterEffect">
                                  <p:stCondLst>
                                    <p:cond delay="1000"/>
                                  </p:stCondLst>
                                  <p:iterate>
                                    <p:tmAbs val="0"/>
                                  </p:iterate>
                                  <p:childTnLst>
                                    <p:set>
                                      <p:cBhvr>
                                        <p:cTn id="6" fill="hold"/>
                                        <p:tgtEl>
                                          <p:spTgt spid="5756"/>
                                        </p:tgtEl>
                                        <p:attrNameLst>
                                          <p:attrName>style.visibility</p:attrName>
                                        </p:attrNameLst>
                                      </p:cBhvr>
                                      <p:to>
                                        <p:strVal val="visible"/>
                                      </p:to>
                                    </p:set>
                                    <p:animEffect transition="in" filter="fade">
                                      <p:cBhvr>
                                        <p:cTn id="7" dur="500"/>
                                        <p:tgtEl>
                                          <p:spTgt spid="57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6" grpId="0"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81" name="Rectangle 8"/>
          <p:cNvSpPr>
            <a:spLocks noGrp="1" noRot="1" noChangeArrowheads="1"/>
          </p:cNvSpPr>
          <p:nvPr>
            <p:ph type="title" idx="4294967295"/>
          </p:nvPr>
        </p:nvSpPr>
        <p:spPr>
          <a:xfrm>
            <a:off x="6629400" y="76200"/>
            <a:ext cx="23622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eaLnBrk="1" hangingPunct="1"/>
            <a:r>
              <a:rPr lang="en-US" sz="3600" b="1">
                <a:effectLst/>
                <a:latin typeface="Arial" charset="0"/>
                <a:ea typeface="ＭＳ Ｐゴシック" charset="0"/>
                <a:cs typeface="Arial" charset="0"/>
              </a:rPr>
              <a:t>Man</a:t>
            </a:r>
          </a:p>
        </p:txBody>
      </p:sp>
      <p:pic>
        <p:nvPicPr>
          <p:cNvPr id="1249282" name="Picture 7" descr="npo0000f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283" name="Text Box 3"/>
          <p:cNvSpPr txBox="1">
            <a:spLocks noChangeArrowheads="1"/>
          </p:cNvSpPr>
          <p:nvPr/>
        </p:nvSpPr>
        <p:spPr bwMode="auto">
          <a:xfrm>
            <a:off x="0" y="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خلق الله .... اليوم ٦</a:t>
            </a:r>
            <a:endPar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endParaRPr>
          </a:p>
        </p:txBody>
      </p:sp>
      <p:sp>
        <p:nvSpPr>
          <p:cNvPr id="1249284" name="Text Box 4"/>
          <p:cNvSpPr txBox="1">
            <a:spLocks noChangeArrowheads="1"/>
          </p:cNvSpPr>
          <p:nvPr/>
        </p:nvSpPr>
        <p:spPr bwMode="auto">
          <a:xfrm>
            <a:off x="1981200" y="914400"/>
            <a:ext cx="6019800" cy="3693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و قال الله نعمل الإنسان على </a:t>
            </a:r>
            <a:r>
              <a:rPr kumimoji="0" lang="ar-JO"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charset="0"/>
              </a:rPr>
              <a:t>صورتنا</a:t>
            </a: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 كشبهنا </a:t>
            </a:r>
            <a:r>
              <a:rPr kumimoji="0" lang="ar-JO"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charset="0"/>
              </a:rPr>
              <a:t>فيتسلطون</a:t>
            </a: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 على سمك البحر و على طير السماء و على البهائم و على كل الأرض و على جميع الدبابات التي تدب على الأرض</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(تكوين ١ : ٢٦)</a:t>
            </a:r>
            <a:endPar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endParaRPr>
          </a:p>
        </p:txBody>
      </p:sp>
      <p:sp>
        <p:nvSpPr>
          <p:cNvPr id="6" name="Text Box 1041"/>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448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58239511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6934"/>
            <a:ext cx="9144000" cy="6874934"/>
          </a:xfrm>
          <a:prstGeom prst="rect">
            <a:avLst/>
          </a:prstGeom>
        </p:spPr>
      </p:pic>
      <p:sp>
        <p:nvSpPr>
          <p:cNvPr id="2379779"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خلق الله .... اليوم ٦</a:t>
            </a:r>
            <a:endPar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
        <p:nvSpPr>
          <p:cNvPr id="2379783" name="Rectangle 7"/>
          <p:cNvSpPr>
            <a:spLocks noGrp="1" noRot="1" noChangeArrowheads="1"/>
          </p:cNvSpPr>
          <p:nvPr>
            <p:ph type="title" idx="4294967295"/>
          </p:nvPr>
        </p:nvSpPr>
        <p:spPr>
          <a:xfrm>
            <a:off x="8082808" y="9128"/>
            <a:ext cx="2895600" cy="609600"/>
          </a:xfrm>
        </p:spPr>
        <p:txBody>
          <a:bodyPr/>
          <a:lstStyle/>
          <a:p>
            <a:pPr algn="r" eaLnBrk="1" hangingPunct="1">
              <a:defRPr/>
            </a:pPr>
            <a:r>
              <a:rPr lang="ar-JO" sz="3600" dirty="0">
                <a:effectLst>
                  <a:glow rad="152400">
                    <a:srgbClr val="000000"/>
                  </a:glow>
                </a:effectLst>
                <a:latin typeface="Arial" charset="0"/>
                <a:ea typeface="ＭＳ Ｐゴシック" charset="0"/>
                <a:cs typeface="Arial" charset="0"/>
              </a:rPr>
              <a:t>المرأة</a:t>
            </a:r>
            <a:endParaRPr lang="en-US" sz="3600" dirty="0">
              <a:effectLst>
                <a:glow rad="152400">
                  <a:srgbClr val="000000"/>
                </a:glow>
              </a:effectLst>
              <a:latin typeface="Arial" charset="0"/>
              <a:ea typeface="ＭＳ Ｐゴシック" charset="0"/>
              <a:cs typeface="Arial" charset="0"/>
            </a:endParaRPr>
          </a:p>
        </p:txBody>
      </p:sp>
      <p:sp>
        <p:nvSpPr>
          <p:cNvPr id="2379785" name="Text Box 9"/>
          <p:cNvSpPr txBox="1">
            <a:spLocks noChangeArrowheads="1"/>
          </p:cNvSpPr>
          <p:nvPr/>
        </p:nvSpPr>
        <p:spPr bwMode="auto">
          <a:xfrm>
            <a:off x="1160720" y="3028054"/>
            <a:ext cx="5410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على صورة الله خلقه</a:t>
            </a:r>
            <a:endPar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
        <p:nvSpPr>
          <p:cNvPr id="2379786" name="Text Box 10"/>
          <p:cNvSpPr txBox="1">
            <a:spLocks noChangeArrowheads="1"/>
          </p:cNvSpPr>
          <p:nvPr/>
        </p:nvSpPr>
        <p:spPr bwMode="auto">
          <a:xfrm>
            <a:off x="3536172" y="889970"/>
            <a:ext cx="5410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فخلق الله الإنسان على صورته</a:t>
            </a:r>
            <a:endPar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
        <p:nvSpPr>
          <p:cNvPr id="2379787" name="Text Box 11"/>
          <p:cNvSpPr txBox="1">
            <a:spLocks noChangeArrowheads="1"/>
          </p:cNvSpPr>
          <p:nvPr/>
        </p:nvSpPr>
        <p:spPr bwMode="auto">
          <a:xfrm>
            <a:off x="-615950" y="5336208"/>
            <a:ext cx="6354142"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ذكراً و أنثى خلقهم (تكوين ١ : ٢٧)</a:t>
            </a:r>
            <a:endPar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85837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379786"/>
                                        </p:tgtEl>
                                        <p:attrNameLst>
                                          <p:attrName>style.visibility</p:attrName>
                                        </p:attrNameLst>
                                      </p:cBhvr>
                                      <p:to>
                                        <p:strVal val="visible"/>
                                      </p:to>
                                    </p:set>
                                    <p:animEffect transition="in" filter="dissolve">
                                      <p:cBhvr>
                                        <p:cTn id="7" dur="1000"/>
                                        <p:tgtEl>
                                          <p:spTgt spid="2379786"/>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2379785"/>
                                        </p:tgtEl>
                                        <p:attrNameLst>
                                          <p:attrName>style.visibility</p:attrName>
                                        </p:attrNameLst>
                                      </p:cBhvr>
                                      <p:to>
                                        <p:strVal val="visible"/>
                                      </p:to>
                                    </p:set>
                                    <p:animEffect transition="in" filter="dissolve">
                                      <p:cBhvr>
                                        <p:cTn id="11" dur="2000"/>
                                        <p:tgtEl>
                                          <p:spTgt spid="2379785"/>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2379787"/>
                                        </p:tgtEl>
                                        <p:attrNameLst>
                                          <p:attrName>style.visibility</p:attrName>
                                        </p:attrNameLst>
                                      </p:cBhvr>
                                      <p:to>
                                        <p:strVal val="visible"/>
                                      </p:to>
                                    </p:set>
                                    <p:animEffect transition="in" filter="dissolve">
                                      <p:cBhvr>
                                        <p:cTn id="15"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9785" grpId="0"/>
      <p:bldP spid="2379786" grpId="0"/>
      <p:bldP spid="237978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 name="Rectangle 6"/>
          <p:cNvSpPr txBox="1">
            <a:spLocks noGrp="1"/>
          </p:cNvSpPr>
          <p:nvPr>
            <p:ph type="title" idx="4294967295"/>
          </p:nvPr>
        </p:nvSpPr>
        <p:spPr>
          <a:xfrm>
            <a:off x="6172200" y="0"/>
            <a:ext cx="2895600" cy="609600"/>
          </a:xfrm>
          <a:prstGeom prst="rect">
            <a:avLst/>
          </a:prstGeom>
        </p:spPr>
        <p:txBody>
          <a:bodyPr>
            <a:normAutofit fontScale="90000"/>
          </a:bodyPr>
          <a:lstStyle>
            <a:lvl1pPr algn="r">
              <a:defRPr sz="3600">
                <a:solidFill>
                  <a:srgbClr val="FFFFCC"/>
                </a:solidFill>
              </a:defRPr>
            </a:lvl1pPr>
          </a:lstStyle>
          <a:p>
            <a:r>
              <a:t>Mandate</a:t>
            </a:r>
          </a:p>
        </p:txBody>
      </p:sp>
      <p:sp>
        <p:nvSpPr>
          <p:cNvPr id="6431" name="Text Box 1041"/>
          <p:cNvSpPr txBox="1"/>
          <p:nvPr/>
        </p:nvSpPr>
        <p:spPr>
          <a:xfrm>
            <a:off x="8477564" y="48907"/>
            <a:ext cx="612686"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defRPr>
            </a:lvl1pPr>
          </a:lstStyle>
          <a:p>
            <a:r>
              <a:t>448</a:t>
            </a:r>
          </a:p>
        </p:txBody>
      </p:sp>
      <p:sp>
        <p:nvSpPr>
          <p:cNvPr id="6432" name="Rectangle 3"/>
          <p:cNvSpPr/>
          <p:nvPr/>
        </p:nvSpPr>
        <p:spPr>
          <a:xfrm>
            <a:off x="0" y="0"/>
            <a:ext cx="9144000" cy="6858000"/>
          </a:xfrm>
          <a:prstGeom prst="rect">
            <a:avLst/>
          </a:prstGeom>
          <a:solidFill>
            <a:srgbClr val="000000"/>
          </a:solidFill>
          <a:ln>
            <a:solidFill>
              <a:srgbClr val="000000"/>
            </a:solidFill>
            <a:tailEnd type="stealth"/>
          </a:ln>
        </p:spPr>
        <p:txBody>
          <a:bodyPr lIns="45719" rIns="45719"/>
          <a:lstStyle/>
          <a:p>
            <a:pPr defTabSz="914400">
              <a:defRPr sz="2400">
                <a:latin typeface="Comic Sans MS"/>
                <a:ea typeface="Comic Sans MS"/>
                <a:cs typeface="Comic Sans MS"/>
                <a:sym typeface="Comic Sans MS"/>
              </a:defRPr>
            </a:pPr>
            <a:endParaRPr/>
          </a:p>
        </p:txBody>
      </p:sp>
      <p:pic>
        <p:nvPicPr>
          <p:cNvPr id="6433" name="Picture 1" descr="Picture 1"/>
          <p:cNvPicPr>
            <a:picLocks noChangeAspect="1"/>
          </p:cNvPicPr>
          <p:nvPr/>
        </p:nvPicPr>
        <p:blipFill>
          <a:blip r:embed="rId2"/>
          <a:stretch>
            <a:fillRect/>
          </a:stretch>
        </p:blipFill>
        <p:spPr>
          <a:xfrm>
            <a:off x="1143000" y="0"/>
            <a:ext cx="6858000" cy="6858000"/>
          </a:xfrm>
          <a:prstGeom prst="rect">
            <a:avLst/>
          </a:prstGeom>
          <a:ln w="12700">
            <a:miter lim="400000"/>
          </a:ln>
        </p:spPr>
      </p:pic>
      <p:sp>
        <p:nvSpPr>
          <p:cNvPr id="6434" name="Text Box 7"/>
          <p:cNvSpPr txBox="1"/>
          <p:nvPr/>
        </p:nvSpPr>
        <p:spPr>
          <a:xfrm>
            <a:off x="274319" y="5591175"/>
            <a:ext cx="8823962" cy="6098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914400" rtl="1">
              <a:spcBef>
                <a:spcPts val="2100"/>
              </a:spcBef>
              <a:defRPr sz="3600" b="1">
                <a:solidFill>
                  <a:srgbClr val="FFFFFF"/>
                </a:solidFill>
                <a:effectLst>
                  <a:outerShdw blurRad="38100" dist="38100" dir="2700000" rotWithShape="0">
                    <a:srgbClr val="000000"/>
                  </a:outerShdw>
                </a:effectLst>
              </a:defRPr>
            </a:pPr>
            <a:r>
              <a:t>و على كل حيوان </a:t>
            </a:r>
            <a:r>
              <a:rPr>
                <a:solidFill>
                  <a:srgbClr val="FFFF00"/>
                </a:solidFill>
              </a:rPr>
              <a:t>يدب على الأرض </a:t>
            </a:r>
            <a:r>
              <a:t>(تكوين 1 : 28)</a:t>
            </a:r>
          </a:p>
        </p:txBody>
      </p:sp>
      <p:sp>
        <p:nvSpPr>
          <p:cNvPr id="6435" name="Text Box 8"/>
          <p:cNvSpPr txBox="1"/>
          <p:nvPr/>
        </p:nvSpPr>
        <p:spPr>
          <a:xfrm>
            <a:off x="274319" y="381000"/>
            <a:ext cx="4099562" cy="6098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914400" rtl="1">
              <a:spcBef>
                <a:spcPts val="2100"/>
              </a:spcBef>
              <a:defRPr sz="3600" b="1">
                <a:solidFill>
                  <a:srgbClr val="FFFFFF"/>
                </a:solidFill>
                <a:effectLst>
                  <a:outerShdw blurRad="38100" dist="38100" dir="2700000" rotWithShape="0">
                    <a:srgbClr val="000000"/>
                  </a:outerShdw>
                </a:effectLst>
              </a:defRPr>
            </a:pPr>
            <a:r>
              <a:t>و على </a:t>
            </a:r>
            <a:r>
              <a:rPr>
                <a:solidFill>
                  <a:srgbClr val="FFFF00"/>
                </a:solidFill>
              </a:rPr>
              <a:t>طير</a:t>
            </a:r>
            <a:r>
              <a:t> السماء</a:t>
            </a:r>
          </a:p>
        </p:txBody>
      </p:sp>
      <p:sp>
        <p:nvSpPr>
          <p:cNvPr id="6436" name="Text Box 9"/>
          <p:cNvSpPr txBox="1"/>
          <p:nvPr/>
        </p:nvSpPr>
        <p:spPr>
          <a:xfrm>
            <a:off x="274319" y="3124200"/>
            <a:ext cx="6004562" cy="6098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914400" rtl="1">
              <a:spcBef>
                <a:spcPts val="2100"/>
              </a:spcBef>
              <a:defRPr sz="3600" b="1">
                <a:solidFill>
                  <a:srgbClr val="FFFFFF"/>
                </a:solidFill>
                <a:effectLst>
                  <a:outerShdw blurRad="38100" dist="38100" dir="2700000" rotWithShape="0">
                    <a:srgbClr val="000000"/>
                  </a:outerShdw>
                </a:effectLst>
              </a:defRPr>
            </a:pPr>
            <a:r>
              <a:t>و تسلطوا على </a:t>
            </a:r>
            <a:r>
              <a:rPr>
                <a:solidFill>
                  <a:srgbClr val="FFFF00"/>
                </a:solidFill>
              </a:rPr>
              <a:t>سمك</a:t>
            </a:r>
            <a:r>
              <a:t> البحر</a:t>
            </a:r>
          </a:p>
        </p:txBody>
      </p:sp>
      <p:sp>
        <p:nvSpPr>
          <p:cNvPr id="6437" name="Text Box 10"/>
          <p:cNvSpPr txBox="1"/>
          <p:nvPr/>
        </p:nvSpPr>
        <p:spPr>
          <a:xfrm>
            <a:off x="5760719" y="380999"/>
            <a:ext cx="3261362" cy="221008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defTabSz="914400" rtl="1">
              <a:spcBef>
                <a:spcPts val="2100"/>
              </a:spcBef>
              <a:defRPr sz="3600" b="1">
                <a:solidFill>
                  <a:srgbClr val="FFFFFF"/>
                </a:solidFill>
                <a:effectLst>
                  <a:outerShdw blurRad="38100" dist="38100" dir="2700000" rotWithShape="0">
                    <a:srgbClr val="000000"/>
                  </a:outerShdw>
                </a:effectLst>
              </a:defRPr>
            </a:lvl1pPr>
          </a:lstStyle>
          <a:p>
            <a:r>
              <a:t>و باركهم الله و قال لهم أثمروا و اكثروا و املأوا الأرض و أخضعوها</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6436"/>
                                        </p:tgtEl>
                                        <p:attrNameLst>
                                          <p:attrName>style.visibility</p:attrName>
                                        </p:attrNameLst>
                                      </p:cBhvr>
                                      <p:to>
                                        <p:strVal val="visible"/>
                                      </p:to>
                                    </p:set>
                                    <p:animEffect transition="in" filter="fade">
                                      <p:cBhvr>
                                        <p:cTn id="7" dur="500"/>
                                        <p:tgtEl>
                                          <p:spTgt spid="643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6435"/>
                                        </p:tgtEl>
                                        <p:attrNameLst>
                                          <p:attrName>style.visibility</p:attrName>
                                        </p:attrNameLst>
                                      </p:cBhvr>
                                      <p:to>
                                        <p:strVal val="visible"/>
                                      </p:to>
                                    </p:set>
                                    <p:animEffect transition="in" filter="fade">
                                      <p:cBhvr>
                                        <p:cTn id="12" dur="500"/>
                                        <p:tgtEl>
                                          <p:spTgt spid="643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6434"/>
                                        </p:tgtEl>
                                        <p:attrNameLst>
                                          <p:attrName>style.visibility</p:attrName>
                                        </p:attrNameLst>
                                      </p:cBhvr>
                                      <p:to>
                                        <p:strVal val="visible"/>
                                      </p:to>
                                    </p:set>
                                    <p:animEffect transition="in" filter="fade">
                                      <p:cBhvr>
                                        <p:cTn id="17" dur="500"/>
                                        <p:tgtEl>
                                          <p:spTgt spid="6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4" grpId="0" animBg="1" advAuto="0"/>
      <p:bldP spid="6435" grpId="0" animBg="1" advAuto="0"/>
      <p:bldP spid="6436" grpId="0"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9" name="Rectangle 3"/>
          <p:cNvSpPr txBox="1">
            <a:spLocks noGrp="1"/>
          </p:cNvSpPr>
          <p:nvPr>
            <p:ph type="title"/>
          </p:nvPr>
        </p:nvSpPr>
        <p:spPr>
          <a:xfrm>
            <a:off x="1219200" y="304800"/>
            <a:ext cx="7848600" cy="1143000"/>
          </a:xfrm>
          <a:prstGeom prst="rect">
            <a:avLst/>
          </a:prstGeom>
          <a:effectLst>
            <a:outerShdw blurRad="63500" dist="107762" dir="2700000" rotWithShape="0">
              <a:srgbClr val="000000">
                <a:alpha val="74998"/>
              </a:srgbClr>
            </a:outerShdw>
          </a:effectLst>
        </p:spPr>
        <p:txBody>
          <a:bodyPr/>
          <a:lstStyle/>
          <a:p>
            <a:pPr defTabSz="813816" rtl="1">
              <a:defRPr sz="3471">
                <a:effectLst/>
              </a:defRPr>
            </a:pPr>
            <a:r>
              <a:rPr>
                <a:latin typeface="ＭＳ Ｐゴシック"/>
                <a:ea typeface="ＭＳ Ｐゴシック"/>
                <a:cs typeface="ＭＳ Ｐゴシック"/>
                <a:sym typeface="ＭＳ Ｐゴシック"/>
              </a:rPr>
              <a:t>ملكوت الله </a:t>
            </a:r>
            <a:br>
              <a:rPr>
                <a:latin typeface="ＭＳ Ｐゴシック"/>
                <a:ea typeface="ＭＳ Ｐゴシック"/>
                <a:cs typeface="ＭＳ Ｐゴシック"/>
                <a:sym typeface="ＭＳ Ｐゴシック"/>
              </a:rPr>
            </a:br>
            <a:r>
              <a:rPr sz="2848">
                <a:latin typeface="ＭＳ Ｐゴシック"/>
                <a:ea typeface="ＭＳ Ｐゴシック"/>
                <a:cs typeface="ＭＳ Ｐゴシック"/>
                <a:sym typeface="ＭＳ Ｐゴシック"/>
              </a:rPr>
              <a:t>موضوع الكتاب المقدس الشامل</a:t>
            </a:r>
          </a:p>
        </p:txBody>
      </p:sp>
      <p:sp>
        <p:nvSpPr>
          <p:cNvPr id="6440" name="Rectangle 4"/>
          <p:cNvSpPr txBox="1">
            <a:spLocks noGrp="1"/>
          </p:cNvSpPr>
          <p:nvPr>
            <p:ph type="body" sz="half" idx="1"/>
          </p:nvPr>
        </p:nvSpPr>
        <p:spPr>
          <a:xfrm>
            <a:off x="0" y="1600200"/>
            <a:ext cx="4495800" cy="3886200"/>
          </a:xfrm>
          <a:prstGeom prst="rect">
            <a:avLst/>
          </a:prstGeom>
        </p:spPr>
        <p:txBody>
          <a:bodyPr/>
          <a:lstStyle/>
          <a:p>
            <a:pPr marL="66675" indent="-66675" algn="r" rtl="1">
              <a:lnSpc>
                <a:spcPct val="80000"/>
              </a:lnSpc>
              <a:spcBef>
                <a:spcPts val="400"/>
              </a:spcBef>
              <a:buSzTx/>
              <a:buFont typeface="Monotype Sorts"/>
              <a:buNone/>
              <a:defRPr sz="2000" b="1">
                <a:effectLst/>
              </a:defRPr>
            </a:pPr>
            <a:r>
              <a:rPr b="0">
                <a:latin typeface="SimSun"/>
                <a:ea typeface="SimSun"/>
                <a:cs typeface="SimSun"/>
                <a:sym typeface="SimSun"/>
              </a:rPr>
              <a:t>تكوين </a:t>
            </a:r>
            <a:r>
              <a:t>1 : 26 - 28</a:t>
            </a:r>
          </a:p>
          <a:p>
            <a:pPr marL="66675" indent="-66675">
              <a:lnSpc>
                <a:spcPct val="80000"/>
              </a:lnSpc>
              <a:buSzTx/>
              <a:buFont typeface="Monotype Sorts"/>
              <a:buNone/>
              <a:defRPr sz="2000" b="1">
                <a:effectLst/>
              </a:defRPr>
            </a:pPr>
            <a:endParaRPr/>
          </a:p>
          <a:p>
            <a:pPr marL="66675" indent="-66675" algn="r" rtl="1">
              <a:lnSpc>
                <a:spcPct val="80000"/>
              </a:lnSpc>
              <a:spcBef>
                <a:spcPts val="400"/>
              </a:spcBef>
              <a:buSzTx/>
              <a:buFont typeface="Monotype Sorts"/>
              <a:buNone/>
              <a:defRPr sz="2000" b="1">
                <a:effectLst/>
              </a:defRPr>
            </a:pPr>
            <a:r>
              <a:rPr b="0">
                <a:latin typeface="SimSun"/>
                <a:ea typeface="SimSun"/>
                <a:cs typeface="SimSun"/>
                <a:sym typeface="SimSun"/>
              </a:rPr>
              <a:t>و قال الله نعمل الإنسان على صورتنا كشبهنا </a:t>
            </a:r>
            <a:r>
              <a:rPr b="0">
                <a:solidFill>
                  <a:srgbClr val="FFFF00"/>
                </a:solidFill>
                <a:latin typeface="SimSun"/>
                <a:ea typeface="SimSun"/>
                <a:cs typeface="SimSun"/>
                <a:sym typeface="SimSun"/>
              </a:rPr>
              <a:t>فيتسلطون</a:t>
            </a:r>
            <a:r>
              <a:rPr b="0">
                <a:latin typeface="SimSun"/>
                <a:ea typeface="SimSun"/>
                <a:cs typeface="SimSun"/>
                <a:sym typeface="SimSun"/>
              </a:rPr>
              <a:t> على سمك البحر و على طير السماء و على البهائم و على كل الأرض و على جميع الدبابات التي تدب على الأرض فخلق الله الإنسان على صورته على صورة خلقه ذكراً و انثى خلقهم و باركهم الله و قال لهم أثمروا و اكثروا و املأوا الأرض و </a:t>
            </a:r>
            <a:r>
              <a:rPr b="0">
                <a:solidFill>
                  <a:srgbClr val="FFFF00"/>
                </a:solidFill>
                <a:latin typeface="SimSun"/>
                <a:ea typeface="SimSun"/>
                <a:cs typeface="SimSun"/>
                <a:sym typeface="SimSun"/>
              </a:rPr>
              <a:t>أخضعوها و تسلطوا </a:t>
            </a:r>
            <a:r>
              <a:rPr b="0">
                <a:latin typeface="SimSun"/>
                <a:ea typeface="SimSun"/>
                <a:cs typeface="SimSun"/>
                <a:sym typeface="SimSun"/>
              </a:rPr>
              <a:t>على سمك البحر و على طير السماء و على كل حيوان يدب على الأرض </a:t>
            </a:r>
          </a:p>
        </p:txBody>
      </p:sp>
      <p:sp>
        <p:nvSpPr>
          <p:cNvPr id="6441" name="Rectangle 5"/>
          <p:cNvSpPr txBox="1"/>
          <p:nvPr/>
        </p:nvSpPr>
        <p:spPr>
          <a:xfrm>
            <a:off x="5151438" y="1600200"/>
            <a:ext cx="3717924" cy="2667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normAutofit/>
          </a:bodyPr>
          <a:lstStyle/>
          <a:p>
            <a:pPr algn="r" defTabSz="914400" rtl="1">
              <a:lnSpc>
                <a:spcPct val="80000"/>
              </a:lnSpc>
              <a:spcBef>
                <a:spcPts val="400"/>
              </a:spcBef>
              <a:defRPr sz="2000" b="1">
                <a:solidFill>
                  <a:srgbClr val="FFFFFF"/>
                </a:solidFill>
              </a:defRPr>
            </a:pPr>
            <a:r>
              <a:rPr b="0">
                <a:latin typeface="ＭＳ Ｐゴシック"/>
                <a:ea typeface="ＭＳ Ｐゴシック"/>
                <a:cs typeface="ＭＳ Ｐゴシック"/>
                <a:sym typeface="ＭＳ Ｐゴシック"/>
              </a:rPr>
              <a:t>رؤيا </a:t>
            </a:r>
            <a:r>
              <a:t>22 : 5</a:t>
            </a:r>
          </a:p>
          <a:p>
            <a:pPr defTabSz="914400">
              <a:lnSpc>
                <a:spcPct val="80000"/>
              </a:lnSpc>
              <a:spcBef>
                <a:spcPts val="600"/>
              </a:spcBef>
              <a:defRPr sz="2000" b="1">
                <a:solidFill>
                  <a:srgbClr val="FFFFFF"/>
                </a:solidFill>
              </a:defRPr>
            </a:pPr>
            <a:endParaRPr/>
          </a:p>
          <a:p>
            <a:pPr algn="r" defTabSz="914400" rtl="1">
              <a:lnSpc>
                <a:spcPct val="80000"/>
              </a:lnSpc>
              <a:spcBef>
                <a:spcPts val="400"/>
              </a:spcBef>
              <a:defRPr sz="2000" b="1">
                <a:solidFill>
                  <a:srgbClr val="FFFFFF"/>
                </a:solidFill>
              </a:defRPr>
            </a:pPr>
            <a:r>
              <a:rPr b="0">
                <a:latin typeface="ＭＳ Ｐゴシック"/>
                <a:ea typeface="ＭＳ Ｐゴシック"/>
                <a:cs typeface="ＭＳ Ｐゴシック"/>
                <a:sym typeface="ＭＳ Ｐゴシック"/>
              </a:rPr>
              <a:t>و لا يكون ليل هناك و لا يحتاجون إلى سراج أو نور شمس لأن الرب الإله ينير عليهم و هم </a:t>
            </a:r>
            <a:r>
              <a:rPr b="0">
                <a:solidFill>
                  <a:srgbClr val="FFFF00"/>
                </a:solidFill>
                <a:latin typeface="ＭＳ Ｐゴシック"/>
                <a:ea typeface="ＭＳ Ｐゴシック"/>
                <a:cs typeface="ＭＳ Ｐゴシック"/>
                <a:sym typeface="ＭＳ Ｐゴシック"/>
              </a:rPr>
              <a:t>سيملكون</a:t>
            </a:r>
            <a:r>
              <a:rPr b="0">
                <a:latin typeface="ＭＳ Ｐゴシック"/>
                <a:ea typeface="ＭＳ Ｐゴシック"/>
                <a:cs typeface="ＭＳ Ｐゴシック"/>
                <a:sym typeface="ＭＳ Ｐゴシック"/>
              </a:rPr>
              <a:t> إلى أبد الآبدين</a:t>
            </a:r>
          </a:p>
        </p:txBody>
      </p:sp>
      <p:sp>
        <p:nvSpPr>
          <p:cNvPr id="6442" name="Text Box 6"/>
          <p:cNvSpPr txBox="1"/>
          <p:nvPr/>
        </p:nvSpPr>
        <p:spPr>
          <a:xfrm>
            <a:off x="274319" y="6096000"/>
            <a:ext cx="2118362" cy="59512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rtl="1">
              <a:spcBef>
                <a:spcPts val="1900"/>
              </a:spcBef>
              <a:defRPr sz="3200">
                <a:solidFill>
                  <a:srgbClr val="FFFFFF"/>
                </a:solidFill>
                <a:latin typeface="ＭＳ Ｐゴシック"/>
                <a:ea typeface="ＭＳ Ｐゴシック"/>
                <a:cs typeface="ＭＳ Ｐゴシック"/>
                <a:sym typeface="ＭＳ Ｐゴシック"/>
              </a:defRPr>
            </a:lvl1pPr>
          </a:lstStyle>
          <a:p>
            <a:pPr>
              <a:defRPr>
                <a:latin typeface="Arial"/>
                <a:ea typeface="Arial"/>
                <a:cs typeface="Arial"/>
                <a:sym typeface="Arial"/>
              </a:defRPr>
            </a:pPr>
            <a:r>
              <a:rPr>
                <a:latin typeface="ＭＳ Ｐゴシック"/>
                <a:ea typeface="ＭＳ Ｐゴシック"/>
                <a:cs typeface="ＭＳ Ｐゴシック"/>
                <a:sym typeface="ＭＳ Ｐゴシック"/>
              </a:rPr>
              <a:t>الوصية</a:t>
            </a:r>
          </a:p>
        </p:txBody>
      </p:sp>
      <p:sp>
        <p:nvSpPr>
          <p:cNvPr id="6443" name="Text Box 7"/>
          <p:cNvSpPr txBox="1"/>
          <p:nvPr/>
        </p:nvSpPr>
        <p:spPr>
          <a:xfrm>
            <a:off x="6294119" y="6096000"/>
            <a:ext cx="2118362" cy="59512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rtl="1">
              <a:spcBef>
                <a:spcPts val="1900"/>
              </a:spcBef>
              <a:defRPr sz="3200">
                <a:solidFill>
                  <a:srgbClr val="FFFFFF"/>
                </a:solidFill>
                <a:latin typeface="ＭＳ Ｐゴシック"/>
                <a:ea typeface="ＭＳ Ｐゴシック"/>
                <a:cs typeface="ＭＳ Ｐゴシック"/>
                <a:sym typeface="ＭＳ Ｐゴシック"/>
              </a:defRPr>
            </a:lvl1pPr>
          </a:lstStyle>
          <a:p>
            <a:pPr>
              <a:defRPr>
                <a:latin typeface="Arial"/>
                <a:ea typeface="Arial"/>
                <a:cs typeface="Arial"/>
                <a:sym typeface="Arial"/>
              </a:defRPr>
            </a:pPr>
            <a:r>
              <a:rPr>
                <a:latin typeface="ＭＳ Ｐゴシック"/>
                <a:ea typeface="ＭＳ Ｐゴシック"/>
                <a:cs typeface="ＭＳ Ｐゴシック"/>
                <a:sym typeface="ＭＳ Ｐゴシック"/>
              </a:rPr>
              <a:t>التتميم</a:t>
            </a:r>
          </a:p>
        </p:txBody>
      </p:sp>
      <p:grpSp>
        <p:nvGrpSpPr>
          <p:cNvPr id="6447" name="AutoShape 8"/>
          <p:cNvGrpSpPr/>
          <p:nvPr/>
        </p:nvGrpSpPr>
        <p:grpSpPr>
          <a:xfrm>
            <a:off x="2514599" y="5867399"/>
            <a:ext cx="3657601" cy="990601"/>
            <a:chOff x="0" y="0"/>
            <a:chExt cx="3657599" cy="990600"/>
          </a:xfrm>
        </p:grpSpPr>
        <p:sp>
          <p:nvSpPr>
            <p:cNvPr id="6444" name="Shape"/>
            <p:cNvSpPr/>
            <p:nvPr/>
          </p:nvSpPr>
          <p:spPr>
            <a:xfrm>
              <a:off x="571499" y="-1"/>
              <a:ext cx="3086101" cy="990602"/>
            </a:xfrm>
            <a:custGeom>
              <a:avLst/>
              <a:gdLst/>
              <a:ahLst/>
              <a:cxnLst>
                <a:cxn ang="0">
                  <a:pos x="wd2" y="hd2"/>
                </a:cxn>
                <a:cxn ang="5400000">
                  <a:pos x="wd2" y="hd2"/>
                </a:cxn>
                <a:cxn ang="10800000">
                  <a:pos x="wd2" y="hd2"/>
                </a:cxn>
                <a:cxn ang="16200000">
                  <a:pos x="wd2" y="hd2"/>
                </a:cxn>
              </a:cxnLst>
              <a:rect l="0" t="0" r="r" b="b"/>
              <a:pathLst>
                <a:path w="21600" h="21600" extrusionOk="0">
                  <a:moveTo>
                    <a:pt x="15200" y="0"/>
                  </a:moveTo>
                  <a:lnTo>
                    <a:pt x="15200" y="5400"/>
                  </a:lnTo>
                  <a:lnTo>
                    <a:pt x="0" y="5400"/>
                  </a:lnTo>
                  <a:lnTo>
                    <a:pt x="0" y="16200"/>
                  </a:lnTo>
                  <a:lnTo>
                    <a:pt x="15200" y="16200"/>
                  </a:lnTo>
                  <a:lnTo>
                    <a:pt x="15200" y="21600"/>
                  </a:lnTo>
                  <a:lnTo>
                    <a:pt x="21600" y="10800"/>
                  </a:lnTo>
                  <a:lnTo>
                    <a:pt x="15200" y="0"/>
                  </a:lnTo>
                  <a:close/>
                </a:path>
              </a:pathLst>
            </a:custGeom>
            <a:solidFill>
              <a:srgbClr val="FAE9D7"/>
            </a:solidFill>
            <a:ln w="12700" cap="flat">
              <a:solidFill>
                <a:srgbClr val="FFFFFF"/>
              </a:solidFill>
              <a:prstDash val="solid"/>
              <a:miter lim="800000"/>
            </a:ln>
            <a:effectLst/>
          </p:spPr>
          <p:txBody>
            <a:bodyPr wrap="square" lIns="45719" tIns="45719" rIns="45719" bIns="45719" numCol="1" anchor="ctr">
              <a:noAutofit/>
            </a:bodyPr>
            <a:lstStyle/>
            <a:p>
              <a:pPr>
                <a:defRPr>
                  <a:solidFill>
                    <a:srgbClr val="FFFFFF"/>
                  </a:solidFill>
                </a:defRPr>
              </a:pPr>
              <a:endParaRPr/>
            </a:p>
          </p:txBody>
        </p:sp>
        <p:sp>
          <p:nvSpPr>
            <p:cNvPr id="6445" name="Rectangle"/>
            <p:cNvSpPr/>
            <p:nvPr/>
          </p:nvSpPr>
          <p:spPr>
            <a:xfrm>
              <a:off x="228599" y="247649"/>
              <a:ext cx="228601" cy="495301"/>
            </a:xfrm>
            <a:prstGeom prst="rect">
              <a:avLst/>
            </a:prstGeom>
            <a:solidFill>
              <a:srgbClr val="FAE9D7"/>
            </a:solidFill>
            <a:ln w="12700" cap="flat">
              <a:solidFill>
                <a:srgbClr val="FFFFFF"/>
              </a:solidFill>
              <a:prstDash val="solid"/>
              <a:miter lim="800000"/>
            </a:ln>
            <a:effectLst/>
          </p:spPr>
          <p:txBody>
            <a:bodyPr wrap="square" lIns="45719" tIns="45719" rIns="45719" bIns="45719" numCol="1" anchor="ctr">
              <a:noAutofit/>
            </a:bodyPr>
            <a:lstStyle/>
            <a:p>
              <a:pPr>
                <a:defRPr>
                  <a:solidFill>
                    <a:srgbClr val="FFFFFF"/>
                  </a:solidFill>
                </a:defRPr>
              </a:pPr>
              <a:endParaRPr/>
            </a:p>
          </p:txBody>
        </p:sp>
        <p:sp>
          <p:nvSpPr>
            <p:cNvPr id="6446" name="Rectangle"/>
            <p:cNvSpPr/>
            <p:nvPr/>
          </p:nvSpPr>
          <p:spPr>
            <a:xfrm>
              <a:off x="-1" y="247649"/>
              <a:ext cx="114301" cy="495301"/>
            </a:xfrm>
            <a:prstGeom prst="rect">
              <a:avLst/>
            </a:prstGeom>
            <a:solidFill>
              <a:srgbClr val="FAE9D7"/>
            </a:solidFill>
            <a:ln w="12700" cap="flat">
              <a:solidFill>
                <a:srgbClr val="FFFFFF"/>
              </a:solidFill>
              <a:prstDash val="solid"/>
              <a:miter lim="800000"/>
            </a:ln>
            <a:effectLst/>
          </p:spPr>
          <p:txBody>
            <a:bodyPr wrap="square" lIns="45719" tIns="45719" rIns="45719" bIns="45719" numCol="1" anchor="ctr">
              <a:noAutofit/>
            </a:bodyPr>
            <a:lstStyle/>
            <a:p>
              <a:pPr>
                <a:defRPr>
                  <a:solidFill>
                    <a:srgbClr val="FFFFFF"/>
                  </a:solidFill>
                </a:defRPr>
              </a:pPr>
              <a:endParaRPr/>
            </a:p>
          </p:txBody>
        </p:sp>
      </p:grpSp>
      <p:sp>
        <p:nvSpPr>
          <p:cNvPr id="6448" name="Text Box 9"/>
          <p:cNvSpPr txBox="1"/>
          <p:nvPr/>
        </p:nvSpPr>
        <p:spPr>
          <a:xfrm>
            <a:off x="198119" y="5384800"/>
            <a:ext cx="8747762" cy="5285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rtl="1">
              <a:spcBef>
                <a:spcPts val="1600"/>
              </a:spcBef>
              <a:defRPr sz="2800">
                <a:solidFill>
                  <a:srgbClr val="FFFF00"/>
                </a:solidFill>
              </a:defRPr>
            </a:pPr>
            <a:r>
              <a:rPr>
                <a:latin typeface="ＭＳ Ｐゴシック"/>
                <a:ea typeface="ＭＳ Ｐゴシック"/>
                <a:cs typeface="ＭＳ Ｐゴシック"/>
                <a:sym typeface="ＭＳ Ｐゴシック"/>
              </a:rPr>
              <a:t>موضوع الكتاب المقدس </a:t>
            </a:r>
            <a:r>
              <a:t>: </a:t>
            </a:r>
            <a:r>
              <a:rPr>
                <a:latin typeface="ＭＳ Ｐゴシック"/>
                <a:ea typeface="ＭＳ Ｐゴシック"/>
                <a:cs typeface="ＭＳ Ｐゴシック"/>
                <a:sym typeface="ＭＳ Ｐゴシック"/>
              </a:rPr>
              <a:t>الله يمد حكمه إلى الإنسان</a:t>
            </a:r>
          </a:p>
        </p:txBody>
      </p:sp>
      <p:sp>
        <p:nvSpPr>
          <p:cNvPr id="6449" name="Text Box 10"/>
          <p:cNvSpPr txBox="1"/>
          <p:nvPr/>
        </p:nvSpPr>
        <p:spPr>
          <a:xfrm>
            <a:off x="3093719" y="6083299"/>
            <a:ext cx="2677162" cy="5951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rtl="1">
              <a:spcBef>
                <a:spcPts val="1900"/>
              </a:spcBef>
              <a:defRPr sz="32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العهود</a:t>
            </a:r>
          </a:p>
        </p:txBody>
      </p:sp>
      <p:sp>
        <p:nvSpPr>
          <p:cNvPr id="6450" name="Text Box 11"/>
          <p:cNvSpPr txBox="1"/>
          <p:nvPr/>
        </p:nvSpPr>
        <p:spPr>
          <a:xfrm>
            <a:off x="8468994" y="44450"/>
            <a:ext cx="594362"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1400"/>
              </a:spcBef>
              <a:defRPr sz="2400">
                <a:solidFill>
                  <a:srgbClr val="FFFFFF"/>
                </a:solidFill>
              </a:defRPr>
            </a:lvl1pPr>
          </a:lstStyle>
          <a:p>
            <a:r>
              <a:t>33</a:t>
            </a:r>
          </a:p>
        </p:txBody>
      </p:sp>
      <p:pic>
        <p:nvPicPr>
          <p:cNvPr id="6451" name="Picture 2" descr="Picture 2"/>
          <p:cNvPicPr>
            <a:picLocks noChangeAspect="1"/>
          </p:cNvPicPr>
          <p:nvPr/>
        </p:nvPicPr>
        <p:blipFill>
          <a:blip r:embed="rId3"/>
          <a:stretch>
            <a:fillRect/>
          </a:stretch>
        </p:blipFill>
        <p:spPr>
          <a:xfrm>
            <a:off x="0" y="0"/>
            <a:ext cx="2098675" cy="1219200"/>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6440">
                                            <p:bg/>
                                          </p:spTgt>
                                        </p:tgtEl>
                                        <p:attrNameLst>
                                          <p:attrName>style.visibility</p:attrName>
                                        </p:attrNameLst>
                                      </p:cBhvr>
                                      <p:to>
                                        <p:strVal val="visible"/>
                                      </p:to>
                                    </p:set>
                                    <p:animEffect transition="in" filter="fade">
                                      <p:cBhvr>
                                        <p:cTn id="7" dur="500"/>
                                        <p:tgtEl>
                                          <p:spTgt spid="6440">
                                            <p:bg/>
                                          </p:spTgt>
                                        </p:tgtEl>
                                      </p:cBhvr>
                                    </p:animEffect>
                                  </p:childTnLst>
                                </p:cTn>
                              </p:par>
                              <p:par>
                                <p:cTn id="8" presetID="10" presetClass="entr" presetSubtype="0" fill="hold" grpId="0" nodeType="withEffect">
                                  <p:stCondLst>
                                    <p:cond delay="0"/>
                                  </p:stCondLst>
                                  <p:iterate>
                                    <p:tmAbs val="0"/>
                                  </p:iterate>
                                  <p:childTnLst>
                                    <p:set>
                                      <p:cBhvr>
                                        <p:cTn id="9" fill="hold"/>
                                        <p:tgtEl>
                                          <p:spTgt spid="6440">
                                            <p:txEl>
                                              <p:pRg st="0" end="0"/>
                                            </p:txEl>
                                          </p:spTgt>
                                        </p:tgtEl>
                                        <p:attrNameLst>
                                          <p:attrName>style.visibility</p:attrName>
                                        </p:attrNameLst>
                                      </p:cBhvr>
                                      <p:to>
                                        <p:strVal val="visible"/>
                                      </p:to>
                                    </p:set>
                                    <p:animEffect transition="in" filter="fade">
                                      <p:cBhvr>
                                        <p:cTn id="10" dur="500"/>
                                        <p:tgtEl>
                                          <p:spTgt spid="644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iterate>
                                    <p:tmAbs val="0"/>
                                  </p:iterate>
                                  <p:childTnLst>
                                    <p:set>
                                      <p:cBhvr>
                                        <p:cTn id="14" fill="hold"/>
                                        <p:tgtEl>
                                          <p:spTgt spid="6441">
                                            <p:bg/>
                                          </p:spTgt>
                                        </p:tgtEl>
                                        <p:attrNameLst>
                                          <p:attrName>style.visibility</p:attrName>
                                        </p:attrNameLst>
                                      </p:cBhvr>
                                      <p:to>
                                        <p:strVal val="visible"/>
                                      </p:to>
                                    </p:set>
                                    <p:animEffect transition="in" filter="wipe(up)">
                                      <p:cBhvr>
                                        <p:cTn id="15" dur="500"/>
                                        <p:tgtEl>
                                          <p:spTgt spid="6441">
                                            <p:bg/>
                                          </p:spTgt>
                                        </p:tgtEl>
                                      </p:cBhvr>
                                    </p:animEffect>
                                  </p:childTnLst>
                                </p:cTn>
                              </p:par>
                              <p:par>
                                <p:cTn id="16" presetID="22" presetClass="entr" presetSubtype="1" fill="hold" grpId="0" nodeType="withEffect">
                                  <p:stCondLst>
                                    <p:cond delay="0"/>
                                  </p:stCondLst>
                                  <p:iterate>
                                    <p:tmAbs val="0"/>
                                  </p:iterate>
                                  <p:childTnLst>
                                    <p:set>
                                      <p:cBhvr>
                                        <p:cTn id="17" fill="hold"/>
                                        <p:tgtEl>
                                          <p:spTgt spid="6441">
                                            <p:txEl>
                                              <p:pRg st="0" end="0"/>
                                            </p:txEl>
                                          </p:spTgt>
                                        </p:tgtEl>
                                        <p:attrNameLst>
                                          <p:attrName>style.visibility</p:attrName>
                                        </p:attrNameLst>
                                      </p:cBhvr>
                                      <p:to>
                                        <p:strVal val="visible"/>
                                      </p:to>
                                    </p:set>
                                    <p:animEffect transition="in" filter="wipe(up)">
                                      <p:cBhvr>
                                        <p:cTn id="18" dur="500"/>
                                        <p:tgtEl>
                                          <p:spTgt spid="6441">
                                            <p:txEl>
                                              <p:pRg st="0" end="0"/>
                                            </p:txEl>
                                          </p:spTgt>
                                        </p:tgtEl>
                                      </p:cBhvr>
                                    </p:animEffect>
                                  </p:childTnLst>
                                </p:cTn>
                              </p:par>
                            </p:childTnLst>
                          </p:cTn>
                        </p:par>
                        <p:par>
                          <p:cTn id="19" fill="hold">
                            <p:stCondLst>
                              <p:cond delay="500"/>
                            </p:stCondLst>
                            <p:childTnLst>
                              <p:par>
                                <p:cTn id="20" presetID="22" presetClass="entr" presetSubtype="1" fill="hold" grpId="0" nodeType="afterEffect">
                                  <p:stCondLst>
                                    <p:cond delay="0"/>
                                  </p:stCondLst>
                                  <p:iterate>
                                    <p:tmAbs val="0"/>
                                  </p:iterate>
                                  <p:childTnLst>
                                    <p:set>
                                      <p:cBhvr>
                                        <p:cTn id="21" fill="hold"/>
                                        <p:tgtEl>
                                          <p:spTgt spid="6441">
                                            <p:txEl>
                                              <p:pRg st="1" end="1"/>
                                            </p:txEl>
                                          </p:spTgt>
                                        </p:tgtEl>
                                        <p:attrNameLst>
                                          <p:attrName>style.visibility</p:attrName>
                                        </p:attrNameLst>
                                      </p:cBhvr>
                                      <p:to>
                                        <p:strVal val="visible"/>
                                      </p:to>
                                    </p:set>
                                    <p:animEffect transition="in" filter="wipe(up)">
                                      <p:cBhvr>
                                        <p:cTn id="22" dur="500"/>
                                        <p:tgtEl>
                                          <p:spTgt spid="6441">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p:tmAbs val="0"/>
                                  </p:iterate>
                                  <p:childTnLst>
                                    <p:set>
                                      <p:cBhvr>
                                        <p:cTn id="26" fill="hold"/>
                                        <p:tgtEl>
                                          <p:spTgt spid="6441">
                                            <p:txEl>
                                              <p:pRg st="2" end="2"/>
                                            </p:txEl>
                                          </p:spTgt>
                                        </p:tgtEl>
                                        <p:attrNameLst>
                                          <p:attrName>style.visibility</p:attrName>
                                        </p:attrNameLst>
                                      </p:cBhvr>
                                      <p:to>
                                        <p:strVal val="visible"/>
                                      </p:to>
                                    </p:set>
                                    <p:animEffect transition="in" filter="wipe(up)">
                                      <p:cBhvr>
                                        <p:cTn id="27" dur="500"/>
                                        <p:tgtEl>
                                          <p:spTgt spid="6441">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5" presetClass="entr" presetSubtype="12" fill="hold" grpId="0" nodeType="clickEffect">
                                  <p:stCondLst>
                                    <p:cond delay="0"/>
                                  </p:stCondLst>
                                  <p:iterate>
                                    <p:tmAbs val="0"/>
                                  </p:iterate>
                                  <p:childTnLst>
                                    <p:set>
                                      <p:cBhvr>
                                        <p:cTn id="31" fill="hold"/>
                                        <p:tgtEl>
                                          <p:spTgt spid="6448"/>
                                        </p:tgtEl>
                                        <p:attrNameLst>
                                          <p:attrName>style.visibility</p:attrName>
                                        </p:attrNameLst>
                                      </p:cBhvr>
                                      <p:to>
                                        <p:strVal val="visible"/>
                                      </p:to>
                                    </p:set>
                                    <p:anim calcmode="lin" valueType="num">
                                      <p:cBhvr>
                                        <p:cTn id="32" dur="600" fill="hold"/>
                                        <p:tgtEl>
                                          <p:spTgt spid="6448"/>
                                        </p:tgtEl>
                                        <p:attrNameLst>
                                          <p:attrName>ppt_w</p:attrName>
                                        </p:attrNameLst>
                                      </p:cBhvr>
                                      <p:tavLst>
                                        <p:tav tm="0">
                                          <p:val>
                                            <p:fltVal val="0"/>
                                          </p:val>
                                        </p:tav>
                                        <p:tav tm="100000">
                                          <p:val>
                                            <p:strVal val="#ppt_w"/>
                                          </p:val>
                                        </p:tav>
                                      </p:tavLst>
                                    </p:anim>
                                    <p:anim calcmode="lin" valueType="num">
                                      <p:cBhvr>
                                        <p:cTn id="33" dur="600" fill="hold"/>
                                        <p:tgtEl>
                                          <p:spTgt spid="6448"/>
                                        </p:tgtEl>
                                        <p:attrNameLst>
                                          <p:attrName>ppt_h</p:attrName>
                                        </p:attrNameLst>
                                      </p:cBhvr>
                                      <p:tavLst>
                                        <p:tav tm="0">
                                          <p:val>
                                            <p:fltVal val="0"/>
                                          </p:val>
                                        </p:tav>
                                        <p:tav tm="100000">
                                          <p:val>
                                            <p:strVal val="#ppt_h"/>
                                          </p:val>
                                        </p:tav>
                                      </p:tavLst>
                                    </p:anim>
                                    <p:anim calcmode="lin" valueType="num">
                                      <p:cBhvr>
                                        <p:cTn id="34" dur="600" fill="hold"/>
                                        <p:tgtEl>
                                          <p:spTgt spid="6448"/>
                                        </p:tgtEl>
                                        <p:attrNameLst>
                                          <p:attrName>ppt_x</p:attrName>
                                        </p:attrNameLst>
                                      </p:cBhvr>
                                      <p:tavLst>
                                        <p:tav tm="0" fmla="#ppt_x+(cos(-2*pi*(1-$))*-#ppt_x-sin(-2*pi*(1-$))*(1-#ppt_y))*(1-$)">
                                          <p:val>
                                            <p:fltVal val="0"/>
                                          </p:val>
                                        </p:tav>
                                        <p:tav tm="100000">
                                          <p:val>
                                            <p:fltVal val="1"/>
                                          </p:val>
                                        </p:tav>
                                      </p:tavLst>
                                    </p:anim>
                                    <p:anim calcmode="lin" valueType="num">
                                      <p:cBhvr>
                                        <p:cTn id="35" dur="600" fill="hold"/>
                                        <p:tgtEl>
                                          <p:spTgt spid="644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p:stCondLst>
                        <p:cond delay="indefinite"/>
                      </p:stCondLst>
                      <p:childTnLst>
                        <p:par>
                          <p:cTn id="37" fill="hold">
                            <p:stCondLst>
                              <p:cond delay="0"/>
                            </p:stCondLst>
                            <p:childTnLst>
                              <p:par>
                                <p:cTn id="38" presetID="15" presetClass="entr" presetSubtype="12" fill="hold" grpId="0" nodeType="clickEffect">
                                  <p:stCondLst>
                                    <p:cond delay="0"/>
                                  </p:stCondLst>
                                  <p:iterate>
                                    <p:tmAbs val="0"/>
                                  </p:iterate>
                                  <p:childTnLst>
                                    <p:set>
                                      <p:cBhvr>
                                        <p:cTn id="39" fill="hold"/>
                                        <p:tgtEl>
                                          <p:spTgt spid="6442"/>
                                        </p:tgtEl>
                                        <p:attrNameLst>
                                          <p:attrName>style.visibility</p:attrName>
                                        </p:attrNameLst>
                                      </p:cBhvr>
                                      <p:to>
                                        <p:strVal val="visible"/>
                                      </p:to>
                                    </p:set>
                                    <p:anim calcmode="lin" valueType="num">
                                      <p:cBhvr>
                                        <p:cTn id="40" dur="600" fill="hold"/>
                                        <p:tgtEl>
                                          <p:spTgt spid="6442"/>
                                        </p:tgtEl>
                                        <p:attrNameLst>
                                          <p:attrName>ppt_w</p:attrName>
                                        </p:attrNameLst>
                                      </p:cBhvr>
                                      <p:tavLst>
                                        <p:tav tm="0">
                                          <p:val>
                                            <p:fltVal val="0"/>
                                          </p:val>
                                        </p:tav>
                                        <p:tav tm="100000">
                                          <p:val>
                                            <p:strVal val="#ppt_w"/>
                                          </p:val>
                                        </p:tav>
                                      </p:tavLst>
                                    </p:anim>
                                    <p:anim calcmode="lin" valueType="num">
                                      <p:cBhvr>
                                        <p:cTn id="41" dur="600" fill="hold"/>
                                        <p:tgtEl>
                                          <p:spTgt spid="6442"/>
                                        </p:tgtEl>
                                        <p:attrNameLst>
                                          <p:attrName>ppt_h</p:attrName>
                                        </p:attrNameLst>
                                      </p:cBhvr>
                                      <p:tavLst>
                                        <p:tav tm="0">
                                          <p:val>
                                            <p:fltVal val="0"/>
                                          </p:val>
                                        </p:tav>
                                        <p:tav tm="100000">
                                          <p:val>
                                            <p:strVal val="#ppt_h"/>
                                          </p:val>
                                        </p:tav>
                                      </p:tavLst>
                                    </p:anim>
                                    <p:anim calcmode="lin" valueType="num">
                                      <p:cBhvr>
                                        <p:cTn id="42" dur="600" fill="hold"/>
                                        <p:tgtEl>
                                          <p:spTgt spid="6442"/>
                                        </p:tgtEl>
                                        <p:attrNameLst>
                                          <p:attrName>ppt_x</p:attrName>
                                        </p:attrNameLst>
                                      </p:cBhvr>
                                      <p:tavLst>
                                        <p:tav tm="0" fmla="#ppt_x+(cos(-2*pi*(1-$))*-#ppt_x-sin(-2*pi*(1-$))*(1-#ppt_y))*(1-$)">
                                          <p:val>
                                            <p:fltVal val="0"/>
                                          </p:val>
                                        </p:tav>
                                        <p:tav tm="100000">
                                          <p:val>
                                            <p:fltVal val="1"/>
                                          </p:val>
                                        </p:tav>
                                      </p:tavLst>
                                    </p:anim>
                                    <p:anim calcmode="lin" valueType="num">
                                      <p:cBhvr>
                                        <p:cTn id="43" dur="600" fill="hold"/>
                                        <p:tgtEl>
                                          <p:spTgt spid="644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4" fill="hold">
                      <p:stCondLst>
                        <p:cond delay="indefinite"/>
                      </p:stCondLst>
                      <p:childTnLst>
                        <p:par>
                          <p:cTn id="45" fill="hold">
                            <p:stCondLst>
                              <p:cond delay="0"/>
                            </p:stCondLst>
                            <p:childTnLst>
                              <p:par>
                                <p:cTn id="46" presetID="15" presetClass="entr" presetSubtype="12" fill="hold" grpId="0" nodeType="clickEffect">
                                  <p:stCondLst>
                                    <p:cond delay="0"/>
                                  </p:stCondLst>
                                  <p:iterate>
                                    <p:tmAbs val="0"/>
                                  </p:iterate>
                                  <p:childTnLst>
                                    <p:set>
                                      <p:cBhvr>
                                        <p:cTn id="47" fill="hold"/>
                                        <p:tgtEl>
                                          <p:spTgt spid="6443"/>
                                        </p:tgtEl>
                                        <p:attrNameLst>
                                          <p:attrName>style.visibility</p:attrName>
                                        </p:attrNameLst>
                                      </p:cBhvr>
                                      <p:to>
                                        <p:strVal val="visible"/>
                                      </p:to>
                                    </p:set>
                                    <p:anim calcmode="lin" valueType="num">
                                      <p:cBhvr>
                                        <p:cTn id="48" dur="600" fill="hold"/>
                                        <p:tgtEl>
                                          <p:spTgt spid="6443"/>
                                        </p:tgtEl>
                                        <p:attrNameLst>
                                          <p:attrName>ppt_w</p:attrName>
                                        </p:attrNameLst>
                                      </p:cBhvr>
                                      <p:tavLst>
                                        <p:tav tm="0">
                                          <p:val>
                                            <p:fltVal val="0"/>
                                          </p:val>
                                        </p:tav>
                                        <p:tav tm="100000">
                                          <p:val>
                                            <p:strVal val="#ppt_w"/>
                                          </p:val>
                                        </p:tav>
                                      </p:tavLst>
                                    </p:anim>
                                    <p:anim calcmode="lin" valueType="num">
                                      <p:cBhvr>
                                        <p:cTn id="49" dur="600" fill="hold"/>
                                        <p:tgtEl>
                                          <p:spTgt spid="6443"/>
                                        </p:tgtEl>
                                        <p:attrNameLst>
                                          <p:attrName>ppt_h</p:attrName>
                                        </p:attrNameLst>
                                      </p:cBhvr>
                                      <p:tavLst>
                                        <p:tav tm="0">
                                          <p:val>
                                            <p:fltVal val="0"/>
                                          </p:val>
                                        </p:tav>
                                        <p:tav tm="100000">
                                          <p:val>
                                            <p:strVal val="#ppt_h"/>
                                          </p:val>
                                        </p:tav>
                                      </p:tavLst>
                                    </p:anim>
                                    <p:anim calcmode="lin" valueType="num">
                                      <p:cBhvr>
                                        <p:cTn id="50" dur="600" fill="hold"/>
                                        <p:tgtEl>
                                          <p:spTgt spid="6443"/>
                                        </p:tgtEl>
                                        <p:attrNameLst>
                                          <p:attrName>ppt_x</p:attrName>
                                        </p:attrNameLst>
                                      </p:cBhvr>
                                      <p:tavLst>
                                        <p:tav tm="0" fmla="#ppt_x+(cos(-2*pi*(1-$))*-#ppt_x-sin(-2*pi*(1-$))*(1-#ppt_y))*(1-$)">
                                          <p:val>
                                            <p:fltVal val="0"/>
                                          </p:val>
                                        </p:tav>
                                        <p:tav tm="100000">
                                          <p:val>
                                            <p:fltVal val="1"/>
                                          </p:val>
                                        </p:tav>
                                      </p:tavLst>
                                    </p:anim>
                                    <p:anim calcmode="lin" valueType="num">
                                      <p:cBhvr>
                                        <p:cTn id="51" dur="600" fill="hold"/>
                                        <p:tgtEl>
                                          <p:spTgt spid="644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iterate>
                                    <p:tmAbs val="0"/>
                                  </p:iterate>
                                  <p:childTnLst>
                                    <p:set>
                                      <p:cBhvr>
                                        <p:cTn id="55" fill="hold"/>
                                        <p:tgtEl>
                                          <p:spTgt spid="6447"/>
                                        </p:tgtEl>
                                        <p:attrNameLst>
                                          <p:attrName>style.visibility</p:attrName>
                                        </p:attrNameLst>
                                      </p:cBhvr>
                                      <p:to>
                                        <p:strVal val="visible"/>
                                      </p:to>
                                    </p:set>
                                    <p:animEffect transition="in" filter="wipe(left)">
                                      <p:cBhvr>
                                        <p:cTn id="56" dur="3000"/>
                                        <p:tgtEl>
                                          <p:spTgt spid="6447"/>
                                        </p:tgtEl>
                                      </p:cBhvr>
                                    </p:animEffect>
                                  </p:childTnLst>
                                </p:cTn>
                              </p:par>
                            </p:childTnLst>
                          </p:cTn>
                        </p:par>
                        <p:par>
                          <p:cTn id="57" fill="hold">
                            <p:stCondLst>
                              <p:cond delay="3000"/>
                            </p:stCondLst>
                            <p:childTnLst>
                              <p:par>
                                <p:cTn id="58" presetID="15" presetClass="entr" presetSubtype="12" fill="hold" grpId="0" nodeType="afterEffect">
                                  <p:stCondLst>
                                    <p:cond delay="0"/>
                                  </p:stCondLst>
                                  <p:iterate>
                                    <p:tmAbs val="0"/>
                                  </p:iterate>
                                  <p:childTnLst>
                                    <p:set>
                                      <p:cBhvr>
                                        <p:cTn id="59" fill="hold"/>
                                        <p:tgtEl>
                                          <p:spTgt spid="6449"/>
                                        </p:tgtEl>
                                        <p:attrNameLst>
                                          <p:attrName>style.visibility</p:attrName>
                                        </p:attrNameLst>
                                      </p:cBhvr>
                                      <p:to>
                                        <p:strVal val="visible"/>
                                      </p:to>
                                    </p:set>
                                    <p:anim calcmode="lin" valueType="num">
                                      <p:cBhvr>
                                        <p:cTn id="60" dur="600" fill="hold"/>
                                        <p:tgtEl>
                                          <p:spTgt spid="6449"/>
                                        </p:tgtEl>
                                        <p:attrNameLst>
                                          <p:attrName>ppt_w</p:attrName>
                                        </p:attrNameLst>
                                      </p:cBhvr>
                                      <p:tavLst>
                                        <p:tav tm="0">
                                          <p:val>
                                            <p:fltVal val="0"/>
                                          </p:val>
                                        </p:tav>
                                        <p:tav tm="100000">
                                          <p:val>
                                            <p:strVal val="#ppt_w"/>
                                          </p:val>
                                        </p:tav>
                                      </p:tavLst>
                                    </p:anim>
                                    <p:anim calcmode="lin" valueType="num">
                                      <p:cBhvr>
                                        <p:cTn id="61" dur="600" fill="hold"/>
                                        <p:tgtEl>
                                          <p:spTgt spid="6449"/>
                                        </p:tgtEl>
                                        <p:attrNameLst>
                                          <p:attrName>ppt_h</p:attrName>
                                        </p:attrNameLst>
                                      </p:cBhvr>
                                      <p:tavLst>
                                        <p:tav tm="0">
                                          <p:val>
                                            <p:fltVal val="0"/>
                                          </p:val>
                                        </p:tav>
                                        <p:tav tm="100000">
                                          <p:val>
                                            <p:strVal val="#ppt_h"/>
                                          </p:val>
                                        </p:tav>
                                      </p:tavLst>
                                    </p:anim>
                                    <p:anim calcmode="lin" valueType="num">
                                      <p:cBhvr>
                                        <p:cTn id="62" dur="600" fill="hold"/>
                                        <p:tgtEl>
                                          <p:spTgt spid="6449"/>
                                        </p:tgtEl>
                                        <p:attrNameLst>
                                          <p:attrName>ppt_x</p:attrName>
                                        </p:attrNameLst>
                                      </p:cBhvr>
                                      <p:tavLst>
                                        <p:tav tm="0" fmla="#ppt_x+(cos(-2*pi*(1-$))*-#ppt_x-sin(-2*pi*(1-$))*(1-#ppt_y))*(1-$)">
                                          <p:val>
                                            <p:fltVal val="0"/>
                                          </p:val>
                                        </p:tav>
                                        <p:tav tm="100000">
                                          <p:val>
                                            <p:fltVal val="1"/>
                                          </p:val>
                                        </p:tav>
                                      </p:tavLst>
                                    </p:anim>
                                    <p:anim calcmode="lin" valueType="num">
                                      <p:cBhvr>
                                        <p:cTn id="63" dur="600" fill="hold"/>
                                        <p:tgtEl>
                                          <p:spTgt spid="644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4" fill="hold">
                      <p:stCondLst>
                        <p:cond delay="indefinite"/>
                      </p:stCondLst>
                      <p:childTnLst>
                        <p:par>
                          <p:cTn id="65" fill="hold">
                            <p:stCondLst>
                              <p:cond delay="0"/>
                            </p:stCondLst>
                            <p:childTnLst>
                              <p:par>
                                <p:cTn id="66" presetID="10" presetClass="entr" fill="hold" grpId="0" nodeType="clickEffect">
                                  <p:stCondLst>
                                    <p:cond delay="0"/>
                                  </p:stCondLst>
                                  <p:iterate>
                                    <p:tmAbs val="0"/>
                                  </p:iterate>
                                  <p:childTnLst>
                                    <p:set>
                                      <p:cBhvr>
                                        <p:cTn id="67" fill="hold"/>
                                        <p:tgtEl>
                                          <p:spTgt spid="6440">
                                            <p:txEl>
                                              <p:pRg st="1" end="1"/>
                                            </p:txEl>
                                          </p:spTgt>
                                        </p:tgtEl>
                                        <p:attrNameLst>
                                          <p:attrName>style.visibility</p:attrName>
                                        </p:attrNameLst>
                                      </p:cBhvr>
                                      <p:to>
                                        <p:strVal val="visible"/>
                                      </p:to>
                                    </p:set>
                                    <p:animEffect transition="in" filter="fade">
                                      <p:cBhvr>
                                        <p:cTn id="68" dur="500"/>
                                        <p:tgtEl>
                                          <p:spTgt spid="6440">
                                            <p:txEl>
                                              <p:pRg st="1" end="1"/>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fill="hold" grpId="0" nodeType="clickEffect">
                                  <p:stCondLst>
                                    <p:cond delay="0"/>
                                  </p:stCondLst>
                                  <p:iterate>
                                    <p:tmAbs val="0"/>
                                  </p:iterate>
                                  <p:childTnLst>
                                    <p:set>
                                      <p:cBhvr>
                                        <p:cTn id="72" fill="hold"/>
                                        <p:tgtEl>
                                          <p:spTgt spid="6440">
                                            <p:txEl>
                                              <p:pRg st="2" end="2"/>
                                            </p:txEl>
                                          </p:spTgt>
                                        </p:tgtEl>
                                        <p:attrNameLst>
                                          <p:attrName>style.visibility</p:attrName>
                                        </p:attrNameLst>
                                      </p:cBhvr>
                                      <p:to>
                                        <p:strVal val="visible"/>
                                      </p:to>
                                    </p:set>
                                    <p:animEffect transition="in" filter="fade">
                                      <p:cBhvr>
                                        <p:cTn id="73" dur="500"/>
                                        <p:tgtEl>
                                          <p:spTgt spid="644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40" grpId="0" build="p" animBg="1" advAuto="0"/>
      <p:bldP spid="6441" grpId="0" build="p" animBg="1" advAuto="0"/>
      <p:bldP spid="6442" grpId="0" animBg="1" advAuto="0"/>
      <p:bldP spid="6443" grpId="0" animBg="1" advAuto="0"/>
      <p:bldP spid="6447" grpId="0" animBg="1" advAuto="0"/>
      <p:bldP spid="6448" grpId="0" animBg="1" advAuto="0"/>
      <p:bldP spid="6449" grpId="0"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5" name="Line 2"/>
          <p:cNvSpPr/>
          <p:nvPr/>
        </p:nvSpPr>
        <p:spPr>
          <a:xfrm flipH="1" flipV="1">
            <a:off x="-1797051" y="125412"/>
            <a:ext cx="25401" cy="25401"/>
          </a:xfrm>
          <a:prstGeom prst="line">
            <a:avLst/>
          </a:prstGeom>
          <a:ln w="12700">
            <a:solidFill>
              <a:srgbClr val="808080"/>
            </a:solidFill>
          </a:ln>
        </p:spPr>
        <p:txBody>
          <a:bodyPr lIns="45719" rIns="45719"/>
          <a:lstStyle/>
          <a:p>
            <a:pPr>
              <a:defRPr>
                <a:solidFill>
                  <a:srgbClr val="FFFFFF"/>
                </a:solidFill>
              </a:defRPr>
            </a:pPr>
            <a:endParaRPr/>
          </a:p>
        </p:txBody>
      </p:sp>
      <p:sp>
        <p:nvSpPr>
          <p:cNvPr id="6456" name="Line 3"/>
          <p:cNvSpPr/>
          <p:nvPr/>
        </p:nvSpPr>
        <p:spPr>
          <a:xfrm flipH="1" flipV="1">
            <a:off x="-1797051" y="125412"/>
            <a:ext cx="25401" cy="25401"/>
          </a:xfrm>
          <a:prstGeom prst="line">
            <a:avLst/>
          </a:prstGeom>
          <a:ln w="12700">
            <a:solidFill>
              <a:srgbClr val="808080"/>
            </a:solidFill>
          </a:ln>
        </p:spPr>
        <p:txBody>
          <a:bodyPr lIns="45719" rIns="45719"/>
          <a:lstStyle/>
          <a:p>
            <a:pPr>
              <a:defRPr>
                <a:solidFill>
                  <a:srgbClr val="FFFFFF"/>
                </a:solidFill>
              </a:defRPr>
            </a:pPr>
            <a:endParaRPr/>
          </a:p>
        </p:txBody>
      </p:sp>
      <p:sp>
        <p:nvSpPr>
          <p:cNvPr id="6457" name="Rectangle 4"/>
          <p:cNvSpPr/>
          <p:nvPr/>
        </p:nvSpPr>
        <p:spPr>
          <a:xfrm>
            <a:off x="1492250" y="2068513"/>
            <a:ext cx="1574800" cy="3568701"/>
          </a:xfrm>
          <a:prstGeom prst="rect">
            <a:avLst/>
          </a:prstGeom>
          <a:gradFill>
            <a:gsLst>
              <a:gs pos="0">
                <a:srgbClr val="4C3013"/>
              </a:gs>
              <a:gs pos="100000">
                <a:srgbClr val="FFA040"/>
              </a:gs>
            </a:gsLst>
          </a:gradFill>
          <a:ln w="254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58" name="Rectangle 5"/>
          <p:cNvSpPr/>
          <p:nvPr/>
        </p:nvSpPr>
        <p:spPr>
          <a:xfrm>
            <a:off x="1104900" y="1643063"/>
            <a:ext cx="7988300" cy="406401"/>
          </a:xfrm>
          <a:prstGeom prst="rect">
            <a:avLst/>
          </a:prstGeom>
          <a:gradFill>
            <a:gsLst>
              <a:gs pos="22000">
                <a:srgbClr val="000060"/>
              </a:gs>
              <a:gs pos="50000">
                <a:srgbClr val="010201"/>
              </a:gs>
              <a:gs pos="100000">
                <a:srgbClr val="000060"/>
              </a:gs>
            </a:gsLst>
            <a:lin ang="5400000"/>
          </a:gradFill>
          <a:ln w="12700">
            <a:solidFill>
              <a:srgbClr val="0000FF"/>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59" name="Rectangle 6"/>
          <p:cNvSpPr txBox="1"/>
          <p:nvPr/>
        </p:nvSpPr>
        <p:spPr>
          <a:xfrm>
            <a:off x="1204912" y="1690688"/>
            <a:ext cx="2246314" cy="381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a:solidFill>
                  <a:srgbClr val="FFFFFF"/>
                </a:solidFill>
                <a:effectLst>
                  <a:outerShdw blurRad="38100" dist="38100" dir="2700000" rotWithShape="0">
                    <a:srgbClr val="000000"/>
                  </a:outerShdw>
                </a:effectLst>
                <a:latin typeface="Kosher Normal"/>
                <a:ea typeface="Kosher Normal"/>
                <a:cs typeface="Kosher Normal"/>
                <a:sym typeface="Kosher Normal"/>
              </a:defRPr>
            </a:lvl1pPr>
          </a:lstStyle>
          <a:p>
            <a:r>
              <a:t>العهد النوحي</a:t>
            </a:r>
          </a:p>
        </p:txBody>
      </p:sp>
      <p:sp>
        <p:nvSpPr>
          <p:cNvPr id="6460" name="Rectangle 7"/>
          <p:cNvSpPr txBox="1"/>
          <p:nvPr/>
        </p:nvSpPr>
        <p:spPr>
          <a:xfrm>
            <a:off x="46038" y="947737"/>
            <a:ext cx="669924"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آدم يحكم مع الله تك 1: 26, 28 تك 2: 19 </a:t>
            </a:r>
          </a:p>
        </p:txBody>
      </p:sp>
      <p:sp>
        <p:nvSpPr>
          <p:cNvPr id="6461" name="Rectangle 8"/>
          <p:cNvSpPr txBox="1"/>
          <p:nvPr/>
        </p:nvSpPr>
        <p:spPr>
          <a:xfrm>
            <a:off x="731838" y="947737"/>
            <a:ext cx="784224"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الشيطان يحكم كاله هذا العالم           تك 3: 15           2 كو 4: 4</a:t>
            </a:r>
          </a:p>
        </p:txBody>
      </p:sp>
      <p:sp>
        <p:nvSpPr>
          <p:cNvPr id="6462" name="Rectangle 9"/>
          <p:cNvSpPr txBox="1"/>
          <p:nvPr/>
        </p:nvSpPr>
        <p:spPr>
          <a:xfrm rot="16200000">
            <a:off x="-792616" y="3645996"/>
            <a:ext cx="3608388" cy="52327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2800">
                <a:solidFill>
                  <a:srgbClr val="FFFFFF"/>
                </a:solidFill>
                <a:latin typeface="ＭＳ Ｐゴシック"/>
                <a:ea typeface="ＭＳ Ｐゴシック"/>
                <a:cs typeface="ＭＳ Ｐゴシック"/>
                <a:sym typeface="ＭＳ Ｐゴシック"/>
              </a:defRPr>
            </a:lvl1pPr>
          </a:lstStyle>
          <a:p>
            <a:pPr>
              <a:defRPr>
                <a:latin typeface="Kosher Normal"/>
                <a:ea typeface="Kosher Normal"/>
                <a:cs typeface="Kosher Normal"/>
                <a:sym typeface="Kosher Normal"/>
              </a:defRPr>
            </a:pPr>
            <a:r>
              <a:rPr>
                <a:latin typeface="ＭＳ Ｐゴシック"/>
                <a:ea typeface="ＭＳ Ｐゴシック"/>
                <a:cs typeface="ＭＳ Ｐゴシック"/>
                <a:sym typeface="ＭＳ Ｐゴシック"/>
              </a:rPr>
              <a:t>العهد الإبراهيمي</a:t>
            </a:r>
          </a:p>
        </p:txBody>
      </p:sp>
      <p:sp>
        <p:nvSpPr>
          <p:cNvPr id="6463" name="Rectangle 10"/>
          <p:cNvSpPr/>
          <p:nvPr/>
        </p:nvSpPr>
        <p:spPr>
          <a:xfrm>
            <a:off x="2019300" y="2062163"/>
            <a:ext cx="3886200" cy="1244601"/>
          </a:xfrm>
          <a:prstGeom prst="rect">
            <a:avLst/>
          </a:prstGeom>
          <a:gradFill>
            <a:gsLst>
              <a:gs pos="0">
                <a:srgbClr val="CF0E30"/>
              </a:gs>
              <a:gs pos="100000">
                <a:srgbClr val="3E040E"/>
              </a:gs>
            </a:gsLst>
          </a:gradFill>
          <a:ln w="12700">
            <a:solidFill>
              <a:srgbClr val="372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64" name="Rectangle 11"/>
          <p:cNvSpPr/>
          <p:nvPr/>
        </p:nvSpPr>
        <p:spPr>
          <a:xfrm>
            <a:off x="3048000" y="4462462"/>
            <a:ext cx="2857500" cy="1181101"/>
          </a:xfrm>
          <a:prstGeom prst="rect">
            <a:avLst/>
          </a:prstGeom>
          <a:gradFill>
            <a:gsLst>
              <a:gs pos="0">
                <a:srgbClr val="1B3900"/>
              </a:gs>
              <a:gs pos="100000">
                <a:srgbClr val="438E00"/>
              </a:gs>
            </a:gsLst>
            <a:lin ang="21180000"/>
          </a:gra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65" name="Rectangle 12"/>
          <p:cNvSpPr/>
          <p:nvPr/>
        </p:nvSpPr>
        <p:spPr>
          <a:xfrm>
            <a:off x="1879600" y="5656262"/>
            <a:ext cx="3949700" cy="609601"/>
          </a:xfrm>
          <a:prstGeom prst="rect">
            <a:avLst/>
          </a:prstGeom>
          <a:gradFill>
            <a:gsLst>
              <a:gs pos="0">
                <a:srgbClr val="474747"/>
              </a:gs>
              <a:gs pos="100000">
                <a:srgbClr val="000000"/>
              </a:gs>
            </a:gsLst>
          </a:gra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66" name="Rectangle 13"/>
          <p:cNvSpPr txBox="1"/>
          <p:nvPr/>
        </p:nvSpPr>
        <p:spPr>
          <a:xfrm>
            <a:off x="2081213" y="2166938"/>
            <a:ext cx="2571749" cy="381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عهد الأرض</a:t>
            </a:r>
          </a:p>
        </p:txBody>
      </p:sp>
      <p:sp>
        <p:nvSpPr>
          <p:cNvPr id="6467" name="Rectangle 14"/>
          <p:cNvSpPr/>
          <p:nvPr/>
        </p:nvSpPr>
        <p:spPr>
          <a:xfrm>
            <a:off x="2400300" y="3268662"/>
            <a:ext cx="3505200" cy="1181101"/>
          </a:xfrm>
          <a:prstGeom prst="rect">
            <a:avLst/>
          </a:prstGeom>
          <a:solidFill>
            <a:srgbClr val="6A1C00"/>
          </a:soli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68" name="Rectangle 15"/>
          <p:cNvSpPr txBox="1"/>
          <p:nvPr/>
        </p:nvSpPr>
        <p:spPr>
          <a:xfrm>
            <a:off x="2627312" y="3335337"/>
            <a:ext cx="2973389" cy="381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الداوودي</a:t>
            </a:r>
          </a:p>
        </p:txBody>
      </p:sp>
      <p:sp>
        <p:nvSpPr>
          <p:cNvPr id="6469" name="Rectangle 16"/>
          <p:cNvSpPr txBox="1"/>
          <p:nvPr/>
        </p:nvSpPr>
        <p:spPr>
          <a:xfrm>
            <a:off x="3186112" y="4443412"/>
            <a:ext cx="2420939" cy="381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الجديد</a:t>
            </a:r>
          </a:p>
        </p:txBody>
      </p:sp>
      <p:sp>
        <p:nvSpPr>
          <p:cNvPr id="6470" name="Rectangle 17"/>
          <p:cNvSpPr txBox="1"/>
          <p:nvPr/>
        </p:nvSpPr>
        <p:spPr>
          <a:xfrm>
            <a:off x="2005013" y="5662612"/>
            <a:ext cx="3411537" cy="38180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الموسوي</a:t>
            </a:r>
          </a:p>
        </p:txBody>
      </p:sp>
      <p:grpSp>
        <p:nvGrpSpPr>
          <p:cNvPr id="6473" name="Group 18"/>
          <p:cNvGrpSpPr/>
          <p:nvPr/>
        </p:nvGrpSpPr>
        <p:grpSpPr>
          <a:xfrm>
            <a:off x="5721350" y="1336675"/>
            <a:ext cx="165101" cy="279401"/>
            <a:chOff x="0" y="0"/>
            <a:chExt cx="165100" cy="279400"/>
          </a:xfrm>
        </p:grpSpPr>
        <p:sp>
          <p:nvSpPr>
            <p:cNvPr id="6471" name="Line 19"/>
            <p:cNvSpPr/>
            <p:nvPr/>
          </p:nvSpPr>
          <p:spPr>
            <a:xfrm flipH="1">
              <a:off x="88899" y="0"/>
              <a:ext cx="1" cy="279401"/>
            </a:xfrm>
            <a:prstGeom prst="line">
              <a:avLst/>
            </a:prstGeom>
            <a:noFill/>
            <a:ln w="50800" cap="flat">
              <a:solidFill>
                <a:srgbClr val="CF0E30"/>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472" name="Line 20"/>
            <p:cNvSpPr/>
            <p:nvPr/>
          </p:nvSpPr>
          <p:spPr>
            <a:xfrm>
              <a:off x="0" y="88900"/>
              <a:ext cx="165101" cy="0"/>
            </a:xfrm>
            <a:prstGeom prst="line">
              <a:avLst/>
            </a:prstGeom>
            <a:noFill/>
            <a:ln w="50800" cap="flat">
              <a:solidFill>
                <a:srgbClr val="CF0E30"/>
              </a:solidFill>
              <a:prstDash val="solid"/>
              <a:round/>
            </a:ln>
            <a:effectLst/>
          </p:spPr>
          <p:txBody>
            <a:bodyPr wrap="square" lIns="45719" tIns="45719" rIns="45719" bIns="45719" numCol="1" anchor="t">
              <a:noAutofit/>
            </a:bodyPr>
            <a:lstStyle/>
            <a:p>
              <a:pPr>
                <a:defRPr>
                  <a:solidFill>
                    <a:srgbClr val="FFFFFF"/>
                  </a:solidFill>
                </a:defRPr>
              </a:pPr>
              <a:endParaRPr/>
            </a:p>
          </p:txBody>
        </p:sp>
      </p:grpSp>
      <p:sp>
        <p:nvSpPr>
          <p:cNvPr id="6474" name="Rectangle 21"/>
          <p:cNvSpPr txBox="1"/>
          <p:nvPr/>
        </p:nvSpPr>
        <p:spPr>
          <a:xfrm>
            <a:off x="1798638" y="947737"/>
            <a:ext cx="1714499"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عهود الله مع إبراهيم لإعادة تأسيس حكم الإنسان من خلال إسرائيل كمملكة كهنة</a:t>
            </a:r>
          </a:p>
          <a:p>
            <a:pPr algn="ctr" defTabSz="914400" rtl="1">
              <a:defRPr sz="800" b="1">
                <a:solidFill>
                  <a:srgbClr val="FFFFFF"/>
                </a:solidFill>
                <a:effectLst>
                  <a:outerShdw blurRad="38100" dist="38100" dir="2700000" rotWithShape="0">
                    <a:srgbClr val="000000"/>
                  </a:outerShdw>
                </a:effectLst>
              </a:defRPr>
            </a:pPr>
            <a:r>
              <a:t>تك 12 : 1 – 3 </a:t>
            </a:r>
          </a:p>
          <a:p>
            <a:pPr algn="ctr" defTabSz="914400" rtl="1">
              <a:defRPr sz="800" b="1">
                <a:solidFill>
                  <a:srgbClr val="FFFFFF"/>
                </a:solidFill>
                <a:effectLst>
                  <a:outerShdw blurRad="38100" dist="38100" dir="2700000" rotWithShape="0">
                    <a:srgbClr val="000000"/>
                  </a:outerShdw>
                </a:effectLst>
              </a:defRPr>
            </a:pPr>
            <a:r>
              <a:t>خر 19 : 6 </a:t>
            </a:r>
          </a:p>
        </p:txBody>
      </p:sp>
      <p:sp>
        <p:nvSpPr>
          <p:cNvPr id="6475" name="Rectangle 22"/>
          <p:cNvSpPr txBox="1"/>
          <p:nvPr/>
        </p:nvSpPr>
        <p:spPr>
          <a:xfrm>
            <a:off x="125412" y="730250"/>
            <a:ext cx="762622" cy="26171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1200" b="1">
                <a:solidFill>
                  <a:srgbClr val="FFA040"/>
                </a:solidFill>
                <a:effectLst>
                  <a:outerShdw blurRad="38100" dist="38100" dir="2700000" rotWithShape="0">
                    <a:srgbClr val="000000"/>
                  </a:outerShdw>
                </a:effectLst>
              </a:defRPr>
            </a:lvl1pPr>
          </a:lstStyle>
          <a:p>
            <a:r>
              <a:t>تعليم الملكوت</a:t>
            </a:r>
          </a:p>
        </p:txBody>
      </p:sp>
      <p:sp>
        <p:nvSpPr>
          <p:cNvPr id="6476" name="Line 23"/>
          <p:cNvSpPr/>
          <p:nvPr/>
        </p:nvSpPr>
        <p:spPr>
          <a:xfrm flipH="1">
            <a:off x="695324" y="1109662"/>
            <a:ext cx="1" cy="406401"/>
          </a:xfrm>
          <a:prstGeom prst="line">
            <a:avLst/>
          </a:prstGeom>
          <a:ln w="12700">
            <a:solidFill>
              <a:srgbClr val="FF8000"/>
            </a:solidFill>
          </a:ln>
        </p:spPr>
        <p:txBody>
          <a:bodyPr lIns="45719" rIns="45719"/>
          <a:lstStyle/>
          <a:p>
            <a:pPr>
              <a:defRPr>
                <a:solidFill>
                  <a:srgbClr val="FFFFFF"/>
                </a:solidFill>
              </a:defRPr>
            </a:pPr>
            <a:endParaRPr/>
          </a:p>
        </p:txBody>
      </p:sp>
      <p:sp>
        <p:nvSpPr>
          <p:cNvPr id="6477" name="Freeform 24"/>
          <p:cNvSpPr/>
          <p:nvPr/>
        </p:nvSpPr>
        <p:spPr>
          <a:xfrm>
            <a:off x="634999" y="1449387"/>
            <a:ext cx="120652" cy="177801"/>
          </a:xfrm>
          <a:custGeom>
            <a:avLst/>
            <a:gdLst/>
            <a:ahLst/>
            <a:cxnLst>
              <a:cxn ang="0">
                <a:pos x="wd2" y="hd2"/>
              </a:cxn>
              <a:cxn ang="5400000">
                <a:pos x="wd2" y="hd2"/>
              </a:cxn>
              <a:cxn ang="10800000">
                <a:pos x="wd2" y="hd2"/>
              </a:cxn>
              <a:cxn ang="16200000">
                <a:pos x="wd2" y="hd2"/>
              </a:cxn>
            </a:cxnLst>
            <a:rect l="0" t="0" r="r" b="b"/>
            <a:pathLst>
              <a:path w="21600" h="21600" extrusionOk="0">
                <a:moveTo>
                  <a:pt x="10800" y="7136"/>
                </a:moveTo>
                <a:lnTo>
                  <a:pt x="0" y="0"/>
                </a:lnTo>
                <a:lnTo>
                  <a:pt x="10800" y="21600"/>
                </a:lnTo>
                <a:lnTo>
                  <a:pt x="21600" y="0"/>
                </a:lnTo>
                <a:lnTo>
                  <a:pt x="10800" y="7136"/>
                </a:lnTo>
              </a:path>
            </a:pathLst>
          </a:custGeom>
          <a:solidFill>
            <a:srgbClr val="FF8000"/>
          </a:solidFill>
          <a:ln w="12700" cap="rnd">
            <a:solidFill>
              <a:srgbClr val="FF8000"/>
            </a:solidFill>
          </a:ln>
        </p:spPr>
        <p:txBody>
          <a:bodyPr lIns="45719" rIns="45719"/>
          <a:lstStyle/>
          <a:p>
            <a:pPr algn="r" defTabSz="449262">
              <a:defRPr sz="2400">
                <a:solidFill>
                  <a:srgbClr val="000080"/>
                </a:solidFill>
              </a:defRPr>
            </a:pPr>
            <a:endParaRPr/>
          </a:p>
        </p:txBody>
      </p:sp>
      <p:sp>
        <p:nvSpPr>
          <p:cNvPr id="6478" name="Rectangle 25"/>
          <p:cNvSpPr txBox="1"/>
          <p:nvPr/>
        </p:nvSpPr>
        <p:spPr>
          <a:xfrm>
            <a:off x="268288" y="1614487"/>
            <a:ext cx="788987" cy="3141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سقوط الإنسان</a:t>
            </a:r>
          </a:p>
          <a:p>
            <a:pPr algn="ctr" defTabSz="914400" rtl="1">
              <a:defRPr sz="800" b="1">
                <a:solidFill>
                  <a:srgbClr val="FFFFFF"/>
                </a:solidFill>
                <a:effectLst>
                  <a:outerShdw blurRad="38100" dist="38100" dir="2700000" rotWithShape="0">
                    <a:srgbClr val="000000"/>
                  </a:outerShdw>
                </a:effectLst>
              </a:defRPr>
            </a:pPr>
            <a:r>
              <a:t>تك 3</a:t>
            </a:r>
          </a:p>
        </p:txBody>
      </p:sp>
      <p:sp>
        <p:nvSpPr>
          <p:cNvPr id="6479" name="Rectangle 26"/>
          <p:cNvSpPr txBox="1"/>
          <p:nvPr/>
        </p:nvSpPr>
        <p:spPr>
          <a:xfrm>
            <a:off x="3425825" y="947737"/>
            <a:ext cx="1212850"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فشل إسرائيل في الشهادة للأمم كمملكة كهنة أدين من خلال السبي تحت حكم أجنبي</a:t>
            </a:r>
          </a:p>
        </p:txBody>
      </p:sp>
      <p:sp>
        <p:nvSpPr>
          <p:cNvPr id="6480" name="Rectangle 27"/>
          <p:cNvSpPr txBox="1"/>
          <p:nvPr/>
        </p:nvSpPr>
        <p:spPr>
          <a:xfrm>
            <a:off x="3610146" y="4740275"/>
            <a:ext cx="1049300" cy="9133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إر </a:t>
            </a:r>
            <a:r>
              <a:t>31 : 31 – 34 </a:t>
            </a:r>
            <a:r>
              <a:rPr b="0">
                <a:latin typeface="ＭＳ Ｐゴシック"/>
                <a:ea typeface="ＭＳ Ｐゴシック"/>
                <a:cs typeface="ＭＳ Ｐゴシック"/>
                <a:sym typeface="ＭＳ Ｐゴシック"/>
              </a:rPr>
              <a:t>يعد </a:t>
            </a:r>
            <a:r>
              <a:t>:</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الغفران</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سكنى الروح</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قلب و فكر و طبيعة جديدة</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لم شمل إسرائيل و يهوذا</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لا داعي للكرازة</a:t>
            </a:r>
          </a:p>
        </p:txBody>
      </p:sp>
      <p:sp>
        <p:nvSpPr>
          <p:cNvPr id="6481" name="Rectangle 28"/>
          <p:cNvSpPr txBox="1"/>
          <p:nvPr/>
        </p:nvSpPr>
        <p:spPr>
          <a:xfrm>
            <a:off x="3046401" y="3632200"/>
            <a:ext cx="2479693" cy="7736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r" defTabSz="914400" rtl="1">
              <a:defRPr sz="800" b="1">
                <a:solidFill>
                  <a:srgbClr val="FFFFFF"/>
                </a:solidFill>
              </a:defRPr>
            </a:pPr>
            <a:r>
              <a:t>2 </a:t>
            </a:r>
            <a:r>
              <a:rPr b="0">
                <a:latin typeface="ＭＳ Ｐゴシック"/>
                <a:ea typeface="ＭＳ Ｐゴシック"/>
                <a:cs typeface="ＭＳ Ｐゴシック"/>
                <a:sym typeface="ＭＳ Ｐゴシック"/>
              </a:rPr>
              <a:t>صم </a:t>
            </a:r>
            <a:r>
              <a:t>7 : 12 </a:t>
            </a:r>
            <a:r>
              <a:rPr b="0">
                <a:latin typeface="ＭＳ Ｐゴシック"/>
                <a:ea typeface="ＭＳ Ｐゴシック"/>
                <a:cs typeface="ＭＳ Ｐゴシック"/>
                <a:sym typeface="ＭＳ Ｐゴシック"/>
              </a:rPr>
              <a:t>يعد بالإزدهار الدائم </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أبناء </a:t>
            </a:r>
            <a:r>
              <a:t>(</a:t>
            </a:r>
            <a:r>
              <a:rPr b="0">
                <a:latin typeface="ＭＳ Ｐゴシック"/>
                <a:ea typeface="ＭＳ Ｐゴシック"/>
                <a:cs typeface="ＭＳ Ｐゴシック"/>
                <a:sym typeface="ＭＳ Ｐゴシック"/>
              </a:rPr>
              <a:t>بيت لا يزول</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مملكة </a:t>
            </a:r>
            <a:r>
              <a:t>(</a:t>
            </a:r>
            <a:r>
              <a:rPr b="0">
                <a:latin typeface="ＭＳ Ｐゴシック"/>
                <a:ea typeface="ＭＳ Ｐゴシック"/>
                <a:cs typeface="ＭＳ Ｐゴシック"/>
                <a:sym typeface="ＭＳ Ｐゴシック"/>
              </a:rPr>
              <a:t>سلالة حاكمة سياسياً</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عرش </a:t>
            </a:r>
            <a:r>
              <a:t>(</a:t>
            </a:r>
            <a:r>
              <a:rPr b="0">
                <a:latin typeface="ＭＳ Ｐゴシック"/>
                <a:ea typeface="ＭＳ Ｐゴシック"/>
                <a:cs typeface="ＭＳ Ｐゴシック"/>
                <a:sym typeface="ＭＳ Ｐゴシック"/>
              </a:rPr>
              <a:t>حق الحكم من خلال النسل</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الهيكل </a:t>
            </a:r>
            <a:r>
              <a:t>(</a:t>
            </a:r>
            <a:r>
              <a:rPr b="0">
                <a:latin typeface="ＭＳ Ｐゴシック"/>
                <a:ea typeface="ＭＳ Ｐゴシック"/>
                <a:cs typeface="ＭＳ Ｐゴシック"/>
                <a:sym typeface="ＭＳ Ｐゴシック"/>
              </a:rPr>
              <a:t>الإبن سيبنيه</a:t>
            </a:r>
            <a:r>
              <a:t>)</a:t>
            </a:r>
          </a:p>
        </p:txBody>
      </p:sp>
      <p:sp>
        <p:nvSpPr>
          <p:cNvPr id="6482" name="Rectangle 29"/>
          <p:cNvSpPr txBox="1"/>
          <p:nvPr/>
        </p:nvSpPr>
        <p:spPr>
          <a:xfrm>
            <a:off x="2347913" y="2479674"/>
            <a:ext cx="3108324" cy="6339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r" defTabSz="914400" rtl="1">
              <a:defRPr sz="800" b="1">
                <a:solidFill>
                  <a:srgbClr val="FFFFFF"/>
                </a:solidFill>
              </a:defRPr>
            </a:pPr>
            <a:r>
              <a:rPr b="0">
                <a:latin typeface="ＭＳ Ｐゴシック"/>
                <a:ea typeface="ＭＳ Ｐゴシック"/>
                <a:cs typeface="ＭＳ Ｐゴシック"/>
                <a:sym typeface="ＭＳ Ｐゴシック"/>
              </a:rPr>
              <a:t>تك </a:t>
            </a:r>
            <a:r>
              <a:t>15 : 18 ( </a:t>
            </a:r>
            <a:r>
              <a:rPr b="0">
                <a:latin typeface="ＭＳ Ｐゴシック"/>
                <a:ea typeface="ＭＳ Ｐゴシック"/>
                <a:cs typeface="ＭＳ Ｐゴシック"/>
                <a:sym typeface="ＭＳ Ｐゴシック"/>
              </a:rPr>
              <a:t>قارن مع تث </a:t>
            </a:r>
            <a:r>
              <a:t>30 : 1 – 10 ) </a:t>
            </a:r>
            <a:r>
              <a:rPr b="0">
                <a:latin typeface="ＭＳ Ｐゴシック"/>
                <a:ea typeface="ＭＳ Ｐゴシック"/>
                <a:cs typeface="ＭＳ Ｐゴシック"/>
                <a:sym typeface="ＭＳ Ｐゴシック"/>
              </a:rPr>
              <a:t>يعد </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الأرض من وادي مصر إلى نهر الفرات </a:t>
            </a:r>
            <a:r>
              <a:t>(</a:t>
            </a:r>
            <a:r>
              <a:rPr b="0">
                <a:latin typeface="ＭＳ Ｐゴシック"/>
                <a:ea typeface="ＭＳ Ｐゴシック"/>
                <a:cs typeface="ＭＳ Ｐゴシック"/>
                <a:sym typeface="ＭＳ Ｐゴシック"/>
              </a:rPr>
              <a:t>أش </a:t>
            </a:r>
            <a:r>
              <a:t>27 : 12)</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امتلاك أبدي للأرض </a:t>
            </a:r>
            <a:r>
              <a:t>(</a:t>
            </a:r>
            <a:r>
              <a:rPr b="0">
                <a:latin typeface="ＭＳ Ｐゴシック"/>
                <a:ea typeface="ＭＳ Ｐゴシック"/>
                <a:cs typeface="ＭＳ Ｐゴシック"/>
                <a:sym typeface="ＭＳ Ｐゴシック"/>
              </a:rPr>
              <a:t>تك </a:t>
            </a:r>
            <a:r>
              <a:t>17 : 8) </a:t>
            </a:r>
            <a:r>
              <a:rPr b="0">
                <a:latin typeface="ＭＳ Ｐゴシック"/>
                <a:ea typeface="ＭＳ Ｐゴシック"/>
                <a:cs typeface="ＭＳ Ｐゴシック"/>
                <a:sym typeface="ＭＳ Ｐゴシック"/>
              </a:rPr>
              <a:t>بعد السبي و التجديد</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بركة العالم أجمع من خلال الأرض </a:t>
            </a:r>
            <a:r>
              <a:t>(</a:t>
            </a:r>
            <a:r>
              <a:rPr b="0">
                <a:latin typeface="ＭＳ Ｐゴシック"/>
                <a:ea typeface="ＭＳ Ｐゴシック"/>
                <a:cs typeface="ＭＳ Ｐゴシック"/>
                <a:sym typeface="ＭＳ Ｐゴシック"/>
              </a:rPr>
              <a:t>أش </a:t>
            </a:r>
            <a:r>
              <a:t>14 : 1-2)</a:t>
            </a:r>
          </a:p>
        </p:txBody>
      </p:sp>
      <p:sp>
        <p:nvSpPr>
          <p:cNvPr id="6483" name="Rectangle 30"/>
          <p:cNvSpPr txBox="1"/>
          <p:nvPr/>
        </p:nvSpPr>
        <p:spPr>
          <a:xfrm>
            <a:off x="5913438" y="955674"/>
            <a:ext cx="919162"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وسع يسوع ملكوته بشكل غامض للكنيسة</a:t>
            </a:r>
          </a:p>
          <a:p>
            <a:pPr algn="ctr" defTabSz="914400" rtl="1">
              <a:defRPr sz="800" b="1">
                <a:solidFill>
                  <a:srgbClr val="FFFFFF"/>
                </a:solidFill>
                <a:effectLst>
                  <a:outerShdw blurRad="38100" dist="38100" dir="2700000" rotWithShape="0">
                    <a:srgbClr val="000000"/>
                  </a:outerShdw>
                </a:effectLst>
              </a:defRPr>
            </a:pPr>
            <a:r>
              <a:t>مت 13 </a:t>
            </a:r>
          </a:p>
        </p:txBody>
      </p:sp>
      <p:sp>
        <p:nvSpPr>
          <p:cNvPr id="6484" name="Rectangle 31"/>
          <p:cNvSpPr txBox="1"/>
          <p:nvPr/>
        </p:nvSpPr>
        <p:spPr>
          <a:xfrm>
            <a:off x="4721225" y="947737"/>
            <a:ext cx="984250"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رفضت إسرائيل عرض المسيا بخصوص الملكوت </a:t>
            </a:r>
          </a:p>
          <a:p>
            <a:pPr algn="ctr" defTabSz="914400" rtl="1">
              <a:defRPr sz="800" b="1">
                <a:solidFill>
                  <a:srgbClr val="FFFFFF"/>
                </a:solidFill>
                <a:effectLst>
                  <a:outerShdw blurRad="38100" dist="38100" dir="2700000" rotWithShape="0">
                    <a:srgbClr val="000000"/>
                  </a:outerShdw>
                </a:effectLst>
              </a:defRPr>
            </a:pPr>
            <a:r>
              <a:t>مت 12 : 41 – 42 </a:t>
            </a:r>
          </a:p>
          <a:p>
            <a:pPr algn="ctr" defTabSz="914400" rtl="1">
              <a:defRPr sz="800" b="1">
                <a:solidFill>
                  <a:srgbClr val="FFFFFF"/>
                </a:solidFill>
                <a:effectLst>
                  <a:outerShdw blurRad="38100" dist="38100" dir="2700000" rotWithShape="0">
                    <a:srgbClr val="000000"/>
                  </a:outerShdw>
                </a:effectLst>
              </a:defRPr>
            </a:pPr>
            <a:r>
              <a:t>مت 23 : 37 – 39 </a:t>
            </a:r>
          </a:p>
        </p:txBody>
      </p:sp>
      <p:sp>
        <p:nvSpPr>
          <p:cNvPr id="6485" name="Rectangle 32"/>
          <p:cNvSpPr txBox="1"/>
          <p:nvPr/>
        </p:nvSpPr>
        <p:spPr>
          <a:xfrm>
            <a:off x="6778626" y="949324"/>
            <a:ext cx="984250"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أخاف يسوع أعداء اسرائيل  و الأمة آمنت </a:t>
            </a:r>
          </a:p>
          <a:p>
            <a:pPr algn="ctr" defTabSz="914400" rtl="1">
              <a:defRPr sz="800" b="1">
                <a:solidFill>
                  <a:srgbClr val="FFFFFF"/>
                </a:solidFill>
                <a:effectLst>
                  <a:outerShdw blurRad="38100" dist="38100" dir="2700000" rotWithShape="0">
                    <a:srgbClr val="000000"/>
                  </a:outerShdw>
                </a:effectLst>
              </a:defRPr>
            </a:pPr>
            <a:r>
              <a:t>رو 11 : 26 – 27 </a:t>
            </a:r>
          </a:p>
        </p:txBody>
      </p:sp>
      <p:sp>
        <p:nvSpPr>
          <p:cNvPr id="6486" name="AutoShape 33"/>
          <p:cNvSpPr/>
          <p:nvPr/>
        </p:nvSpPr>
        <p:spPr>
          <a:xfrm rot="16200000">
            <a:off x="5881687" y="1463675"/>
            <a:ext cx="228601" cy="76200"/>
          </a:xfrm>
          <a:prstGeom prst="rightArrow">
            <a:avLst>
              <a:gd name="adj1" fmla="val 50000"/>
              <a:gd name="adj2" fmla="val 150014"/>
            </a:avLst>
          </a:prstGeom>
          <a:solidFill>
            <a:srgbClr val="FF8000"/>
          </a:solidFill>
          <a:ln w="12700">
            <a:miter lim="400000"/>
          </a:ln>
        </p:spPr>
        <p:txBody>
          <a:bodyPr lIns="45719" rIns="45719" anchor="ctr"/>
          <a:lstStyle/>
          <a:p>
            <a:pPr defTabSz="914400">
              <a:defRPr sz="2400">
                <a:solidFill>
                  <a:srgbClr val="FFFFFF"/>
                </a:solidFill>
              </a:defRPr>
            </a:pPr>
            <a:endParaRPr/>
          </a:p>
        </p:txBody>
      </p:sp>
      <p:sp>
        <p:nvSpPr>
          <p:cNvPr id="6487" name="Rectangle 34"/>
          <p:cNvSpPr/>
          <p:nvPr/>
        </p:nvSpPr>
        <p:spPr>
          <a:xfrm>
            <a:off x="5810250" y="4456112"/>
            <a:ext cx="3297238" cy="1193801"/>
          </a:xfrm>
          <a:prstGeom prst="rect">
            <a:avLst/>
          </a:prstGeom>
          <a:gradFill>
            <a:gsLst>
              <a:gs pos="0">
                <a:srgbClr val="438E00"/>
              </a:gs>
              <a:gs pos="100000">
                <a:srgbClr val="D9E8CC"/>
              </a:gs>
            </a:gsLst>
          </a:gra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88" name="Rectangle 35"/>
          <p:cNvSpPr/>
          <p:nvPr/>
        </p:nvSpPr>
        <p:spPr>
          <a:xfrm>
            <a:off x="5816600" y="2062163"/>
            <a:ext cx="1981200" cy="1244601"/>
          </a:xfrm>
          <a:prstGeom prst="rect">
            <a:avLst/>
          </a:prstGeom>
          <a:gradFill>
            <a:gsLst>
              <a:gs pos="0">
                <a:srgbClr val="3E040E"/>
              </a:gs>
              <a:gs pos="100000">
                <a:srgbClr val="CF0E30"/>
              </a:gs>
            </a:gsLst>
          </a:gradFill>
          <a:ln w="12700">
            <a:solidFill>
              <a:srgbClr val="372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89" name="Rectangle 36"/>
          <p:cNvSpPr/>
          <p:nvPr/>
        </p:nvSpPr>
        <p:spPr>
          <a:xfrm>
            <a:off x="7720013" y="2063750"/>
            <a:ext cx="1384301" cy="1211263"/>
          </a:xfrm>
          <a:prstGeom prst="rect">
            <a:avLst/>
          </a:prstGeom>
          <a:solidFill>
            <a:srgbClr val="CF0E30"/>
          </a:soli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90" name="Rectangle 37"/>
          <p:cNvSpPr/>
          <p:nvPr/>
        </p:nvSpPr>
        <p:spPr>
          <a:xfrm>
            <a:off x="5810250" y="3271837"/>
            <a:ext cx="3289300" cy="1312863"/>
          </a:xfrm>
          <a:prstGeom prst="rect">
            <a:avLst/>
          </a:prstGeom>
          <a:gradFill>
            <a:gsLst>
              <a:gs pos="0">
                <a:srgbClr val="CFC630"/>
              </a:gs>
              <a:gs pos="100000">
                <a:srgbClr val="FFFFFF"/>
              </a:gs>
            </a:gsLst>
          </a:gra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91" name="Rectangle 38"/>
          <p:cNvSpPr txBox="1"/>
          <p:nvPr/>
        </p:nvSpPr>
        <p:spPr>
          <a:xfrm>
            <a:off x="5864225" y="2479674"/>
            <a:ext cx="1627186" cy="6189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أدينت اسرائيل لرفضها المسيا بالتشتت من الأرض لتسعة عشر قرناً </a:t>
            </a:r>
            <a:r>
              <a:t>( 70</a:t>
            </a:r>
            <a:r>
              <a:rPr b="0">
                <a:latin typeface="ＭＳ Ｐゴシック"/>
                <a:ea typeface="ＭＳ Ｐゴシック"/>
                <a:cs typeface="ＭＳ Ｐゴシック"/>
                <a:sym typeface="ＭＳ Ｐゴシック"/>
              </a:rPr>
              <a:t>م </a:t>
            </a:r>
            <a:r>
              <a:t>– 1948</a:t>
            </a:r>
            <a:r>
              <a:rPr b="0">
                <a:latin typeface="ＭＳ Ｐゴシック"/>
                <a:ea typeface="ＭＳ Ｐゴシック"/>
                <a:cs typeface="ＭＳ Ｐゴシック"/>
                <a:sym typeface="ＭＳ Ｐゴシック"/>
              </a:rPr>
              <a:t>م </a:t>
            </a:r>
            <a:r>
              <a:t>) </a:t>
            </a:r>
            <a:r>
              <a:rPr b="0">
                <a:latin typeface="ＭＳ Ｐゴシック"/>
                <a:ea typeface="ＭＳ Ｐゴシック"/>
                <a:cs typeface="ＭＳ Ｐゴシック"/>
                <a:sym typeface="ＭＳ Ｐゴシック"/>
              </a:rPr>
              <a:t>لكنها الآن استردت جزئياً </a:t>
            </a:r>
            <a:r>
              <a:t>( </a:t>
            </a:r>
            <a:r>
              <a:rPr b="0">
                <a:latin typeface="ＭＳ Ｐゴシック"/>
                <a:ea typeface="ＭＳ Ｐゴシック"/>
                <a:cs typeface="ＭＳ Ｐゴシック"/>
                <a:sym typeface="ＭＳ Ｐゴシック"/>
              </a:rPr>
              <a:t>حز </a:t>
            </a:r>
            <a:r>
              <a:t>37 : 1 – 7 )</a:t>
            </a:r>
          </a:p>
        </p:txBody>
      </p:sp>
      <p:sp>
        <p:nvSpPr>
          <p:cNvPr id="6492" name="Rectangle 39"/>
          <p:cNvSpPr txBox="1"/>
          <p:nvPr/>
        </p:nvSpPr>
        <p:spPr>
          <a:xfrm>
            <a:off x="5975360" y="3389312"/>
            <a:ext cx="1408123"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المسيح هو رأس كنيسته التي هي هيكل روحي </a:t>
            </a:r>
            <a:endParaRPr>
              <a:solidFill>
                <a:srgbClr val="FFFFFF"/>
              </a:solidFill>
            </a:endParaRPr>
          </a:p>
          <a:p>
            <a:pPr algn="ctr" defTabSz="914400" rtl="1">
              <a:defRPr sz="800" b="1"/>
            </a:pPr>
            <a:r>
              <a:t>( </a:t>
            </a:r>
            <a:r>
              <a:rPr b="0">
                <a:latin typeface="ＭＳ Ｐゴシック"/>
                <a:ea typeface="ＭＳ Ｐゴシック"/>
                <a:cs typeface="ＭＳ Ｐゴシック"/>
                <a:sym typeface="ＭＳ Ｐゴシック"/>
              </a:rPr>
              <a:t>أف </a:t>
            </a:r>
            <a:r>
              <a:t>2 : 19 – 22, 2 </a:t>
            </a:r>
            <a:r>
              <a:rPr b="0">
                <a:latin typeface="ＭＳ Ｐゴシック"/>
                <a:ea typeface="ＭＳ Ｐゴシック"/>
                <a:cs typeface="ＭＳ Ｐゴシック"/>
                <a:sym typeface="ＭＳ Ｐゴシック"/>
              </a:rPr>
              <a:t>كو </a:t>
            </a:r>
            <a:r>
              <a:t>6 : 16)</a:t>
            </a:r>
          </a:p>
        </p:txBody>
      </p:sp>
      <p:sp>
        <p:nvSpPr>
          <p:cNvPr id="6493" name="Rectangle 40"/>
          <p:cNvSpPr txBox="1"/>
          <p:nvPr/>
        </p:nvSpPr>
        <p:spPr>
          <a:xfrm>
            <a:off x="5981700" y="4740274"/>
            <a:ext cx="1304925" cy="6339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تم استبدال العهد الموسوي بالعناصر الثلاثة الأولى من العهد الجديد</a:t>
            </a:r>
            <a:endParaRPr>
              <a:solidFill>
                <a:srgbClr val="FFFFFF"/>
              </a:solidFill>
            </a:endParaRPr>
          </a:p>
          <a:p>
            <a:pPr algn="ctr" defTabSz="914400" rtl="1">
              <a:defRPr sz="800" b="1"/>
            </a:pPr>
            <a:r>
              <a:t>( </a:t>
            </a:r>
            <a:r>
              <a:rPr b="0">
                <a:latin typeface="ＭＳ Ｐゴシック"/>
                <a:ea typeface="ＭＳ Ｐゴシック"/>
                <a:cs typeface="ＭＳ Ｐゴシック"/>
                <a:sym typeface="ＭＳ Ｐゴシック"/>
              </a:rPr>
              <a:t>لو </a:t>
            </a:r>
            <a:r>
              <a:t>22 : 20, 2 </a:t>
            </a:r>
            <a:r>
              <a:rPr b="0">
                <a:latin typeface="ＭＳ Ｐゴシック"/>
                <a:ea typeface="ＭＳ Ｐゴシック"/>
                <a:cs typeface="ＭＳ Ｐゴシック"/>
                <a:sym typeface="ＭＳ Ｐゴシック"/>
              </a:rPr>
              <a:t>كو </a:t>
            </a:r>
            <a:r>
              <a:t>3 : 6 )</a:t>
            </a:r>
          </a:p>
        </p:txBody>
      </p:sp>
      <p:sp>
        <p:nvSpPr>
          <p:cNvPr id="6494" name="AutoShape 41"/>
          <p:cNvSpPr/>
          <p:nvPr/>
        </p:nvSpPr>
        <p:spPr>
          <a:xfrm rot="16200000" flipH="1">
            <a:off x="7583488" y="1476375"/>
            <a:ext cx="228601" cy="76200"/>
          </a:xfrm>
          <a:prstGeom prst="rightArrow">
            <a:avLst>
              <a:gd name="adj1" fmla="val 50000"/>
              <a:gd name="adj2" fmla="val 150014"/>
            </a:avLst>
          </a:prstGeom>
          <a:solidFill>
            <a:srgbClr val="FF8000"/>
          </a:solidFill>
          <a:ln w="12700">
            <a:miter lim="400000"/>
          </a:ln>
        </p:spPr>
        <p:txBody>
          <a:bodyPr lIns="45719" rIns="45719" anchor="ctr"/>
          <a:lstStyle/>
          <a:p>
            <a:pPr defTabSz="914400">
              <a:defRPr sz="2400">
                <a:solidFill>
                  <a:srgbClr val="FFFFFF"/>
                </a:solidFill>
              </a:defRPr>
            </a:pPr>
            <a:endParaRPr/>
          </a:p>
        </p:txBody>
      </p:sp>
      <p:sp>
        <p:nvSpPr>
          <p:cNvPr id="6495" name="Line 42"/>
          <p:cNvSpPr/>
          <p:nvPr/>
        </p:nvSpPr>
        <p:spPr>
          <a:xfrm flipH="1">
            <a:off x="7707313" y="1649413"/>
            <a:ext cx="1" cy="4038601"/>
          </a:xfrm>
          <a:prstGeom prst="line">
            <a:avLst/>
          </a:prstGeom>
          <a:ln w="25400">
            <a:solidFill>
              <a:srgbClr val="000000"/>
            </a:solidFill>
          </a:ln>
        </p:spPr>
        <p:txBody>
          <a:bodyPr lIns="45719" rIns="45719"/>
          <a:lstStyle/>
          <a:p>
            <a:pPr>
              <a:defRPr>
                <a:solidFill>
                  <a:srgbClr val="FFFFFF"/>
                </a:solidFill>
              </a:defRPr>
            </a:pPr>
            <a:endParaRPr/>
          </a:p>
        </p:txBody>
      </p:sp>
      <p:sp>
        <p:nvSpPr>
          <p:cNvPr id="6496" name="Rectangle 43"/>
          <p:cNvSpPr txBox="1"/>
          <p:nvPr/>
        </p:nvSpPr>
        <p:spPr>
          <a:xfrm>
            <a:off x="7666038" y="2057400"/>
            <a:ext cx="1454149"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900" b="1">
                <a:solidFill>
                  <a:srgbClr val="FFFFFF"/>
                </a:solidFill>
              </a:defRPr>
            </a:pPr>
            <a:r>
              <a:rPr b="0">
                <a:latin typeface="ＭＳ Ｐゴシック"/>
                <a:ea typeface="ＭＳ Ｐゴシック"/>
                <a:cs typeface="ＭＳ Ｐゴシック"/>
                <a:sym typeface="ＭＳ Ｐゴシック"/>
              </a:rPr>
              <a:t>     الألفية        </a:t>
            </a:r>
            <a:r>
              <a:t>     </a:t>
            </a:r>
            <a:r>
              <a:rPr b="0">
                <a:latin typeface="ＭＳ Ｐゴシック"/>
                <a:ea typeface="ＭＳ Ｐゴシック"/>
                <a:cs typeface="ＭＳ Ｐゴシック"/>
                <a:sym typeface="ＭＳ Ｐゴシック"/>
              </a:rPr>
              <a:t>الملكوت   </a:t>
            </a:r>
          </a:p>
        </p:txBody>
      </p:sp>
      <p:sp>
        <p:nvSpPr>
          <p:cNvPr id="6497" name="Line 44"/>
          <p:cNvSpPr/>
          <p:nvPr/>
        </p:nvSpPr>
        <p:spPr>
          <a:xfrm>
            <a:off x="8489950" y="2017713"/>
            <a:ext cx="0" cy="3657601"/>
          </a:xfrm>
          <a:prstGeom prst="line">
            <a:avLst/>
          </a:prstGeom>
          <a:ln w="12700">
            <a:solidFill>
              <a:srgbClr val="6E0043"/>
            </a:solidFill>
            <a:prstDash val="sysDot"/>
          </a:ln>
        </p:spPr>
        <p:txBody>
          <a:bodyPr lIns="45719" rIns="45719"/>
          <a:lstStyle/>
          <a:p>
            <a:pPr>
              <a:defRPr>
                <a:solidFill>
                  <a:srgbClr val="FFFFFF"/>
                </a:solidFill>
              </a:defRPr>
            </a:pPr>
            <a:endParaRPr/>
          </a:p>
        </p:txBody>
      </p:sp>
      <p:sp>
        <p:nvSpPr>
          <p:cNvPr id="6498" name="Rectangle 45"/>
          <p:cNvSpPr txBox="1"/>
          <p:nvPr/>
        </p:nvSpPr>
        <p:spPr>
          <a:xfrm>
            <a:off x="7742238" y="2192338"/>
            <a:ext cx="1322387" cy="24006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defTabSz="914400" rtl="1">
              <a:defRPr sz="1000" b="1">
                <a:solidFill>
                  <a:srgbClr val="FFFFFF"/>
                </a:solidFill>
              </a:defRPr>
            </a:pPr>
            <a:r>
              <a:rPr b="0">
                <a:latin typeface="ＭＳ Ｐゴシック"/>
                <a:ea typeface="ＭＳ Ｐゴシック"/>
                <a:cs typeface="ＭＳ Ｐゴシック"/>
                <a:sym typeface="ＭＳ Ｐゴシック"/>
              </a:rPr>
              <a:t>المسيانية    </a:t>
            </a:r>
            <a:r>
              <a:t>      </a:t>
            </a:r>
            <a:r>
              <a:rPr b="0">
                <a:latin typeface="ＭＳ Ｐゴシック"/>
                <a:ea typeface="ＭＳ Ｐゴシック"/>
                <a:cs typeface="ＭＳ Ｐゴシック"/>
                <a:sym typeface="ＭＳ Ｐゴシック"/>
              </a:rPr>
              <a:t>الأبدي     </a:t>
            </a:r>
          </a:p>
        </p:txBody>
      </p:sp>
      <p:sp>
        <p:nvSpPr>
          <p:cNvPr id="6499" name="Rectangle 46"/>
          <p:cNvSpPr txBox="1"/>
          <p:nvPr/>
        </p:nvSpPr>
        <p:spPr>
          <a:xfrm>
            <a:off x="7705726" y="2411413"/>
            <a:ext cx="819150" cy="7736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تجديد كامل </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حز </a:t>
            </a:r>
            <a:r>
              <a:t>37 : 8-28)</a:t>
            </a:r>
          </a:p>
          <a:p>
            <a:pPr algn="ctr" defTabSz="914400" rtl="1">
              <a:defRPr sz="800" b="1">
                <a:solidFill>
                  <a:srgbClr val="FFFFFF"/>
                </a:solidFill>
              </a:defRPr>
            </a:pPr>
            <a:r>
              <a:rPr b="0">
                <a:latin typeface="ＭＳ Ｐゴシック"/>
                <a:ea typeface="ＭＳ Ｐゴシック"/>
                <a:cs typeface="ＭＳ Ｐゴシック"/>
                <a:sym typeface="ＭＳ Ｐゴシック"/>
              </a:rPr>
              <a:t>أورشليم عاصمة العالم</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أش </a:t>
            </a:r>
            <a:r>
              <a:t>2 : 1-5)</a:t>
            </a:r>
          </a:p>
        </p:txBody>
      </p:sp>
      <p:sp>
        <p:nvSpPr>
          <p:cNvPr id="6500" name="Rectangle 47"/>
          <p:cNvSpPr txBox="1"/>
          <p:nvPr/>
        </p:nvSpPr>
        <p:spPr>
          <a:xfrm>
            <a:off x="8458201" y="2411413"/>
            <a:ext cx="638175" cy="4942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أورشليم الجديدة</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رؤ </a:t>
            </a:r>
            <a:r>
              <a:t>21 – 22)</a:t>
            </a:r>
          </a:p>
        </p:txBody>
      </p:sp>
      <p:sp>
        <p:nvSpPr>
          <p:cNvPr id="6501" name="Rectangle 48"/>
          <p:cNvSpPr txBox="1"/>
          <p:nvPr/>
        </p:nvSpPr>
        <p:spPr>
          <a:xfrm>
            <a:off x="7770813" y="3389312"/>
            <a:ext cx="711199" cy="898378"/>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المسيح يحكم على العالم</a:t>
            </a:r>
          </a:p>
          <a:p>
            <a:pPr algn="ctr" defTabSz="914400" rtl="1">
              <a:defRPr sz="800" b="1"/>
            </a:pPr>
            <a:r>
              <a:t>(</a:t>
            </a:r>
            <a:r>
              <a:rPr b="0">
                <a:latin typeface="ＭＳ Ｐゴシック"/>
                <a:ea typeface="ＭＳ Ｐゴシック"/>
                <a:cs typeface="ＭＳ Ｐゴシック"/>
                <a:sym typeface="ＭＳ Ｐゴシック"/>
              </a:rPr>
              <a:t>أش </a:t>
            </a:r>
            <a:r>
              <a:t>11) </a:t>
            </a:r>
            <a:endParaRPr>
              <a:solidFill>
                <a:srgbClr val="FFFFFF"/>
              </a:solidFill>
            </a:endParaRPr>
          </a:p>
          <a:p>
            <a:pPr algn="ctr" defTabSz="914400" rtl="1">
              <a:defRPr sz="800" b="1"/>
            </a:pPr>
            <a:r>
              <a:rPr b="0">
                <a:latin typeface="ＭＳ Ｐゴシック"/>
                <a:ea typeface="ＭＳ Ｐゴシック"/>
                <a:cs typeface="ＭＳ Ｐゴシック"/>
                <a:sym typeface="ＭＳ Ｐゴシック"/>
              </a:rPr>
              <a:t>مع القديسين</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رؤ </a:t>
            </a:r>
            <a:r>
              <a:t>5 : 10,   20 : 4-6)</a:t>
            </a:r>
          </a:p>
        </p:txBody>
      </p:sp>
      <p:sp>
        <p:nvSpPr>
          <p:cNvPr id="6502" name="Rectangle 49"/>
          <p:cNvSpPr txBox="1"/>
          <p:nvPr/>
        </p:nvSpPr>
        <p:spPr>
          <a:xfrm>
            <a:off x="7896226" y="947737"/>
            <a:ext cx="984250" cy="6570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المسيح يحكم على كل شيء مع القديسين </a:t>
            </a:r>
          </a:p>
          <a:p>
            <a:pPr algn="ctr" defTabSz="914400" rtl="1">
              <a:defRPr sz="800" b="1">
                <a:solidFill>
                  <a:srgbClr val="FFFFFF"/>
                </a:solidFill>
                <a:effectLst>
                  <a:outerShdw blurRad="38100" dist="38100" dir="2700000" rotWithShape="0">
                    <a:srgbClr val="000000"/>
                  </a:outerShdw>
                </a:effectLst>
              </a:defRPr>
            </a:pPr>
            <a:r>
              <a:t>أف 1 : 9 – 10 </a:t>
            </a:r>
          </a:p>
          <a:p>
            <a:pPr algn="ctr" defTabSz="914400" rtl="1">
              <a:defRPr sz="800" b="1">
                <a:solidFill>
                  <a:srgbClr val="FFFFFF"/>
                </a:solidFill>
                <a:effectLst>
                  <a:outerShdw blurRad="38100" dist="38100" dir="2700000" rotWithShape="0">
                    <a:srgbClr val="000000"/>
                  </a:outerShdw>
                </a:effectLst>
              </a:defRPr>
            </a:pPr>
            <a:r>
              <a:t>رؤ 20 : 1 – 6 </a:t>
            </a:r>
          </a:p>
          <a:p>
            <a:pPr algn="ctr" defTabSz="914400" rtl="1">
              <a:defRPr sz="800" b="1">
                <a:solidFill>
                  <a:srgbClr val="FFFFFF"/>
                </a:solidFill>
                <a:effectLst>
                  <a:outerShdw blurRad="38100" dist="38100" dir="2700000" rotWithShape="0">
                    <a:srgbClr val="000000"/>
                  </a:outerShdw>
                </a:effectLst>
              </a:defRPr>
            </a:pPr>
            <a:r>
              <a:t>رؤ 22 : 5ب</a:t>
            </a:r>
          </a:p>
        </p:txBody>
      </p:sp>
      <p:grpSp>
        <p:nvGrpSpPr>
          <p:cNvPr id="6506" name="Group 50"/>
          <p:cNvGrpSpPr/>
          <p:nvPr/>
        </p:nvGrpSpPr>
        <p:grpSpPr>
          <a:xfrm>
            <a:off x="4679950" y="4954587"/>
            <a:ext cx="76201" cy="304801"/>
            <a:chOff x="0" y="0"/>
            <a:chExt cx="76200" cy="304800"/>
          </a:xfrm>
        </p:grpSpPr>
        <p:sp>
          <p:nvSpPr>
            <p:cNvPr id="6503" name="Line 51"/>
            <p:cNvSpPr/>
            <p:nvPr/>
          </p:nvSpPr>
          <p:spPr>
            <a:xfrm>
              <a:off x="0" y="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04" name="Line 52"/>
            <p:cNvSpPr/>
            <p:nvPr/>
          </p:nvSpPr>
          <p:spPr>
            <a:xfrm>
              <a:off x="0" y="30480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05" name="Line 53"/>
            <p:cNvSpPr/>
            <p:nvPr/>
          </p:nvSpPr>
          <p:spPr>
            <a:xfrm flipH="1">
              <a:off x="76199" y="0"/>
              <a:ext cx="1" cy="3048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grpSp>
        <p:nvGrpSpPr>
          <p:cNvPr id="6510" name="Group 54"/>
          <p:cNvGrpSpPr/>
          <p:nvPr/>
        </p:nvGrpSpPr>
        <p:grpSpPr>
          <a:xfrm>
            <a:off x="4946650" y="5311775"/>
            <a:ext cx="76201" cy="212726"/>
            <a:chOff x="0" y="0"/>
            <a:chExt cx="76200" cy="212725"/>
          </a:xfrm>
        </p:grpSpPr>
        <p:sp>
          <p:nvSpPr>
            <p:cNvPr id="6507" name="Line 55"/>
            <p:cNvSpPr/>
            <p:nvPr/>
          </p:nvSpPr>
          <p:spPr>
            <a:xfrm>
              <a:off x="0" y="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08" name="Line 56"/>
            <p:cNvSpPr/>
            <p:nvPr/>
          </p:nvSpPr>
          <p:spPr>
            <a:xfrm>
              <a:off x="0" y="212725"/>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09" name="Line 57"/>
            <p:cNvSpPr/>
            <p:nvPr/>
          </p:nvSpPr>
          <p:spPr>
            <a:xfrm flipH="1">
              <a:off x="76199" y="0"/>
              <a:ext cx="1" cy="212726"/>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sp>
        <p:nvSpPr>
          <p:cNvPr id="6511" name="Rectangle 58"/>
          <p:cNvSpPr txBox="1"/>
          <p:nvPr/>
        </p:nvSpPr>
        <p:spPr>
          <a:xfrm rot="16200000">
            <a:off x="1549246" y="2540037"/>
            <a:ext cx="557515"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الأرض</a:t>
            </a:r>
          </a:p>
        </p:txBody>
      </p:sp>
      <p:sp>
        <p:nvSpPr>
          <p:cNvPr id="6512" name="Rectangle 59"/>
          <p:cNvSpPr txBox="1"/>
          <p:nvPr/>
        </p:nvSpPr>
        <p:spPr>
          <a:xfrm rot="16200000">
            <a:off x="1954778" y="3668258"/>
            <a:ext cx="514799"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النسل</a:t>
            </a:r>
          </a:p>
        </p:txBody>
      </p:sp>
      <p:sp>
        <p:nvSpPr>
          <p:cNvPr id="6513" name="Rectangle 60"/>
          <p:cNvSpPr txBox="1"/>
          <p:nvPr/>
        </p:nvSpPr>
        <p:spPr>
          <a:xfrm rot="16200000">
            <a:off x="2637211" y="4904874"/>
            <a:ext cx="480259"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البركة</a:t>
            </a:r>
          </a:p>
        </p:txBody>
      </p:sp>
      <p:sp>
        <p:nvSpPr>
          <p:cNvPr id="6514" name="Rectangle 61"/>
          <p:cNvSpPr txBox="1"/>
          <p:nvPr/>
        </p:nvSpPr>
        <p:spPr>
          <a:xfrm rot="16200000">
            <a:off x="1128115" y="3660615"/>
            <a:ext cx="1014899" cy="31878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p>
            <a:pPr defTabSz="914400" rtl="1">
              <a:defRPr sz="1400" b="1">
                <a:solidFill>
                  <a:srgbClr val="FFFFFF"/>
                </a:solidFill>
              </a:defRPr>
            </a:pPr>
            <a:r>
              <a:rPr b="0">
                <a:latin typeface="ＭＳ Ｐゴシック"/>
                <a:ea typeface="ＭＳ Ｐゴシック"/>
                <a:cs typeface="ＭＳ Ｐゴシック"/>
                <a:sym typeface="ＭＳ Ｐゴシック"/>
              </a:rPr>
              <a:t>تك </a:t>
            </a:r>
            <a:r>
              <a:t>12 : 1 - 3</a:t>
            </a:r>
          </a:p>
        </p:txBody>
      </p:sp>
      <p:sp>
        <p:nvSpPr>
          <p:cNvPr id="6515" name="Rectangle 62"/>
          <p:cNvSpPr txBox="1"/>
          <p:nvPr/>
        </p:nvSpPr>
        <p:spPr>
          <a:xfrm>
            <a:off x="8462962" y="3389312"/>
            <a:ext cx="658814"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يسلم المسيح الملكوت إلى الآب</a:t>
            </a:r>
            <a:endParaRPr>
              <a:solidFill>
                <a:srgbClr val="FFFFFF"/>
              </a:solidFill>
            </a:endParaRPr>
          </a:p>
          <a:p>
            <a:pPr algn="ctr" defTabSz="914400" rtl="1">
              <a:defRPr sz="800" b="1"/>
            </a:pPr>
            <a:r>
              <a:t>(1</a:t>
            </a:r>
            <a:r>
              <a:rPr b="0">
                <a:latin typeface="ＭＳ Ｐゴシック"/>
                <a:ea typeface="ＭＳ Ｐゴシック"/>
                <a:cs typeface="ＭＳ Ｐゴシック"/>
                <a:sym typeface="ＭＳ Ｐゴシック"/>
              </a:rPr>
              <a:t>كو </a:t>
            </a:r>
            <a:r>
              <a:t>15 : 24)</a:t>
            </a:r>
          </a:p>
        </p:txBody>
      </p:sp>
      <p:grpSp>
        <p:nvGrpSpPr>
          <p:cNvPr id="6521" name="Group 63"/>
          <p:cNvGrpSpPr/>
          <p:nvPr/>
        </p:nvGrpSpPr>
        <p:grpSpPr>
          <a:xfrm>
            <a:off x="7854949" y="1636713"/>
            <a:ext cx="609602" cy="450851"/>
            <a:chOff x="0" y="0"/>
            <a:chExt cx="609600" cy="450849"/>
          </a:xfrm>
        </p:grpSpPr>
        <p:sp>
          <p:nvSpPr>
            <p:cNvPr id="6516" name="Freeform 64"/>
            <p:cNvSpPr/>
            <p:nvPr/>
          </p:nvSpPr>
          <p:spPr>
            <a:xfrm>
              <a:off x="0" y="0"/>
              <a:ext cx="609601" cy="3048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700" y="0"/>
                  </a:lnTo>
                  <a:lnTo>
                    <a:pt x="5400" y="10800"/>
                  </a:lnTo>
                  <a:lnTo>
                    <a:pt x="5625" y="11025"/>
                  </a:lnTo>
                  <a:lnTo>
                    <a:pt x="8100" y="0"/>
                  </a:lnTo>
                  <a:lnTo>
                    <a:pt x="10800" y="10800"/>
                  </a:lnTo>
                  <a:lnTo>
                    <a:pt x="13500" y="0"/>
                  </a:lnTo>
                  <a:lnTo>
                    <a:pt x="16200" y="10800"/>
                  </a:lnTo>
                  <a:lnTo>
                    <a:pt x="18900" y="0"/>
                  </a:lnTo>
                  <a:lnTo>
                    <a:pt x="21600" y="21600"/>
                  </a:lnTo>
                </a:path>
              </a:pathLst>
            </a:custGeom>
            <a:solidFill>
              <a:srgbClr val="8080FF"/>
            </a:solidFill>
            <a:ln w="12700" cap="rnd">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17" name="Rectangle 65"/>
            <p:cNvSpPr/>
            <p:nvPr/>
          </p:nvSpPr>
          <p:spPr>
            <a:xfrm>
              <a:off x="0" y="304800"/>
              <a:ext cx="609601" cy="76201"/>
            </a:xfrm>
            <a:prstGeom prst="rect">
              <a:avLst/>
            </a:prstGeom>
            <a:solidFill>
              <a:srgbClr val="8080FF"/>
            </a:solidFill>
            <a:ln w="12700" cap="flat">
              <a:noFill/>
              <a:miter lim="400000"/>
            </a:ln>
            <a:effectLst>
              <a:outerShdw blurRad="63500" dist="35921"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18" name="Oval 66"/>
            <p:cNvSpPr/>
            <p:nvPr/>
          </p:nvSpPr>
          <p:spPr>
            <a:xfrm>
              <a:off x="6350" y="311150"/>
              <a:ext cx="596901" cy="139701"/>
            </a:xfrm>
            <a:prstGeom prst="ellipse">
              <a:avLst/>
            </a:prstGeom>
            <a:solidFill>
              <a:srgbClr val="E000E0"/>
            </a:solid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19" name="Line 67"/>
            <p:cNvSpPr/>
            <p:nvPr/>
          </p:nvSpPr>
          <p:spPr>
            <a:xfrm flipH="1">
              <a:off x="0" y="304800"/>
              <a:ext cx="1" cy="76201"/>
            </a:xfrm>
            <a:prstGeom prst="line">
              <a:avLst/>
            </a:prstGeom>
            <a:no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sp>
          <p:nvSpPr>
            <p:cNvPr id="6520" name="Line 68"/>
            <p:cNvSpPr/>
            <p:nvPr/>
          </p:nvSpPr>
          <p:spPr>
            <a:xfrm>
              <a:off x="609600" y="304800"/>
              <a:ext cx="1" cy="76201"/>
            </a:xfrm>
            <a:prstGeom prst="line">
              <a:avLst/>
            </a:prstGeom>
            <a:no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grpSp>
        <p:nvGrpSpPr>
          <p:cNvPr id="6524" name="Group 69"/>
          <p:cNvGrpSpPr/>
          <p:nvPr/>
        </p:nvGrpSpPr>
        <p:grpSpPr>
          <a:xfrm>
            <a:off x="4832350" y="5053012"/>
            <a:ext cx="1184276" cy="104776"/>
            <a:chOff x="0" y="0"/>
            <a:chExt cx="1184274" cy="104775"/>
          </a:xfrm>
        </p:grpSpPr>
        <p:sp>
          <p:nvSpPr>
            <p:cNvPr id="6522" name="Line 70"/>
            <p:cNvSpPr/>
            <p:nvPr/>
          </p:nvSpPr>
          <p:spPr>
            <a:xfrm>
              <a:off x="0" y="53975"/>
              <a:ext cx="1066801" cy="0"/>
            </a:xfrm>
            <a:prstGeom prst="line">
              <a:avLst/>
            </a:prstGeom>
            <a:noFill/>
            <a:ln w="12700" cap="flat">
              <a:solidFill>
                <a:srgbClr val="FFFFFF"/>
              </a:solidFill>
              <a:prstDash val="sysDot"/>
              <a:round/>
            </a:ln>
            <a:effectLst/>
          </p:spPr>
          <p:txBody>
            <a:bodyPr wrap="square" lIns="45719" tIns="45719" rIns="45719" bIns="45719" numCol="1" anchor="t">
              <a:noAutofit/>
            </a:bodyPr>
            <a:lstStyle/>
            <a:p>
              <a:pPr>
                <a:defRPr>
                  <a:solidFill>
                    <a:srgbClr val="FFFFFF"/>
                  </a:solidFill>
                </a:defRPr>
              </a:pPr>
              <a:endParaRPr/>
            </a:p>
          </p:txBody>
        </p:sp>
        <p:sp>
          <p:nvSpPr>
            <p:cNvPr id="6523" name="AutoShape 71"/>
            <p:cNvSpPr/>
            <p:nvPr/>
          </p:nvSpPr>
          <p:spPr>
            <a:xfrm rot="5400000">
              <a:off x="1100137" y="20637"/>
              <a:ext cx="104776" cy="63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FF"/>
            </a:solidFill>
            <a:ln w="12700" cap="flat">
              <a:solidFill>
                <a:srgbClr val="FFFFFF"/>
              </a:solidFill>
              <a:prstDash val="solid"/>
              <a:miter lim="8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grpSp>
        <p:nvGrpSpPr>
          <p:cNvPr id="6527" name="Group 72"/>
          <p:cNvGrpSpPr/>
          <p:nvPr/>
        </p:nvGrpSpPr>
        <p:grpSpPr>
          <a:xfrm>
            <a:off x="5060949" y="5364162"/>
            <a:ext cx="3001965" cy="104776"/>
            <a:chOff x="0" y="0"/>
            <a:chExt cx="3001963" cy="104775"/>
          </a:xfrm>
        </p:grpSpPr>
        <p:sp>
          <p:nvSpPr>
            <p:cNvPr id="6525" name="Line 73"/>
            <p:cNvSpPr/>
            <p:nvPr/>
          </p:nvSpPr>
          <p:spPr>
            <a:xfrm>
              <a:off x="-1" y="55562"/>
              <a:ext cx="2876551" cy="9526"/>
            </a:xfrm>
            <a:prstGeom prst="line">
              <a:avLst/>
            </a:prstGeom>
            <a:noFill/>
            <a:ln w="12700" cap="flat">
              <a:solidFill>
                <a:srgbClr val="010201"/>
              </a:solidFill>
              <a:prstDash val="sysDot"/>
              <a:round/>
            </a:ln>
            <a:effectLst/>
          </p:spPr>
          <p:txBody>
            <a:bodyPr wrap="square" lIns="45719" tIns="45719" rIns="45719" bIns="45719" numCol="1" anchor="t">
              <a:noAutofit/>
            </a:bodyPr>
            <a:lstStyle/>
            <a:p>
              <a:pPr>
                <a:defRPr>
                  <a:solidFill>
                    <a:srgbClr val="FFFFFF"/>
                  </a:solidFill>
                </a:defRPr>
              </a:pPr>
              <a:endParaRPr/>
            </a:p>
          </p:txBody>
        </p:sp>
        <p:sp>
          <p:nvSpPr>
            <p:cNvPr id="6526" name="AutoShape 74"/>
            <p:cNvSpPr/>
            <p:nvPr/>
          </p:nvSpPr>
          <p:spPr>
            <a:xfrm rot="5400000">
              <a:off x="2917825" y="20637"/>
              <a:ext cx="104776" cy="63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FF"/>
            </a:solidFill>
            <a:ln w="12700" cap="flat">
              <a:solidFill>
                <a:srgbClr val="010201"/>
              </a:solidFill>
              <a:prstDash val="solid"/>
              <a:miter lim="8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6528" name="Rectangle 76"/>
          <p:cNvSpPr txBox="1"/>
          <p:nvPr/>
        </p:nvSpPr>
        <p:spPr>
          <a:xfrm>
            <a:off x="46038" y="6424612"/>
            <a:ext cx="9051924" cy="36414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algn="ctr" defTabSz="914400" rtl="1">
              <a:defRPr sz="1000" b="1">
                <a:solidFill>
                  <a:srgbClr val="FFFFFF"/>
                </a:solidFill>
                <a:effectLst>
                  <a:outerShdw blurRad="38100" dist="38100" dir="2700000" rotWithShape="0">
                    <a:srgbClr val="000000"/>
                  </a:outerShdw>
                </a:effectLst>
              </a:defRPr>
            </a:lvl1pPr>
          </a:lstStyle>
          <a:p>
            <a: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p>
        </p:txBody>
      </p:sp>
      <p:sp>
        <p:nvSpPr>
          <p:cNvPr id="6529" name="Rectangle 77"/>
          <p:cNvSpPr txBox="1"/>
          <p:nvPr/>
        </p:nvSpPr>
        <p:spPr>
          <a:xfrm>
            <a:off x="5076825" y="2055813"/>
            <a:ext cx="411172"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9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إسرائيل</a:t>
            </a:r>
          </a:p>
        </p:txBody>
      </p:sp>
      <p:sp>
        <p:nvSpPr>
          <p:cNvPr id="6530" name="Rectangle 78"/>
          <p:cNvSpPr txBox="1"/>
          <p:nvPr/>
        </p:nvSpPr>
        <p:spPr>
          <a:xfrm>
            <a:off x="6380163" y="2055813"/>
            <a:ext cx="401664"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lvl1pPr defTabSz="914400" rtl="1">
              <a:defRPr sz="9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الكنيسة</a:t>
            </a:r>
          </a:p>
        </p:txBody>
      </p:sp>
      <p:sp>
        <p:nvSpPr>
          <p:cNvPr id="6531" name="Rectangle 79"/>
          <p:cNvSpPr txBox="1"/>
          <p:nvPr/>
        </p:nvSpPr>
        <p:spPr>
          <a:xfrm>
            <a:off x="4909454" y="2200274"/>
            <a:ext cx="758610" cy="2148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التركيز على الأمة</a:t>
            </a:r>
            <a:r>
              <a:t>)</a:t>
            </a:r>
          </a:p>
        </p:txBody>
      </p:sp>
      <p:sp>
        <p:nvSpPr>
          <p:cNvPr id="6532" name="Rectangle 81"/>
          <p:cNvSpPr txBox="1"/>
          <p:nvPr/>
        </p:nvSpPr>
        <p:spPr>
          <a:xfrm>
            <a:off x="6120381" y="2200274"/>
            <a:ext cx="1103773" cy="2148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الإنسان الجديد </a:t>
            </a:r>
            <a:r>
              <a:t>(</a:t>
            </a:r>
            <a:r>
              <a:rPr b="0">
                <a:latin typeface="ＭＳ Ｐゴシック"/>
                <a:ea typeface="ＭＳ Ｐゴシック"/>
                <a:cs typeface="ＭＳ Ｐゴシック"/>
                <a:sym typeface="ＭＳ Ｐゴシック"/>
              </a:rPr>
              <a:t>أف </a:t>
            </a:r>
            <a:r>
              <a:t>2: 15)</a:t>
            </a:r>
          </a:p>
        </p:txBody>
      </p:sp>
      <p:sp>
        <p:nvSpPr>
          <p:cNvPr id="6533" name="Line 82"/>
          <p:cNvSpPr/>
          <p:nvPr/>
        </p:nvSpPr>
        <p:spPr>
          <a:xfrm>
            <a:off x="5815012" y="2076450"/>
            <a:ext cx="1" cy="1185864"/>
          </a:xfrm>
          <a:prstGeom prst="line">
            <a:avLst/>
          </a:prstGeom>
          <a:ln w="12700">
            <a:solidFill>
              <a:srgbClr val="FFFFFF"/>
            </a:solidFill>
          </a:ln>
        </p:spPr>
        <p:txBody>
          <a:bodyPr lIns="45719" rIns="45719"/>
          <a:lstStyle/>
          <a:p>
            <a:pPr>
              <a:defRPr>
                <a:solidFill>
                  <a:srgbClr val="FFFFFF"/>
                </a:solidFill>
              </a:defRPr>
            </a:pPr>
            <a:endParaRPr/>
          </a:p>
        </p:txBody>
      </p:sp>
      <p:sp>
        <p:nvSpPr>
          <p:cNvPr id="6534" name="Rectangle 83"/>
          <p:cNvSpPr txBox="1"/>
          <p:nvPr/>
        </p:nvSpPr>
        <p:spPr>
          <a:xfrm>
            <a:off x="8291513" y="5710237"/>
            <a:ext cx="771524" cy="3125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defTabSz="914400" rtl="1">
              <a:defRPr sz="700" b="1" i="1">
                <a:solidFill>
                  <a:srgbClr val="FFFFFF"/>
                </a:solidFill>
              </a:defRPr>
            </a:pPr>
            <a:r>
              <a:rPr b="0" i="0">
                <a:latin typeface="ＭＳ Ｐゴシック"/>
                <a:ea typeface="ＭＳ Ｐゴシック"/>
                <a:cs typeface="ＭＳ Ｐゴシック"/>
                <a:sym typeface="ＭＳ Ｐゴシック"/>
              </a:rPr>
              <a:t>الطبعة السادسة</a:t>
            </a:r>
          </a:p>
          <a:p>
            <a:pPr defTabSz="914400" rtl="1">
              <a:defRPr sz="700" b="1" i="1">
                <a:solidFill>
                  <a:srgbClr val="FFFFFF"/>
                </a:solidFill>
              </a:defRPr>
            </a:pPr>
            <a:r>
              <a:t>15 </a:t>
            </a:r>
            <a:r>
              <a:rPr b="0" i="0">
                <a:latin typeface="ＭＳ Ｐゴシック"/>
                <a:ea typeface="ＭＳ Ｐゴシック"/>
                <a:cs typeface="ＭＳ Ｐゴシック"/>
                <a:sym typeface="ＭＳ Ｐゴシック"/>
              </a:rPr>
              <a:t>حزيران </a:t>
            </a:r>
            <a:r>
              <a:t>2012</a:t>
            </a:r>
          </a:p>
        </p:txBody>
      </p:sp>
      <p:grpSp>
        <p:nvGrpSpPr>
          <p:cNvPr id="6537" name="Group 84"/>
          <p:cNvGrpSpPr/>
          <p:nvPr/>
        </p:nvGrpSpPr>
        <p:grpSpPr>
          <a:xfrm>
            <a:off x="1419224" y="2047874"/>
            <a:ext cx="165102" cy="176215"/>
            <a:chOff x="0" y="0"/>
            <a:chExt cx="165100" cy="176213"/>
          </a:xfrm>
        </p:grpSpPr>
        <p:sp>
          <p:nvSpPr>
            <p:cNvPr id="6535" name="AutoShape 85"/>
            <p:cNvSpPr/>
            <p:nvPr/>
          </p:nvSpPr>
          <p:spPr>
            <a:xfrm>
              <a:off x="0" y="-1"/>
              <a:ext cx="158751" cy="12858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00"/>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36" name="AutoShape 86"/>
            <p:cNvSpPr/>
            <p:nvPr/>
          </p:nvSpPr>
          <p:spPr>
            <a:xfrm rot="10800000" flipH="1">
              <a:off x="3175" y="39687"/>
              <a:ext cx="161926" cy="1365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00"/>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grpSp>
        <p:nvGrpSpPr>
          <p:cNvPr id="6543" name="Group 87"/>
          <p:cNvGrpSpPr/>
          <p:nvPr/>
        </p:nvGrpSpPr>
        <p:grpSpPr>
          <a:xfrm>
            <a:off x="2336799" y="3294062"/>
            <a:ext cx="287339" cy="222251"/>
            <a:chOff x="0" y="0"/>
            <a:chExt cx="287337" cy="222249"/>
          </a:xfrm>
        </p:grpSpPr>
        <p:sp>
          <p:nvSpPr>
            <p:cNvPr id="6538" name="Freeform 88"/>
            <p:cNvSpPr/>
            <p:nvPr/>
          </p:nvSpPr>
          <p:spPr>
            <a:xfrm>
              <a:off x="0" y="0"/>
              <a:ext cx="287338" cy="1524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745" y="0"/>
                  </a:lnTo>
                  <a:lnTo>
                    <a:pt x="5370" y="10800"/>
                  </a:lnTo>
                  <a:lnTo>
                    <a:pt x="5609" y="11025"/>
                  </a:lnTo>
                  <a:lnTo>
                    <a:pt x="8115" y="0"/>
                  </a:lnTo>
                  <a:lnTo>
                    <a:pt x="10860" y="10800"/>
                  </a:lnTo>
                  <a:lnTo>
                    <a:pt x="13485" y="0"/>
                  </a:lnTo>
                  <a:lnTo>
                    <a:pt x="16230" y="10800"/>
                  </a:lnTo>
                  <a:lnTo>
                    <a:pt x="18855" y="0"/>
                  </a:lnTo>
                  <a:lnTo>
                    <a:pt x="21600" y="21600"/>
                  </a:lnTo>
                </a:path>
              </a:pathLst>
            </a:custGeom>
            <a:solidFill>
              <a:srgbClr val="8080FF"/>
            </a:solidFill>
            <a:ln w="12700" cap="rnd">
              <a:solidFill>
                <a:srgbClr val="FFFFFF"/>
              </a:solidFill>
              <a:prstDash val="solid"/>
              <a:round/>
            </a:ln>
            <a:effectLst/>
          </p:spPr>
          <p:txBody>
            <a:bodyPr wrap="square" lIns="45719" tIns="45719" rIns="45719" bIns="45719" numCol="1" anchor="t">
              <a:noAutofit/>
            </a:bodyPr>
            <a:lstStyle/>
            <a:p>
              <a:pPr algn="r" defTabSz="449262">
                <a:defRPr sz="2400">
                  <a:solidFill>
                    <a:srgbClr val="000080"/>
                  </a:solidFill>
                </a:defRPr>
              </a:pPr>
              <a:endParaRPr/>
            </a:p>
          </p:txBody>
        </p:sp>
        <p:sp>
          <p:nvSpPr>
            <p:cNvPr id="6539" name="Rectangle 89"/>
            <p:cNvSpPr/>
            <p:nvPr/>
          </p:nvSpPr>
          <p:spPr>
            <a:xfrm>
              <a:off x="0" y="152400"/>
              <a:ext cx="287338" cy="38101"/>
            </a:xfrm>
            <a:prstGeom prst="rect">
              <a:avLst/>
            </a:prstGeom>
            <a:solidFill>
              <a:srgbClr val="8080FF"/>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40" name="Oval 90"/>
            <p:cNvSpPr/>
            <p:nvPr/>
          </p:nvSpPr>
          <p:spPr>
            <a:xfrm>
              <a:off x="6350" y="158750"/>
              <a:ext cx="274639" cy="63501"/>
            </a:xfrm>
            <a:prstGeom prst="ellipse">
              <a:avLst/>
            </a:prstGeom>
            <a:solidFill>
              <a:srgbClr val="E000E0"/>
            </a:solidFill>
            <a:ln w="12700" cap="flat">
              <a:solidFill>
                <a:srgbClr val="FFFFFF"/>
              </a:solidFill>
              <a:prstDash val="solid"/>
              <a:round/>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41" name="Line 91"/>
            <p:cNvSpPr/>
            <p:nvPr/>
          </p:nvSpPr>
          <p:spPr>
            <a:xfrm flipH="1">
              <a:off x="0" y="152400"/>
              <a:ext cx="1" cy="381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42" name="Line 92"/>
            <p:cNvSpPr/>
            <p:nvPr/>
          </p:nvSpPr>
          <p:spPr>
            <a:xfrm>
              <a:off x="287337" y="152400"/>
              <a:ext cx="1" cy="381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grpSp>
        <p:nvGrpSpPr>
          <p:cNvPr id="6550" name="Group 93"/>
          <p:cNvGrpSpPr/>
          <p:nvPr/>
        </p:nvGrpSpPr>
        <p:grpSpPr>
          <a:xfrm>
            <a:off x="1806575" y="1389062"/>
            <a:ext cx="298450" cy="238126"/>
            <a:chOff x="0" y="0"/>
            <a:chExt cx="298450" cy="238124"/>
          </a:xfrm>
        </p:grpSpPr>
        <p:grpSp>
          <p:nvGrpSpPr>
            <p:cNvPr id="6546" name="Group 94"/>
            <p:cNvGrpSpPr/>
            <p:nvPr/>
          </p:nvGrpSpPr>
          <p:grpSpPr>
            <a:xfrm>
              <a:off x="0" y="0"/>
              <a:ext cx="133350" cy="238125"/>
              <a:chOff x="0" y="0"/>
              <a:chExt cx="133350" cy="238124"/>
            </a:xfrm>
          </p:grpSpPr>
          <p:sp>
            <p:nvSpPr>
              <p:cNvPr id="6544" name="Rectangle 95"/>
              <p:cNvSpPr/>
              <p:nvPr/>
            </p:nvSpPr>
            <p:spPr>
              <a:xfrm>
                <a:off x="0" y="55562"/>
                <a:ext cx="133350" cy="182563"/>
              </a:xfrm>
              <a:prstGeom prst="rect">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6545" name="Oval 96"/>
              <p:cNvSpPr/>
              <p:nvPr/>
            </p:nvSpPr>
            <p:spPr>
              <a:xfrm>
                <a:off x="0" y="0"/>
                <a:ext cx="133350" cy="88900"/>
              </a:xfrm>
              <a:prstGeom prst="ellipse">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nvGrpSpPr>
            <p:cNvPr id="6549" name="Group 97"/>
            <p:cNvGrpSpPr/>
            <p:nvPr/>
          </p:nvGrpSpPr>
          <p:grpSpPr>
            <a:xfrm>
              <a:off x="165100" y="0"/>
              <a:ext cx="133350" cy="238125"/>
              <a:chOff x="0" y="0"/>
              <a:chExt cx="133350" cy="238124"/>
            </a:xfrm>
          </p:grpSpPr>
          <p:sp>
            <p:nvSpPr>
              <p:cNvPr id="6547" name="Rectangle 98"/>
              <p:cNvSpPr/>
              <p:nvPr/>
            </p:nvSpPr>
            <p:spPr>
              <a:xfrm>
                <a:off x="0" y="55562"/>
                <a:ext cx="133350" cy="182563"/>
              </a:xfrm>
              <a:prstGeom prst="rect">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6548" name="Oval 99"/>
              <p:cNvSpPr/>
              <p:nvPr/>
            </p:nvSpPr>
            <p:spPr>
              <a:xfrm>
                <a:off x="0" y="0"/>
                <a:ext cx="133350" cy="88900"/>
              </a:xfrm>
              <a:prstGeom prst="ellipse">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6551" name="Rectangle 100"/>
          <p:cNvSpPr txBox="1"/>
          <p:nvPr/>
        </p:nvSpPr>
        <p:spPr>
          <a:xfrm>
            <a:off x="7807326" y="4587874"/>
            <a:ext cx="679450" cy="6339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العناصر الخمسة كاملة تتم في تجديد وطني </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زك </a:t>
            </a:r>
            <a:r>
              <a:t>8)</a:t>
            </a:r>
          </a:p>
        </p:txBody>
      </p:sp>
      <p:sp>
        <p:nvSpPr>
          <p:cNvPr id="6552" name="Rectangle 101"/>
          <p:cNvSpPr txBox="1"/>
          <p:nvPr/>
        </p:nvSpPr>
        <p:spPr>
          <a:xfrm>
            <a:off x="8494713" y="4571999"/>
            <a:ext cx="577849"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كل الأشياء تصير جديدة</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رؤ </a:t>
            </a:r>
            <a:r>
              <a:t>21 : 5)</a:t>
            </a:r>
          </a:p>
        </p:txBody>
      </p:sp>
      <p:sp>
        <p:nvSpPr>
          <p:cNvPr id="6553" name="Rectangle 102"/>
          <p:cNvSpPr txBox="1"/>
          <p:nvPr/>
        </p:nvSpPr>
        <p:spPr>
          <a:xfrm>
            <a:off x="2101851" y="5926137"/>
            <a:ext cx="3646487" cy="3545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r" defTabSz="914400" rtl="1">
              <a:defRPr sz="800" b="1">
                <a:solidFill>
                  <a:srgbClr val="FFFFFF"/>
                </a:solidFill>
              </a:defRPr>
            </a:pPr>
            <a:r>
              <a:rPr b="0">
                <a:latin typeface="ＭＳ Ｐゴシック"/>
                <a:ea typeface="ＭＳ Ｐゴシック"/>
                <a:cs typeface="ＭＳ Ｐゴシック"/>
                <a:sym typeface="ＭＳ Ｐゴシック"/>
              </a:rPr>
              <a:t>مؤقت </a:t>
            </a:r>
            <a:r>
              <a:t>(</a:t>
            </a:r>
            <a:r>
              <a:rPr b="0">
                <a:latin typeface="ＭＳ Ｐゴシック"/>
                <a:ea typeface="ＭＳ Ｐゴシック"/>
                <a:cs typeface="ＭＳ Ｐゴシック"/>
                <a:sym typeface="ＭＳ Ｐゴシック"/>
              </a:rPr>
              <a:t>غل </a:t>
            </a:r>
            <a:r>
              <a:t>3 : 19 ) </a:t>
            </a:r>
            <a:r>
              <a:rPr b="0">
                <a:latin typeface="ＭＳ Ｐゴシック"/>
                <a:ea typeface="ＭＳ Ｐゴシック"/>
                <a:cs typeface="ＭＳ Ｐゴシック"/>
                <a:sym typeface="ＭＳ Ｐゴシック"/>
              </a:rPr>
              <a:t>و مشروط </a:t>
            </a:r>
            <a:r>
              <a:t>( </a:t>
            </a:r>
            <a:r>
              <a:rPr b="0">
                <a:latin typeface="ＭＳ Ｐゴシック"/>
                <a:ea typeface="ＭＳ Ｐゴシック"/>
                <a:cs typeface="ＭＳ Ｐゴシック"/>
                <a:sym typeface="ＭＳ Ｐゴシック"/>
              </a:rPr>
              <a:t>تث </a:t>
            </a:r>
            <a:r>
              <a:t>28 ) </a:t>
            </a:r>
            <a:r>
              <a:rPr b="0">
                <a:latin typeface="ＭＳ Ｐゴシック"/>
                <a:ea typeface="ＭＳ Ｐゴシック"/>
                <a:cs typeface="ＭＳ Ｐゴシック"/>
                <a:sym typeface="ＭＳ Ｐゴシック"/>
              </a:rPr>
              <a:t>ليعلن الخطية </a:t>
            </a:r>
            <a:r>
              <a:t>( </a:t>
            </a:r>
            <a:r>
              <a:rPr b="0">
                <a:latin typeface="ＭＳ Ｐゴシック"/>
                <a:ea typeface="ＭＳ Ｐゴシック"/>
                <a:cs typeface="ＭＳ Ｐゴシック"/>
                <a:sym typeface="ＭＳ Ｐゴシック"/>
              </a:rPr>
              <a:t>رو </a:t>
            </a:r>
            <a:r>
              <a:t>7 : 7 ) </a:t>
            </a:r>
            <a:r>
              <a:rPr b="0">
                <a:latin typeface="ＭＳ Ｐゴシック"/>
                <a:ea typeface="ＭＳ Ｐゴシック"/>
                <a:cs typeface="ＭＳ Ｐゴシック"/>
                <a:sym typeface="ＭＳ Ｐゴシック"/>
              </a:rPr>
              <a:t>و ينظم إسرائيل   </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غل </a:t>
            </a:r>
            <a:r>
              <a:t>3 : 23 – 25 )</a:t>
            </a:r>
          </a:p>
        </p:txBody>
      </p:sp>
      <p:sp>
        <p:nvSpPr>
          <p:cNvPr id="6554" name="Rectangle 103"/>
          <p:cNvSpPr txBox="1"/>
          <p:nvPr/>
        </p:nvSpPr>
        <p:spPr>
          <a:xfrm>
            <a:off x="5940425" y="5765799"/>
            <a:ext cx="1728786" cy="3545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إلغاء و تتميم و استبدال الناموس على الصليب</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رو </a:t>
            </a:r>
            <a:r>
              <a:t>7: 1-6, 1</a:t>
            </a:r>
            <a:r>
              <a:rPr b="0">
                <a:latin typeface="ＭＳ Ｐゴシック"/>
                <a:ea typeface="ＭＳ Ｐゴシック"/>
                <a:cs typeface="ＭＳ Ｐゴシック"/>
                <a:sym typeface="ＭＳ Ｐゴシック"/>
              </a:rPr>
              <a:t>كو </a:t>
            </a:r>
            <a:r>
              <a:t>9: 19-21, </a:t>
            </a:r>
            <a:r>
              <a:rPr b="0">
                <a:latin typeface="ＭＳ Ｐゴシック"/>
                <a:ea typeface="ＭＳ Ｐゴシック"/>
                <a:cs typeface="ＭＳ Ｐゴシック"/>
                <a:sym typeface="ＭＳ Ｐゴシック"/>
              </a:rPr>
              <a:t>عب </a:t>
            </a:r>
            <a:r>
              <a:t>8: 13)</a:t>
            </a:r>
          </a:p>
        </p:txBody>
      </p:sp>
      <p:sp>
        <p:nvSpPr>
          <p:cNvPr id="6555" name="Rectangle 104"/>
          <p:cNvSpPr txBox="1"/>
          <p:nvPr/>
        </p:nvSpPr>
        <p:spPr>
          <a:xfrm>
            <a:off x="3509962" y="1760538"/>
            <a:ext cx="2325689" cy="2121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lvl1pPr defTabSz="914400" rtl="1">
              <a:defRPr sz="900" b="1">
                <a:solidFill>
                  <a:srgbClr val="FFFFFF"/>
                </a:solidFill>
                <a:effectLst>
                  <a:outerShdw blurRad="38100" dist="38100" dir="2700000" rotWithShape="0">
                    <a:srgbClr val="000000"/>
                  </a:outerShdw>
                </a:effectLst>
              </a:defRPr>
            </a:lvl1pPr>
          </a:lstStyle>
          <a:p>
            <a:r>
              <a:t>تك 6 : 18, 9 : 8 – 17 </a:t>
            </a:r>
          </a:p>
        </p:txBody>
      </p:sp>
      <p:sp>
        <p:nvSpPr>
          <p:cNvPr id="6556" name="Text Box 105"/>
          <p:cNvSpPr txBox="1"/>
          <p:nvPr/>
        </p:nvSpPr>
        <p:spPr>
          <a:xfrm>
            <a:off x="9330908" y="158750"/>
            <a:ext cx="451686" cy="47334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algn="ctr" defTabSz="914400" rtl="1">
              <a:defRPr sz="2400" b="1">
                <a:solidFill>
                  <a:srgbClr val="FFFFFF"/>
                </a:solidFill>
              </a:defRPr>
            </a:pPr>
            <a:r>
              <a:t>9</a:t>
            </a:r>
            <a:r>
              <a:rPr b="0">
                <a:latin typeface="ＭＳ Ｐゴシック"/>
                <a:ea typeface="ＭＳ Ｐゴシック"/>
                <a:cs typeface="ＭＳ Ｐゴシック"/>
                <a:sym typeface="ＭＳ Ｐゴシック"/>
              </a:rPr>
              <a:t>ج</a:t>
            </a:r>
          </a:p>
        </p:txBody>
      </p:sp>
      <p:sp>
        <p:nvSpPr>
          <p:cNvPr id="6557" name="Rectangle 107"/>
          <p:cNvSpPr txBox="1">
            <a:spLocks noGrp="1"/>
          </p:cNvSpPr>
          <p:nvPr>
            <p:ph type="title"/>
          </p:nvPr>
        </p:nvSpPr>
        <p:spPr>
          <a:xfrm>
            <a:off x="0" y="228600"/>
            <a:ext cx="8001000" cy="533400"/>
          </a:xfrm>
          <a:prstGeom prst="rect">
            <a:avLst/>
          </a:prstGeom>
          <a:effectLst>
            <a:outerShdw blurRad="63500" dist="35921" dir="2700000" rotWithShape="0">
              <a:srgbClr val="000000">
                <a:alpha val="74998"/>
              </a:srgbClr>
            </a:outerShdw>
          </a:effectLst>
        </p:spPr>
        <p:txBody>
          <a:bodyPr/>
          <a:lstStyle>
            <a:lvl1pPr defTabSz="594359" rtl="1">
              <a:defRPr sz="2600">
                <a:latin typeface="Impact"/>
                <a:ea typeface="Impact"/>
                <a:cs typeface="Impact"/>
                <a:sym typeface="Impact"/>
              </a:defRPr>
            </a:lvl1pPr>
          </a:lstStyle>
          <a:p>
            <a:pPr>
              <a:defRPr>
                <a:effectLst/>
              </a:defRPr>
            </a:pPr>
            <a:r>
              <a:t>خط سير الملكوت و العهود</a:t>
            </a:r>
          </a:p>
        </p:txBody>
      </p:sp>
      <p:sp>
        <p:nvSpPr>
          <p:cNvPr id="6558" name="Text Box 105"/>
          <p:cNvSpPr txBox="1"/>
          <p:nvPr/>
        </p:nvSpPr>
        <p:spPr>
          <a:xfrm>
            <a:off x="8109837" y="-1"/>
            <a:ext cx="988444" cy="86030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rtl="1">
              <a:defRPr sz="2400" b="1">
                <a:solidFill>
                  <a:srgbClr val="FFFFFF"/>
                </a:solidFill>
              </a:defRPr>
            </a:pPr>
            <a:r>
              <a:t>22 </a:t>
            </a:r>
            <a:r>
              <a:rPr b="0">
                <a:latin typeface="ＭＳ Ｐゴシック"/>
                <a:ea typeface="ＭＳ Ｐゴシック"/>
                <a:cs typeface="ＭＳ Ｐゴシック"/>
                <a:sym typeface="ＭＳ Ｐゴシック"/>
              </a:rPr>
              <a:t>و </a:t>
            </a:r>
            <a:r>
              <a:t>379</a:t>
            </a:r>
          </a:p>
        </p:txBody>
      </p:sp>
    </p:spTree>
  </p:cSld>
  <p:clrMapOvr>
    <a:masterClrMapping/>
  </p:clrMapOvr>
  <p:transition spd="med"/>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2" name="Rectangle 2"/>
          <p:cNvSpPr txBox="1">
            <a:spLocks noGrp="1"/>
          </p:cNvSpPr>
          <p:nvPr>
            <p:ph type="title"/>
          </p:nvPr>
        </p:nvSpPr>
        <p:spPr>
          <a:xfrm>
            <a:off x="152400" y="0"/>
            <a:ext cx="7772400" cy="1143000"/>
          </a:xfrm>
          <a:prstGeom prst="rect">
            <a:avLst/>
          </a:prstGeom>
          <a:effectLst>
            <a:outerShdw blurRad="63500" dist="107762" dir="18900000" rotWithShape="0">
              <a:srgbClr val="000000">
                <a:alpha val="74998"/>
              </a:srgbClr>
            </a:outerShdw>
          </a:effectLst>
        </p:spPr>
        <p:txBody>
          <a:bodyPr/>
          <a:lstStyle>
            <a:lvl1pPr rtl="1">
              <a:defRPr>
                <a:latin typeface="SimSun"/>
                <a:ea typeface="SimSun"/>
                <a:cs typeface="SimSun"/>
                <a:sym typeface="SimSun"/>
              </a:defRPr>
            </a:lvl1pPr>
          </a:lstStyle>
          <a:p>
            <a:pPr>
              <a:defRPr>
                <a:effectLst/>
                <a:latin typeface="Arial"/>
                <a:ea typeface="Arial"/>
                <a:cs typeface="Arial"/>
                <a:sym typeface="Arial"/>
              </a:defRPr>
            </a:pPr>
            <a:r>
              <a:rPr>
                <a:latin typeface="SimSun"/>
                <a:ea typeface="SimSun"/>
                <a:cs typeface="SimSun"/>
                <a:sym typeface="SimSun"/>
              </a:rPr>
              <a:t>نظرتي لموضوع العهد القديم</a:t>
            </a:r>
          </a:p>
        </p:txBody>
      </p:sp>
      <p:pic>
        <p:nvPicPr>
          <p:cNvPr id="6563" name="Picture 3" descr="Picture 3"/>
          <p:cNvPicPr>
            <a:picLocks noChangeAspect="1"/>
          </p:cNvPicPr>
          <p:nvPr/>
        </p:nvPicPr>
        <p:blipFill>
          <a:blip r:embed="rId2"/>
          <a:stretch>
            <a:fillRect/>
          </a:stretch>
        </p:blipFill>
        <p:spPr>
          <a:xfrm>
            <a:off x="0" y="4468812"/>
            <a:ext cx="3657600" cy="2389188"/>
          </a:xfrm>
          <a:prstGeom prst="rect">
            <a:avLst/>
          </a:prstGeom>
          <a:ln w="12700">
            <a:miter lim="400000"/>
          </a:ln>
        </p:spPr>
      </p:pic>
      <p:sp>
        <p:nvSpPr>
          <p:cNvPr id="6564" name="Text Box 5"/>
          <p:cNvSpPr txBox="1"/>
          <p:nvPr/>
        </p:nvSpPr>
        <p:spPr>
          <a:xfrm>
            <a:off x="8351519" y="152400"/>
            <a:ext cx="594362"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1400"/>
              </a:spcBef>
              <a:defRPr sz="2400">
                <a:solidFill>
                  <a:srgbClr val="FFFFFF"/>
                </a:solidFill>
              </a:defRPr>
            </a:lvl1pPr>
          </a:lstStyle>
          <a:p>
            <a:r>
              <a:t>33</a:t>
            </a:r>
          </a:p>
        </p:txBody>
      </p:sp>
      <p:sp>
        <p:nvSpPr>
          <p:cNvPr id="6565" name="Rectangle 6"/>
          <p:cNvSpPr txBox="1"/>
          <p:nvPr/>
        </p:nvSpPr>
        <p:spPr>
          <a:xfrm>
            <a:off x="579438" y="1143000"/>
            <a:ext cx="8518524" cy="48063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marL="342900" indent="-342900" algn="ctr" rtl="1">
              <a:spcBef>
                <a:spcPts val="700"/>
              </a:spcBef>
              <a:tabLst>
                <a:tab pos="850900" algn="l"/>
                <a:tab pos="1422400" algn="l"/>
                <a:tab pos="1993900" algn="l"/>
              </a:tabLst>
              <a:defRPr sz="3200">
                <a:solidFill>
                  <a:srgbClr val="FFFFFF"/>
                </a:solidFill>
              </a:defRPr>
            </a:pPr>
            <a:r>
              <a:rPr>
                <a:latin typeface="SimSun"/>
                <a:ea typeface="SimSun"/>
                <a:cs typeface="SimSun"/>
                <a:sym typeface="SimSun"/>
              </a:rPr>
              <a:t>يروي العهد القديم أن</a:t>
            </a:r>
            <a:endParaRPr i="1"/>
          </a:p>
          <a:p>
            <a:pPr marL="342900" indent="-342900" algn="ctr" rtl="1">
              <a:spcBef>
                <a:spcPts val="700"/>
              </a:spcBef>
              <a:tabLst>
                <a:tab pos="850900" algn="l"/>
                <a:tab pos="1422400" algn="l"/>
                <a:tab pos="1993900" algn="l"/>
              </a:tabLst>
              <a:defRPr sz="3200" i="1">
                <a:solidFill>
                  <a:srgbClr val="FFFFFF"/>
                </a:solidFill>
              </a:defRPr>
            </a:pPr>
            <a:r>
              <a:t>	</a:t>
            </a:r>
            <a:r>
              <a:rPr i="0">
                <a:solidFill>
                  <a:srgbClr val="FFFF00"/>
                </a:solidFill>
                <a:latin typeface="SimSun"/>
                <a:ea typeface="SimSun"/>
                <a:cs typeface="SimSun"/>
                <a:sym typeface="SimSun"/>
              </a:rPr>
              <a:t>استرداد الله للإنسان للمشاركة في حكم ملكوته لمجده الخاص</a:t>
            </a:r>
            <a:endParaRPr>
              <a:solidFill>
                <a:srgbClr val="FFFF00"/>
              </a:solidFill>
            </a:endParaRPr>
          </a:p>
          <a:p>
            <a:pPr marL="342900" indent="-342900" algn="ctr" rtl="1">
              <a:spcBef>
                <a:spcPts val="700"/>
              </a:spcBef>
              <a:tabLst>
                <a:tab pos="850900" algn="l"/>
                <a:tab pos="1422400" algn="l"/>
                <a:tab pos="1993900" algn="l"/>
              </a:tabLst>
              <a:defRPr sz="3200">
                <a:solidFill>
                  <a:srgbClr val="FFFFFF"/>
                </a:solidFill>
              </a:defRPr>
            </a:pPr>
            <a:r>
              <a:t>						                   </a:t>
            </a:r>
            <a:r>
              <a:rPr>
                <a:latin typeface="+mn-lt"/>
                <a:ea typeface="+mn-ea"/>
                <a:cs typeface="+mn-cs"/>
                <a:sym typeface="Helvetica"/>
              </a:rPr>
              <a:t>أعطي التفويض في عدن و فقد في السقوط و تم تنفيذه من خلال فداء الإنسان عن طريق إسرائيل كمملكة كهنة و بشكل نهائي في المسيا الذي سيحكم كمخلص و ملك ليتمم العهد الإبراهيمي </a:t>
            </a:r>
            <a: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12" fill="hold" grpId="0" nodeType="clickEffect">
                                  <p:stCondLst>
                                    <p:cond delay="0"/>
                                  </p:stCondLst>
                                  <p:iterate>
                                    <p:tmAbs val="0"/>
                                  </p:iterate>
                                  <p:childTnLst>
                                    <p:set>
                                      <p:cBhvr>
                                        <p:cTn id="6" fill="hold"/>
                                        <p:tgtEl>
                                          <p:spTgt spid="6565">
                                            <p:bg/>
                                          </p:spTgt>
                                        </p:tgtEl>
                                        <p:attrNameLst>
                                          <p:attrName>style.visibility</p:attrName>
                                        </p:attrNameLst>
                                      </p:cBhvr>
                                      <p:to>
                                        <p:strVal val="visible"/>
                                      </p:to>
                                    </p:set>
                                    <p:anim calcmode="lin" valueType="num">
                                      <p:cBhvr>
                                        <p:cTn id="7" dur="600" fill="hold"/>
                                        <p:tgtEl>
                                          <p:spTgt spid="6565">
                                            <p:bg/>
                                          </p:spTgt>
                                        </p:tgtEl>
                                        <p:attrNameLst>
                                          <p:attrName>ppt_w</p:attrName>
                                        </p:attrNameLst>
                                      </p:cBhvr>
                                      <p:tavLst>
                                        <p:tav tm="0">
                                          <p:val>
                                            <p:fltVal val="0"/>
                                          </p:val>
                                        </p:tav>
                                        <p:tav tm="100000">
                                          <p:val>
                                            <p:strVal val="#ppt_w"/>
                                          </p:val>
                                        </p:tav>
                                      </p:tavLst>
                                    </p:anim>
                                    <p:anim calcmode="lin" valueType="num">
                                      <p:cBhvr>
                                        <p:cTn id="8" dur="600" fill="hold"/>
                                        <p:tgtEl>
                                          <p:spTgt spid="6565">
                                            <p:bg/>
                                          </p:spTgt>
                                        </p:tgtEl>
                                        <p:attrNameLst>
                                          <p:attrName>ppt_h</p:attrName>
                                        </p:attrNameLst>
                                      </p:cBhvr>
                                      <p:tavLst>
                                        <p:tav tm="0">
                                          <p:val>
                                            <p:fltVal val="0"/>
                                          </p:val>
                                        </p:tav>
                                        <p:tav tm="100000">
                                          <p:val>
                                            <p:strVal val="#ppt_h"/>
                                          </p:val>
                                        </p:tav>
                                      </p:tavLst>
                                    </p:anim>
                                    <p:anim calcmode="lin" valueType="num">
                                      <p:cBhvr>
                                        <p:cTn id="9" dur="600" fill="hold"/>
                                        <p:tgtEl>
                                          <p:spTgt spid="6565">
                                            <p:bg/>
                                          </p:spTgt>
                                        </p:tgtEl>
                                        <p:attrNameLst>
                                          <p:attrName>ppt_x</p:attrName>
                                        </p:attrNameLst>
                                      </p:cBhvr>
                                      <p:tavLst>
                                        <p:tav tm="0" fmla="#ppt_x+(cos(-2*pi*(1-$))*-#ppt_x-sin(-2*pi*(1-$))*(1-#ppt_y))*(1-$)">
                                          <p:val>
                                            <p:fltVal val="0"/>
                                          </p:val>
                                        </p:tav>
                                        <p:tav tm="100000">
                                          <p:val>
                                            <p:fltVal val="1"/>
                                          </p:val>
                                        </p:tav>
                                      </p:tavLst>
                                    </p:anim>
                                    <p:anim calcmode="lin" valueType="num">
                                      <p:cBhvr>
                                        <p:cTn id="10" dur="600" fill="hold"/>
                                        <p:tgtEl>
                                          <p:spTgt spid="6565">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12" fill="hold" grpId="0" nodeType="withEffect">
                                  <p:stCondLst>
                                    <p:cond delay="0"/>
                                  </p:stCondLst>
                                  <p:iterate>
                                    <p:tmAbs val="0"/>
                                  </p:iterate>
                                  <p:childTnLst>
                                    <p:set>
                                      <p:cBhvr>
                                        <p:cTn id="12" fill="hold"/>
                                        <p:tgtEl>
                                          <p:spTgt spid="6565">
                                            <p:txEl>
                                              <p:pRg st="0" end="0"/>
                                            </p:txEl>
                                          </p:spTgt>
                                        </p:tgtEl>
                                        <p:attrNameLst>
                                          <p:attrName>style.visibility</p:attrName>
                                        </p:attrNameLst>
                                      </p:cBhvr>
                                      <p:to>
                                        <p:strVal val="visible"/>
                                      </p:to>
                                    </p:set>
                                    <p:anim calcmode="lin" valueType="num">
                                      <p:cBhvr>
                                        <p:cTn id="13" dur="600" fill="hold"/>
                                        <p:tgtEl>
                                          <p:spTgt spid="6565">
                                            <p:txEl>
                                              <p:pRg st="0" end="0"/>
                                            </p:txEl>
                                          </p:spTgt>
                                        </p:tgtEl>
                                        <p:attrNameLst>
                                          <p:attrName>ppt_w</p:attrName>
                                        </p:attrNameLst>
                                      </p:cBhvr>
                                      <p:tavLst>
                                        <p:tav tm="0">
                                          <p:val>
                                            <p:fltVal val="0"/>
                                          </p:val>
                                        </p:tav>
                                        <p:tav tm="100000">
                                          <p:val>
                                            <p:strVal val="#ppt_w"/>
                                          </p:val>
                                        </p:tav>
                                      </p:tavLst>
                                    </p:anim>
                                    <p:anim calcmode="lin" valueType="num">
                                      <p:cBhvr>
                                        <p:cTn id="14" dur="600" fill="hold"/>
                                        <p:tgtEl>
                                          <p:spTgt spid="6565">
                                            <p:txEl>
                                              <p:pRg st="0" end="0"/>
                                            </p:txEl>
                                          </p:spTgt>
                                        </p:tgtEl>
                                        <p:attrNameLst>
                                          <p:attrName>ppt_h</p:attrName>
                                        </p:attrNameLst>
                                      </p:cBhvr>
                                      <p:tavLst>
                                        <p:tav tm="0">
                                          <p:val>
                                            <p:fltVal val="0"/>
                                          </p:val>
                                        </p:tav>
                                        <p:tav tm="100000">
                                          <p:val>
                                            <p:strVal val="#ppt_h"/>
                                          </p:val>
                                        </p:tav>
                                      </p:tavLst>
                                    </p:anim>
                                    <p:anim calcmode="lin" valueType="num">
                                      <p:cBhvr>
                                        <p:cTn id="15" dur="600" fill="hold"/>
                                        <p:tgtEl>
                                          <p:spTgt spid="6565">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600" fill="hold"/>
                                        <p:tgtEl>
                                          <p:spTgt spid="6565">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12" fill="hold" grpId="0" nodeType="clickEffect">
                                  <p:stCondLst>
                                    <p:cond delay="0"/>
                                  </p:stCondLst>
                                  <p:iterate>
                                    <p:tmAbs val="0"/>
                                  </p:iterate>
                                  <p:childTnLst>
                                    <p:set>
                                      <p:cBhvr>
                                        <p:cTn id="20" fill="hold"/>
                                        <p:tgtEl>
                                          <p:spTgt spid="6565">
                                            <p:txEl>
                                              <p:pRg st="1" end="1"/>
                                            </p:txEl>
                                          </p:spTgt>
                                        </p:tgtEl>
                                        <p:attrNameLst>
                                          <p:attrName>style.visibility</p:attrName>
                                        </p:attrNameLst>
                                      </p:cBhvr>
                                      <p:to>
                                        <p:strVal val="visible"/>
                                      </p:to>
                                    </p:set>
                                    <p:anim calcmode="lin" valueType="num">
                                      <p:cBhvr>
                                        <p:cTn id="21" dur="600" fill="hold"/>
                                        <p:tgtEl>
                                          <p:spTgt spid="6565">
                                            <p:txEl>
                                              <p:pRg st="1" end="1"/>
                                            </p:txEl>
                                          </p:spTgt>
                                        </p:tgtEl>
                                        <p:attrNameLst>
                                          <p:attrName>ppt_w</p:attrName>
                                        </p:attrNameLst>
                                      </p:cBhvr>
                                      <p:tavLst>
                                        <p:tav tm="0">
                                          <p:val>
                                            <p:fltVal val="0"/>
                                          </p:val>
                                        </p:tav>
                                        <p:tav tm="100000">
                                          <p:val>
                                            <p:strVal val="#ppt_w"/>
                                          </p:val>
                                        </p:tav>
                                      </p:tavLst>
                                    </p:anim>
                                    <p:anim calcmode="lin" valueType="num">
                                      <p:cBhvr>
                                        <p:cTn id="22" dur="600" fill="hold"/>
                                        <p:tgtEl>
                                          <p:spTgt spid="6565">
                                            <p:txEl>
                                              <p:pRg st="1" end="1"/>
                                            </p:txEl>
                                          </p:spTgt>
                                        </p:tgtEl>
                                        <p:attrNameLst>
                                          <p:attrName>ppt_h</p:attrName>
                                        </p:attrNameLst>
                                      </p:cBhvr>
                                      <p:tavLst>
                                        <p:tav tm="0">
                                          <p:val>
                                            <p:fltVal val="0"/>
                                          </p:val>
                                        </p:tav>
                                        <p:tav tm="100000">
                                          <p:val>
                                            <p:strVal val="#ppt_h"/>
                                          </p:val>
                                        </p:tav>
                                      </p:tavLst>
                                    </p:anim>
                                    <p:anim calcmode="lin" valueType="num">
                                      <p:cBhvr>
                                        <p:cTn id="23" dur="600" fill="hold"/>
                                        <p:tgtEl>
                                          <p:spTgt spid="6565">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600" fill="hold"/>
                                        <p:tgtEl>
                                          <p:spTgt spid="6565">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12" fill="hold" grpId="0" nodeType="clickEffect">
                                  <p:stCondLst>
                                    <p:cond delay="0"/>
                                  </p:stCondLst>
                                  <p:iterate>
                                    <p:tmAbs val="0"/>
                                  </p:iterate>
                                  <p:childTnLst>
                                    <p:set>
                                      <p:cBhvr>
                                        <p:cTn id="28" fill="hold"/>
                                        <p:tgtEl>
                                          <p:spTgt spid="6565">
                                            <p:txEl>
                                              <p:pRg st="2" end="2"/>
                                            </p:txEl>
                                          </p:spTgt>
                                        </p:tgtEl>
                                        <p:attrNameLst>
                                          <p:attrName>style.visibility</p:attrName>
                                        </p:attrNameLst>
                                      </p:cBhvr>
                                      <p:to>
                                        <p:strVal val="visible"/>
                                      </p:to>
                                    </p:set>
                                    <p:anim calcmode="lin" valueType="num">
                                      <p:cBhvr>
                                        <p:cTn id="29" dur="600" fill="hold"/>
                                        <p:tgtEl>
                                          <p:spTgt spid="6565">
                                            <p:txEl>
                                              <p:pRg st="2" end="2"/>
                                            </p:txEl>
                                          </p:spTgt>
                                        </p:tgtEl>
                                        <p:attrNameLst>
                                          <p:attrName>ppt_w</p:attrName>
                                        </p:attrNameLst>
                                      </p:cBhvr>
                                      <p:tavLst>
                                        <p:tav tm="0">
                                          <p:val>
                                            <p:fltVal val="0"/>
                                          </p:val>
                                        </p:tav>
                                        <p:tav tm="100000">
                                          <p:val>
                                            <p:strVal val="#ppt_w"/>
                                          </p:val>
                                        </p:tav>
                                      </p:tavLst>
                                    </p:anim>
                                    <p:anim calcmode="lin" valueType="num">
                                      <p:cBhvr>
                                        <p:cTn id="30" dur="600" fill="hold"/>
                                        <p:tgtEl>
                                          <p:spTgt spid="6565">
                                            <p:txEl>
                                              <p:pRg st="2" end="2"/>
                                            </p:txEl>
                                          </p:spTgt>
                                        </p:tgtEl>
                                        <p:attrNameLst>
                                          <p:attrName>ppt_h</p:attrName>
                                        </p:attrNameLst>
                                      </p:cBhvr>
                                      <p:tavLst>
                                        <p:tav tm="0">
                                          <p:val>
                                            <p:fltVal val="0"/>
                                          </p:val>
                                        </p:tav>
                                        <p:tav tm="100000">
                                          <p:val>
                                            <p:strVal val="#ppt_h"/>
                                          </p:val>
                                        </p:tav>
                                      </p:tavLst>
                                    </p:anim>
                                    <p:anim calcmode="lin" valueType="num">
                                      <p:cBhvr>
                                        <p:cTn id="31" dur="600" fill="hold"/>
                                        <p:tgtEl>
                                          <p:spTgt spid="6565">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600" fill="hold"/>
                                        <p:tgtEl>
                                          <p:spTgt spid="6565">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5" grpId="0" build="p" bldLvl="5"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7" name="Title 1"/>
          <p:cNvSpPr txBox="1">
            <a:spLocks noGrp="1"/>
          </p:cNvSpPr>
          <p:nvPr>
            <p:ph type="title"/>
          </p:nvPr>
        </p:nvSpPr>
        <p:spPr>
          <a:xfrm>
            <a:off x="9143999" y="1417638"/>
            <a:ext cx="2678115" cy="2522537"/>
          </a:xfrm>
          <a:prstGeom prst="rect">
            <a:avLst/>
          </a:prstGeom>
        </p:spPr>
        <p:txBody>
          <a:bodyPr/>
          <a:lstStyle/>
          <a:p>
            <a:r>
              <a:t>Black</a:t>
            </a:r>
          </a:p>
        </p:txBody>
      </p:sp>
    </p:spTree>
  </p:cSld>
  <p:clrMapOvr>
    <a:masterClrMapping/>
  </p:clrMapOvr>
  <p:transition spd="med"/>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9" name="Rectangle 1026"/>
          <p:cNvSpPr txBox="1"/>
          <p:nvPr/>
        </p:nvSpPr>
        <p:spPr>
          <a:xfrm>
            <a:off x="45719" y="37958"/>
            <a:ext cx="9052562" cy="60988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150" rtl="1">
              <a:defRPr sz="3600" b="1">
                <a:solidFill>
                  <a:srgbClr val="FFFFFF"/>
                </a:solidFill>
              </a:defRPr>
            </a:lvl1pPr>
          </a:lstStyle>
          <a:p>
            <a:r>
              <a:t>احصل علي هذا العرض مجانا!</a:t>
            </a:r>
          </a:p>
        </p:txBody>
      </p:sp>
      <p:pic>
        <p:nvPicPr>
          <p:cNvPr id="6570" name="Picture 7" descr="Picture 7"/>
          <p:cNvPicPr>
            <a:picLocks noChangeAspect="1"/>
          </p:cNvPicPr>
          <p:nvPr/>
        </p:nvPicPr>
        <p:blipFill>
          <a:blip r:embed="rId3"/>
          <a:srcRect t="2841"/>
          <a:stretch>
            <a:fillRect/>
          </a:stretch>
        </p:blipFill>
        <p:spPr>
          <a:xfrm>
            <a:off x="-44174" y="636980"/>
            <a:ext cx="9232349" cy="5650047"/>
          </a:xfrm>
          <a:prstGeom prst="rect">
            <a:avLst/>
          </a:prstGeom>
          <a:ln w="12700">
            <a:miter lim="400000"/>
          </a:ln>
        </p:spPr>
      </p:pic>
      <p:pic>
        <p:nvPicPr>
          <p:cNvPr id="6571" name="Picture 8" descr="Picture 8"/>
          <p:cNvPicPr>
            <a:picLocks noChangeAspect="1"/>
          </p:cNvPicPr>
          <p:nvPr/>
        </p:nvPicPr>
        <p:blipFill>
          <a:blip r:embed="rId4"/>
          <a:stretch>
            <a:fillRect/>
          </a:stretch>
        </p:blipFill>
        <p:spPr>
          <a:xfrm>
            <a:off x="307223" y="2222339"/>
            <a:ext cx="6153213" cy="3483595"/>
          </a:xfrm>
          <a:prstGeom prst="rect">
            <a:avLst/>
          </a:prstGeom>
          <a:ln w="12700">
            <a:miter lim="400000"/>
          </a:ln>
        </p:spPr>
      </p:pic>
      <p:sp>
        <p:nvSpPr>
          <p:cNvPr id="6572" name="Rectangle 1026"/>
          <p:cNvSpPr txBox="1">
            <a:spLocks noGrp="1"/>
          </p:cNvSpPr>
          <p:nvPr>
            <p:ph type="title"/>
          </p:nvPr>
        </p:nvSpPr>
        <p:spPr>
          <a:xfrm>
            <a:off x="0" y="6172200"/>
            <a:ext cx="9144000" cy="685800"/>
          </a:xfrm>
          <a:prstGeom prst="rect">
            <a:avLst/>
          </a:prstGeom>
          <a:solidFill>
            <a:srgbClr val="000000"/>
          </a:solidFill>
        </p:spPr>
        <p:txBody>
          <a:bodyPr/>
          <a:lstStyle/>
          <a:p>
            <a:pPr defTabSz="877823" rtl="1">
              <a:defRPr sz="3839" b="1">
                <a:effectLst>
                  <a:outerShdw blurRad="36576" dist="36576" dir="2700000" rotWithShape="0">
                    <a:srgbClr val="000000"/>
                  </a:outerShdw>
                </a:effectLst>
              </a:defRPr>
            </a:pPr>
            <a:r>
              <a:rPr b="0">
                <a:latin typeface="ＭＳ Ｐゴシック"/>
                <a:ea typeface="ＭＳ Ｐゴシック"/>
                <a:cs typeface="ＭＳ Ｐゴシック"/>
                <a:sym typeface="ＭＳ Ｐゴシック"/>
              </a:rPr>
              <a:t>علم الأخرويات</a:t>
            </a:r>
            <a:r>
              <a:t>  </a:t>
            </a:r>
            <a:r>
              <a:rPr sz="2688"/>
              <a:t>•  BibleStudyDownloads.org</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xit" presetSubtype="8" fill="hold" grpId="0" nodeType="afterEffect">
                                  <p:stCondLst>
                                    <p:cond delay="3000"/>
                                  </p:stCondLst>
                                  <p:iterate>
                                    <p:tmAbs val="0"/>
                                  </p:iterate>
                                  <p:childTnLst>
                                    <p:anim calcmode="lin" valueType="num">
                                      <p:cBhvr>
                                        <p:cTn id="6" dur="2000" fill="hold"/>
                                        <p:tgtEl>
                                          <p:spTgt spid="6571"/>
                                        </p:tgtEl>
                                        <p:attrNameLst>
                                          <p:attrName>ppt_x</p:attrName>
                                        </p:attrNameLst>
                                      </p:cBhvr>
                                      <p:tavLst>
                                        <p:tav tm="0">
                                          <p:val>
                                            <p:strVal val="ppt_x"/>
                                          </p:val>
                                        </p:tav>
                                        <p:tav tm="100000">
                                          <p:val>
                                            <p:strVal val="0-ppt_w/2"/>
                                          </p:val>
                                        </p:tav>
                                      </p:tavLst>
                                    </p:anim>
                                    <p:anim calcmode="lin" valueType="num">
                                      <p:cBhvr>
                                        <p:cTn id="7" dur="2000" fill="hold"/>
                                        <p:tgtEl>
                                          <p:spTgt spid="6571"/>
                                        </p:tgtEl>
                                        <p:attrNameLst>
                                          <p:attrName>ppt_y</p:attrName>
                                        </p:attrNameLst>
                                      </p:cBhvr>
                                      <p:tavLst>
                                        <p:tav tm="0">
                                          <p:val>
                                            <p:strVal val="ppt_y"/>
                                          </p:val>
                                        </p:tav>
                                        <p:tav tm="100000">
                                          <p:val>
                                            <p:strVal val="ppt_y"/>
                                          </p:val>
                                        </p:tav>
                                      </p:tavLst>
                                    </p:anim>
                                    <p:set>
                                      <p:cBhvr>
                                        <p:cTn id="8" fill="hold">
                                          <p:stCondLst>
                                            <p:cond delay="1999"/>
                                          </p:stCondLst>
                                        </p:cTn>
                                        <p:tgtEl>
                                          <p:spTgt spid="6571"/>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hold" grpId="1" nodeType="afterEffect">
                                  <p:stCondLst>
                                    <p:cond delay="3000"/>
                                  </p:stCondLst>
                                  <p:iterate>
                                    <p:tmAbs val="0"/>
                                  </p:iterate>
                                  <p:childTnLst>
                                    <p:set>
                                      <p:cBhvr>
                                        <p:cTn id="11" fill="hold"/>
                                        <p:tgtEl>
                                          <p:spTgt spid="6571"/>
                                        </p:tgtEl>
                                        <p:attrNameLst>
                                          <p:attrName>style.visibility</p:attrName>
                                        </p:attrNameLst>
                                      </p:cBhvr>
                                      <p:to>
                                        <p:strVal val="visible"/>
                                      </p:to>
                                    </p:set>
                                    <p:anim calcmode="lin" valueType="num">
                                      <p:cBhvr>
                                        <p:cTn id="12" dur="1000" fill="hold"/>
                                        <p:tgtEl>
                                          <p:spTgt spid="6571"/>
                                        </p:tgtEl>
                                        <p:attrNameLst>
                                          <p:attrName>ppt_x</p:attrName>
                                        </p:attrNameLst>
                                      </p:cBhvr>
                                      <p:tavLst>
                                        <p:tav tm="0">
                                          <p:val>
                                            <p:strVal val="1+#ppt_w/2"/>
                                          </p:val>
                                        </p:tav>
                                        <p:tav tm="100000">
                                          <p:val>
                                            <p:strVal val="#ppt_x"/>
                                          </p:val>
                                        </p:tav>
                                      </p:tavLst>
                                    </p:anim>
                                    <p:anim calcmode="lin" valueType="num">
                                      <p:cBhvr>
                                        <p:cTn id="13" dur="1000" fill="hold"/>
                                        <p:tgtEl>
                                          <p:spTgt spid="65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1" grpId="0" animBg="1" advAuto="0"/>
      <p:bldP spid="6571" grpId="1"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4" name="Picture 2" descr="Picture 2"/>
          <p:cNvPicPr>
            <a:picLocks noChangeAspect="1"/>
          </p:cNvPicPr>
          <p:nvPr/>
        </p:nvPicPr>
        <p:blipFill>
          <a:blip r:embed="rId3"/>
          <a:stretch>
            <a:fillRect/>
          </a:stretch>
        </p:blipFill>
        <p:spPr>
          <a:xfrm>
            <a:off x="-2" y="761998"/>
            <a:ext cx="9109766" cy="5769430"/>
          </a:xfrm>
          <a:prstGeom prst="rect">
            <a:avLst/>
          </a:prstGeom>
          <a:ln w="12700">
            <a:miter lim="400000"/>
          </a:ln>
        </p:spPr>
      </p:pic>
      <p:sp>
        <p:nvSpPr>
          <p:cNvPr id="5785" name="Rectangle 3"/>
          <p:cNvSpPr txBox="1">
            <a:spLocks noGrp="1"/>
          </p:cNvSpPr>
          <p:nvPr>
            <p:ph type="title"/>
          </p:nvPr>
        </p:nvSpPr>
        <p:spPr>
          <a:xfrm>
            <a:off x="0" y="-1"/>
            <a:ext cx="8604448" cy="1124746"/>
          </a:xfrm>
          <a:prstGeom prst="rect">
            <a:avLst/>
          </a:prstGeom>
          <a:solidFill>
            <a:srgbClr val="000000"/>
          </a:solidFill>
        </p:spPr>
        <p:txBody>
          <a:bodyPr/>
          <a:lstStyle/>
          <a:p>
            <a:pPr rtl="1">
              <a:defRPr sz="2800" b="1">
                <a:effectLst/>
              </a:defRPr>
            </a:pPr>
            <a:r>
              <a:rPr b="0">
                <a:latin typeface="ＭＳ Ｐゴシック"/>
                <a:ea typeface="ＭＳ Ｐゴシック"/>
                <a:cs typeface="ＭＳ Ｐゴシック"/>
                <a:sym typeface="ＭＳ Ｐゴシック"/>
              </a:rPr>
              <a:t>شجرة عائلة الآباء</a:t>
            </a:r>
            <a:br>
              <a:rPr b="0">
                <a:latin typeface="ＭＳ Ｐゴシック"/>
                <a:ea typeface="ＭＳ Ｐゴシック"/>
                <a:cs typeface="ＭＳ Ｐゴシック"/>
                <a:sym typeface="ＭＳ Ｐゴシック"/>
              </a:rPr>
            </a:br>
            <a:r>
              <a:t>(</a:t>
            </a:r>
            <a:r>
              <a:rPr b="0">
                <a:latin typeface="ＭＳ Ｐゴシック"/>
                <a:ea typeface="ＭＳ Ｐゴシック"/>
                <a:cs typeface="ＭＳ Ｐゴシック"/>
                <a:sym typeface="ＭＳ Ｐゴシック"/>
              </a:rPr>
              <a:t>تك </a:t>
            </a:r>
            <a:r>
              <a:t>12 – 50, 1 </a:t>
            </a:r>
            <a:r>
              <a:rPr b="0">
                <a:latin typeface="ＭＳ Ｐゴシック"/>
                <a:ea typeface="ＭＳ Ｐゴシック"/>
                <a:cs typeface="ＭＳ Ｐゴシック"/>
                <a:sym typeface="ＭＳ Ｐゴシック"/>
              </a:rPr>
              <a:t>أخ </a:t>
            </a:r>
            <a:r>
              <a:t>1 : 28 – 34)</a:t>
            </a:r>
          </a:p>
        </p:txBody>
      </p:sp>
      <p:sp>
        <p:nvSpPr>
          <p:cNvPr id="5786" name="Text Box 4"/>
          <p:cNvSpPr txBox="1"/>
          <p:nvPr/>
        </p:nvSpPr>
        <p:spPr>
          <a:xfrm>
            <a:off x="8624570" y="76200"/>
            <a:ext cx="443171"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sz="2400" b="1">
                <a:solidFill>
                  <a:srgbClr val="FFFFFF"/>
                </a:solidFill>
              </a:defRPr>
            </a:lvl1pPr>
          </a:lstStyle>
          <a:p>
            <a:r>
              <a:t>91</a:t>
            </a:r>
          </a:p>
        </p:txBody>
      </p:sp>
      <p:sp>
        <p:nvSpPr>
          <p:cNvPr id="5787" name="Oval 5"/>
          <p:cNvSpPr/>
          <p:nvPr/>
        </p:nvSpPr>
        <p:spPr>
          <a:xfrm>
            <a:off x="-354875" y="2057400"/>
            <a:ext cx="2133601" cy="533400"/>
          </a:xfrm>
          <a:prstGeom prst="ellipse">
            <a:avLst/>
          </a:prstGeom>
          <a:ln w="38100">
            <a:solidFill>
              <a:srgbClr val="FF0000"/>
            </a:solidFill>
          </a:ln>
        </p:spPr>
        <p:txBody>
          <a:bodyPr lIns="45719" rIns="45719" anchor="ctr"/>
          <a:lstStyle/>
          <a:p>
            <a:pPr algn="ctr">
              <a:defRPr>
                <a:solidFill>
                  <a:srgbClr val="FF0000"/>
                </a:solidFill>
                <a:latin typeface="Times New Roman"/>
                <a:ea typeface="Times New Roman"/>
                <a:cs typeface="Times New Roman"/>
                <a:sym typeface="Times New Roman"/>
              </a:defRPr>
            </a:pPr>
            <a:endParaRPr/>
          </a:p>
        </p:txBody>
      </p:sp>
      <p:sp>
        <p:nvSpPr>
          <p:cNvPr id="5788" name="Oval 6"/>
          <p:cNvSpPr/>
          <p:nvPr/>
        </p:nvSpPr>
        <p:spPr>
          <a:xfrm>
            <a:off x="1371600" y="2743200"/>
            <a:ext cx="2133600" cy="533400"/>
          </a:xfrm>
          <a:prstGeom prst="ellipse">
            <a:avLst/>
          </a:prstGeom>
          <a:ln w="38100">
            <a:solidFill>
              <a:srgbClr val="FF0000"/>
            </a:solidFill>
          </a:ln>
        </p:spPr>
        <p:txBody>
          <a:bodyPr lIns="45719" rIns="45719" anchor="ctr"/>
          <a:lstStyle/>
          <a:p>
            <a:pPr algn="ctr">
              <a:defRPr>
                <a:solidFill>
                  <a:srgbClr val="FF0000"/>
                </a:solidFill>
                <a:latin typeface="Times New Roman"/>
                <a:ea typeface="Times New Roman"/>
                <a:cs typeface="Times New Roman"/>
                <a:sym typeface="Times New Roman"/>
              </a:defRPr>
            </a:pPr>
            <a:endParaRPr/>
          </a:p>
        </p:txBody>
      </p:sp>
      <p:sp>
        <p:nvSpPr>
          <p:cNvPr id="5789" name="Oval 7"/>
          <p:cNvSpPr/>
          <p:nvPr/>
        </p:nvSpPr>
        <p:spPr>
          <a:xfrm>
            <a:off x="2667000" y="3581400"/>
            <a:ext cx="2133600" cy="533400"/>
          </a:xfrm>
          <a:prstGeom prst="ellipse">
            <a:avLst/>
          </a:prstGeom>
          <a:ln w="38100">
            <a:solidFill>
              <a:srgbClr val="FF0000"/>
            </a:solidFill>
          </a:ln>
        </p:spPr>
        <p:txBody>
          <a:bodyPr lIns="45719" rIns="45719" anchor="ctr"/>
          <a:lstStyle/>
          <a:p>
            <a:pPr algn="ctr">
              <a:defRPr>
                <a:solidFill>
                  <a:srgbClr val="FF0000"/>
                </a:solidFill>
                <a:latin typeface="Times New Roman"/>
                <a:ea typeface="Times New Roman"/>
                <a:cs typeface="Times New Roman"/>
                <a:sym typeface="Times New Roman"/>
              </a:defRPr>
            </a:pPr>
            <a:endParaRPr/>
          </a:p>
        </p:txBody>
      </p:sp>
      <p:sp>
        <p:nvSpPr>
          <p:cNvPr id="5790" name="Oval 8"/>
          <p:cNvSpPr/>
          <p:nvPr/>
        </p:nvSpPr>
        <p:spPr>
          <a:xfrm>
            <a:off x="5410200" y="5257800"/>
            <a:ext cx="2133600" cy="533400"/>
          </a:xfrm>
          <a:prstGeom prst="ellipse">
            <a:avLst/>
          </a:prstGeom>
          <a:ln w="38100">
            <a:solidFill>
              <a:srgbClr val="FF0000"/>
            </a:solidFill>
          </a:ln>
        </p:spPr>
        <p:txBody>
          <a:bodyPr lIns="45719" rIns="45719" anchor="ctr"/>
          <a:lstStyle/>
          <a:p>
            <a:pPr algn="ctr">
              <a:defRPr>
                <a:solidFill>
                  <a:srgbClr val="FF0000"/>
                </a:solidFill>
                <a:latin typeface="Times New Roman"/>
                <a:ea typeface="Times New Roman"/>
                <a:cs typeface="Times New Roman"/>
                <a:sym typeface="Times New Roman"/>
              </a:defRPr>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iterate>
                                    <p:tmAbs val="0"/>
                                  </p:iterate>
                                  <p:childTnLst>
                                    <p:set>
                                      <p:cBhvr>
                                        <p:cTn id="6" fill="hold"/>
                                        <p:tgtEl>
                                          <p:spTgt spid="5787"/>
                                        </p:tgtEl>
                                        <p:attrNameLst>
                                          <p:attrName>style.visibility</p:attrName>
                                        </p:attrNameLst>
                                      </p:cBhvr>
                                      <p:to>
                                        <p:strVal val="visible"/>
                                      </p:to>
                                    </p:set>
                                    <p:anim calcmode="lin" valueType="num">
                                      <p:cBhvr>
                                        <p:cTn id="7" dur="1230" fill="hold"/>
                                        <p:tgtEl>
                                          <p:spTgt spid="5787"/>
                                        </p:tgtEl>
                                        <p:attrNameLst>
                                          <p:attrName>ppt_w</p:attrName>
                                        </p:attrNameLst>
                                      </p:cBhvr>
                                      <p:tavLst>
                                        <p:tav tm="0">
                                          <p:val>
                                            <p:strVal val="4*#ppt_w"/>
                                          </p:val>
                                        </p:tav>
                                        <p:tav tm="100000">
                                          <p:val>
                                            <p:strVal val="#ppt_w"/>
                                          </p:val>
                                        </p:tav>
                                      </p:tavLst>
                                    </p:anim>
                                    <p:anim calcmode="lin" valueType="num">
                                      <p:cBhvr>
                                        <p:cTn id="8" dur="1230" fill="hold"/>
                                        <p:tgtEl>
                                          <p:spTgt spid="5787"/>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32" fill="hold" grpId="0" nodeType="clickEffect">
                                  <p:stCondLst>
                                    <p:cond delay="0"/>
                                  </p:stCondLst>
                                  <p:iterate>
                                    <p:tmAbs val="0"/>
                                  </p:iterate>
                                  <p:childTnLst>
                                    <p:set>
                                      <p:cBhvr>
                                        <p:cTn id="12" fill="hold"/>
                                        <p:tgtEl>
                                          <p:spTgt spid="5788"/>
                                        </p:tgtEl>
                                        <p:attrNameLst>
                                          <p:attrName>style.visibility</p:attrName>
                                        </p:attrNameLst>
                                      </p:cBhvr>
                                      <p:to>
                                        <p:strVal val="visible"/>
                                      </p:to>
                                    </p:set>
                                    <p:anim calcmode="lin" valueType="num">
                                      <p:cBhvr>
                                        <p:cTn id="13" dur="1230" fill="hold"/>
                                        <p:tgtEl>
                                          <p:spTgt spid="5788"/>
                                        </p:tgtEl>
                                        <p:attrNameLst>
                                          <p:attrName>ppt_w</p:attrName>
                                        </p:attrNameLst>
                                      </p:cBhvr>
                                      <p:tavLst>
                                        <p:tav tm="0">
                                          <p:val>
                                            <p:strVal val="4*#ppt_w"/>
                                          </p:val>
                                        </p:tav>
                                        <p:tav tm="100000">
                                          <p:val>
                                            <p:strVal val="#ppt_w"/>
                                          </p:val>
                                        </p:tav>
                                      </p:tavLst>
                                    </p:anim>
                                    <p:anim calcmode="lin" valueType="num">
                                      <p:cBhvr>
                                        <p:cTn id="14" dur="1230" fill="hold"/>
                                        <p:tgtEl>
                                          <p:spTgt spid="5788"/>
                                        </p:tgtEl>
                                        <p:attrNameLst>
                                          <p:attrName>ppt_h</p:attrName>
                                        </p:attrNameLst>
                                      </p:cBhvr>
                                      <p:tavLst>
                                        <p:tav tm="0">
                                          <p:val>
                                            <p:strVal val="4*#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32" fill="hold" grpId="0" nodeType="clickEffect">
                                  <p:stCondLst>
                                    <p:cond delay="0"/>
                                  </p:stCondLst>
                                  <p:iterate>
                                    <p:tmAbs val="0"/>
                                  </p:iterate>
                                  <p:childTnLst>
                                    <p:set>
                                      <p:cBhvr>
                                        <p:cTn id="18" fill="hold"/>
                                        <p:tgtEl>
                                          <p:spTgt spid="5789"/>
                                        </p:tgtEl>
                                        <p:attrNameLst>
                                          <p:attrName>style.visibility</p:attrName>
                                        </p:attrNameLst>
                                      </p:cBhvr>
                                      <p:to>
                                        <p:strVal val="visible"/>
                                      </p:to>
                                    </p:set>
                                    <p:anim calcmode="lin" valueType="num">
                                      <p:cBhvr>
                                        <p:cTn id="19" dur="1230" fill="hold"/>
                                        <p:tgtEl>
                                          <p:spTgt spid="5789"/>
                                        </p:tgtEl>
                                        <p:attrNameLst>
                                          <p:attrName>ppt_w</p:attrName>
                                        </p:attrNameLst>
                                      </p:cBhvr>
                                      <p:tavLst>
                                        <p:tav tm="0">
                                          <p:val>
                                            <p:strVal val="4*#ppt_w"/>
                                          </p:val>
                                        </p:tav>
                                        <p:tav tm="100000">
                                          <p:val>
                                            <p:strVal val="#ppt_w"/>
                                          </p:val>
                                        </p:tav>
                                      </p:tavLst>
                                    </p:anim>
                                    <p:anim calcmode="lin" valueType="num">
                                      <p:cBhvr>
                                        <p:cTn id="20" dur="1230" fill="hold"/>
                                        <p:tgtEl>
                                          <p:spTgt spid="5789"/>
                                        </p:tgtEl>
                                        <p:attrNameLst>
                                          <p:attrName>ppt_h</p:attrName>
                                        </p:attrNameLst>
                                      </p:cBhvr>
                                      <p:tavLst>
                                        <p:tav tm="0">
                                          <p:val>
                                            <p:strVal val="4*#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32" fill="hold" grpId="0" nodeType="clickEffect">
                                  <p:stCondLst>
                                    <p:cond delay="0"/>
                                  </p:stCondLst>
                                  <p:iterate>
                                    <p:tmAbs val="0"/>
                                  </p:iterate>
                                  <p:childTnLst>
                                    <p:set>
                                      <p:cBhvr>
                                        <p:cTn id="24" fill="hold"/>
                                        <p:tgtEl>
                                          <p:spTgt spid="5790"/>
                                        </p:tgtEl>
                                        <p:attrNameLst>
                                          <p:attrName>style.visibility</p:attrName>
                                        </p:attrNameLst>
                                      </p:cBhvr>
                                      <p:to>
                                        <p:strVal val="visible"/>
                                      </p:to>
                                    </p:set>
                                    <p:anim calcmode="lin" valueType="num">
                                      <p:cBhvr>
                                        <p:cTn id="25" dur="1230" fill="hold"/>
                                        <p:tgtEl>
                                          <p:spTgt spid="5790"/>
                                        </p:tgtEl>
                                        <p:attrNameLst>
                                          <p:attrName>ppt_w</p:attrName>
                                        </p:attrNameLst>
                                      </p:cBhvr>
                                      <p:tavLst>
                                        <p:tav tm="0">
                                          <p:val>
                                            <p:strVal val="4*#ppt_w"/>
                                          </p:val>
                                        </p:tav>
                                        <p:tav tm="100000">
                                          <p:val>
                                            <p:strVal val="#ppt_w"/>
                                          </p:val>
                                        </p:tav>
                                      </p:tavLst>
                                    </p:anim>
                                    <p:anim calcmode="lin" valueType="num">
                                      <p:cBhvr>
                                        <p:cTn id="26" dur="1230" fill="hold"/>
                                        <p:tgtEl>
                                          <p:spTgt spid="5790"/>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87" grpId="0" animBg="1" advAuto="0"/>
      <p:bldP spid="5788" grpId="0" animBg="1" advAuto="0"/>
      <p:bldP spid="5789" grpId="0" animBg="1" advAuto="0"/>
      <p:bldP spid="5790"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4" name="Picture 11" descr="Picture 11"/>
          <p:cNvPicPr>
            <a:picLocks noChangeAspect="1"/>
          </p:cNvPicPr>
          <p:nvPr/>
        </p:nvPicPr>
        <p:blipFill>
          <a:blip r:embed="rId2"/>
          <a:stretch>
            <a:fillRect/>
          </a:stretch>
        </p:blipFill>
        <p:spPr>
          <a:xfrm>
            <a:off x="3131840" y="3165475"/>
            <a:ext cx="2514601" cy="2335214"/>
          </a:xfrm>
          <a:prstGeom prst="rect">
            <a:avLst/>
          </a:prstGeom>
          <a:ln w="12700">
            <a:miter lim="400000"/>
          </a:ln>
        </p:spPr>
      </p:pic>
      <p:sp>
        <p:nvSpPr>
          <p:cNvPr id="5795" name="Text Box 12"/>
          <p:cNvSpPr txBox="1"/>
          <p:nvPr/>
        </p:nvSpPr>
        <p:spPr>
          <a:xfrm>
            <a:off x="1055320" y="5327650"/>
            <a:ext cx="7071361" cy="1569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914400">
              <a:defRPr sz="2800" b="1">
                <a:solidFill>
                  <a:srgbClr val="FFFFFF"/>
                </a:solidFill>
                <a:effectLst>
                  <a:outerShdw blurRad="38100" dist="38100" dir="2700000" rotWithShape="0">
                    <a:srgbClr val="000000"/>
                  </a:outerShdw>
                </a:effectLst>
                <a:latin typeface="Tahoma"/>
                <a:ea typeface="Tahoma"/>
                <a:cs typeface="Tahoma"/>
                <a:sym typeface="Tahoma"/>
              </a:defRPr>
            </a:pPr>
            <a:r>
              <a:rPr lang="ar-JO" sz="3200" dirty="0">
                <a:latin typeface="Arial" panose="020B0604020202020204" pitchFamily="34" charset="0"/>
                <a:cs typeface="Arial" panose="020B0604020202020204" pitchFamily="34" charset="0"/>
              </a:rPr>
              <a:t>سؤال فكري للمجموعات الصغيرة:</a:t>
            </a:r>
          </a:p>
          <a:p>
            <a:pPr algn="ctr" defTabSz="914400">
              <a:defRPr sz="2800" b="1">
                <a:solidFill>
                  <a:srgbClr val="FFFFFF"/>
                </a:solidFill>
                <a:effectLst>
                  <a:outerShdw blurRad="38100" dist="38100" dir="2700000" rotWithShape="0">
                    <a:srgbClr val="000000"/>
                  </a:outerShdw>
                </a:effectLst>
                <a:latin typeface="Tahoma"/>
                <a:ea typeface="Tahoma"/>
                <a:cs typeface="Tahoma"/>
                <a:sym typeface="Tahoma"/>
              </a:defRPr>
            </a:pPr>
            <a:r>
              <a:rPr lang="ar-JO" sz="3200" dirty="0">
                <a:latin typeface="Arial" panose="020B0604020202020204" pitchFamily="34" charset="0"/>
                <a:cs typeface="Arial" panose="020B0604020202020204" pitchFamily="34" charset="0"/>
              </a:rPr>
              <a:t>هل الزواج</a:t>
            </a:r>
          </a:p>
          <a:p>
            <a:pPr algn="ctr" defTabSz="914400">
              <a:defRPr sz="2800" b="1">
                <a:solidFill>
                  <a:srgbClr val="FFFFFF"/>
                </a:solidFill>
                <a:effectLst>
                  <a:outerShdw blurRad="38100" dist="38100" dir="2700000" rotWithShape="0">
                    <a:srgbClr val="000000"/>
                  </a:outerShdw>
                </a:effectLst>
                <a:latin typeface="Tahoma"/>
                <a:ea typeface="Tahoma"/>
                <a:cs typeface="Tahoma"/>
                <a:sym typeface="Tahoma"/>
              </a:defRPr>
            </a:pPr>
            <a:r>
              <a:rPr lang="ar-JO" sz="3200" dirty="0">
                <a:latin typeface="Arial" panose="020B0604020202020204" pitchFamily="34" charset="0"/>
                <a:cs typeface="Arial" panose="020B0604020202020204" pitchFamily="34" charset="0"/>
              </a:rPr>
              <a:t>عهد مشروط أم غير مشروط؟</a:t>
            </a:r>
          </a:p>
        </p:txBody>
      </p:sp>
      <p:grpSp>
        <p:nvGrpSpPr>
          <p:cNvPr id="5807" name="Group 2"/>
          <p:cNvGrpSpPr/>
          <p:nvPr/>
        </p:nvGrpSpPr>
        <p:grpSpPr>
          <a:xfrm>
            <a:off x="228600" y="1561475"/>
            <a:ext cx="8763000" cy="1571470"/>
            <a:chOff x="0" y="0"/>
            <a:chExt cx="8763000" cy="1571468"/>
          </a:xfrm>
        </p:grpSpPr>
        <p:sp>
          <p:nvSpPr>
            <p:cNvPr id="5796" name="_s197636"/>
            <p:cNvSpPr/>
            <p:nvPr/>
          </p:nvSpPr>
          <p:spPr>
            <a:xfrm rot="5400000" flipH="1">
              <a:off x="5489457" y="-392641"/>
              <a:ext cx="136161" cy="23567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797" name="_s197637"/>
            <p:cNvSpPr/>
            <p:nvPr/>
          </p:nvSpPr>
          <p:spPr>
            <a:xfrm rot="16200000">
              <a:off x="3132706" y="-392641"/>
              <a:ext cx="136161" cy="23567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grpSp>
          <p:nvGrpSpPr>
            <p:cNvPr id="5800" name="_s197638"/>
            <p:cNvGrpSpPr/>
            <p:nvPr/>
          </p:nvGrpSpPr>
          <p:grpSpPr>
            <a:xfrm>
              <a:off x="2183735" y="0"/>
              <a:ext cx="4395530" cy="717030"/>
              <a:chOff x="0" y="0"/>
              <a:chExt cx="4395528" cy="717029"/>
            </a:xfrm>
          </p:grpSpPr>
          <p:sp>
            <p:nvSpPr>
              <p:cNvPr id="5798" name="Rounded Rectangle"/>
              <p:cNvSpPr/>
              <p:nvPr/>
            </p:nvSpPr>
            <p:spPr>
              <a:xfrm>
                <a:off x="0" y="0"/>
                <a:ext cx="4395529" cy="717030"/>
              </a:xfrm>
              <a:prstGeom prst="roundRect">
                <a:avLst>
                  <a:gd name="adj" fmla="val 16667"/>
                </a:avLst>
              </a:prstGeom>
              <a:solidFill>
                <a:srgbClr val="003300"/>
              </a:solidFill>
              <a:ln w="9525" cap="flat">
                <a:solidFill>
                  <a:srgbClr val="663300"/>
                </a:solidFill>
                <a:prstDash val="solid"/>
                <a:round/>
              </a:ln>
              <a:effectLst/>
            </p:spPr>
            <p:txBody>
              <a:bodyPr wrap="square" lIns="45719" tIns="45719" rIns="45719" bIns="45719" numCol="1" anchor="ctr">
                <a:noAutofit/>
              </a:bodyPr>
              <a:lstStyle/>
              <a:p>
                <a:pPr algn="ctr" defTabSz="914400">
                  <a:defRPr sz="4000" b="1">
                    <a:solidFill>
                      <a:srgbClr val="FFFFFF"/>
                    </a:solidFill>
                  </a:defRPr>
                </a:pPr>
                <a:endParaRPr/>
              </a:p>
            </p:txBody>
          </p:sp>
          <p:sp>
            <p:nvSpPr>
              <p:cNvPr id="5799" name="العهود"/>
              <p:cNvSpPr txBox="1"/>
              <p:nvPr/>
            </p:nvSpPr>
            <p:spPr>
              <a:xfrm>
                <a:off x="1642617" y="34298"/>
                <a:ext cx="1110294" cy="64843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5763" tIns="15763" rIns="15763" bIns="15763" numCol="1" anchor="ctr">
                <a:spAutoFit/>
              </a:bodyPr>
              <a:lstStyle>
                <a:lvl1pPr algn="ctr" defTabSz="914400" rtl="1">
                  <a:defRPr sz="40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العهود</a:t>
                </a:r>
              </a:p>
            </p:txBody>
          </p:sp>
        </p:grpSp>
        <p:grpSp>
          <p:nvGrpSpPr>
            <p:cNvPr id="5803" name="_s197639"/>
            <p:cNvGrpSpPr/>
            <p:nvPr/>
          </p:nvGrpSpPr>
          <p:grpSpPr>
            <a:xfrm>
              <a:off x="0" y="853190"/>
              <a:ext cx="4044822" cy="718279"/>
              <a:chOff x="0" y="0"/>
              <a:chExt cx="4044821" cy="718278"/>
            </a:xfrm>
          </p:grpSpPr>
          <p:sp>
            <p:nvSpPr>
              <p:cNvPr id="5801" name="Rounded Rectangle"/>
              <p:cNvSpPr/>
              <p:nvPr/>
            </p:nvSpPr>
            <p:spPr>
              <a:xfrm>
                <a:off x="0" y="0"/>
                <a:ext cx="4044822" cy="718279"/>
              </a:xfrm>
              <a:prstGeom prst="roundRect">
                <a:avLst>
                  <a:gd name="adj" fmla="val 16667"/>
                </a:avLst>
              </a:prstGeom>
              <a:solidFill>
                <a:srgbClr val="FF0000"/>
              </a:solidFill>
              <a:ln w="9525" cap="flat">
                <a:solidFill>
                  <a:srgbClr val="663300"/>
                </a:solidFill>
                <a:prstDash val="solid"/>
                <a:round/>
              </a:ln>
              <a:effectLst/>
            </p:spPr>
            <p:txBody>
              <a:bodyPr wrap="square" lIns="45719" tIns="45719" rIns="45719" bIns="45719" numCol="1" anchor="ctr">
                <a:noAutofit/>
              </a:bodyPr>
              <a:lstStyle/>
              <a:p>
                <a:pPr algn="ctr" defTabSz="914400">
                  <a:defRPr sz="4000" b="1">
                    <a:solidFill>
                      <a:srgbClr val="FFFFFF"/>
                    </a:solidFill>
                  </a:defRPr>
                </a:pPr>
                <a:endParaRPr/>
              </a:p>
            </p:txBody>
          </p:sp>
          <p:sp>
            <p:nvSpPr>
              <p:cNvPr id="5802" name="مشروط"/>
              <p:cNvSpPr txBox="1"/>
              <p:nvPr/>
            </p:nvSpPr>
            <p:spPr>
              <a:xfrm>
                <a:off x="1374942" y="34922"/>
                <a:ext cx="1294937" cy="64843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5763" tIns="15763" rIns="15763" bIns="15763" numCol="1" anchor="ctr">
                <a:spAutoFit/>
              </a:bodyPr>
              <a:lstStyle>
                <a:lvl1pPr algn="ctr" defTabSz="914400" rtl="1">
                  <a:defRPr sz="40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مشروط</a:t>
                </a:r>
              </a:p>
            </p:txBody>
          </p:sp>
        </p:grpSp>
        <p:grpSp>
          <p:nvGrpSpPr>
            <p:cNvPr id="5806" name="_s197640"/>
            <p:cNvGrpSpPr/>
            <p:nvPr/>
          </p:nvGrpSpPr>
          <p:grpSpPr>
            <a:xfrm>
              <a:off x="4718178" y="853190"/>
              <a:ext cx="4044823" cy="718279"/>
              <a:chOff x="0" y="0"/>
              <a:chExt cx="4044821" cy="718278"/>
            </a:xfrm>
          </p:grpSpPr>
          <p:sp>
            <p:nvSpPr>
              <p:cNvPr id="5804" name="Rounded Rectangle"/>
              <p:cNvSpPr/>
              <p:nvPr/>
            </p:nvSpPr>
            <p:spPr>
              <a:xfrm>
                <a:off x="0" y="0"/>
                <a:ext cx="4044822" cy="718279"/>
              </a:xfrm>
              <a:prstGeom prst="roundRect">
                <a:avLst>
                  <a:gd name="adj" fmla="val 16667"/>
                </a:avLst>
              </a:prstGeom>
              <a:solidFill>
                <a:srgbClr val="0000FF"/>
              </a:solidFill>
              <a:ln w="9525" cap="flat">
                <a:solidFill>
                  <a:srgbClr val="663300"/>
                </a:solidFill>
                <a:prstDash val="solid"/>
                <a:round/>
              </a:ln>
              <a:effectLst/>
            </p:spPr>
            <p:txBody>
              <a:bodyPr wrap="square" lIns="45719" tIns="45719" rIns="45719" bIns="45719" numCol="1" anchor="ctr">
                <a:noAutofit/>
              </a:bodyPr>
              <a:lstStyle/>
              <a:p>
                <a:pPr algn="ctr" defTabSz="914400">
                  <a:defRPr sz="4000" b="1">
                    <a:solidFill>
                      <a:srgbClr val="FFFFFF"/>
                    </a:solidFill>
                  </a:defRPr>
                </a:pPr>
                <a:endParaRPr/>
              </a:p>
            </p:txBody>
          </p:sp>
          <p:sp>
            <p:nvSpPr>
              <p:cNvPr id="5805" name="غير مشروط"/>
              <p:cNvSpPr txBox="1"/>
              <p:nvPr/>
            </p:nvSpPr>
            <p:spPr>
              <a:xfrm>
                <a:off x="999916" y="34922"/>
                <a:ext cx="2044989" cy="64843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5763" tIns="15763" rIns="15763" bIns="15763" numCol="1" anchor="ctr">
                <a:spAutoFit/>
              </a:bodyPr>
              <a:lstStyle>
                <a:lvl1pPr algn="ctr" defTabSz="914400" rtl="1">
                  <a:defRPr sz="40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غير مشروط</a:t>
                </a:r>
              </a:p>
            </p:txBody>
          </p:sp>
        </p:grpSp>
      </p:grpSp>
      <p:graphicFrame>
        <p:nvGraphicFramePr>
          <p:cNvPr id="5808" name="Group 9"/>
          <p:cNvGraphicFramePr/>
          <p:nvPr>
            <p:extLst>
              <p:ext uri="{D42A27DB-BD31-4B8C-83A1-F6EECF244321}">
                <p14:modId xmlns:p14="http://schemas.microsoft.com/office/powerpoint/2010/main" val="678439848"/>
              </p:ext>
            </p:extLst>
          </p:nvPr>
        </p:nvGraphicFramePr>
        <p:xfrm>
          <a:off x="150846" y="3429000"/>
          <a:ext cx="8915400" cy="2667000"/>
        </p:xfrm>
        <a:graphic>
          <a:graphicData uri="http://schemas.openxmlformats.org/drawingml/2006/table">
            <a:tbl>
              <a:tblPr>
                <a:tableStyleId>{4C3C2611-4C71-4FC5-86AE-919BDF0F9419}</a:tableStyleId>
              </a:tblPr>
              <a:tblGrid>
                <a:gridCol w="4457700">
                  <a:extLst>
                    <a:ext uri="{9D8B030D-6E8A-4147-A177-3AD203B41FA5}">
                      <a16:colId xmlns:a16="http://schemas.microsoft.com/office/drawing/2014/main" val="20000"/>
                    </a:ext>
                  </a:extLst>
                </a:gridCol>
                <a:gridCol w="4457700">
                  <a:extLst>
                    <a:ext uri="{9D8B030D-6E8A-4147-A177-3AD203B41FA5}">
                      <a16:colId xmlns:a16="http://schemas.microsoft.com/office/drawing/2014/main" val="20001"/>
                    </a:ext>
                  </a:extLst>
                </a:gridCol>
              </a:tblGrid>
              <a:tr h="1333500">
                <a:tc>
                  <a:txBody>
                    <a:bodyPr/>
                    <a:lstStyle/>
                    <a:p>
                      <a:pPr algn="ctr" defTabSz="914400" rtl="1">
                        <a:spcBef>
                          <a:spcPts val="700"/>
                        </a:spcBef>
                        <a:defRPr sz="3200" b="1">
                          <a:solidFill>
                            <a:srgbClr val="FFFFFF"/>
                          </a:solidFill>
                          <a:latin typeface="Tahoma"/>
                          <a:ea typeface="Tahoma"/>
                          <a:cs typeface="Tahoma"/>
                          <a:sym typeface="Tahoma"/>
                        </a:defRPr>
                      </a:pPr>
                      <a:r>
                        <a:rPr b="0" dirty="0" err="1">
                          <a:latin typeface="ＭＳ Ｐゴシック"/>
                          <a:ea typeface="ＭＳ Ｐゴシック"/>
                          <a:cs typeface="ＭＳ Ｐゴシック"/>
                          <a:sym typeface="ＭＳ Ｐゴシック"/>
                        </a:rPr>
                        <a:t>سيد</a:t>
                      </a:r>
                      <a:r>
                        <a:rPr b="0" dirty="0">
                          <a:latin typeface="ＭＳ Ｐゴシック"/>
                          <a:ea typeface="ＭＳ Ｐゴシック"/>
                          <a:cs typeface="ＭＳ Ｐゴシック"/>
                          <a:sym typeface="ＭＳ Ｐゴシック"/>
                        </a:rPr>
                        <a:t> </a:t>
                      </a:r>
                      <a:r>
                        <a:rPr dirty="0"/>
                        <a:t>- </a:t>
                      </a:r>
                      <a:r>
                        <a:rPr b="0" dirty="0" err="1">
                          <a:latin typeface="ＭＳ Ｐゴシック"/>
                          <a:ea typeface="ＭＳ Ｐゴシック"/>
                          <a:cs typeface="ＭＳ Ｐゴシック"/>
                          <a:sym typeface="ＭＳ Ｐゴシック"/>
                        </a:rPr>
                        <a:t>تابع</a:t>
                      </a:r>
                      <a:endParaRPr b="0" dirty="0">
                        <a:latin typeface="ＭＳ Ｐゴシック"/>
                        <a:ea typeface="ＭＳ Ｐゴシック"/>
                        <a:cs typeface="ＭＳ Ｐゴシック"/>
                        <a:sym typeface="ＭＳ Ｐゴシック"/>
                      </a:endParaRP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latin typeface="Tahoma"/>
                          <a:ea typeface="Tahoma"/>
                          <a:cs typeface="Tahoma"/>
                          <a:sym typeface="Tahoma"/>
                        </a:defRPr>
                      </a:pPr>
                      <a:r>
                        <a:rPr b="0" dirty="0" err="1">
                          <a:latin typeface="ＭＳ Ｐゴシック"/>
                          <a:ea typeface="ＭＳ Ｐゴシック"/>
                          <a:cs typeface="ＭＳ Ｐゴシック"/>
                          <a:sym typeface="ＭＳ Ｐゴシック"/>
                        </a:rPr>
                        <a:t>منحة</a:t>
                      </a:r>
                      <a:r>
                        <a:rPr b="0" dirty="0">
                          <a:latin typeface="ＭＳ Ｐゴシック"/>
                          <a:ea typeface="ＭＳ Ｐゴシック"/>
                          <a:cs typeface="ＭＳ Ｐゴシック"/>
                          <a:sym typeface="ＭＳ Ｐゴシック"/>
                        </a:rPr>
                        <a:t> </a:t>
                      </a:r>
                      <a:r>
                        <a:rPr b="0" dirty="0" err="1">
                          <a:latin typeface="ＭＳ Ｐゴシック"/>
                          <a:ea typeface="ＭＳ Ｐゴシック"/>
                          <a:cs typeface="ＭＳ Ｐゴシック"/>
                          <a:sym typeface="ＭＳ Ｐゴシック"/>
                        </a:rPr>
                        <a:t>الأرض</a:t>
                      </a:r>
                      <a:r>
                        <a:rPr b="0" dirty="0">
                          <a:latin typeface="ＭＳ Ｐゴシック"/>
                          <a:ea typeface="ＭＳ Ｐゴシック"/>
                          <a:cs typeface="ＭＳ Ｐゴシック"/>
                          <a:sym typeface="ＭＳ Ｐゴシック"/>
                        </a:rPr>
                        <a:t> </a:t>
                      </a:r>
                      <a:r>
                        <a:rPr b="0" dirty="0" err="1">
                          <a:latin typeface="ＭＳ Ｐゴシック"/>
                          <a:ea typeface="ＭＳ Ｐゴシック"/>
                          <a:cs typeface="ＭＳ Ｐゴシック"/>
                          <a:sym typeface="ＭＳ Ｐゴシック"/>
                        </a:rPr>
                        <a:t>الملكية</a:t>
                      </a:r>
                      <a:endParaRPr b="0" dirty="0">
                        <a:latin typeface="ＭＳ Ｐゴシック"/>
                        <a:ea typeface="ＭＳ Ｐゴシック"/>
                        <a:cs typeface="ＭＳ Ｐゴシック"/>
                        <a:sym typeface="ＭＳ Ｐゴシック"/>
                      </a:endParaRPr>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r h="1333500">
                <a:tc>
                  <a:txBody>
                    <a:bodyPr/>
                    <a:lstStyle/>
                    <a:p>
                      <a:pPr algn="ctr" defTabSz="914400">
                        <a:spcBef>
                          <a:spcPts val="400"/>
                        </a:spcBef>
                        <a:defRPr sz="3200" b="1">
                          <a:solidFill>
                            <a:srgbClr val="FFFFFF"/>
                          </a:solidFill>
                          <a:latin typeface="Tahoma"/>
                          <a:ea typeface="Tahoma"/>
                          <a:cs typeface="Tahoma"/>
                          <a:sym typeface="Tahoma"/>
                        </a:defRPr>
                      </a:pPr>
                      <a:endParaRPr dirty="0"/>
                    </a:p>
                  </a:txBody>
                  <a:tcPr marL="45720" marR="45720" horzOverflow="overflow">
                    <a:lnL w="12700">
                      <a:miter lim="400000"/>
                    </a:lnL>
                    <a:lnR w="12700">
                      <a:miter lim="400000"/>
                    </a:lnR>
                    <a:lnT w="12700">
                      <a:miter lim="400000"/>
                    </a:lnT>
                    <a:lnB w="12700">
                      <a:miter lim="400000"/>
                    </a:lnB>
                    <a:noFill/>
                  </a:tcPr>
                </a:tc>
                <a:tc>
                  <a:txBody>
                    <a:bodyPr/>
                    <a:lstStyle/>
                    <a:p>
                      <a:pPr algn="ctr" defTabSz="914400">
                        <a:spcBef>
                          <a:spcPts val="400"/>
                        </a:spcBef>
                        <a:defRPr sz="3200" b="1">
                          <a:solidFill>
                            <a:srgbClr val="FFFFFF"/>
                          </a:solidFill>
                          <a:latin typeface="Tahoma"/>
                          <a:ea typeface="Tahoma"/>
                          <a:cs typeface="Tahoma"/>
                          <a:sym typeface="Tahoma"/>
                        </a:defRPr>
                      </a:pPr>
                      <a:endParaRPr dirty="0"/>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bl>
          </a:graphicData>
        </a:graphic>
      </p:graphicFrame>
      <p:sp>
        <p:nvSpPr>
          <p:cNvPr id="5809" name="Rectangle 22"/>
          <p:cNvSpPr txBox="1">
            <a:spLocks noGrp="1"/>
          </p:cNvSpPr>
          <p:nvPr>
            <p:ph type="title"/>
          </p:nvPr>
        </p:nvSpPr>
        <p:spPr>
          <a:prstGeom prst="rect">
            <a:avLst/>
          </a:prstGeom>
        </p:spPr>
        <p:txBody>
          <a:bodyPr/>
          <a:lstStyle>
            <a:lvl1pPr rtl="1">
              <a:defRPr sz="60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أنواع العهود</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iterate>
                                    <p:tmAbs val="0"/>
                                  </p:iterate>
                                  <p:childTnLst>
                                    <p:set>
                                      <p:cBhvr>
                                        <p:cTn id="6" fill="hold"/>
                                        <p:tgtEl>
                                          <p:spTgt spid="5808"/>
                                        </p:tgtEl>
                                        <p:attrNameLst>
                                          <p:attrName>style.visibility</p:attrName>
                                        </p:attrNameLst>
                                      </p:cBhvr>
                                      <p:to>
                                        <p:strVal val="visible"/>
                                      </p:to>
                                    </p:set>
                                    <p:animEffect transition="in" filter="wipe(down)">
                                      <p:cBhvr>
                                        <p:cTn id="7" dur="500"/>
                                        <p:tgtEl>
                                          <p:spTgt spid="580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5795"/>
                                        </p:tgtEl>
                                        <p:attrNameLst>
                                          <p:attrName>style.visibility</p:attrName>
                                        </p:attrNameLst>
                                      </p:cBhvr>
                                      <p:to>
                                        <p:strVal val="visible"/>
                                      </p:to>
                                    </p:set>
                                    <p:animEffect transition="in" filter="fade">
                                      <p:cBhvr>
                                        <p:cTn id="12" dur="500"/>
                                        <p:tgtEl>
                                          <p:spTgt spid="5795"/>
                                        </p:tgtEl>
                                      </p:cBhvr>
                                    </p:animEffect>
                                  </p:childTnLst>
                                </p:cTn>
                              </p:par>
                            </p:childTnLst>
                          </p:cTn>
                        </p:par>
                        <p:par>
                          <p:cTn id="13" fill="hold">
                            <p:stCondLst>
                              <p:cond delay="500"/>
                            </p:stCondLst>
                            <p:childTnLst>
                              <p:par>
                                <p:cTn id="14" presetID="10" presetClass="entr" fill="hold" grpId="0" nodeType="afterEffect">
                                  <p:stCondLst>
                                    <p:cond delay="0"/>
                                  </p:stCondLst>
                                  <p:iterate>
                                    <p:tmAbs val="0"/>
                                  </p:iterate>
                                  <p:childTnLst>
                                    <p:set>
                                      <p:cBhvr>
                                        <p:cTn id="15" fill="hold"/>
                                        <p:tgtEl>
                                          <p:spTgt spid="5794"/>
                                        </p:tgtEl>
                                        <p:attrNameLst>
                                          <p:attrName>style.visibility</p:attrName>
                                        </p:attrNameLst>
                                      </p:cBhvr>
                                      <p:to>
                                        <p:strVal val="visible"/>
                                      </p:to>
                                    </p:set>
                                    <p:animEffect transition="in" filter="fade">
                                      <p:cBhvr>
                                        <p:cTn id="16" dur="500"/>
                                        <p:tgtEl>
                                          <p:spTgt spid="5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94" grpId="0" animBg="1" advAuto="0"/>
      <p:bldP spid="5795" grpId="0" animBg="1" advAuto="0"/>
      <p:bldP spid="5808" grpId="0" animBg="1" advAuto="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1" name="Rectangle 2"/>
          <p:cNvSpPr txBox="1">
            <a:spLocks noGrp="1"/>
          </p:cNvSpPr>
          <p:nvPr>
            <p:ph type="title"/>
          </p:nvPr>
        </p:nvSpPr>
        <p:spPr>
          <a:prstGeom prst="rect">
            <a:avLst/>
          </a:prstGeom>
        </p:spPr>
        <p:txBody>
          <a:bodyPr/>
          <a:lstStyle/>
          <a:p>
            <a:r>
              <a:rPr lang="ar-JO" b="1" dirty="0">
                <a:latin typeface="Arial" panose="020B0604020202020204" pitchFamily="34" charset="0"/>
                <a:cs typeface="Arial" panose="020B0604020202020204" pitchFamily="34" charset="0"/>
              </a:rPr>
              <a:t>أنواع العهود المشروطة</a:t>
            </a:r>
            <a:endParaRPr b="1" dirty="0">
              <a:latin typeface="Arial" panose="020B0604020202020204" pitchFamily="34" charset="0"/>
              <a:cs typeface="Arial" panose="020B0604020202020204" pitchFamily="34" charset="0"/>
            </a:endParaRPr>
          </a:p>
        </p:txBody>
      </p:sp>
      <p:grpSp>
        <p:nvGrpSpPr>
          <p:cNvPr id="5839" name="Group 3"/>
          <p:cNvGrpSpPr/>
          <p:nvPr/>
        </p:nvGrpSpPr>
        <p:grpSpPr>
          <a:xfrm>
            <a:off x="103187" y="1890627"/>
            <a:ext cx="8812215" cy="2214078"/>
            <a:chOff x="0" y="0"/>
            <a:chExt cx="8812213" cy="2214077"/>
          </a:xfrm>
        </p:grpSpPr>
        <p:sp>
          <p:nvSpPr>
            <p:cNvPr id="5812" name="_s3138"/>
            <p:cNvSpPr/>
            <p:nvPr/>
          </p:nvSpPr>
          <p:spPr>
            <a:xfrm rot="10800000">
              <a:off x="4407561" y="429371"/>
              <a:ext cx="419214" cy="989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3" name="_s3137"/>
            <p:cNvSpPr/>
            <p:nvPr/>
          </p:nvSpPr>
          <p:spPr>
            <a:xfrm rot="10800000" flipH="1">
              <a:off x="2518190" y="429371"/>
              <a:ext cx="1889371" cy="989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4" name="_s3136"/>
            <p:cNvSpPr/>
            <p:nvPr/>
          </p:nvSpPr>
          <p:spPr>
            <a:xfrm rot="10800000">
              <a:off x="4407561" y="429371"/>
              <a:ext cx="419214" cy="3648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5" name="_s3135"/>
            <p:cNvSpPr/>
            <p:nvPr/>
          </p:nvSpPr>
          <p:spPr>
            <a:xfrm rot="10800000" flipH="1">
              <a:off x="2518190" y="429371"/>
              <a:ext cx="1889371" cy="3648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6" name="_s3116"/>
            <p:cNvSpPr/>
            <p:nvPr/>
          </p:nvSpPr>
          <p:spPr>
            <a:xfrm rot="5400000" flipH="1">
              <a:off x="6741819" y="974260"/>
              <a:ext cx="149526" cy="14672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91" y="0"/>
                  </a:lnTo>
                  <a:lnTo>
                    <a:pt x="10691"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7" name="_s3114"/>
            <p:cNvSpPr/>
            <p:nvPr/>
          </p:nvSpPr>
          <p:spPr>
            <a:xfrm rot="16200000">
              <a:off x="5274572" y="972119"/>
              <a:ext cx="149526" cy="14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91" y="0"/>
                  </a:lnTo>
                  <a:lnTo>
                    <a:pt x="10691"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grpSp>
          <p:nvGrpSpPr>
            <p:cNvPr id="5820" name="_s3078"/>
            <p:cNvGrpSpPr/>
            <p:nvPr/>
          </p:nvGrpSpPr>
          <p:grpSpPr>
            <a:xfrm>
              <a:off x="3149921" y="0"/>
              <a:ext cx="2515282" cy="429373"/>
              <a:chOff x="0" y="0"/>
              <a:chExt cx="2515280" cy="429372"/>
            </a:xfrm>
          </p:grpSpPr>
          <p:sp>
            <p:nvSpPr>
              <p:cNvPr id="5818" name="Rounded Rectangle"/>
              <p:cNvSpPr/>
              <p:nvPr/>
            </p:nvSpPr>
            <p:spPr>
              <a:xfrm>
                <a:off x="0" y="0"/>
                <a:ext cx="2515280" cy="429372"/>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19" name="Conditional"/>
              <p:cNvSpPr txBox="1"/>
              <p:nvPr/>
            </p:nvSpPr>
            <p:spPr>
              <a:xfrm>
                <a:off x="754723" y="20507"/>
                <a:ext cx="1005835" cy="38835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7041" tIns="17041" rIns="17041" bIns="17041" numCol="1" anchor="ctr">
                <a:spAutoFit/>
              </a:bodyPr>
              <a:lstStyle>
                <a:lvl1pPr algn="ctr" defTabSz="914400">
                  <a:defRPr sz="2300" b="1">
                    <a:solidFill>
                      <a:srgbClr val="FFFFFF"/>
                    </a:solidFill>
                  </a:defRPr>
                </a:lvl1pPr>
              </a:lstStyle>
              <a:p>
                <a:r>
                  <a:rPr lang="ar-JO" dirty="0"/>
                  <a:t>المشروطة</a:t>
                </a:r>
                <a:endParaRPr dirty="0"/>
              </a:p>
            </p:txBody>
          </p:sp>
        </p:grpSp>
        <p:grpSp>
          <p:nvGrpSpPr>
            <p:cNvPr id="5823" name="_s3102"/>
            <p:cNvGrpSpPr/>
            <p:nvPr/>
          </p:nvGrpSpPr>
          <p:grpSpPr>
            <a:xfrm>
              <a:off x="0" y="578897"/>
              <a:ext cx="2518192" cy="428001"/>
              <a:chOff x="0" y="0"/>
              <a:chExt cx="2518191" cy="428000"/>
            </a:xfrm>
          </p:grpSpPr>
          <p:sp>
            <p:nvSpPr>
              <p:cNvPr id="5821" name="Rounded Rectangle"/>
              <p:cNvSpPr/>
              <p:nvPr/>
            </p:nvSpPr>
            <p:spPr>
              <a:xfrm>
                <a:off x="0" y="0"/>
                <a:ext cx="2518191" cy="428000"/>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22" name="Verbal"/>
              <p:cNvSpPr txBox="1"/>
              <p:nvPr/>
            </p:nvSpPr>
            <p:spPr>
              <a:xfrm>
                <a:off x="997431" y="19821"/>
                <a:ext cx="523331" cy="38835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7041" tIns="17041" rIns="17041" bIns="17041" numCol="1" anchor="ctr">
                <a:spAutoFit/>
              </a:bodyPr>
              <a:lstStyle>
                <a:lvl1pPr algn="ctr" defTabSz="914400">
                  <a:defRPr sz="2300" b="1">
                    <a:solidFill>
                      <a:srgbClr val="FFFFFF"/>
                    </a:solidFill>
                  </a:defRPr>
                </a:lvl1pPr>
              </a:lstStyle>
              <a:p>
                <a:r>
                  <a:rPr lang="ar-JO" dirty="0"/>
                  <a:t>لفظي</a:t>
                </a:r>
                <a:endParaRPr dirty="0"/>
              </a:p>
            </p:txBody>
          </p:sp>
        </p:grpSp>
        <p:grpSp>
          <p:nvGrpSpPr>
            <p:cNvPr id="5826" name="_s3104"/>
            <p:cNvGrpSpPr/>
            <p:nvPr/>
          </p:nvGrpSpPr>
          <p:grpSpPr>
            <a:xfrm>
              <a:off x="4826774" y="578897"/>
              <a:ext cx="2518193" cy="428001"/>
              <a:chOff x="0" y="0"/>
              <a:chExt cx="2518191" cy="428000"/>
            </a:xfrm>
          </p:grpSpPr>
          <p:sp>
            <p:nvSpPr>
              <p:cNvPr id="5824" name="Rounded Rectangle"/>
              <p:cNvSpPr/>
              <p:nvPr/>
            </p:nvSpPr>
            <p:spPr>
              <a:xfrm>
                <a:off x="0" y="0"/>
                <a:ext cx="2518191" cy="428000"/>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25" name="Handshake"/>
              <p:cNvSpPr txBox="1"/>
              <p:nvPr/>
            </p:nvSpPr>
            <p:spPr>
              <a:xfrm>
                <a:off x="548591" y="19821"/>
                <a:ext cx="1421011" cy="38835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7041" tIns="17041" rIns="17041" bIns="17041" numCol="1" anchor="ctr">
                <a:spAutoFit/>
              </a:bodyPr>
              <a:lstStyle>
                <a:lvl1pPr algn="ctr" defTabSz="914400">
                  <a:defRPr sz="2300" b="1">
                    <a:solidFill>
                      <a:srgbClr val="FFFFFF"/>
                    </a:solidFill>
                  </a:defRPr>
                </a:lvl1pPr>
              </a:lstStyle>
              <a:p>
                <a:r>
                  <a:rPr lang="ar-JO" dirty="0"/>
                  <a:t>المصافحة باليد</a:t>
                </a:r>
                <a:endParaRPr dirty="0"/>
              </a:p>
            </p:txBody>
          </p:sp>
        </p:grpSp>
        <p:grpSp>
          <p:nvGrpSpPr>
            <p:cNvPr id="5829" name="_s3106"/>
            <p:cNvGrpSpPr/>
            <p:nvPr/>
          </p:nvGrpSpPr>
          <p:grpSpPr>
            <a:xfrm>
              <a:off x="0" y="1204435"/>
              <a:ext cx="2518192" cy="428001"/>
              <a:chOff x="0" y="0"/>
              <a:chExt cx="2518191" cy="428000"/>
            </a:xfrm>
          </p:grpSpPr>
          <p:sp>
            <p:nvSpPr>
              <p:cNvPr id="5827" name="Rounded Rectangle"/>
              <p:cNvSpPr/>
              <p:nvPr/>
            </p:nvSpPr>
            <p:spPr>
              <a:xfrm>
                <a:off x="0" y="0"/>
                <a:ext cx="2518191" cy="428000"/>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28" name="Sandal"/>
              <p:cNvSpPr txBox="1"/>
              <p:nvPr/>
            </p:nvSpPr>
            <p:spPr>
              <a:xfrm>
                <a:off x="510922" y="19821"/>
                <a:ext cx="1496353" cy="38835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7041" tIns="17041" rIns="17041" bIns="17041" numCol="1" anchor="ctr">
                <a:spAutoFit/>
              </a:bodyPr>
              <a:lstStyle>
                <a:lvl1pPr algn="ctr" defTabSz="914400">
                  <a:defRPr sz="2300" b="1">
                    <a:solidFill>
                      <a:srgbClr val="FFFFFF"/>
                    </a:solidFill>
                  </a:defRPr>
                </a:lvl1pPr>
              </a:lstStyle>
              <a:p>
                <a:r>
                  <a:rPr lang="ar-JO" dirty="0"/>
                  <a:t>الصندل (الخُف)</a:t>
                </a:r>
                <a:endParaRPr dirty="0"/>
              </a:p>
            </p:txBody>
          </p:sp>
        </p:grpSp>
        <p:grpSp>
          <p:nvGrpSpPr>
            <p:cNvPr id="5832" name="_s3108"/>
            <p:cNvGrpSpPr/>
            <p:nvPr/>
          </p:nvGrpSpPr>
          <p:grpSpPr>
            <a:xfrm>
              <a:off x="4826774" y="1204435"/>
              <a:ext cx="2518193" cy="428001"/>
              <a:chOff x="0" y="0"/>
              <a:chExt cx="2518191" cy="428000"/>
            </a:xfrm>
          </p:grpSpPr>
          <p:sp>
            <p:nvSpPr>
              <p:cNvPr id="5830" name="Rounded Rectangle"/>
              <p:cNvSpPr/>
              <p:nvPr/>
            </p:nvSpPr>
            <p:spPr>
              <a:xfrm>
                <a:off x="0" y="0"/>
                <a:ext cx="2518191" cy="428000"/>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31" name="Written"/>
              <p:cNvSpPr txBox="1"/>
              <p:nvPr/>
            </p:nvSpPr>
            <p:spPr>
              <a:xfrm>
                <a:off x="945442" y="18327"/>
                <a:ext cx="627308" cy="391346"/>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8521" tIns="18521" rIns="18521" bIns="18521" numCol="1" anchor="ctr">
                <a:spAutoFit/>
              </a:bodyPr>
              <a:lstStyle>
                <a:lvl1pPr algn="ctr" defTabSz="914400">
                  <a:defRPr sz="2300" b="1">
                    <a:solidFill>
                      <a:srgbClr val="FFFFFF"/>
                    </a:solidFill>
                  </a:defRPr>
                </a:lvl1pPr>
              </a:lstStyle>
              <a:p>
                <a:r>
                  <a:rPr lang="ar-JO" dirty="0"/>
                  <a:t>مكتوبًا</a:t>
                </a:r>
                <a:endParaRPr dirty="0"/>
              </a:p>
            </p:txBody>
          </p:sp>
        </p:grpSp>
        <p:grpSp>
          <p:nvGrpSpPr>
            <p:cNvPr id="5835" name="_s3113"/>
            <p:cNvGrpSpPr/>
            <p:nvPr/>
          </p:nvGrpSpPr>
          <p:grpSpPr>
            <a:xfrm>
              <a:off x="3356617" y="1781960"/>
              <a:ext cx="2518192" cy="432117"/>
              <a:chOff x="0" y="0"/>
              <a:chExt cx="2518191" cy="432116"/>
            </a:xfrm>
          </p:grpSpPr>
          <p:sp>
            <p:nvSpPr>
              <p:cNvPr id="5833" name="Rounded Rectangle"/>
              <p:cNvSpPr/>
              <p:nvPr/>
            </p:nvSpPr>
            <p:spPr>
              <a:xfrm>
                <a:off x="0" y="0"/>
                <a:ext cx="2518191" cy="432116"/>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34" name="Parity (equals)"/>
              <p:cNvSpPr txBox="1"/>
              <p:nvPr/>
            </p:nvSpPr>
            <p:spPr>
              <a:xfrm>
                <a:off x="395426" y="20195"/>
                <a:ext cx="1727347" cy="391725"/>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8709" tIns="18709" rIns="18709" bIns="18709" numCol="1" anchor="ctr">
                <a:spAutoFit/>
              </a:bodyPr>
              <a:lstStyle>
                <a:lvl1pPr algn="ctr" defTabSz="914400">
                  <a:defRPr sz="2300" b="1">
                    <a:solidFill>
                      <a:srgbClr val="FFFFFF"/>
                    </a:solidFill>
                  </a:defRPr>
                </a:lvl1pPr>
              </a:lstStyle>
              <a:p>
                <a:r>
                  <a:rPr lang="ar-JO" dirty="0"/>
                  <a:t>التكافؤ (المساواة)</a:t>
                </a:r>
                <a:endParaRPr dirty="0"/>
              </a:p>
            </p:txBody>
          </p:sp>
        </p:grpSp>
        <p:grpSp>
          <p:nvGrpSpPr>
            <p:cNvPr id="5838" name="_s3115"/>
            <p:cNvGrpSpPr/>
            <p:nvPr/>
          </p:nvGrpSpPr>
          <p:grpSpPr>
            <a:xfrm>
              <a:off x="6294020" y="1781960"/>
              <a:ext cx="2518193" cy="432117"/>
              <a:chOff x="0" y="0"/>
              <a:chExt cx="2518191" cy="432116"/>
            </a:xfrm>
          </p:grpSpPr>
          <p:sp>
            <p:nvSpPr>
              <p:cNvPr id="5836" name="Rounded Rectangle"/>
              <p:cNvSpPr/>
              <p:nvPr/>
            </p:nvSpPr>
            <p:spPr>
              <a:xfrm>
                <a:off x="0" y="0"/>
                <a:ext cx="2518191" cy="432116"/>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37" name="Suzerain-Vassal"/>
              <p:cNvSpPr txBox="1"/>
              <p:nvPr/>
            </p:nvSpPr>
            <p:spPr>
              <a:xfrm>
                <a:off x="482787" y="20195"/>
                <a:ext cx="1552620" cy="391725"/>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8709" tIns="18709" rIns="18709" bIns="18709" numCol="1" anchor="ctr">
                <a:spAutoFit/>
              </a:bodyPr>
              <a:lstStyle>
                <a:lvl1pPr algn="ctr" defTabSz="914400">
                  <a:defRPr sz="2300" b="1">
                    <a:solidFill>
                      <a:srgbClr val="FFFFFF"/>
                    </a:solidFill>
                  </a:defRPr>
                </a:lvl1pPr>
              </a:lstStyle>
              <a:p>
                <a:r>
                  <a:rPr lang="ar-JO" dirty="0"/>
                  <a:t>السيادي - التابع</a:t>
                </a:r>
                <a:endParaRPr dirty="0"/>
              </a:p>
            </p:txBody>
          </p:sp>
        </p:grpSp>
      </p:grpSp>
      <p:sp>
        <p:nvSpPr>
          <p:cNvPr id="5840" name="Text Box 18"/>
          <p:cNvSpPr txBox="1"/>
          <p:nvPr/>
        </p:nvSpPr>
        <p:spPr>
          <a:xfrm>
            <a:off x="8542020" y="33337"/>
            <a:ext cx="492284" cy="459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914400">
              <a:defRPr sz="2400" b="1">
                <a:solidFill>
                  <a:srgbClr val="FFFFFF"/>
                </a:solidFill>
                <a:latin typeface="Tahoma"/>
                <a:ea typeface="Tahoma"/>
                <a:cs typeface="Tahoma"/>
                <a:sym typeface="Tahoma"/>
              </a:defRPr>
            </a:lvl1pPr>
          </a:lstStyle>
          <a:p>
            <a:r>
              <a:t>20</a:t>
            </a:r>
          </a:p>
        </p:txBody>
      </p:sp>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42" name="Picture 2" descr="Picture 2"/>
          <p:cNvPicPr>
            <a:picLocks noChangeAspect="1"/>
          </p:cNvPicPr>
          <p:nvPr/>
        </p:nvPicPr>
        <p:blipFill rotWithShape="1">
          <a:blip r:embed="rId2"/>
          <a:srcRect r="20439"/>
          <a:stretch/>
        </p:blipFill>
        <p:spPr>
          <a:xfrm>
            <a:off x="-76200" y="-84139"/>
            <a:ext cx="9220200" cy="7094540"/>
          </a:xfrm>
          <a:prstGeom prst="rect">
            <a:avLst/>
          </a:prstGeom>
          <a:ln w="12700">
            <a:miter lim="400000"/>
          </a:ln>
        </p:spPr>
      </p:pic>
      <p:sp>
        <p:nvSpPr>
          <p:cNvPr id="5843" name="Rectangle 3"/>
          <p:cNvSpPr txBox="1">
            <a:spLocks noGrp="1"/>
          </p:cNvSpPr>
          <p:nvPr>
            <p:ph type="title" idx="4294967295"/>
          </p:nvPr>
        </p:nvSpPr>
        <p:spPr>
          <a:xfrm>
            <a:off x="381000" y="228600"/>
            <a:ext cx="8153400" cy="762000"/>
          </a:xfrm>
          <a:prstGeom prst="rect">
            <a:avLst/>
          </a:prstGeom>
          <a:solidFill>
            <a:srgbClr val="FF0000"/>
          </a:solidFill>
          <a:ln w="9525">
            <a:solidFill>
              <a:srgbClr val="000514"/>
            </a:solidFill>
            <a:miter lim="800000"/>
          </a:ln>
        </p:spPr>
        <p:txBody>
          <a:bodyPr/>
          <a:lstStyle>
            <a:lvl1pPr>
              <a:defRPr sz="4000" b="1">
                <a:solidFill>
                  <a:srgbClr val="E5E5FF"/>
                </a:solidFill>
              </a:defRPr>
            </a:lvl1pPr>
          </a:lstStyle>
          <a:p>
            <a:r>
              <a:rPr lang="ar-JO" dirty="0"/>
              <a:t>العهود المشروطة القديمة</a:t>
            </a:r>
            <a:endParaRPr dirty="0"/>
          </a:p>
        </p:txBody>
      </p:sp>
      <p:sp>
        <p:nvSpPr>
          <p:cNvPr id="5844" name="Oval 4"/>
          <p:cNvSpPr/>
          <p:nvPr/>
        </p:nvSpPr>
        <p:spPr>
          <a:xfrm rot="361439">
            <a:off x="4572000" y="2971800"/>
            <a:ext cx="1066800" cy="1905000"/>
          </a:xfrm>
          <a:prstGeom prst="ellipse">
            <a:avLst/>
          </a:prstGeom>
          <a:ln w="57150">
            <a:solidFill>
              <a:srgbClr val="0033CC"/>
            </a:solidFill>
          </a:ln>
        </p:spPr>
        <p:txBody>
          <a:bodyPr lIns="45719" rIns="45719" anchor="ctr"/>
          <a:lstStyle/>
          <a:p>
            <a:pPr algn="ctr" defTabSz="914400">
              <a:defRPr>
                <a:solidFill>
                  <a:srgbClr val="FF0000"/>
                </a:solidFill>
                <a:latin typeface="Garamond"/>
                <a:ea typeface="Garamond"/>
                <a:cs typeface="Garamond"/>
                <a:sym typeface="Garamond"/>
              </a:defRPr>
            </a:pPr>
            <a:endParaRPr/>
          </a:p>
        </p:txBody>
      </p:sp>
      <p:grpSp>
        <p:nvGrpSpPr>
          <p:cNvPr id="5847" name="Rectangle 5"/>
          <p:cNvGrpSpPr/>
          <p:nvPr/>
        </p:nvGrpSpPr>
        <p:grpSpPr>
          <a:xfrm>
            <a:off x="0" y="1828800"/>
            <a:ext cx="3505200" cy="4268688"/>
            <a:chOff x="0" y="0"/>
            <a:chExt cx="3505200" cy="4268687"/>
          </a:xfrm>
        </p:grpSpPr>
        <p:sp>
          <p:nvSpPr>
            <p:cNvPr id="5845" name="Rectangle"/>
            <p:cNvSpPr/>
            <p:nvPr/>
          </p:nvSpPr>
          <p:spPr>
            <a:xfrm>
              <a:off x="0" y="0"/>
              <a:ext cx="3505200" cy="4268688"/>
            </a:xfrm>
            <a:prstGeom prst="rect">
              <a:avLst/>
            </a:prstGeom>
            <a:solidFill>
              <a:srgbClr val="003399"/>
            </a:solidFill>
            <a:ln w="12700" cap="flat">
              <a:noFill/>
              <a:miter lim="400000"/>
            </a:ln>
            <a:effectLst/>
          </p:spPr>
          <p:txBody>
            <a:bodyPr wrap="square" lIns="45719" tIns="45719" rIns="45719" bIns="45719" numCol="1" anchor="t">
              <a:noAutofit/>
            </a:bodyPr>
            <a:lstStyle/>
            <a:p>
              <a:pPr defTabSz="914400">
                <a:spcBef>
                  <a:spcPts val="400"/>
                </a:spcBef>
                <a:defRPr>
                  <a:solidFill>
                    <a:srgbClr val="FFFFFF"/>
                  </a:solidFill>
                  <a:latin typeface="Garamond"/>
                  <a:ea typeface="Garamond"/>
                  <a:cs typeface="Garamond"/>
                  <a:sym typeface="Garamond"/>
                </a:defRPr>
              </a:pPr>
              <a:endParaRPr/>
            </a:p>
          </p:txBody>
        </p:sp>
        <p:sp>
          <p:nvSpPr>
            <p:cNvPr id="5846" name="Hiram of Lebanon covenanted with Israel to build the temple  (1 Kings 5:1)"/>
            <p:cNvSpPr txBox="1"/>
            <p:nvPr/>
          </p:nvSpPr>
          <p:spPr>
            <a:xfrm>
              <a:off x="45719" y="0"/>
              <a:ext cx="3413762" cy="3064815"/>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indent="169862" defTabSz="914400">
                <a:spcBef>
                  <a:spcPts val="400"/>
                </a:spcBef>
                <a:defRPr sz="2800" b="1">
                  <a:solidFill>
                    <a:srgbClr val="FFFFFF"/>
                  </a:solidFill>
                  <a:effectLst>
                    <a:outerShdw blurRad="38100" dist="38100" dir="2700000" rotWithShape="0">
                      <a:srgbClr val="000000"/>
                    </a:outerShdw>
                  </a:effectLst>
                </a:defRPr>
              </a:pPr>
              <a:endParaRPr dirty="0"/>
            </a:p>
            <a:p>
              <a:pPr indent="169862" defTabSz="914400">
                <a:spcBef>
                  <a:spcPts val="400"/>
                </a:spcBef>
                <a:defRPr sz="2800" b="1">
                  <a:solidFill>
                    <a:srgbClr val="FFFFFF"/>
                  </a:solidFill>
                  <a:effectLst>
                    <a:outerShdw blurRad="38100" dist="38100" dir="2700000" rotWithShape="0">
                      <a:srgbClr val="000000"/>
                    </a:outerShdw>
                  </a:effectLst>
                </a:defRPr>
              </a:pPr>
              <a:endParaRPr dirty="0"/>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حيرام لبنان (ملك صور)</a:t>
              </a:r>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عاهد إسرائيل على بناء</a:t>
              </a:r>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الهيكل</a:t>
              </a:r>
              <a:br>
                <a:rPr lang="ar-JO" dirty="0"/>
              </a:br>
              <a:r>
                <a:rPr lang="ar-JO" dirty="0"/>
                <a:t>(1 ملوك 5: 1)</a:t>
              </a:r>
            </a:p>
          </p:txBody>
        </p:sp>
      </p:grpSp>
      <p:sp>
        <p:nvSpPr>
          <p:cNvPr id="5848" name="WordArt 6"/>
          <p:cNvSpPr txBox="1"/>
          <p:nvPr/>
        </p:nvSpPr>
        <p:spPr>
          <a:xfrm>
            <a:off x="130175" y="1371600"/>
            <a:ext cx="3016250" cy="16764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algn="ctr" defTabSz="914400">
              <a:defRPr sz="7300">
                <a:gradFill flip="none" rotWithShape="1">
                  <a:gsLst>
                    <a:gs pos="0">
                      <a:srgbClr val="FFE701"/>
                    </a:gs>
                    <a:gs pos="100000">
                      <a:srgbClr val="FE3E02"/>
                    </a:gs>
                  </a:gsLst>
                  <a:lin ang="5400000" scaled="0"/>
                </a:gradFill>
                <a:latin typeface="Impact"/>
                <a:ea typeface="Impact"/>
                <a:cs typeface="Impact"/>
                <a:sym typeface="Impact"/>
              </a:defRPr>
            </a:lvl1pPr>
          </a:lstStyle>
          <a:p>
            <a:r>
              <a:rPr lang="ar-JO" b="1" dirty="0"/>
              <a:t>التكافؤ</a:t>
            </a:r>
            <a:endParaRPr b="1" dirty="0"/>
          </a:p>
        </p:txBody>
      </p:sp>
      <p:grpSp>
        <p:nvGrpSpPr>
          <p:cNvPr id="5851" name="Rectangle 7"/>
          <p:cNvGrpSpPr/>
          <p:nvPr/>
        </p:nvGrpSpPr>
        <p:grpSpPr>
          <a:xfrm>
            <a:off x="5632618" y="1752600"/>
            <a:ext cx="3505200" cy="4268689"/>
            <a:chOff x="0" y="0"/>
            <a:chExt cx="3505200" cy="4268688"/>
          </a:xfrm>
        </p:grpSpPr>
        <p:sp>
          <p:nvSpPr>
            <p:cNvPr id="5849" name="Rectangle"/>
            <p:cNvSpPr/>
            <p:nvPr/>
          </p:nvSpPr>
          <p:spPr>
            <a:xfrm>
              <a:off x="0" y="0"/>
              <a:ext cx="3505200" cy="4268688"/>
            </a:xfrm>
            <a:prstGeom prst="rect">
              <a:avLst/>
            </a:prstGeom>
            <a:solidFill>
              <a:srgbClr val="660033"/>
            </a:solidFill>
            <a:ln w="12700" cap="flat">
              <a:noFill/>
              <a:miter lim="400000"/>
            </a:ln>
            <a:effectLst/>
          </p:spPr>
          <p:txBody>
            <a:bodyPr wrap="square" lIns="45719" tIns="45719" rIns="45719" bIns="45719" numCol="1" anchor="t">
              <a:noAutofit/>
            </a:bodyPr>
            <a:lstStyle/>
            <a:p>
              <a:pPr defTabSz="914400">
                <a:spcBef>
                  <a:spcPts val="400"/>
                </a:spcBef>
                <a:defRPr sz="2800" b="1">
                  <a:solidFill>
                    <a:srgbClr val="FFFFFF"/>
                  </a:solidFill>
                  <a:effectLst>
                    <a:outerShdw blurRad="38100" dist="38100" dir="2700000" rotWithShape="0">
                      <a:srgbClr val="000000"/>
                    </a:outerShdw>
                  </a:effectLst>
                </a:defRPr>
              </a:pPr>
              <a:endParaRPr/>
            </a:p>
          </p:txBody>
        </p:sp>
        <p:sp>
          <p:nvSpPr>
            <p:cNvPr id="5850" name="Hittites were fierce&quot;lords&quot;  (suzerains) who forced servant (vassal) nations to submit to their rule"/>
            <p:cNvSpPr txBox="1"/>
            <p:nvPr/>
          </p:nvSpPr>
          <p:spPr>
            <a:xfrm>
              <a:off x="45719" y="0"/>
              <a:ext cx="3413762" cy="28828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indent="169862" defTabSz="914400">
                <a:spcBef>
                  <a:spcPts val="400"/>
                </a:spcBef>
                <a:defRPr sz="2800" b="1">
                  <a:solidFill>
                    <a:srgbClr val="FFFFFF"/>
                  </a:solidFill>
                  <a:effectLst>
                    <a:outerShdw blurRad="38100" dist="38100" dir="2700000" rotWithShape="0">
                      <a:srgbClr val="000000"/>
                    </a:outerShdw>
                  </a:effectLst>
                </a:defRPr>
              </a:pPr>
              <a:endParaRPr dirty="0"/>
            </a:p>
            <a:p>
              <a:pPr indent="169862" defTabSz="914400">
                <a:spcBef>
                  <a:spcPts val="400"/>
                </a:spcBef>
                <a:defRPr sz="2800" b="1">
                  <a:solidFill>
                    <a:srgbClr val="FFFFFF"/>
                  </a:solidFill>
                  <a:effectLst>
                    <a:outerShdw blurRad="38100" dist="38100" dir="2700000" rotWithShape="0">
                      <a:srgbClr val="000000"/>
                    </a:outerShdw>
                  </a:effectLst>
                </a:defRPr>
              </a:pPr>
              <a:endParaRPr dirty="0"/>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كان الحيثيون "أسيادًا" (سادة) شرسين أجبروا</a:t>
              </a:r>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 الأمم الخادمة (التابعة) على الخضوع لحكمهم</a:t>
              </a:r>
            </a:p>
          </p:txBody>
        </p:sp>
      </p:grpSp>
      <p:sp>
        <p:nvSpPr>
          <p:cNvPr id="5852" name="WordArt 8"/>
          <p:cNvSpPr txBox="1"/>
          <p:nvPr/>
        </p:nvSpPr>
        <p:spPr>
          <a:xfrm>
            <a:off x="6086168" y="1143000"/>
            <a:ext cx="2927657" cy="16764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algn="ctr" defTabSz="914400">
              <a:defRPr sz="4000">
                <a:gradFill flip="none" rotWithShape="1">
                  <a:gsLst>
                    <a:gs pos="0">
                      <a:srgbClr val="FFE701"/>
                    </a:gs>
                    <a:gs pos="100000">
                      <a:srgbClr val="FE3E02"/>
                    </a:gs>
                  </a:gsLst>
                  <a:lin ang="5400000" scaled="0"/>
                </a:gradFill>
                <a:latin typeface="Impact"/>
                <a:ea typeface="Impact"/>
                <a:cs typeface="Impact"/>
                <a:sym typeface="Impact"/>
              </a:defRPr>
            </a:lvl1pPr>
          </a:lstStyle>
          <a:p>
            <a:r>
              <a:rPr lang="ar-JO" b="1" dirty="0"/>
              <a:t>السيادي - التابع</a:t>
            </a:r>
            <a:endParaRPr b="1" dirty="0"/>
          </a:p>
        </p:txBody>
      </p:sp>
      <p:sp>
        <p:nvSpPr>
          <p:cNvPr id="5853" name="Oval 9"/>
          <p:cNvSpPr/>
          <p:nvPr/>
        </p:nvSpPr>
        <p:spPr>
          <a:xfrm rot="4956826">
            <a:off x="4724400" y="723900"/>
            <a:ext cx="1066801" cy="1905000"/>
          </a:xfrm>
          <a:prstGeom prst="ellipse">
            <a:avLst/>
          </a:prstGeom>
          <a:ln w="57150">
            <a:solidFill>
              <a:srgbClr val="660033"/>
            </a:solidFill>
          </a:ln>
        </p:spPr>
        <p:txBody>
          <a:bodyPr lIns="45719" rIns="45719" anchor="ctr"/>
          <a:lstStyle/>
          <a:p>
            <a:pPr algn="ctr" defTabSz="914400">
              <a:defRPr>
                <a:solidFill>
                  <a:srgbClr val="FF0000"/>
                </a:solidFill>
                <a:latin typeface="Garamond"/>
                <a:ea typeface="Garamond"/>
                <a:cs typeface="Garamond"/>
                <a:sym typeface="Garamond"/>
              </a:defRPr>
            </a:pPr>
            <a:endParaRPr/>
          </a:p>
        </p:txBody>
      </p:sp>
    </p:spTree>
  </p:cSld>
  <p:clrMapOvr>
    <a:masterClrMapping/>
  </p:clrMapOvr>
  <p:transition spd="slow">
    <p:fade thruBlk="1"/>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iterate>
                                    <p:tmAbs val="0"/>
                                  </p:iterate>
                                  <p:childTnLst>
                                    <p:set>
                                      <p:cBhvr>
                                        <p:cTn id="6" fill="hold"/>
                                        <p:tgtEl>
                                          <p:spTgt spid="5848"/>
                                        </p:tgtEl>
                                        <p:attrNameLst>
                                          <p:attrName>style.visibility</p:attrName>
                                        </p:attrNameLst>
                                      </p:cBhvr>
                                      <p:to>
                                        <p:strVal val="visible"/>
                                      </p:to>
                                    </p:set>
                                    <p:anim calcmode="lin" valueType="num">
                                      <p:cBhvr>
                                        <p:cTn id="7" dur="1230" fill="hold"/>
                                        <p:tgtEl>
                                          <p:spTgt spid="5848"/>
                                        </p:tgtEl>
                                        <p:attrNameLst>
                                          <p:attrName>ppt_w</p:attrName>
                                        </p:attrNameLst>
                                      </p:cBhvr>
                                      <p:tavLst>
                                        <p:tav tm="0">
                                          <p:val>
                                            <p:strVal val="4*#ppt_w"/>
                                          </p:val>
                                        </p:tav>
                                        <p:tav tm="100000">
                                          <p:val>
                                            <p:strVal val="#ppt_w"/>
                                          </p:val>
                                        </p:tav>
                                      </p:tavLst>
                                    </p:anim>
                                    <p:anim calcmode="lin" valueType="num">
                                      <p:cBhvr>
                                        <p:cTn id="8" dur="1230" fill="hold"/>
                                        <p:tgtEl>
                                          <p:spTgt spid="5848"/>
                                        </p:tgtEl>
                                        <p:attrNameLst>
                                          <p:attrName>ppt_h</p:attrName>
                                        </p:attrNameLst>
                                      </p:cBhvr>
                                      <p:tavLst>
                                        <p:tav tm="0">
                                          <p:val>
                                            <p:strVal val="4*#ppt_h"/>
                                          </p:val>
                                        </p:tav>
                                        <p:tav tm="100000">
                                          <p:val>
                                            <p:strVal val="#ppt_h"/>
                                          </p:val>
                                        </p:tav>
                                      </p:tavLst>
                                    </p:anim>
                                  </p:childTnLst>
                                </p:cTn>
                              </p:par>
                            </p:childTnLst>
                          </p:cTn>
                        </p:par>
                        <p:par>
                          <p:cTn id="9" fill="hold">
                            <p:stCondLst>
                              <p:cond delay="1230"/>
                            </p:stCondLst>
                            <p:childTnLst>
                              <p:par>
                                <p:cTn id="10" presetID="23" presetClass="entr" presetSubtype="32" fill="hold" grpId="0" nodeType="afterEffect">
                                  <p:stCondLst>
                                    <p:cond delay="0"/>
                                  </p:stCondLst>
                                  <p:iterate>
                                    <p:tmAbs val="0"/>
                                  </p:iterate>
                                  <p:childTnLst>
                                    <p:set>
                                      <p:cBhvr>
                                        <p:cTn id="11" fill="hold"/>
                                        <p:tgtEl>
                                          <p:spTgt spid="5847"/>
                                        </p:tgtEl>
                                        <p:attrNameLst>
                                          <p:attrName>style.visibility</p:attrName>
                                        </p:attrNameLst>
                                      </p:cBhvr>
                                      <p:to>
                                        <p:strVal val="visible"/>
                                      </p:to>
                                    </p:set>
                                    <p:anim calcmode="lin" valueType="num">
                                      <p:cBhvr>
                                        <p:cTn id="12" dur="1230" fill="hold"/>
                                        <p:tgtEl>
                                          <p:spTgt spid="5847"/>
                                        </p:tgtEl>
                                        <p:attrNameLst>
                                          <p:attrName>ppt_w</p:attrName>
                                        </p:attrNameLst>
                                      </p:cBhvr>
                                      <p:tavLst>
                                        <p:tav tm="0">
                                          <p:val>
                                            <p:strVal val="4*#ppt_w"/>
                                          </p:val>
                                        </p:tav>
                                        <p:tav tm="100000">
                                          <p:val>
                                            <p:strVal val="#ppt_w"/>
                                          </p:val>
                                        </p:tav>
                                      </p:tavLst>
                                    </p:anim>
                                    <p:anim calcmode="lin" valueType="num">
                                      <p:cBhvr>
                                        <p:cTn id="13" dur="1230" fill="hold"/>
                                        <p:tgtEl>
                                          <p:spTgt spid="5847"/>
                                        </p:tgtEl>
                                        <p:attrNameLst>
                                          <p:attrName>ppt_h</p:attrName>
                                        </p:attrNameLst>
                                      </p:cBhvr>
                                      <p:tavLst>
                                        <p:tav tm="0">
                                          <p:val>
                                            <p:strVal val="4*#ppt_h"/>
                                          </p:val>
                                        </p:tav>
                                        <p:tav tm="100000">
                                          <p:val>
                                            <p:strVal val="#ppt_h"/>
                                          </p:val>
                                        </p:tav>
                                      </p:tavLst>
                                    </p:anim>
                                  </p:childTnLst>
                                </p:cTn>
                              </p:par>
                            </p:childTnLst>
                          </p:cTn>
                        </p:par>
                        <p:par>
                          <p:cTn id="14" fill="hold">
                            <p:stCondLst>
                              <p:cond delay="2460"/>
                            </p:stCondLst>
                            <p:childTnLst>
                              <p:par>
                                <p:cTn id="15" presetID="23" presetClass="entr" presetSubtype="32" fill="hold" grpId="0" nodeType="afterEffect">
                                  <p:stCondLst>
                                    <p:cond delay="0"/>
                                  </p:stCondLst>
                                  <p:iterate>
                                    <p:tmAbs val="0"/>
                                  </p:iterate>
                                  <p:childTnLst>
                                    <p:set>
                                      <p:cBhvr>
                                        <p:cTn id="16" fill="hold"/>
                                        <p:tgtEl>
                                          <p:spTgt spid="5844"/>
                                        </p:tgtEl>
                                        <p:attrNameLst>
                                          <p:attrName>style.visibility</p:attrName>
                                        </p:attrNameLst>
                                      </p:cBhvr>
                                      <p:to>
                                        <p:strVal val="visible"/>
                                      </p:to>
                                    </p:set>
                                    <p:anim calcmode="lin" valueType="num">
                                      <p:cBhvr>
                                        <p:cTn id="17" dur="1230" fill="hold"/>
                                        <p:tgtEl>
                                          <p:spTgt spid="5844"/>
                                        </p:tgtEl>
                                        <p:attrNameLst>
                                          <p:attrName>ppt_w</p:attrName>
                                        </p:attrNameLst>
                                      </p:cBhvr>
                                      <p:tavLst>
                                        <p:tav tm="0">
                                          <p:val>
                                            <p:strVal val="4*#ppt_w"/>
                                          </p:val>
                                        </p:tav>
                                        <p:tav tm="100000">
                                          <p:val>
                                            <p:strVal val="#ppt_w"/>
                                          </p:val>
                                        </p:tav>
                                      </p:tavLst>
                                    </p:anim>
                                    <p:anim calcmode="lin" valueType="num">
                                      <p:cBhvr>
                                        <p:cTn id="18" dur="1230" fill="hold"/>
                                        <p:tgtEl>
                                          <p:spTgt spid="5844"/>
                                        </p:tgtEl>
                                        <p:attrNameLst>
                                          <p:attrName>ppt_h</p:attrName>
                                        </p:attrNameLst>
                                      </p:cBhvr>
                                      <p:tavLst>
                                        <p:tav tm="0">
                                          <p:val>
                                            <p:strVal val="4*#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32" fill="hold" grpId="0" nodeType="clickEffect">
                                  <p:stCondLst>
                                    <p:cond delay="0"/>
                                  </p:stCondLst>
                                  <p:iterate>
                                    <p:tmAbs val="0"/>
                                  </p:iterate>
                                  <p:childTnLst>
                                    <p:set>
                                      <p:cBhvr>
                                        <p:cTn id="22" fill="hold"/>
                                        <p:tgtEl>
                                          <p:spTgt spid="5852"/>
                                        </p:tgtEl>
                                        <p:attrNameLst>
                                          <p:attrName>style.visibility</p:attrName>
                                        </p:attrNameLst>
                                      </p:cBhvr>
                                      <p:to>
                                        <p:strVal val="visible"/>
                                      </p:to>
                                    </p:set>
                                    <p:anim calcmode="lin" valueType="num">
                                      <p:cBhvr>
                                        <p:cTn id="23" dur="1230" fill="hold"/>
                                        <p:tgtEl>
                                          <p:spTgt spid="5852"/>
                                        </p:tgtEl>
                                        <p:attrNameLst>
                                          <p:attrName>ppt_w</p:attrName>
                                        </p:attrNameLst>
                                      </p:cBhvr>
                                      <p:tavLst>
                                        <p:tav tm="0">
                                          <p:val>
                                            <p:strVal val="4*#ppt_w"/>
                                          </p:val>
                                        </p:tav>
                                        <p:tav tm="100000">
                                          <p:val>
                                            <p:strVal val="#ppt_w"/>
                                          </p:val>
                                        </p:tav>
                                      </p:tavLst>
                                    </p:anim>
                                    <p:anim calcmode="lin" valueType="num">
                                      <p:cBhvr>
                                        <p:cTn id="24" dur="1230" fill="hold"/>
                                        <p:tgtEl>
                                          <p:spTgt spid="5852"/>
                                        </p:tgtEl>
                                        <p:attrNameLst>
                                          <p:attrName>ppt_h</p:attrName>
                                        </p:attrNameLst>
                                      </p:cBhvr>
                                      <p:tavLst>
                                        <p:tav tm="0">
                                          <p:val>
                                            <p:strVal val="4*#ppt_h"/>
                                          </p:val>
                                        </p:tav>
                                        <p:tav tm="100000">
                                          <p:val>
                                            <p:strVal val="#ppt_h"/>
                                          </p:val>
                                        </p:tav>
                                      </p:tavLst>
                                    </p:anim>
                                  </p:childTnLst>
                                </p:cTn>
                              </p:par>
                            </p:childTnLst>
                          </p:cTn>
                        </p:par>
                        <p:par>
                          <p:cTn id="25" fill="hold">
                            <p:stCondLst>
                              <p:cond delay="1230"/>
                            </p:stCondLst>
                            <p:childTnLst>
                              <p:par>
                                <p:cTn id="26" presetID="23" presetClass="entr" presetSubtype="32" fill="hold" grpId="0" nodeType="afterEffect">
                                  <p:stCondLst>
                                    <p:cond delay="0"/>
                                  </p:stCondLst>
                                  <p:iterate>
                                    <p:tmAbs val="0"/>
                                  </p:iterate>
                                  <p:childTnLst>
                                    <p:set>
                                      <p:cBhvr>
                                        <p:cTn id="27" fill="hold"/>
                                        <p:tgtEl>
                                          <p:spTgt spid="5851"/>
                                        </p:tgtEl>
                                        <p:attrNameLst>
                                          <p:attrName>style.visibility</p:attrName>
                                        </p:attrNameLst>
                                      </p:cBhvr>
                                      <p:to>
                                        <p:strVal val="visible"/>
                                      </p:to>
                                    </p:set>
                                    <p:anim calcmode="lin" valueType="num">
                                      <p:cBhvr>
                                        <p:cTn id="28" dur="1230" fill="hold"/>
                                        <p:tgtEl>
                                          <p:spTgt spid="5851"/>
                                        </p:tgtEl>
                                        <p:attrNameLst>
                                          <p:attrName>ppt_w</p:attrName>
                                        </p:attrNameLst>
                                      </p:cBhvr>
                                      <p:tavLst>
                                        <p:tav tm="0">
                                          <p:val>
                                            <p:strVal val="4*#ppt_w"/>
                                          </p:val>
                                        </p:tav>
                                        <p:tav tm="100000">
                                          <p:val>
                                            <p:strVal val="#ppt_w"/>
                                          </p:val>
                                        </p:tav>
                                      </p:tavLst>
                                    </p:anim>
                                    <p:anim calcmode="lin" valueType="num">
                                      <p:cBhvr>
                                        <p:cTn id="29" dur="1230" fill="hold"/>
                                        <p:tgtEl>
                                          <p:spTgt spid="5851"/>
                                        </p:tgtEl>
                                        <p:attrNameLst>
                                          <p:attrName>ppt_h</p:attrName>
                                        </p:attrNameLst>
                                      </p:cBhvr>
                                      <p:tavLst>
                                        <p:tav tm="0">
                                          <p:val>
                                            <p:strVal val="4*#ppt_h"/>
                                          </p:val>
                                        </p:tav>
                                        <p:tav tm="100000">
                                          <p:val>
                                            <p:strVal val="#ppt_h"/>
                                          </p:val>
                                        </p:tav>
                                      </p:tavLst>
                                    </p:anim>
                                  </p:childTnLst>
                                </p:cTn>
                              </p:par>
                            </p:childTnLst>
                          </p:cTn>
                        </p:par>
                        <p:par>
                          <p:cTn id="30" fill="hold">
                            <p:stCondLst>
                              <p:cond delay="2460"/>
                            </p:stCondLst>
                            <p:childTnLst>
                              <p:par>
                                <p:cTn id="31" presetID="23" presetClass="entr" presetSubtype="32" fill="hold" grpId="0" nodeType="afterEffect">
                                  <p:stCondLst>
                                    <p:cond delay="0"/>
                                  </p:stCondLst>
                                  <p:iterate>
                                    <p:tmAbs val="0"/>
                                  </p:iterate>
                                  <p:childTnLst>
                                    <p:set>
                                      <p:cBhvr>
                                        <p:cTn id="32" fill="hold"/>
                                        <p:tgtEl>
                                          <p:spTgt spid="5853"/>
                                        </p:tgtEl>
                                        <p:attrNameLst>
                                          <p:attrName>style.visibility</p:attrName>
                                        </p:attrNameLst>
                                      </p:cBhvr>
                                      <p:to>
                                        <p:strVal val="visible"/>
                                      </p:to>
                                    </p:set>
                                    <p:anim calcmode="lin" valueType="num">
                                      <p:cBhvr>
                                        <p:cTn id="33" dur="1230" fill="hold"/>
                                        <p:tgtEl>
                                          <p:spTgt spid="5853"/>
                                        </p:tgtEl>
                                        <p:attrNameLst>
                                          <p:attrName>ppt_w</p:attrName>
                                        </p:attrNameLst>
                                      </p:cBhvr>
                                      <p:tavLst>
                                        <p:tav tm="0">
                                          <p:val>
                                            <p:strVal val="4*#ppt_w"/>
                                          </p:val>
                                        </p:tav>
                                        <p:tav tm="100000">
                                          <p:val>
                                            <p:strVal val="#ppt_w"/>
                                          </p:val>
                                        </p:tav>
                                      </p:tavLst>
                                    </p:anim>
                                    <p:anim calcmode="lin" valueType="num">
                                      <p:cBhvr>
                                        <p:cTn id="34" dur="1230" fill="hold"/>
                                        <p:tgtEl>
                                          <p:spTgt spid="5853"/>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4" grpId="0" animBg="1" advAuto="0"/>
      <p:bldP spid="5847" grpId="0" animBg="1" advAuto="0"/>
      <p:bldP spid="5848" grpId="0" animBg="1" advAuto="0"/>
      <p:bldP spid="5851" grpId="0" animBg="1" advAuto="0"/>
      <p:bldP spid="5852" grpId="0" animBg="1" advAuto="0"/>
      <p:bldP spid="5853" grpId="0" animBg="1" advAuto="0"/>
    </p:bldLst>
  </p:timing>
</p:sld>
</file>

<file path=ppt/theme/theme1.xml><?xml version="1.0" encoding="utf-8"?>
<a:theme xmlns:a="http://schemas.openxmlformats.org/drawingml/2006/main" name="1_Orbit">
  <a:themeElements>
    <a:clrScheme name="1_Orbit">
      <a:dk1>
        <a:srgbClr val="000000"/>
      </a:dk1>
      <a:lt1>
        <a:srgbClr val="000000"/>
      </a:lt1>
      <a:dk2>
        <a:srgbClr val="A7A7A7"/>
      </a:dk2>
      <a:lt2>
        <a:srgbClr val="535353"/>
      </a:lt2>
      <a:accent1>
        <a:srgbClr val="3333CC"/>
      </a:accent1>
      <a:accent2>
        <a:srgbClr val="666699"/>
      </a:accent2>
      <a:accent3>
        <a:srgbClr val="AAAAAA"/>
      </a:accent3>
      <a:accent4>
        <a:srgbClr val="DADADA"/>
      </a:accent4>
      <a:accent5>
        <a:srgbClr val="ADADE2"/>
      </a:accent5>
      <a:accent6>
        <a:srgbClr val="5C5C8A"/>
      </a:accent6>
      <a:hlink>
        <a:srgbClr val="0000FF"/>
      </a:hlink>
      <a:folHlink>
        <a:srgbClr val="FF00FF"/>
      </a:folHlink>
    </a:clrScheme>
    <a:fontScheme name="1_Orbit">
      <a:majorFont>
        <a:latin typeface="Calibri"/>
        <a:ea typeface="Calibri"/>
        <a:cs typeface="Calibri"/>
      </a:majorFont>
      <a:minorFont>
        <a:latin typeface="Helvetica"/>
        <a:ea typeface="Helvetica"/>
        <a:cs typeface="Helvetica"/>
      </a:minorFont>
    </a:fontScheme>
    <a:fmtScheme name="1_Orbi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rlpool">
  <a:themeElements>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CCECFF"/>
        </a:lt1>
        <a:dk2>
          <a:srgbClr val="6699FF"/>
        </a:dk2>
        <a:lt2>
          <a:srgbClr val="CCFFFF"/>
        </a:lt2>
        <a:accent1>
          <a:srgbClr val="CC99FF"/>
        </a:accent1>
        <a:accent2>
          <a:srgbClr val="9999FF"/>
        </a:accent2>
        <a:accent3>
          <a:srgbClr val="B8CAFF"/>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Orbit">
  <a:themeElements>
    <a:clrScheme name="1_Orbit">
      <a:dk1>
        <a:srgbClr val="000000"/>
      </a:dk1>
      <a:lt1>
        <a:srgbClr val="000000"/>
      </a:lt1>
      <a:dk2>
        <a:srgbClr val="A7A7A7"/>
      </a:dk2>
      <a:lt2>
        <a:srgbClr val="535353"/>
      </a:lt2>
      <a:accent1>
        <a:srgbClr val="3333CC"/>
      </a:accent1>
      <a:accent2>
        <a:srgbClr val="666699"/>
      </a:accent2>
      <a:accent3>
        <a:srgbClr val="AAAAAA"/>
      </a:accent3>
      <a:accent4>
        <a:srgbClr val="DADADA"/>
      </a:accent4>
      <a:accent5>
        <a:srgbClr val="ADADE2"/>
      </a:accent5>
      <a:accent6>
        <a:srgbClr val="5C5C8A"/>
      </a:accent6>
      <a:hlink>
        <a:srgbClr val="0000FF"/>
      </a:hlink>
      <a:folHlink>
        <a:srgbClr val="FF00FF"/>
      </a:folHlink>
    </a:clrScheme>
    <a:fontScheme name="1_Orbit">
      <a:majorFont>
        <a:latin typeface="Calibri"/>
        <a:ea typeface="Calibri"/>
        <a:cs typeface="Calibri"/>
      </a:majorFont>
      <a:minorFont>
        <a:latin typeface="Helvetica"/>
        <a:ea typeface="Helvetica"/>
        <a:cs typeface="Helvetica"/>
      </a:minorFont>
    </a:fontScheme>
    <a:fmtScheme name="1_Orbi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Orbit">
  <a:themeElements>
    <a:clrScheme name="1_Orbit">
      <a:dk1>
        <a:srgbClr val="000000"/>
      </a:dk1>
      <a:lt1>
        <a:srgbClr val="FFFFFF"/>
      </a:lt1>
      <a:dk2>
        <a:srgbClr val="A7A7A7"/>
      </a:dk2>
      <a:lt2>
        <a:srgbClr val="535353"/>
      </a:lt2>
      <a:accent1>
        <a:srgbClr val="3333CC"/>
      </a:accent1>
      <a:accent2>
        <a:srgbClr val="666699"/>
      </a:accent2>
      <a:accent3>
        <a:srgbClr val="AAAAAA"/>
      </a:accent3>
      <a:accent4>
        <a:srgbClr val="DADADA"/>
      </a:accent4>
      <a:accent5>
        <a:srgbClr val="ADADE2"/>
      </a:accent5>
      <a:accent6>
        <a:srgbClr val="5C5C8A"/>
      </a:accent6>
      <a:hlink>
        <a:srgbClr val="0000FF"/>
      </a:hlink>
      <a:folHlink>
        <a:srgbClr val="FF00FF"/>
      </a:folHlink>
    </a:clrScheme>
    <a:fontScheme name="1_Orbit">
      <a:majorFont>
        <a:latin typeface="Calibri"/>
        <a:ea typeface="Calibri"/>
        <a:cs typeface="Calibri"/>
      </a:majorFont>
      <a:minorFont>
        <a:latin typeface="Helvetica"/>
        <a:ea typeface="Helvetica"/>
        <a:cs typeface="Helvetica"/>
      </a:minorFont>
    </a:fontScheme>
    <a:fmtScheme name="1_Orbi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154</TotalTime>
  <Words>6344</Words>
  <Application>Microsoft Macintosh PowerPoint</Application>
  <PresentationFormat>On-screen Show (4:3)</PresentationFormat>
  <Paragraphs>1046</Paragraphs>
  <Slides>57</Slides>
  <Notes>32</Notes>
  <HiddenSlides>0</HiddenSlides>
  <MMClips>0</MMClips>
  <ScaleCrop>false</ScaleCrop>
  <HeadingPairs>
    <vt:vector size="6" baseType="variant">
      <vt:variant>
        <vt:lpstr>Fonts Used</vt:lpstr>
      </vt:variant>
      <vt:variant>
        <vt:i4>16</vt:i4>
      </vt:variant>
      <vt:variant>
        <vt:lpstr>Theme</vt:lpstr>
      </vt:variant>
      <vt:variant>
        <vt:i4>5</vt:i4>
      </vt:variant>
      <vt:variant>
        <vt:lpstr>Slide Titles</vt:lpstr>
      </vt:variant>
      <vt:variant>
        <vt:i4>57</vt:i4>
      </vt:variant>
    </vt:vector>
  </HeadingPairs>
  <TitlesOfParts>
    <vt:vector size="78" baseType="lpstr">
      <vt:lpstr>Jott 43 Extended</vt:lpstr>
      <vt:lpstr>ＭＳ Ｐゴシック</vt:lpstr>
      <vt:lpstr>SimSun</vt:lpstr>
      <vt:lpstr>Times Roman</vt:lpstr>
      <vt:lpstr>ヒラギノ角ゴ Pro W3</vt:lpstr>
      <vt:lpstr>Arial</vt:lpstr>
      <vt:lpstr>Calibri</vt:lpstr>
      <vt:lpstr>Comic Sans MS</vt:lpstr>
      <vt:lpstr>Garamond</vt:lpstr>
      <vt:lpstr>Georgia</vt:lpstr>
      <vt:lpstr>Monotype Sorts</vt:lpstr>
      <vt:lpstr>Tahoma</vt:lpstr>
      <vt:lpstr>Times New Roman</vt:lpstr>
      <vt:lpstr>Trebuchet MS</vt:lpstr>
      <vt:lpstr>Verdana</vt:lpstr>
      <vt:lpstr>Wingdings</vt:lpstr>
      <vt:lpstr>1_Orbit</vt:lpstr>
      <vt:lpstr>Whirlpool</vt:lpstr>
      <vt:lpstr>2_Orbit</vt:lpstr>
      <vt:lpstr>Default Design</vt:lpstr>
      <vt:lpstr>5_Compass</vt:lpstr>
      <vt:lpstr>العهود الكتابيه</vt:lpstr>
      <vt:lpstr>أنواع العهود</vt:lpstr>
      <vt:lpstr>إرشادات عامة لتفسير النبوة</vt:lpstr>
      <vt:lpstr>خط البركة</vt:lpstr>
      <vt:lpstr>مخطط السفر</vt:lpstr>
      <vt:lpstr>شجرة عائلة الآباء (تك 12 – 50, 1 أخ 1 : 28 – 34)</vt:lpstr>
      <vt:lpstr>أنواع العهود</vt:lpstr>
      <vt:lpstr>أنواع العهود المشروطة</vt:lpstr>
      <vt:lpstr>العهود المشروطة القديمة</vt:lpstr>
      <vt:lpstr>أرض إبراهيم</vt:lpstr>
      <vt:lpstr>الطبيعة غير المشروطة</vt:lpstr>
      <vt:lpstr>العهد الإبراهيمي</vt:lpstr>
      <vt:lpstr>المصادقة على تكوين 15 </vt:lpstr>
      <vt:lpstr>هل العهد الإبراهيمي غير مشروط؟</vt:lpstr>
      <vt:lpstr>تثنية 30: 1- 4</vt:lpstr>
      <vt:lpstr>العناصر الساسية الثلاثة</vt:lpstr>
      <vt:lpstr>توسع العناصر</vt:lpstr>
      <vt:lpstr>حرفي – أبدي – غير مشروط</vt:lpstr>
      <vt:lpstr>أنواع العهود غير المشروطة</vt:lpstr>
      <vt:lpstr>حدود الأرض الموعودة لإبراهيم</vt:lpstr>
      <vt:lpstr>لطف العهد                               تجاه                                    سلالة داود</vt:lpstr>
      <vt:lpstr> ربط ناثان وعد الله بداود (2 صم 7)</vt:lpstr>
      <vt:lpstr>آية مفتاحية ٢ صموئيل ٧: ١٢-١٣ </vt:lpstr>
      <vt:lpstr>عهود الوعد</vt:lpstr>
      <vt:lpstr>وعود العهد الداوودي</vt:lpstr>
      <vt:lpstr>مملكة حرفية لنسل داود</vt:lpstr>
      <vt:lpstr>العهد الجديد (إرميا 31: 31-34) </vt:lpstr>
      <vt:lpstr>أربعة عهود كتابية غير مشروطة</vt:lpstr>
      <vt:lpstr>العهد الجديد</vt:lpstr>
      <vt:lpstr>العهد الجديد</vt:lpstr>
      <vt:lpstr>الطبيعة غير المشروطة</vt:lpstr>
      <vt:lpstr>هذا الكأس هو العهد الجديد بدمي الذي يسفك عنكم</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آراء عن زمن التحقيق</vt:lpstr>
      <vt:lpstr>الأحكام</vt:lpstr>
      <vt:lpstr>استبدل "القديم" بـ "الجديد" </vt:lpstr>
      <vt:lpstr>كيف نتصالح؟</vt:lpstr>
      <vt:lpstr>نظريات تتميم العهد الجديد</vt:lpstr>
      <vt:lpstr>نظريات تتميم العهد الجديد</vt:lpstr>
      <vt:lpstr>نظريات تتميم العهد الجديد</vt:lpstr>
      <vt:lpstr>نظريات تتميم العهد الجديد</vt:lpstr>
      <vt:lpstr>هذه الكأس هي العهد الجديد بدمي (لوقا 22: 20)</vt:lpstr>
      <vt:lpstr>علامات العهود</vt:lpstr>
      <vt:lpstr>خط سير الملكوت و العهود</vt:lpstr>
      <vt:lpstr>التباين بين عهدين رئيسيين</vt:lpstr>
      <vt:lpstr>التباين بين عهدين رئيسيين</vt:lpstr>
      <vt:lpstr>التباين بين عهدين رئيسيين</vt:lpstr>
      <vt:lpstr>آثار العهد</vt:lpstr>
      <vt:lpstr>Animals</vt:lpstr>
      <vt:lpstr>Man</vt:lpstr>
      <vt:lpstr>المرأة</vt:lpstr>
      <vt:lpstr>Mandate</vt:lpstr>
      <vt:lpstr>ملكوت الله  موضوع الكتاب المقدس الشامل</vt:lpstr>
      <vt:lpstr>خط سير الملكوت و العهود</vt:lpstr>
      <vt:lpstr>نظرتي لموضوع العهد القديم</vt:lpstr>
      <vt:lpstr>Black</vt:lpstr>
      <vt:lpstr>علم الأخرويات  •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العهود الكتابيه</dc:title>
  <cp:lastModifiedBy>Rick Griffith</cp:lastModifiedBy>
  <cp:revision>14</cp:revision>
  <dcterms:modified xsi:type="dcterms:W3CDTF">2024-01-01T18:54:06Z</dcterms:modified>
</cp:coreProperties>
</file>