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slideLayouts/slideLayout17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60" r:id="rId2"/>
    <p:sldMasterId id="2147483662" r:id="rId3"/>
    <p:sldMasterId id="2147483664" r:id="rId4"/>
    <p:sldMasterId id="2147483668" r:id="rId5"/>
    <p:sldMasterId id="2147484350" r:id="rId6"/>
    <p:sldMasterId id="2147485630" r:id="rId7"/>
    <p:sldMasterId id="2147485729" r:id="rId8"/>
    <p:sldMasterId id="2147485742" r:id="rId9"/>
    <p:sldMasterId id="2147485756" r:id="rId10"/>
    <p:sldMasterId id="2147485769" r:id="rId11"/>
    <p:sldMasterId id="2147485781" r:id="rId12"/>
    <p:sldMasterId id="2147485794" r:id="rId13"/>
    <p:sldMasterId id="2147485806" r:id="rId14"/>
    <p:sldMasterId id="2147485818" r:id="rId15"/>
    <p:sldMasterId id="2147485830" r:id="rId16"/>
    <p:sldMasterId id="2147485842" r:id="rId17"/>
    <p:sldMasterId id="2147485854" r:id="rId18"/>
  </p:sldMasterIdLst>
  <p:notesMasterIdLst>
    <p:notesMasterId r:id="rId40"/>
  </p:notesMasterIdLst>
  <p:sldIdLst>
    <p:sldId id="273" r:id="rId19"/>
    <p:sldId id="389" r:id="rId20"/>
    <p:sldId id="390" r:id="rId21"/>
    <p:sldId id="665" r:id="rId22"/>
    <p:sldId id="666" r:id="rId23"/>
    <p:sldId id="630" r:id="rId24"/>
    <p:sldId id="664" r:id="rId25"/>
    <p:sldId id="661" r:id="rId26"/>
    <p:sldId id="590" r:id="rId27"/>
    <p:sldId id="438" r:id="rId28"/>
    <p:sldId id="283" r:id="rId29"/>
    <p:sldId id="276" r:id="rId30"/>
    <p:sldId id="274" r:id="rId31"/>
    <p:sldId id="285" r:id="rId32"/>
    <p:sldId id="275" r:id="rId33"/>
    <p:sldId id="284" r:id="rId34"/>
    <p:sldId id="277" r:id="rId35"/>
    <p:sldId id="278" r:id="rId36"/>
    <p:sldId id="4011" r:id="rId37"/>
    <p:sldId id="280" r:id="rId38"/>
    <p:sldId id="286"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52" autoAdjust="0"/>
    <p:restoredTop sz="94249" autoAdjust="0"/>
  </p:normalViewPr>
  <p:slideViewPr>
    <p:cSldViewPr>
      <p:cViewPr varScale="1">
        <p:scale>
          <a:sx n="82" d="100"/>
          <a:sy n="82" d="100"/>
        </p:scale>
        <p:origin x="184" y="1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9C455A7-0E69-B64F-A52C-53210751533A}" type="slidenum">
              <a:rPr lang="en-US"/>
              <a:pPr>
                <a:defRPr/>
              </a:pPr>
              <a:t>‹#›</a:t>
            </a:fld>
            <a:endParaRPr lang="en-US"/>
          </a:p>
        </p:txBody>
      </p:sp>
    </p:spTree>
    <p:extLst>
      <p:ext uri="{BB962C8B-B14F-4D97-AF65-F5344CB8AC3E}">
        <p14:creationId xmlns:p14="http://schemas.microsoft.com/office/powerpoint/2010/main" val="3553000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charset="0"/>
        <a:cs typeface="Geneva" pitchFamily="24" charset="0"/>
      </a:defRPr>
    </a:lvl3pPr>
    <a:lvl4pPr marL="1371600" algn="l" rtl="0" eaLnBrk="0" fontAlgn="base" hangingPunct="0">
      <a:spcBef>
        <a:spcPct val="30000"/>
      </a:spcBef>
      <a:spcAft>
        <a:spcPct val="0"/>
      </a:spcAft>
      <a:defRPr sz="1200" kern="1200">
        <a:solidFill>
          <a:schemeClr val="tx1"/>
        </a:solidFill>
        <a:latin typeface="Times New Roman" pitchFamily="-111" charset="0"/>
        <a:ea typeface="Geneva" pitchFamily="-108" charset="-128"/>
        <a:cs typeface="Geneva" pitchFamily="24" charset="0"/>
      </a:defRPr>
    </a:lvl4pPr>
    <a:lvl5pPr marL="1828800" algn="l" rtl="0" eaLnBrk="0" fontAlgn="base" hangingPunct="0">
      <a:spcBef>
        <a:spcPct val="30000"/>
      </a:spcBef>
      <a:spcAft>
        <a:spcPct val="0"/>
      </a:spcAft>
      <a:defRPr sz="1200" kern="1200">
        <a:solidFill>
          <a:schemeClr val="tx1"/>
        </a:solidFill>
        <a:latin typeface="Times New Roman" pitchFamily="-111" charset="0"/>
        <a:ea typeface="Geneva" pitchFamily="-108" charset="-128"/>
        <a:cs typeface="Geneva" pitchFamily="2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2983F2-DBDB-5C4F-9DED-D27A54866B34}" type="slidenum">
              <a:rPr lang="en-US" sz="1200"/>
              <a:pPr/>
              <a:t>1</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0EF04A-54B9-7041-B986-D15334442951}" type="slidenum">
              <a:rPr lang="en-US" sz="1200"/>
              <a:pPr/>
              <a:t>12</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E1E501-1CBC-6D49-9582-1B643B8D8B53}" type="slidenum">
              <a:rPr lang="en-US" sz="1200"/>
              <a:pPr/>
              <a:t>13</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Slide Image Placeholder 1"/>
          <p:cNvSpPr>
            <a:spLocks noGrp="1" noRot="1" noChangeAspect="1"/>
          </p:cNvSpPr>
          <p:nvPr>
            <p:ph type="sldImg"/>
          </p:nvPr>
        </p:nvSpPr>
        <p:spPr>
          <a:ln/>
        </p:spPr>
      </p:sp>
      <p:sp>
        <p:nvSpPr>
          <p:cNvPr id="4198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4198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A4A1605-81C1-0646-9325-9095BCA9326E}" type="slidenum">
              <a:rPr lang="en-US" sz="1200">
                <a:solidFill>
                  <a:prstClr val="black"/>
                </a:solidFill>
              </a:rPr>
              <a:pPr/>
              <a:t>14</a:t>
            </a:fld>
            <a:endParaRPr 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B183D2-2C7C-4D49-BFE0-6C5407789CCE}" type="slidenum">
              <a:rPr lang="en-US" sz="1200"/>
              <a:pPr/>
              <a:t>15</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Slide Image Placeholder 1"/>
          <p:cNvSpPr>
            <a:spLocks noGrp="1" noRot="1" noChangeAspect="1"/>
          </p:cNvSpPr>
          <p:nvPr>
            <p:ph type="sldImg"/>
          </p:nvPr>
        </p:nvSpPr>
        <p:spPr>
          <a:ln/>
        </p:spPr>
      </p:sp>
      <p:sp>
        <p:nvSpPr>
          <p:cNvPr id="4198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a:t>
            </a:r>
            <a:r>
              <a:rPr lang="en-US" altLang="ja-JP" b="1" dirty="0">
                <a:latin typeface="Times New Roman" charset="0"/>
                <a:ea typeface="ＭＳ Ｐゴシック" charset="0"/>
                <a:cs typeface="ＭＳ Ｐゴシック" charset="0"/>
              </a:rPr>
              <a:t>6:7</a:t>
            </a:r>
            <a:r>
              <a:rPr lang="en-US" altLang="ja-JP" dirty="0">
                <a:latin typeface="Times New Roman" charset="0"/>
                <a:ea typeface="ＭＳ Ｐゴシック" charset="0"/>
                <a:cs typeface="ＭＳ Ｐゴシック" charset="0"/>
              </a:rPr>
              <a:t>. Rather than pleasing God, the people had </a:t>
            </a:r>
            <a:r>
              <a:rPr lang="en-US" altLang="ja-JP" b="1" dirty="0">
                <a:latin typeface="Times New Roman" charset="0"/>
                <a:ea typeface="ＭＳ Ｐゴシック" charset="0"/>
                <a:cs typeface="ＭＳ Ｐゴシック" charset="0"/>
              </a:rPr>
              <a:t>broken the covenant</a:t>
            </a:r>
            <a:r>
              <a:rPr lang="en-US" altLang="ja-JP" dirty="0">
                <a:latin typeface="Times New Roman" charset="0"/>
                <a:ea typeface="ＭＳ Ｐゴシック" charset="0"/>
                <a:cs typeface="ＭＳ Ｐゴシック" charset="0"/>
              </a:rPr>
              <a:t> and been </a:t>
            </a:r>
            <a:r>
              <a:rPr lang="en-US" altLang="ja-JP" b="1" dirty="0">
                <a:latin typeface="Times New Roman" charset="0"/>
                <a:ea typeface="ＭＳ Ｐゴシック" charset="0"/>
                <a:cs typeface="ＭＳ Ｐゴシック" charset="0"/>
              </a:rPr>
              <a:t>unfaithful</a:t>
            </a:r>
            <a:r>
              <a:rPr lang="en-US" altLang="ja-JP" dirty="0">
                <a:latin typeface="Times New Roman" charset="0"/>
                <a:ea typeface="ＭＳ Ｐゴシック" charset="0"/>
                <a:cs typeface="ＭＳ Ｐゴシック" charset="0"/>
              </a:rPr>
              <a:t> (</a:t>
            </a:r>
            <a:r>
              <a:rPr lang="en-US" altLang="ja-JP" i="1" dirty="0" err="1">
                <a:latin typeface="Bwhebb" charset="0"/>
                <a:ea typeface="ＭＳ Ｐゴシック" charset="0"/>
                <a:cs typeface="Bwhebb" charset="0"/>
              </a:rPr>
              <a:t>bagad</a:t>
            </a:r>
            <a:r>
              <a:rPr lang="en-US" altLang="ja-JP" i="1" dirty="0">
                <a:latin typeface="Bwhebb" charset="0"/>
                <a:ea typeface="ＭＳ Ｐゴシック" charset="0"/>
                <a:cs typeface="Bwhebb" charset="0"/>
              </a:rPr>
              <a:t> </a:t>
            </a:r>
            <a:r>
              <a:rPr lang="en-US" altLang="ja-JP" dirty="0">
                <a:latin typeface="Bwhebb" charset="0"/>
                <a:ea typeface="ＭＳ Ｐゴシック" charset="0"/>
                <a:cs typeface="Bwhebb" charset="0"/>
              </a:rPr>
              <a:t>; </a:t>
            </a:r>
            <a:r>
              <a:rPr lang="en-US" altLang="ja-JP" dirty="0">
                <a:latin typeface="Times New Roman" charset="0"/>
                <a:ea typeface="ＭＳ Ｐゴシック" charset="0"/>
                <a:cs typeface="ＭＳ Ｐゴシック" charset="0"/>
              </a:rPr>
              <a:t>cf. comments on 5:7) to God. The Hebrew word for </a:t>
            </a:r>
            <a:r>
              <a:rPr lang="en-US" altLang="ja-JP" b="1" dirty="0">
                <a:latin typeface="Times New Roman" charset="0"/>
                <a:ea typeface="ＭＳ Ｐゴシック" charset="0"/>
                <a:cs typeface="ＭＳ Ｐゴシック" charset="0"/>
              </a:rPr>
              <a:t>like Adam</a:t>
            </a:r>
            <a:r>
              <a:rPr lang="en-US" altLang="ja-JP" dirty="0">
                <a:latin typeface="Times New Roman" charset="0"/>
                <a:ea typeface="ＭＳ Ｐゴシック" charset="0"/>
                <a:cs typeface="ＭＳ Ｐゴシック" charset="0"/>
              </a:rPr>
              <a:t> has been translated variously. </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At Adam</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(RSV) requires a slight change in the Hebrew and suggests a geographical place near the Jordan River. The presence of the word </a:t>
            </a:r>
            <a:r>
              <a:rPr lang="en-US" altLang="ja-JP" b="1" dirty="0">
                <a:latin typeface="Times New Roman" charset="0"/>
                <a:ea typeface="ＭＳ Ｐゴシック" charset="0"/>
                <a:cs typeface="ＭＳ Ｐゴシック" charset="0"/>
              </a:rPr>
              <a:t>there</a:t>
            </a:r>
            <a:r>
              <a:rPr lang="en-US" altLang="ja-JP" dirty="0">
                <a:latin typeface="Times New Roman" charset="0"/>
                <a:ea typeface="ＭＳ Ｐゴシック" charset="0"/>
                <a:cs typeface="ＭＳ Ｐゴシック" charset="0"/>
              </a:rPr>
              <a:t> in the next line, as well as references to other places in 6:8-9, might support this reading. </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Like men</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(KJV) takes the Hebrew </a:t>
            </a:r>
            <a:r>
              <a:rPr lang="en-US" altLang="ja-JP" i="1" dirty="0" err="1">
                <a:latin typeface="Times New Roman" charset="0"/>
                <a:ea typeface="ＭＳ Ｐゴシック" charset="0"/>
                <a:cs typeface="ＭＳ Ｐゴシック" charset="0"/>
              </a:rPr>
              <a:t>adam</a:t>
            </a:r>
            <a:r>
              <a:rPr lang="en-US" altLang="ja-JP" dirty="0">
                <a:latin typeface="Times New Roman" charset="0"/>
                <a:ea typeface="ＭＳ Ｐゴシック" charset="0"/>
                <a:cs typeface="ＭＳ Ｐゴシック" charset="0"/>
              </a:rPr>
              <a:t> in its widely attested generic sense, rather than as a proper name. In this case a comparison is made with fallen mankind, whose propensity to be unfaithful is well established (cf. Isa. 40:6-8, man</a:t>
            </a:r>
            <a:r>
              <a:rPr lang="fr-FR"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a:t>
            </a:r>
            <a:r>
              <a:rPr lang="en-US" i="1" dirty="0" err="1">
                <a:latin typeface="Times New Roman" charset="0"/>
                <a:ea typeface="ＭＳ Ｐゴシック" charset="0"/>
                <a:cs typeface="ＭＳ Ｐゴシック" charset="0"/>
              </a:rPr>
              <a:t>hesed</a:t>
            </a:r>
            <a:r>
              <a:rPr lang="en-US" altLang="ja-JP" dirty="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glory,</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Isa. 40:6] is as transitory as grass and flowers that wither in the sun). On the other hand, the NIV and the NASB suggest a comparison with the first man, Adam, who blatantly violated God</a:t>
            </a:r>
            <a:r>
              <a:rPr lang="fr-FR"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requirement by eating from the forbidden tree</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(BKC, 1:1394).</a:t>
            </a:r>
            <a:endParaRPr lang="en-US" dirty="0">
              <a:latin typeface="Times New Roman" charset="0"/>
              <a:ea typeface="ＭＳ Ｐゴシック" charset="0"/>
              <a:cs typeface="ＭＳ Ｐゴシック" charset="0"/>
            </a:endParaRPr>
          </a:p>
        </p:txBody>
      </p:sp>
      <p:sp>
        <p:nvSpPr>
          <p:cNvPr id="4198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A4A1605-81C1-0646-9325-9095BCA9326E}" type="slidenum">
              <a:rPr lang="en-US" sz="1200">
                <a:solidFill>
                  <a:prstClr val="black"/>
                </a:solidFill>
              </a:rPr>
              <a:pPr/>
              <a:t>16</a:t>
            </a:fld>
            <a:endParaRPr 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464927-1B31-8446-A6FB-D8D63F7A906A}" type="slidenum">
              <a:rPr lang="en-US" sz="1200"/>
              <a:pPr/>
              <a:t>17</a:t>
            </a:fld>
            <a:endParaRPr 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B3F7E0-4BC5-3C4D-B5C4-9E864044FF6F}" type="slidenum">
              <a:rPr lang="en-US" sz="1200"/>
              <a:pPr/>
              <a:t>18</a:t>
            </a:fld>
            <a:endParaRPr 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19</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pPr algn="r" rtl="1"/>
            <a:r>
              <a:rPr lang="ar-EG" dirty="0">
                <a:latin typeface="Arial" panose="020B0604020202020204" pitchFamily="34" charset="0"/>
                <a:ea typeface="ＭＳ Ｐゴシック" charset="0"/>
                <a:cs typeface="+mn-cs"/>
              </a:rPr>
              <a:t>يتفق الجميع على أن تحقيقًا جزئيًا للعهد لإبراهيم موجود الآن للكنيسة في الروح القدس الساكن وغفران الخطايا (إرميا 31: 31-34) - والإتمام النهائي سيكون في الحالة الأبدية.</a:t>
            </a:r>
          </a:p>
          <a:p>
            <a:pPr algn="r" rtl="1"/>
            <a:r>
              <a:rPr lang="ar-EG" dirty="0">
                <a:latin typeface="Arial" panose="020B0604020202020204" pitchFamily="34" charset="0"/>
                <a:ea typeface="ＭＳ Ｐゴシック" charset="0"/>
                <a:cs typeface="+mn-cs"/>
              </a:rPr>
              <a:t>يتعلق مجال الخلاف الرئيسي بالفترة الزمنية من الآن إلى الأبد. هل ستكون هناك أرض وعرش وبركة عالمية لإسرائيل القومية (العرقية) قبل المملكة الأبدية؟ يُظهر هذا الرسم البياني الآيات التي تعطي نعمًا مدويًا لهذا السؤال في إنجاز جزئي حالي وإشباع كامل في المستقبل بالمعنى الطبيعي للغة في الآيات المذكورة. لكن الملكوت المسياني سيكون على مرحلتين - الأولى في الألف سنة الأخيرة ، ثم بعد ذلك ، المرحلة الأبدية في أورشليم الجديدة بعد تدمير السماوات والأرض الحالية (رؤ 21-22). يا له من مستقبل رائع يبقى لأولئك الذين يثقون بيسوع!</a:t>
            </a:r>
            <a:r>
              <a:rPr lang="en-US" dirty="0">
                <a:latin typeface="Arial" panose="020B0604020202020204" pitchFamily="34" charset="0"/>
                <a:ea typeface="ＭＳ Ｐゴシック" charset="0"/>
                <a:cs typeface="Arial" panose="020B0604020202020204" pitchFamily="34" charset="0"/>
              </a:rPr>
              <a:t>____________</a:t>
            </a:r>
          </a:p>
          <a:p>
            <a:pPr algn="r" rtl="1" eaLnBrk="1" hangingPunct="1"/>
            <a:r>
              <a:rPr lang="en-US" altLang="zh-CN" b="1" dirty="0">
                <a:latin typeface="Arial" charset="0"/>
                <a:ea typeface="SimSun" charset="0"/>
                <a:cs typeface="SimSun" charset="0"/>
              </a:rPr>
              <a:t>Common English-7</a:t>
            </a:r>
          </a:p>
          <a:p>
            <a:pPr algn="r" rtl="1" eaLnBrk="1" hangingPunct="1"/>
            <a:r>
              <a:rPr lang="en-US" altLang="zh-CN" b="1" dirty="0">
                <a:latin typeface="Arial" charset="0"/>
                <a:ea typeface="SimSun" charset="0"/>
                <a:cs typeface="SimSun" charset="0"/>
              </a:rPr>
              <a:t>CH-02-Nature-103-p34a</a:t>
            </a:r>
          </a:p>
          <a:p>
            <a:pPr algn="r" rtl="1" eaLnBrk="1" hangingPunct="1"/>
            <a:r>
              <a:rPr lang="en-US" altLang="zh-CN" b="1" dirty="0">
                <a:latin typeface="Arial" charset="0"/>
                <a:ea typeface="SimSun" charset="0"/>
                <a:cs typeface="SimSun" charset="0"/>
              </a:rPr>
              <a:t>OS-00-Intro &amp; Biblical Theology-25 &amp; 90</a:t>
            </a:r>
          </a:p>
          <a:p>
            <a:pPr algn="r" rtl="1" eaLnBrk="1" hangingPunct="1"/>
            <a:r>
              <a:rPr lang="en-US" altLang="zh-CN" b="1" dirty="0">
                <a:latin typeface="Arial" charset="0"/>
                <a:ea typeface="SimSun" charset="0"/>
                <a:cs typeface="SimSun" charset="0"/>
              </a:rPr>
              <a:t>OS-02-Exodus-267-p22</a:t>
            </a:r>
          </a:p>
          <a:p>
            <a:pPr algn="r" rtl="1" eaLnBrk="1" hangingPunct="1"/>
            <a:r>
              <a:rPr lang="en-US" altLang="zh-CN" b="1" dirty="0">
                <a:latin typeface="Arial" charset="0"/>
                <a:ea typeface="SimSun" charset="0"/>
                <a:cs typeface="SimSun" charset="0"/>
              </a:rPr>
              <a:t>OS-05-Deut-248-p22</a:t>
            </a:r>
          </a:p>
          <a:p>
            <a:pPr algn="r" rtl="1" eaLnBrk="1" hangingPunct="1"/>
            <a:r>
              <a:rPr lang="en-US" altLang="zh-CN" b="1" dirty="0">
                <a:latin typeface="Arial" charset="0"/>
                <a:ea typeface="SimSun" charset="0"/>
                <a:cs typeface="SimSun" charset="0"/>
              </a:rPr>
              <a:t>OS-10-2Sam-96-p22</a:t>
            </a:r>
          </a:p>
          <a:p>
            <a:pPr algn="r" rtl="1" eaLnBrk="1" hangingPunct="1"/>
            <a:r>
              <a:rPr lang="en-US" altLang="zh-CN" b="1" dirty="0">
                <a:latin typeface="Arial" charset="0"/>
                <a:ea typeface="SimSun" charset="0"/>
                <a:cs typeface="SimSun" charset="0"/>
              </a:rPr>
              <a:t>OS-24-Jeremiah-174-p337</a:t>
            </a:r>
          </a:p>
          <a:p>
            <a:pPr algn="r" rtl="1" eaLnBrk="1" hangingPunct="1"/>
            <a:r>
              <a:rPr lang="en-US" altLang="zh-CN" b="1" dirty="0">
                <a:latin typeface="Arial" charset="0"/>
                <a:ea typeface="SimSun" charset="0"/>
                <a:cs typeface="SimSun" charset="0"/>
              </a:rPr>
              <a:t>OS-23-Isaiah-97-p337</a:t>
            </a:r>
          </a:p>
          <a:p>
            <a:pPr marL="0" marR="0" lvl="0" indent="0" algn="r" defTabSz="914400" rtl="1" eaLnBrk="1" fontAlgn="auto" latinLnBrk="0" hangingPunct="1">
              <a:lnSpc>
                <a:spcPct val="100000"/>
              </a:lnSpc>
              <a:spcBef>
                <a:spcPts val="0"/>
              </a:spcBef>
              <a:spcAft>
                <a:spcPts val="0"/>
              </a:spcAft>
              <a:buClrTx/>
              <a:buSzTx/>
              <a:buFontTx/>
              <a:buNone/>
              <a:tabLst/>
              <a:defRPr/>
            </a:pPr>
            <a:r>
              <a:rPr lang="en-US" altLang="zh-CN" b="1" dirty="0">
                <a:latin typeface="Arial" charset="0"/>
                <a:ea typeface="SimSun" charset="0"/>
                <a:cs typeface="SimSun" charset="0"/>
              </a:rPr>
              <a:t>NS-09-Gal-143-p9g</a:t>
            </a:r>
          </a:p>
          <a:p>
            <a:pPr algn="r" rtl="1" eaLnBrk="1" hangingPunct="1"/>
            <a:r>
              <a:rPr lang="en-US" altLang="zh-CN" b="1" dirty="0">
                <a:latin typeface="Arial" charset="0"/>
                <a:ea typeface="SimSun" charset="0"/>
                <a:cs typeface="SimSun" charset="0"/>
              </a:rPr>
              <a:t>NS-19-Hebrews-342-p9g</a:t>
            </a:r>
          </a:p>
          <a:p>
            <a:pPr algn="r" rtl="1" eaLnBrk="1" hangingPunct="1"/>
            <a:r>
              <a:rPr lang="en-US" altLang="zh-CN" b="1" dirty="0">
                <a:latin typeface="Arial" charset="0"/>
                <a:ea typeface="SimSun" charset="0"/>
                <a:cs typeface="SimSun" charset="0"/>
              </a:rPr>
              <a:t>SA-08-Mosaic Law-19-p38a</a:t>
            </a:r>
            <a:endParaRPr lang="zh-CN" altLang="en-US" b="1" dirty="0">
              <a:latin typeface="Arial" charset="0"/>
              <a:ea typeface="SimSun" charset="0"/>
              <a:cs typeface="SimSun" charset="0"/>
            </a:endParaRPr>
          </a:p>
        </p:txBody>
      </p:sp>
    </p:spTree>
    <p:extLst>
      <p:ext uri="{BB962C8B-B14F-4D97-AF65-F5344CB8AC3E}">
        <p14:creationId xmlns:p14="http://schemas.microsoft.com/office/powerpoint/2010/main" val="2034214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Future (</a:t>
            </a:r>
            <a:r>
              <a:rPr lang="en-US" dirty="0" err="1">
                <a:latin typeface="Arial" charset="0"/>
                <a:ea typeface="ＭＳ Ｐゴシック" charset="0"/>
                <a:cs typeface="ＭＳ Ｐゴシック" charset="0"/>
              </a:rPr>
              <a:t>fu</a:t>
            </a:r>
            <a:r>
              <a:rPr lang="en-US" dirty="0">
                <a:latin typeface="Arial" charset="0"/>
                <a:ea typeface="ＭＳ Ｐゴシック" charset="0"/>
                <a:cs typeface="ＭＳ Ｐゴシック" charset="0"/>
              </a:rPr>
              <a:t>)</a:t>
            </a:r>
          </a:p>
          <a:p>
            <a:pPr eaLnBrk="1" hangingPunct="1"/>
            <a:r>
              <a:rPr lang="en-US" dirty="0">
                <a:latin typeface="Arial" charset="0"/>
                <a:ea typeface="ＭＳ Ｐゴシック" charset="0"/>
                <a:cs typeface="ＭＳ Ｐゴシック" charset="0"/>
              </a:rPr>
              <a:t>Eschatology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xfrm>
            <a:off x="3884613" y="8685213"/>
            <a:ext cx="2971800" cy="4572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3FBF7B-F2C1-C44B-8232-747C0ED3C23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45090" name="Rectangle 2"/>
          <p:cNvSpPr>
            <a:spLocks noGrp="1" noRot="1" noChangeAspect="1" noChangeArrowheads="1"/>
          </p:cNvSpPr>
          <p:nvPr>
            <p:ph type="sldImg"/>
          </p:nvPr>
        </p:nvSpPr>
        <p:spPr>
          <a:solidFill>
            <a:srgbClr val="FFFFFF"/>
          </a:solidFill>
          <a:ln/>
        </p:spPr>
      </p:sp>
      <p:sp>
        <p:nvSpPr>
          <p:cNvPr id="345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lvl="3" eaLnBrk="1" hangingPunct="1">
              <a:spcBef>
                <a:spcPts val="1200"/>
              </a:spcBef>
              <a:spcAft>
                <a:spcPts val="300"/>
              </a:spcAft>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0139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8D6314-62CF-694B-A0E8-330E8719FDC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58402" name="Rectangle 2"/>
          <p:cNvSpPr>
            <a:spLocks noGrp="1" noRot="1" noChangeAspect="1" noChangeArrowheads="1"/>
          </p:cNvSpPr>
          <p:nvPr>
            <p:ph type="sldImg"/>
          </p:nvPr>
        </p:nvSpPr>
        <p:spPr>
          <a:solidFill>
            <a:srgbClr val="FFFFFF"/>
          </a:solidFill>
          <a:ln/>
        </p:spPr>
      </p:sp>
      <p:sp>
        <p:nvSpPr>
          <p:cNvPr id="358403"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n-US" dirty="0">
                <a:latin typeface="Arial" charset="0"/>
                <a:ea typeface="ＭＳ Ｐゴシック" charset="0"/>
                <a:cs typeface="ＭＳ Ｐゴシック" charset="0"/>
              </a:rPr>
              <a:t>Our June 2019 church of 51 people stem from 11 different countries around the world: Australia (David &amp; Fiona), France (Aurelie), </a:t>
            </a:r>
            <a:r>
              <a:rPr lang="en-US" baseline="0" dirty="0">
                <a:latin typeface="Arial" charset="0"/>
                <a:ea typeface="ＭＳ Ｐゴシック" charset="0"/>
                <a:cs typeface="ＭＳ Ｐゴシック" charset="0"/>
              </a:rPr>
              <a:t>Korea (Grace Kim), </a:t>
            </a:r>
            <a:r>
              <a:rPr lang="en-US" dirty="0">
                <a:latin typeface="Arial" charset="0"/>
                <a:ea typeface="ＭＳ Ｐゴシック" charset="0"/>
                <a:cs typeface="ＭＳ Ｐゴシック" charset="0"/>
              </a:rPr>
              <a:t>India (Cynthia), </a:t>
            </a:r>
            <a:r>
              <a:rPr lang="en-US" baseline="0" dirty="0">
                <a:latin typeface="Arial" charset="0"/>
                <a:ea typeface="ＭＳ Ｐゴシック" charset="0"/>
                <a:cs typeface="ＭＳ Ｐゴシック" charset="0"/>
              </a:rPr>
              <a:t>Indonesia (</a:t>
            </a:r>
            <a:r>
              <a:rPr lang="en-US" dirty="0">
                <a:latin typeface="Arial" charset="0"/>
                <a:ea typeface="ＭＳ Ｐゴシック" charset="0"/>
                <a:cs typeface="ＭＳ Ｐゴシック" charset="0"/>
              </a:rPr>
              <a:t>Rena</a:t>
            </a:r>
            <a:r>
              <a:rPr lang="en-US" baseline="0" dirty="0">
                <a:latin typeface="Arial" charset="0"/>
                <a:ea typeface="ＭＳ Ｐゴシック" charset="0"/>
                <a:cs typeface="ＭＳ Ｐゴシック" charset="0"/>
              </a:rPr>
              <a:t>), Japan (Yoshie), </a:t>
            </a:r>
            <a:r>
              <a:rPr lang="en-US" dirty="0">
                <a:latin typeface="Arial" charset="0"/>
                <a:ea typeface="ＭＳ Ｐゴシック" charset="0"/>
                <a:cs typeface="ＭＳ Ｐゴシック" charset="0"/>
              </a:rPr>
              <a:t>Myanmar (Peng), Singapore (Albina), Thailand (Mae), UK (James &amp; Gabi), USA (Miriam).</a:t>
            </a:r>
            <a:endParaRPr lang="en-US"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charset="0"/>
                <a:ea typeface="ＭＳ Ｐゴシック" charset="0"/>
                <a:cs typeface="ＭＳ Ｐゴシック" charset="0"/>
              </a:rPr>
              <a:t>This does not include people who have recently attended only once: Dowon (Korea)</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charset="0"/>
                <a:ea typeface="ＭＳ Ｐゴシック" charset="0"/>
                <a:cs typeface="ＭＳ Ｐゴシック" charset="0"/>
              </a:rPr>
              <a:t>Nor does it include missionaries living back in their countries but still are members of CIC: Maple (Taiwan), Budmaa (Mongolia)</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charset="0"/>
                <a:ea typeface="ＭＳ Ｐゴシック" charset="0"/>
                <a:cs typeface="ＭＳ Ｐゴシック" charset="0"/>
              </a:rPr>
              <a:t>Previous: </a:t>
            </a:r>
            <a:r>
              <a:rPr lang="en-US" dirty="0">
                <a:latin typeface="Arial" charset="0"/>
                <a:ea typeface="ＭＳ Ｐゴシック" charset="0"/>
                <a:cs typeface="ＭＳ Ｐゴシック" charset="0"/>
              </a:rPr>
              <a:t>Canada</a:t>
            </a:r>
            <a:r>
              <a:rPr lang="en-US" baseline="0" dirty="0">
                <a:latin typeface="Arial" charset="0"/>
                <a:ea typeface="ＭＳ Ｐゴシック" charset="0"/>
                <a:cs typeface="ＭＳ Ｐゴシック" charset="0"/>
              </a:rPr>
              <a:t> (Gloria Lee), Ethiopia (Lele), Malaysia (Aston, </a:t>
            </a:r>
            <a:r>
              <a:rPr lang="en-US" dirty="0">
                <a:latin typeface="Arial" charset="0"/>
                <a:ea typeface="ＭＳ Ｐゴシック" charset="0"/>
                <a:cs typeface="ＭＳ Ｐゴシック" charset="0"/>
              </a:rPr>
              <a:t>Naomi</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Netherlands (Dies &amp; Desiree)</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Philippines (Micah), South Africa (Melody),</a:t>
            </a:r>
          </a:p>
        </p:txBody>
      </p:sp>
    </p:spTree>
    <p:extLst>
      <p:ext uri="{BB962C8B-B14F-4D97-AF65-F5344CB8AC3E}">
        <p14:creationId xmlns:p14="http://schemas.microsoft.com/office/powerpoint/2010/main" val="196210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D6D7AD-8293-F342-AFE0-99D0E8A70A39}"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504834" name="Rectangle 2"/>
          <p:cNvSpPr>
            <a:spLocks noGrp="1" noRot="1" noChangeAspect="1" noChangeArrowheads="1"/>
          </p:cNvSpPr>
          <p:nvPr>
            <p:ph type="sldImg"/>
          </p:nvPr>
        </p:nvSpPr>
        <p:spPr>
          <a:solidFill>
            <a:srgbClr val="FFFFFF"/>
          </a:solidFill>
          <a:ln/>
        </p:spPr>
      </p:sp>
      <p:sp>
        <p:nvSpPr>
          <p:cNvPr id="5048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0"/>
                <a:cs typeface="ＭＳ Ｐゴシック" charset="0"/>
              </a:rPr>
              <a:t>I</a:t>
            </a:r>
            <a:r>
              <a:rPr lang="mr-IN" altLang="ja-JP" dirty="0">
                <a:latin typeface="Times New Roman" charset="0"/>
                <a:ea typeface="ＭＳ Ｐゴシック" charset="0"/>
                <a:cs typeface="ＭＳ Ｐゴシック" charset="0"/>
              </a:rPr>
              <a:t>'</a:t>
            </a:r>
            <a:r>
              <a:rPr lang="en-US" altLang="ja-JP" dirty="0" err="1">
                <a:latin typeface="Times New Roman" charset="0"/>
                <a:ea typeface="ＭＳ Ｐゴシック" charset="0"/>
                <a:cs typeface="ＭＳ Ｐゴシック" charset="0"/>
              </a:rPr>
              <a:t>ve</a:t>
            </a:r>
            <a:r>
              <a:rPr lang="en-US" altLang="ja-JP" dirty="0">
                <a:latin typeface="Times New Roman" charset="0"/>
                <a:ea typeface="ＭＳ Ｐゴシック" charset="0"/>
                <a:cs typeface="ＭＳ Ｐゴシック" charset="0"/>
              </a:rPr>
              <a:t> served as a seminary professor with 30 other faculty at Singapore</a:t>
            </a:r>
            <a:r>
              <a:rPr lang="mr-IN" altLang="ja-JP"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largest training school: Singapore Bible College</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0547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F121D6-904E-BE4D-9CAD-E984C2EF1A8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62498" name="Rectangle 2"/>
          <p:cNvSpPr>
            <a:spLocks noGrp="1" noRot="1" noChangeAspect="1" noChangeArrowheads="1"/>
          </p:cNvSpPr>
          <p:nvPr>
            <p:ph type="sldImg"/>
          </p:nvPr>
        </p:nvSpPr>
        <p:spPr>
          <a:solidFill>
            <a:srgbClr val="FFFFFF"/>
          </a:solidFill>
          <a:ln/>
        </p:spPr>
      </p:sp>
      <p:sp>
        <p:nvSpPr>
          <p:cNvPr id="3624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I</a:t>
            </a:r>
            <a:r>
              <a:rPr lang="fr-FR">
                <a:latin typeface="Arial" charset="0"/>
                <a:ea typeface="ＭＳ Ｐゴシック" charset="0"/>
                <a:cs typeface="ＭＳ Ｐゴシック" charset="0"/>
              </a:rPr>
              <a:t>'</a:t>
            </a:r>
            <a:r>
              <a:rPr lang="en-US">
                <a:latin typeface="Arial" charset="0"/>
                <a:ea typeface="ＭＳ Ｐゴシック" charset="0"/>
                <a:cs typeface="ＭＳ Ｐゴシック" charset="0"/>
              </a:rPr>
              <a:t>m also the director of the doctoral program at SBC that trains about 80 seminary professors and pastors throughout Asia in English and Chinese.  Generallly each year about 5 of them received their Doctor of Ministry degree.</a:t>
            </a:r>
          </a:p>
        </p:txBody>
      </p:sp>
    </p:spTree>
    <p:extLst>
      <p:ext uri="{BB962C8B-B14F-4D97-AF65-F5344CB8AC3E}">
        <p14:creationId xmlns:p14="http://schemas.microsoft.com/office/powerpoint/2010/main" val="250655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380CAD-754C-6A43-B9DA-D38F92BD114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06882" name="Rectangle 2"/>
          <p:cNvSpPr>
            <a:spLocks noGrp="1" noRot="1" noChangeAspect="1" noChangeArrowheads="1" noTextEdit="1"/>
          </p:cNvSpPr>
          <p:nvPr>
            <p:ph type="sldImg"/>
          </p:nvPr>
        </p:nvSpPr>
        <p:spPr>
          <a:xfrm>
            <a:off x="1150938" y="692150"/>
            <a:ext cx="4556125" cy="3416300"/>
          </a:xfrm>
          <a:ln/>
        </p:spPr>
      </p:sp>
      <p:sp>
        <p:nvSpPr>
          <p:cNvPr id="50688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r>
              <a:rPr noProof="1">
                <a:latin typeface="Times New Roman" charset="0"/>
                <a:ea typeface="ＭＳ Ｐゴシック" charset="0"/>
                <a:cs typeface="ＭＳ Ｐゴシック" charset="0"/>
              </a:rPr>
              <a:t>I get to teach these leaders every book of the Bible in survey courses, plus backgrounds to both the OT and NT, three areas of theology, and how to preach.</a:t>
            </a: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90802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EE2AD9-E53D-3B4C-9813-B7D9EC4601F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17122" name="Rectangle 2"/>
          <p:cNvSpPr>
            <a:spLocks noGrp="1" noRot="1" noChangeAspect="1" noChangeArrowheads="1"/>
          </p:cNvSpPr>
          <p:nvPr>
            <p:ph type="sldImg"/>
          </p:nvPr>
        </p:nvSpPr>
        <p:spPr>
          <a:solidFill>
            <a:srgbClr val="FFFFFF"/>
          </a:solidFill>
          <a:ln/>
        </p:spPr>
      </p:sp>
      <p:sp>
        <p:nvSpPr>
          <p:cNvPr id="517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From</a:t>
            </a:r>
            <a:r>
              <a:rPr lang="en-US" baseline="0" dirty="0">
                <a:latin typeface="Arial" charset="0"/>
                <a:ea typeface="ＭＳ Ｐゴシック" charset="0"/>
                <a:cs typeface="ＭＳ Ｐゴシック" charset="0"/>
              </a:rPr>
              <a:t> 1997-Dec 2019 God has seen fit to grant me the privilege to train pastors in 12 other countries on 67 trips.  Often pastors in the US team-teach with me on these trips. To help the poor, I avoid the wealthy countries where listeners can pay an honorarium but instead raise the funds to pay my own way and then teach for free.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1779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Future (</a:t>
            </a:r>
            <a:r>
              <a:rPr lang="en-US" dirty="0" err="1">
                <a:latin typeface="Arial" charset="0"/>
                <a:ea typeface="ＭＳ Ｐゴシック" charset="0"/>
                <a:cs typeface="ＭＳ Ｐゴシック" charset="0"/>
              </a:rPr>
              <a:t>fu</a:t>
            </a:r>
            <a:r>
              <a:rPr lang="en-US" dirty="0">
                <a:latin typeface="Arial" charset="0"/>
                <a:ea typeface="ＭＳ Ｐゴシック" charset="0"/>
                <a:cs typeface="ＭＳ Ｐゴシック" charset="0"/>
              </a:rPr>
              <a:t>)</a:t>
            </a:r>
          </a:p>
          <a:p>
            <a:pPr eaLnBrk="1" hangingPunct="1"/>
            <a:r>
              <a:rPr lang="en-US" dirty="0">
                <a:latin typeface="Arial" charset="0"/>
                <a:ea typeface="ＭＳ Ｐゴシック" charset="0"/>
                <a:cs typeface="ＭＳ Ｐゴシック" charset="0"/>
              </a:rPr>
              <a:t>Eschatology</a:t>
            </a:r>
          </a:p>
        </p:txBody>
      </p:sp>
    </p:spTree>
    <p:extLst>
      <p:ext uri="{BB962C8B-B14F-4D97-AF65-F5344CB8AC3E}">
        <p14:creationId xmlns:p14="http://schemas.microsoft.com/office/powerpoint/2010/main" val="345750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8B2F6AB-BCEE-9741-B030-EE24CC1BFDA6}" type="slidenum">
              <a:rPr lang="en-US" sz="1200">
                <a:solidFill>
                  <a:prstClr val="black"/>
                </a:solidFill>
              </a:rPr>
              <a:pPr/>
              <a:t>11</a:t>
            </a:fld>
            <a:endParaRPr lang="en-US" sz="1200">
              <a:solidFill>
                <a:prstClr val="black"/>
              </a:solidFill>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F7FAA3-5C7A-0A47-9676-7E9B08A03B10}" type="slidenum">
              <a:rPr lang="en-US"/>
              <a:pPr>
                <a:defRPr/>
              </a:pPr>
              <a:t>‹#›</a:t>
            </a:fld>
            <a:endParaRPr lang="en-US"/>
          </a:p>
        </p:txBody>
      </p:sp>
    </p:spTree>
    <p:extLst>
      <p:ext uri="{BB962C8B-B14F-4D97-AF65-F5344CB8AC3E}">
        <p14:creationId xmlns:p14="http://schemas.microsoft.com/office/powerpoint/2010/main" val="319436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345D4C-CB14-B444-9DBB-F6FAEBC795E6}" type="slidenum">
              <a:rPr lang="en-US"/>
              <a:pPr>
                <a:defRPr/>
              </a:pPr>
              <a:t>‹#›</a:t>
            </a:fld>
            <a:endParaRPr lang="en-US"/>
          </a:p>
        </p:txBody>
      </p:sp>
    </p:spTree>
    <p:extLst>
      <p:ext uri="{BB962C8B-B14F-4D97-AF65-F5344CB8AC3E}">
        <p14:creationId xmlns:p14="http://schemas.microsoft.com/office/powerpoint/2010/main" val="38855100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2997E859-6D2B-4842-8540-5FB09A3FCECD}" type="slidenum">
              <a:rPr lang="en-US"/>
              <a:pPr>
                <a:defRPr/>
              </a:pPr>
              <a:t>‹#›</a:t>
            </a:fld>
            <a:endParaRPr lang="en-US"/>
          </a:p>
        </p:txBody>
      </p:sp>
    </p:spTree>
    <p:extLst>
      <p:ext uri="{BB962C8B-B14F-4D97-AF65-F5344CB8AC3E}">
        <p14:creationId xmlns:p14="http://schemas.microsoft.com/office/powerpoint/2010/main" val="3276764945"/>
      </p:ext>
    </p:extLst>
  </p:cSld>
  <p:clrMapOvr>
    <a:masterClrMapping/>
  </p:clrMapOvr>
  <p:transition spd="med">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365AC834-915D-E247-9DFE-221EF70DD69F}" type="slidenum">
              <a:rPr lang="en-US"/>
              <a:pPr>
                <a:defRPr/>
              </a:pPr>
              <a:t>‹#›</a:t>
            </a:fld>
            <a:endParaRPr lang="en-US"/>
          </a:p>
        </p:txBody>
      </p:sp>
    </p:spTree>
    <p:extLst>
      <p:ext uri="{BB962C8B-B14F-4D97-AF65-F5344CB8AC3E}">
        <p14:creationId xmlns:p14="http://schemas.microsoft.com/office/powerpoint/2010/main" val="3524351763"/>
      </p:ext>
    </p:extLst>
  </p:cSld>
  <p:clrMapOvr>
    <a:masterClrMapping/>
  </p:clrMapOvr>
  <p:transition spd="med">
    <p:randomBar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D14EFDF0-62EF-474A-B67C-77C14F59B7CD}" type="slidenum">
              <a:rPr lang="en-US"/>
              <a:pPr>
                <a:defRPr/>
              </a:pPr>
              <a:t>‹#›</a:t>
            </a:fld>
            <a:endParaRPr lang="en-US"/>
          </a:p>
        </p:txBody>
      </p:sp>
    </p:spTree>
    <p:extLst>
      <p:ext uri="{BB962C8B-B14F-4D97-AF65-F5344CB8AC3E}">
        <p14:creationId xmlns:p14="http://schemas.microsoft.com/office/powerpoint/2010/main" val="2935509819"/>
      </p:ext>
    </p:extLst>
  </p:cSld>
  <p:clrMapOvr>
    <a:masterClrMapping/>
  </p:clrMapOvr>
  <p:transition spd="med">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5BE286F4-4F20-4546-AB3D-6C798423913B}" type="slidenum">
              <a:rPr lang="en-US"/>
              <a:pPr>
                <a:defRPr/>
              </a:pPr>
              <a:t>‹#›</a:t>
            </a:fld>
            <a:endParaRPr lang="en-US"/>
          </a:p>
        </p:txBody>
      </p:sp>
    </p:spTree>
    <p:extLst>
      <p:ext uri="{BB962C8B-B14F-4D97-AF65-F5344CB8AC3E}">
        <p14:creationId xmlns:p14="http://schemas.microsoft.com/office/powerpoint/2010/main" val="3127842898"/>
      </p:ext>
    </p:extLst>
  </p:cSld>
  <p:clrMapOvr>
    <a:masterClrMapping/>
  </p:clrMapOvr>
  <p:transition spd="med">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8F9FC373-B2E2-3D40-9F71-09E6100848D3}" type="slidenum">
              <a:rPr lang="en-US"/>
              <a:pPr>
                <a:defRPr/>
              </a:pPr>
              <a:t>‹#›</a:t>
            </a:fld>
            <a:endParaRPr lang="en-US"/>
          </a:p>
        </p:txBody>
      </p:sp>
    </p:spTree>
    <p:extLst>
      <p:ext uri="{BB962C8B-B14F-4D97-AF65-F5344CB8AC3E}">
        <p14:creationId xmlns:p14="http://schemas.microsoft.com/office/powerpoint/2010/main" val="1776507876"/>
      </p:ext>
    </p:extLst>
  </p:cSld>
  <p:clrMapOvr>
    <a:masterClrMapping/>
  </p:clrMapOvr>
  <p:transition spd="med">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06BBE4CD-9575-9A40-95E7-FDC85A8A69B5}" type="slidenum">
              <a:rPr lang="en-US"/>
              <a:pPr>
                <a:defRPr/>
              </a:pPr>
              <a:t>‹#›</a:t>
            </a:fld>
            <a:endParaRPr lang="en-US"/>
          </a:p>
        </p:txBody>
      </p:sp>
    </p:spTree>
    <p:extLst>
      <p:ext uri="{BB962C8B-B14F-4D97-AF65-F5344CB8AC3E}">
        <p14:creationId xmlns:p14="http://schemas.microsoft.com/office/powerpoint/2010/main" val="2632537676"/>
      </p:ext>
    </p:extLst>
  </p:cSld>
  <p:clrMapOvr>
    <a:masterClrMapping/>
  </p:clrMapOvr>
  <p:transition spd="med">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50EFA73A-0C54-3B41-BE92-C6866499EDAE}" type="slidenum">
              <a:rPr lang="en-US"/>
              <a:pPr>
                <a:defRPr/>
              </a:pPr>
              <a:t>‹#›</a:t>
            </a:fld>
            <a:endParaRPr lang="en-US"/>
          </a:p>
        </p:txBody>
      </p:sp>
    </p:spTree>
    <p:extLst>
      <p:ext uri="{BB962C8B-B14F-4D97-AF65-F5344CB8AC3E}">
        <p14:creationId xmlns:p14="http://schemas.microsoft.com/office/powerpoint/2010/main" val="2577703641"/>
      </p:ext>
    </p:extLst>
  </p:cSld>
  <p:clrMapOvr>
    <a:masterClrMapping/>
  </p:clrMapOvr>
  <p:transition spd="med">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57A65F41-E8FE-6441-AE81-6FC7CECDAB5A}" type="slidenum">
              <a:rPr lang="en-US"/>
              <a:pPr>
                <a:defRPr/>
              </a:pPr>
              <a:t>‹#›</a:t>
            </a:fld>
            <a:endParaRPr lang="en-US"/>
          </a:p>
        </p:txBody>
      </p:sp>
    </p:spTree>
    <p:extLst>
      <p:ext uri="{BB962C8B-B14F-4D97-AF65-F5344CB8AC3E}">
        <p14:creationId xmlns:p14="http://schemas.microsoft.com/office/powerpoint/2010/main" val="2318232048"/>
      </p:ext>
    </p:extLst>
  </p:cSld>
  <p:clrMapOvr>
    <a:masterClrMapping/>
  </p:clrMapOvr>
  <p:transition spd="med">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5AF95528-4EFC-EC41-BBBF-574B868B074A}" type="slidenum">
              <a:rPr lang="en-US"/>
              <a:pPr>
                <a:defRPr/>
              </a:pPr>
              <a:t>‹#›</a:t>
            </a:fld>
            <a:endParaRPr lang="en-US"/>
          </a:p>
        </p:txBody>
      </p:sp>
    </p:spTree>
    <p:extLst>
      <p:ext uri="{BB962C8B-B14F-4D97-AF65-F5344CB8AC3E}">
        <p14:creationId xmlns:p14="http://schemas.microsoft.com/office/powerpoint/2010/main" val="4125444270"/>
      </p:ext>
    </p:extLst>
  </p:cSld>
  <p:clrMapOvr>
    <a:masterClrMapping/>
  </p:clrMapOvr>
  <p:transition spd="med">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403F9A86-C789-8C4B-ADF9-1948F1A92A33}" type="slidenum">
              <a:rPr lang="en-US"/>
              <a:pPr>
                <a:defRPr/>
              </a:pPr>
              <a:t>‹#›</a:t>
            </a:fld>
            <a:endParaRPr lang="en-US"/>
          </a:p>
        </p:txBody>
      </p:sp>
    </p:spTree>
    <p:extLst>
      <p:ext uri="{BB962C8B-B14F-4D97-AF65-F5344CB8AC3E}">
        <p14:creationId xmlns:p14="http://schemas.microsoft.com/office/powerpoint/2010/main" val="725658605"/>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2286000"/>
            <a:ext cx="7772400" cy="1143000"/>
          </a:xfrm>
        </p:spPr>
        <p:txBody>
          <a:bodyPr/>
          <a:lstStyle>
            <a:lvl1pPr>
              <a:defRPr sz="4400"/>
            </a:lvl1pPr>
          </a:lstStyle>
          <a:p>
            <a:r>
              <a:rPr lang="en-US"/>
              <a:t>Click to edit Master title style</a:t>
            </a:r>
          </a:p>
        </p:txBody>
      </p:sp>
      <p:sp>
        <p:nvSpPr>
          <p:cNvPr id="64515" name="Rectangle 3"/>
          <p:cNvSpPr>
            <a:spLocks noGrp="1" noChangeArrowheads="1"/>
          </p:cNvSpPr>
          <p:nvPr>
            <p:ph type="subTitle" idx="1"/>
          </p:nvPr>
        </p:nvSpPr>
        <p:spPr>
          <a:xfrm>
            <a:off x="2436813" y="3886200"/>
            <a:ext cx="4267200" cy="2057400"/>
          </a:xfrm>
        </p:spPr>
        <p:txBody>
          <a:bodyPr/>
          <a:lstStyle>
            <a:lvl1pPr marL="0" indent="0" algn="ctr">
              <a:buFont typeface="Monotype Sorts" pitchFamily="-111"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3B520-1E5C-E04E-B6BC-304E775497CC}" type="slidenum">
              <a:rPr lang="en-US"/>
              <a:pPr>
                <a:defRPr/>
              </a:pPr>
              <a:t>‹#›</a:t>
            </a:fld>
            <a:endParaRPr lang="en-US"/>
          </a:p>
        </p:txBody>
      </p:sp>
    </p:spTree>
    <p:extLst>
      <p:ext uri="{BB962C8B-B14F-4D97-AF65-F5344CB8AC3E}">
        <p14:creationId xmlns:p14="http://schemas.microsoft.com/office/powerpoint/2010/main" val="6607018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66718BB9-7B56-4842-BA87-948D9B94374B}" type="slidenum">
              <a:rPr lang="en-US"/>
              <a:pPr>
                <a:defRPr/>
              </a:pPr>
              <a:t>‹#›</a:t>
            </a:fld>
            <a:endParaRPr lang="en-US"/>
          </a:p>
        </p:txBody>
      </p:sp>
    </p:spTree>
    <p:extLst>
      <p:ext uri="{BB962C8B-B14F-4D97-AF65-F5344CB8AC3E}">
        <p14:creationId xmlns:p14="http://schemas.microsoft.com/office/powerpoint/2010/main" val="58407828"/>
      </p:ext>
    </p:extLst>
  </p:cSld>
  <p:clrMapOvr>
    <a:masterClrMapping/>
  </p:clrMapOvr>
  <p:transition spd="med">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E8D361DC-EC87-B949-946C-0E6568EEC020}" type="slidenum">
              <a:rPr lang="en-US"/>
              <a:pPr>
                <a:defRPr/>
              </a:pPr>
              <a:t>‹#›</a:t>
            </a:fld>
            <a:endParaRPr lang="en-US"/>
          </a:p>
        </p:txBody>
      </p:sp>
    </p:spTree>
    <p:extLst>
      <p:ext uri="{BB962C8B-B14F-4D97-AF65-F5344CB8AC3E}">
        <p14:creationId xmlns:p14="http://schemas.microsoft.com/office/powerpoint/2010/main" val="22376315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F36CF214-0029-5145-B7D9-1AD3DE546FC3}" type="slidenum">
              <a:rPr lang="en-US"/>
              <a:pPr>
                <a:defRPr/>
              </a:pPr>
              <a:t>‹#›</a:t>
            </a:fld>
            <a:endParaRPr lang="en-US"/>
          </a:p>
        </p:txBody>
      </p:sp>
    </p:spTree>
    <p:extLst>
      <p:ext uri="{BB962C8B-B14F-4D97-AF65-F5344CB8AC3E}">
        <p14:creationId xmlns:p14="http://schemas.microsoft.com/office/powerpoint/2010/main" val="235432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0EF8BAD1-C988-AF45-90DA-FEDA1C9782AF}" type="slidenum">
              <a:rPr lang="en-US"/>
              <a:pPr>
                <a:defRPr/>
              </a:pPr>
              <a:t>‹#›</a:t>
            </a:fld>
            <a:endParaRPr lang="en-US"/>
          </a:p>
        </p:txBody>
      </p:sp>
    </p:spTree>
    <p:extLst>
      <p:ext uri="{BB962C8B-B14F-4D97-AF65-F5344CB8AC3E}">
        <p14:creationId xmlns:p14="http://schemas.microsoft.com/office/powerpoint/2010/main" val="26587229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B936A6B5-5683-A348-8287-BDE0B5F760F4}" type="slidenum">
              <a:rPr lang="en-US"/>
              <a:pPr>
                <a:defRPr/>
              </a:pPr>
              <a:t>‹#›</a:t>
            </a:fld>
            <a:endParaRPr lang="en-US"/>
          </a:p>
        </p:txBody>
      </p:sp>
    </p:spTree>
    <p:extLst>
      <p:ext uri="{BB962C8B-B14F-4D97-AF65-F5344CB8AC3E}">
        <p14:creationId xmlns:p14="http://schemas.microsoft.com/office/powerpoint/2010/main" val="42495333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DB32643E-F11D-2746-BFF5-8FBD58D4FC5B}" type="slidenum">
              <a:rPr lang="en-US"/>
              <a:pPr>
                <a:defRPr/>
              </a:pPr>
              <a:t>‹#›</a:t>
            </a:fld>
            <a:endParaRPr lang="en-US"/>
          </a:p>
        </p:txBody>
      </p:sp>
    </p:spTree>
    <p:extLst>
      <p:ext uri="{BB962C8B-B14F-4D97-AF65-F5344CB8AC3E}">
        <p14:creationId xmlns:p14="http://schemas.microsoft.com/office/powerpoint/2010/main" val="42023154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1DAFBB99-11F7-C74C-B5CB-A38110C4EF56}" type="slidenum">
              <a:rPr lang="en-US"/>
              <a:pPr>
                <a:defRPr/>
              </a:pPr>
              <a:t>‹#›</a:t>
            </a:fld>
            <a:endParaRPr lang="en-US"/>
          </a:p>
        </p:txBody>
      </p:sp>
    </p:spTree>
    <p:extLst>
      <p:ext uri="{BB962C8B-B14F-4D97-AF65-F5344CB8AC3E}">
        <p14:creationId xmlns:p14="http://schemas.microsoft.com/office/powerpoint/2010/main" val="32679683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DA416B12-381F-574C-8C8E-19D5E222D5BE}" type="slidenum">
              <a:rPr lang="en-US"/>
              <a:pPr>
                <a:defRPr/>
              </a:pPr>
              <a:t>‹#›</a:t>
            </a:fld>
            <a:endParaRPr lang="en-US"/>
          </a:p>
        </p:txBody>
      </p:sp>
    </p:spTree>
    <p:extLst>
      <p:ext uri="{BB962C8B-B14F-4D97-AF65-F5344CB8AC3E}">
        <p14:creationId xmlns:p14="http://schemas.microsoft.com/office/powerpoint/2010/main" val="2022873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56A72C84-35EC-6144-877F-DC9301F7843E}" type="slidenum">
              <a:rPr lang="en-US"/>
              <a:pPr>
                <a:defRPr/>
              </a:pPr>
              <a:t>‹#›</a:t>
            </a:fld>
            <a:endParaRPr lang="en-US"/>
          </a:p>
        </p:txBody>
      </p:sp>
    </p:spTree>
    <p:extLst>
      <p:ext uri="{BB962C8B-B14F-4D97-AF65-F5344CB8AC3E}">
        <p14:creationId xmlns:p14="http://schemas.microsoft.com/office/powerpoint/2010/main" val="26755057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3EC94394-CAEA-8349-8AC5-F7BF3922E97C}" type="slidenum">
              <a:rPr lang="en-US"/>
              <a:pPr>
                <a:defRPr/>
              </a:pPr>
              <a:t>‹#›</a:t>
            </a:fld>
            <a:endParaRPr lang="en-US"/>
          </a:p>
        </p:txBody>
      </p:sp>
    </p:spTree>
    <p:extLst>
      <p:ext uri="{BB962C8B-B14F-4D97-AF65-F5344CB8AC3E}">
        <p14:creationId xmlns:p14="http://schemas.microsoft.com/office/powerpoint/2010/main" val="2715387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685324-1714-944F-8C7F-E94F247052CD}" type="slidenum">
              <a:rPr lang="en-US"/>
              <a:pPr>
                <a:defRPr/>
              </a:pPr>
              <a:t>‹#›</a:t>
            </a:fld>
            <a:endParaRPr lang="en-US"/>
          </a:p>
        </p:txBody>
      </p:sp>
    </p:spTree>
    <p:extLst>
      <p:ext uri="{BB962C8B-B14F-4D97-AF65-F5344CB8AC3E}">
        <p14:creationId xmlns:p14="http://schemas.microsoft.com/office/powerpoint/2010/main" val="3527795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976C61F8-41F0-9546-B645-64E4266A324C}" type="slidenum">
              <a:rPr lang="en-US"/>
              <a:pPr>
                <a:defRPr/>
              </a:pPr>
              <a:t>‹#›</a:t>
            </a:fld>
            <a:endParaRPr lang="en-US"/>
          </a:p>
        </p:txBody>
      </p:sp>
    </p:spTree>
    <p:extLst>
      <p:ext uri="{BB962C8B-B14F-4D97-AF65-F5344CB8AC3E}">
        <p14:creationId xmlns:p14="http://schemas.microsoft.com/office/powerpoint/2010/main" val="11032406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749B9AA7-15FC-E94A-AAA4-8CFAF6977AE3}" type="slidenum">
              <a:rPr lang="en-US"/>
              <a:pPr>
                <a:defRPr/>
              </a:pPr>
              <a:t>‹#›</a:t>
            </a:fld>
            <a:endParaRPr lang="en-US"/>
          </a:p>
        </p:txBody>
      </p:sp>
    </p:spTree>
    <p:extLst>
      <p:ext uri="{BB962C8B-B14F-4D97-AF65-F5344CB8AC3E}">
        <p14:creationId xmlns:p14="http://schemas.microsoft.com/office/powerpoint/2010/main" val="13913797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3714162A-6733-EA46-80A5-F047D30DCDAE}" type="slidenum">
              <a:rPr lang="en-US"/>
              <a:pPr>
                <a:defRPr/>
              </a:pPr>
              <a:t>‹#›</a:t>
            </a:fld>
            <a:endParaRPr lang="en-US"/>
          </a:p>
        </p:txBody>
      </p:sp>
    </p:spTree>
    <p:extLst>
      <p:ext uri="{BB962C8B-B14F-4D97-AF65-F5344CB8AC3E}">
        <p14:creationId xmlns:p14="http://schemas.microsoft.com/office/powerpoint/2010/main" val="3494406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8" name="Freeform 6"/>
            <p:cNvSpPr>
              <a:spLocks/>
            </p:cNvSpPr>
            <p:nvPr/>
          </p:nvSpPr>
          <p:spPr bwMode="hidden">
            <a:xfrm>
              <a:off x="4038" y="3577"/>
              <a:ext cx="1720" cy="65"/>
            </a:xfrm>
            <a:custGeom>
              <a:avLst/>
              <a:gdLst>
                <a:gd name="T0" fmla="*/ 1614 w 1722"/>
                <a:gd name="T1" fmla="*/ 33 h 66"/>
                <a:gd name="T2" fmla="*/ 1614 w 1722"/>
                <a:gd name="T3" fmla="*/ 33 h 66"/>
                <a:gd name="T4" fmla="*/ 0 w 1722"/>
                <a:gd name="T5" fmla="*/ 0 h 66"/>
                <a:gd name="T6" fmla="*/ 0 w 1722"/>
                <a:gd name="T7" fmla="*/ 33 h 66"/>
                <a:gd name="T8" fmla="*/ 1614 w 1722"/>
                <a:gd name="T9" fmla="*/ 33 h 66"/>
                <a:gd name="T10" fmla="*/ 1614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10" name="Freeform 8"/>
            <p:cNvSpPr>
              <a:spLocks/>
            </p:cNvSpPr>
            <p:nvPr/>
          </p:nvSpPr>
          <p:spPr bwMode="hidden">
            <a:xfrm>
              <a:off x="4784" y="3702"/>
              <a:ext cx="974" cy="101"/>
            </a:xfrm>
            <a:custGeom>
              <a:avLst/>
              <a:gdLst>
                <a:gd name="T0" fmla="*/ 921 w 975"/>
                <a:gd name="T1" fmla="*/ 48 h 101"/>
                <a:gd name="T2" fmla="*/ 921 w 975"/>
                <a:gd name="T3" fmla="*/ 0 h 101"/>
                <a:gd name="T4" fmla="*/ 0 w 975"/>
                <a:gd name="T5" fmla="*/ 24 h 101"/>
                <a:gd name="T6" fmla="*/ 0 w 975"/>
                <a:gd name="T7" fmla="*/ 101 h 101"/>
                <a:gd name="T8" fmla="*/ 921 w 975"/>
                <a:gd name="T9" fmla="*/ 48 h 101"/>
                <a:gd name="T10" fmla="*/ 92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1" name="Freeform 9"/>
            <p:cNvSpPr>
              <a:spLocks/>
            </p:cNvSpPr>
            <p:nvPr/>
          </p:nvSpPr>
          <p:spPr bwMode="hidden">
            <a:xfrm>
              <a:off x="3619" y="3815"/>
              <a:ext cx="2139" cy="198"/>
            </a:xfrm>
            <a:custGeom>
              <a:avLst/>
              <a:gdLst>
                <a:gd name="T0" fmla="*/ 2033 w 2141"/>
                <a:gd name="T1" fmla="*/ 0 h 198"/>
                <a:gd name="T2" fmla="*/ 0 w 2141"/>
                <a:gd name="T3" fmla="*/ 156 h 198"/>
                <a:gd name="T4" fmla="*/ 0 w 2141"/>
                <a:gd name="T5" fmla="*/ 198 h 198"/>
                <a:gd name="T6" fmla="*/ 2033 w 2141"/>
                <a:gd name="T7" fmla="*/ 0 h 198"/>
                <a:gd name="T8" fmla="*/ 20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 name="Freeform 11"/>
            <p:cNvSpPr>
              <a:spLocks/>
            </p:cNvSpPr>
            <p:nvPr/>
          </p:nvSpPr>
          <p:spPr bwMode="hidden">
            <a:xfrm>
              <a:off x="2097" y="4043"/>
              <a:ext cx="2514" cy="276"/>
            </a:xfrm>
            <a:custGeom>
              <a:avLst/>
              <a:gdLst>
                <a:gd name="T0" fmla="*/ 2045 w 2517"/>
                <a:gd name="T1" fmla="*/ 276 h 276"/>
                <a:gd name="T2" fmla="*/ 2355 w 2517"/>
                <a:gd name="T3" fmla="*/ 204 h 276"/>
                <a:gd name="T4" fmla="*/ 2098 w 2517"/>
                <a:gd name="T5" fmla="*/ 0 h 276"/>
                <a:gd name="T6" fmla="*/ 0 w 2517"/>
                <a:gd name="T7" fmla="*/ 276 h 276"/>
                <a:gd name="T8" fmla="*/ 2045 w 2517"/>
                <a:gd name="T9" fmla="*/ 276 h 276"/>
                <a:gd name="T10" fmla="*/ 204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5" name="Freeform 13"/>
            <p:cNvSpPr>
              <a:spLocks/>
            </p:cNvSpPr>
            <p:nvPr/>
          </p:nvSpPr>
          <p:spPr bwMode="hidden">
            <a:xfrm>
              <a:off x="5030" y="3151"/>
              <a:ext cx="728" cy="240"/>
            </a:xfrm>
            <a:custGeom>
              <a:avLst/>
              <a:gdLst>
                <a:gd name="T0" fmla="*/ 675 w 729"/>
                <a:gd name="T1" fmla="*/ 240 h 240"/>
                <a:gd name="T2" fmla="*/ 0 w 729"/>
                <a:gd name="T3" fmla="*/ 0 h 240"/>
                <a:gd name="T4" fmla="*/ 0 w 729"/>
                <a:gd name="T5" fmla="*/ 6 h 240"/>
                <a:gd name="T6" fmla="*/ 675 w 729"/>
                <a:gd name="T7" fmla="*/ 240 h 240"/>
                <a:gd name="T8" fmla="*/ 67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 name="Freeform 15"/>
            <p:cNvSpPr>
              <a:spLocks/>
            </p:cNvSpPr>
            <p:nvPr/>
          </p:nvSpPr>
          <p:spPr bwMode="hidden">
            <a:xfrm>
              <a:off x="5030" y="3049"/>
              <a:ext cx="728" cy="318"/>
            </a:xfrm>
            <a:custGeom>
              <a:avLst/>
              <a:gdLst>
                <a:gd name="T0" fmla="*/ 675 w 729"/>
                <a:gd name="T1" fmla="*/ 318 h 318"/>
                <a:gd name="T2" fmla="*/ 675 w 729"/>
                <a:gd name="T3" fmla="*/ 312 h 318"/>
                <a:gd name="T4" fmla="*/ 0 w 729"/>
                <a:gd name="T5" fmla="*/ 0 h 318"/>
                <a:gd name="T6" fmla="*/ 0 w 729"/>
                <a:gd name="T7" fmla="*/ 54 h 318"/>
                <a:gd name="T8" fmla="*/ 675 w 729"/>
                <a:gd name="T9" fmla="*/ 318 h 318"/>
                <a:gd name="T10" fmla="*/ 67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25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grpSp>
      <p:sp>
        <p:nvSpPr>
          <p:cNvPr id="25092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a:t>Click to edit Master title style</a:t>
            </a:r>
          </a:p>
        </p:txBody>
      </p:sp>
      <p:sp>
        <p:nvSpPr>
          <p:cNvPr id="25092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sz="3600"/>
            </a:lvl1pPr>
          </a:lstStyle>
          <a:p>
            <a:pPr lvl="0"/>
            <a:r>
              <a:rPr lang="en-US" noProof="0"/>
              <a:t>Click to edit Master subtitle style</a:t>
            </a:r>
          </a:p>
        </p:txBody>
      </p:sp>
      <p:sp>
        <p:nvSpPr>
          <p:cNvPr id="44" name="Rectangle 44"/>
          <p:cNvSpPr>
            <a:spLocks noGrp="1" noChangeArrowheads="1"/>
          </p:cNvSpPr>
          <p:nvPr>
            <p:ph type="dt" sz="quarter" idx="10"/>
          </p:nvPr>
        </p:nvSpPr>
        <p:spPr/>
        <p:txBody>
          <a:bodyPr/>
          <a:lstStyle>
            <a:lvl1pPr algn="ctr">
              <a:defRPr b="1">
                <a:latin typeface="Arial"/>
                <a:ea typeface="ＭＳ Ｐゴシック"/>
              </a:defRPr>
            </a:lvl1pPr>
          </a:lstStyle>
          <a:p>
            <a:pPr>
              <a:defRPr/>
            </a:pPr>
            <a:endParaRPr lang="en-US"/>
          </a:p>
        </p:txBody>
      </p:sp>
      <p:sp>
        <p:nvSpPr>
          <p:cNvPr id="4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115F27B7-F7D8-554F-8CEF-D31F0005C0A2}" type="slidenum">
              <a:rPr lang="en-US"/>
              <a:pPr>
                <a:defRPr/>
              </a:pPr>
              <a:t>‹#›</a:t>
            </a:fld>
            <a:endParaRPr lang="en-US"/>
          </a:p>
        </p:txBody>
      </p:sp>
    </p:spTree>
    <p:extLst>
      <p:ext uri="{BB962C8B-B14F-4D97-AF65-F5344CB8AC3E}">
        <p14:creationId xmlns:p14="http://schemas.microsoft.com/office/powerpoint/2010/main" val="34084525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C62A4D37-6D7E-D44E-9103-D611F0ED5498}" type="slidenum">
              <a:rPr lang="en-US"/>
              <a:pPr>
                <a:defRPr/>
              </a:pPr>
              <a:t>‹#›</a:t>
            </a:fld>
            <a:endParaRPr lang="en-US"/>
          </a:p>
        </p:txBody>
      </p:sp>
    </p:spTree>
    <p:extLst>
      <p:ext uri="{BB962C8B-B14F-4D97-AF65-F5344CB8AC3E}">
        <p14:creationId xmlns:p14="http://schemas.microsoft.com/office/powerpoint/2010/main" val="23571226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4F8A4805-485B-E249-B2B3-E2024527E6A8}" type="slidenum">
              <a:rPr lang="en-US"/>
              <a:pPr>
                <a:defRPr/>
              </a:pPr>
              <a:t>‹#›</a:t>
            </a:fld>
            <a:endParaRPr lang="en-US"/>
          </a:p>
        </p:txBody>
      </p:sp>
    </p:spTree>
    <p:extLst>
      <p:ext uri="{BB962C8B-B14F-4D97-AF65-F5344CB8AC3E}">
        <p14:creationId xmlns:p14="http://schemas.microsoft.com/office/powerpoint/2010/main" val="1410323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DDCB11EF-7A50-C44D-AD6D-D5774FE7AF37}" type="slidenum">
              <a:rPr lang="en-US"/>
              <a:pPr>
                <a:defRPr/>
              </a:pPr>
              <a:t>‹#›</a:t>
            </a:fld>
            <a:endParaRPr lang="en-US"/>
          </a:p>
        </p:txBody>
      </p:sp>
    </p:spTree>
    <p:extLst>
      <p:ext uri="{BB962C8B-B14F-4D97-AF65-F5344CB8AC3E}">
        <p14:creationId xmlns:p14="http://schemas.microsoft.com/office/powerpoint/2010/main" val="10849578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8"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9"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FBDF6545-186C-A442-A08E-6136B74609F0}" type="slidenum">
              <a:rPr lang="en-US"/>
              <a:pPr>
                <a:defRPr/>
              </a:pPr>
              <a:t>‹#›</a:t>
            </a:fld>
            <a:endParaRPr lang="en-US"/>
          </a:p>
        </p:txBody>
      </p:sp>
    </p:spTree>
    <p:extLst>
      <p:ext uri="{BB962C8B-B14F-4D97-AF65-F5344CB8AC3E}">
        <p14:creationId xmlns:p14="http://schemas.microsoft.com/office/powerpoint/2010/main" val="24564234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4"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5"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C913880B-FDAF-DD4F-9C19-D936A5A61B35}" type="slidenum">
              <a:rPr lang="en-US"/>
              <a:pPr>
                <a:defRPr/>
              </a:pPr>
              <a:t>‹#›</a:t>
            </a:fld>
            <a:endParaRPr lang="en-US"/>
          </a:p>
        </p:txBody>
      </p:sp>
    </p:spTree>
    <p:extLst>
      <p:ext uri="{BB962C8B-B14F-4D97-AF65-F5344CB8AC3E}">
        <p14:creationId xmlns:p14="http://schemas.microsoft.com/office/powerpoint/2010/main" val="27155898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3"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4"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3D1A7FFB-A845-B44D-A286-360B09EEF58B}" type="slidenum">
              <a:rPr lang="en-US"/>
              <a:pPr>
                <a:defRPr/>
              </a:pPr>
              <a:t>‹#›</a:t>
            </a:fld>
            <a:endParaRPr lang="en-US"/>
          </a:p>
        </p:txBody>
      </p:sp>
    </p:spTree>
    <p:extLst>
      <p:ext uri="{BB962C8B-B14F-4D97-AF65-F5344CB8AC3E}">
        <p14:creationId xmlns:p14="http://schemas.microsoft.com/office/powerpoint/2010/main" val="204860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58EB6B-C4EE-A442-9C95-D4808D97E7E3}" type="slidenum">
              <a:rPr lang="en-US"/>
              <a:pPr>
                <a:defRPr/>
              </a:pPr>
              <a:t>‹#›</a:t>
            </a:fld>
            <a:endParaRPr lang="en-US"/>
          </a:p>
        </p:txBody>
      </p:sp>
    </p:spTree>
    <p:extLst>
      <p:ext uri="{BB962C8B-B14F-4D97-AF65-F5344CB8AC3E}">
        <p14:creationId xmlns:p14="http://schemas.microsoft.com/office/powerpoint/2010/main" val="19630947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DCA79EAF-C55B-7842-8E51-7158B23DD353}" type="slidenum">
              <a:rPr lang="en-US"/>
              <a:pPr>
                <a:defRPr/>
              </a:pPr>
              <a:t>‹#›</a:t>
            </a:fld>
            <a:endParaRPr lang="en-US"/>
          </a:p>
        </p:txBody>
      </p:sp>
    </p:spTree>
    <p:extLst>
      <p:ext uri="{BB962C8B-B14F-4D97-AF65-F5344CB8AC3E}">
        <p14:creationId xmlns:p14="http://schemas.microsoft.com/office/powerpoint/2010/main" val="10640335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D8AE0AD5-47E4-BD49-8AF8-E39AF75FAFAE}" type="slidenum">
              <a:rPr lang="en-US"/>
              <a:pPr>
                <a:defRPr/>
              </a:pPr>
              <a:t>‹#›</a:t>
            </a:fld>
            <a:endParaRPr lang="en-US"/>
          </a:p>
        </p:txBody>
      </p:sp>
    </p:spTree>
    <p:extLst>
      <p:ext uri="{BB962C8B-B14F-4D97-AF65-F5344CB8AC3E}">
        <p14:creationId xmlns:p14="http://schemas.microsoft.com/office/powerpoint/2010/main" val="2010505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8FC8EAD8-3FFE-ED4A-8ADF-12E495E90F73}" type="slidenum">
              <a:rPr lang="en-US"/>
              <a:pPr>
                <a:defRPr/>
              </a:pPr>
              <a:t>‹#›</a:t>
            </a:fld>
            <a:endParaRPr lang="en-US"/>
          </a:p>
        </p:txBody>
      </p:sp>
    </p:spTree>
    <p:extLst>
      <p:ext uri="{BB962C8B-B14F-4D97-AF65-F5344CB8AC3E}">
        <p14:creationId xmlns:p14="http://schemas.microsoft.com/office/powerpoint/2010/main" val="24104114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93BF56D8-C456-C940-BC3C-363AA7063F20}" type="slidenum">
              <a:rPr lang="en-US"/>
              <a:pPr>
                <a:defRPr/>
              </a:pPr>
              <a:t>‹#›</a:t>
            </a:fld>
            <a:endParaRPr lang="en-US"/>
          </a:p>
        </p:txBody>
      </p:sp>
    </p:spTree>
    <p:extLst>
      <p:ext uri="{BB962C8B-B14F-4D97-AF65-F5344CB8AC3E}">
        <p14:creationId xmlns:p14="http://schemas.microsoft.com/office/powerpoint/2010/main" val="15732648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2626" name="Rectangle 1026"/>
          <p:cNvSpPr>
            <a:spLocks noGrp="1" noChangeArrowheads="1"/>
          </p:cNvSpPr>
          <p:nvPr>
            <p:ph type="ctrTitle"/>
          </p:nvPr>
        </p:nvSpPr>
        <p:spPr>
          <a:xfrm>
            <a:off x="1752600" y="1828800"/>
            <a:ext cx="6400800" cy="1905000"/>
          </a:xfrm>
        </p:spPr>
        <p:txBody>
          <a:bodyPr/>
          <a:lstStyle>
            <a:lvl1pPr>
              <a:defRPr sz="5400"/>
            </a:lvl1pPr>
          </a:lstStyle>
          <a:p>
            <a:r>
              <a:rPr lang="en-US"/>
              <a:t>Click to edit Master title style</a:t>
            </a:r>
          </a:p>
        </p:txBody>
      </p:sp>
      <p:sp>
        <p:nvSpPr>
          <p:cNvPr id="922627" name="Rectangle 1027"/>
          <p:cNvSpPr>
            <a:spLocks noGrp="1" noChangeArrowheads="1"/>
          </p:cNvSpPr>
          <p:nvPr>
            <p:ph type="subTitle" idx="1"/>
          </p:nvPr>
        </p:nvSpPr>
        <p:spPr>
          <a:xfrm>
            <a:off x="2249488" y="4191000"/>
            <a:ext cx="5408612" cy="1752600"/>
          </a:xfrm>
        </p:spPr>
        <p:txBody>
          <a:bodyPr/>
          <a:lstStyle>
            <a:lvl1pPr marL="0" indent="0" algn="ctr">
              <a:buFont typeface="Wingdings" pitchFamily="-109" charset="2"/>
              <a:buNone/>
              <a:defRPr sz="2800"/>
            </a:lvl1pPr>
          </a:lstStyle>
          <a:p>
            <a:r>
              <a:rPr lang="en-US"/>
              <a:t>Click to edit Master subtitle style</a:t>
            </a:r>
          </a:p>
        </p:txBody>
      </p:sp>
      <p:sp>
        <p:nvSpPr>
          <p:cNvPr id="4" name="Rectangle 1028"/>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29"/>
          <p:cNvSpPr>
            <a:spLocks noGrp="1" noChangeArrowheads="1"/>
          </p:cNvSpPr>
          <p:nvPr>
            <p:ph type="ftr" sz="quarter" idx="11"/>
          </p:nvPr>
        </p:nvSpPr>
        <p:spPr>
          <a:xfrm>
            <a:off x="3124200" y="6248400"/>
            <a:ext cx="3276600" cy="457200"/>
          </a:xfrm>
        </p:spPr>
        <p:txBody>
          <a:bodyPr/>
          <a:lstStyle>
            <a:lvl1pPr algn="l">
              <a:defRPr/>
            </a:lvl1pPr>
          </a:lstStyle>
          <a:p>
            <a:pPr>
              <a:defRPr/>
            </a:pPr>
            <a:endParaRPr lang="en-US"/>
          </a:p>
        </p:txBody>
      </p:sp>
      <p:sp>
        <p:nvSpPr>
          <p:cNvPr id="6" name="Rectangle 1030"/>
          <p:cNvSpPr>
            <a:spLocks noGrp="1" noChangeArrowheads="1"/>
          </p:cNvSpPr>
          <p:nvPr>
            <p:ph type="sldNum" sz="quarter" idx="12"/>
          </p:nvPr>
        </p:nvSpPr>
        <p:spPr>
          <a:xfrm>
            <a:off x="6934200" y="6248400"/>
            <a:ext cx="1905000" cy="457200"/>
          </a:xfrm>
        </p:spPr>
        <p:txBody>
          <a:bodyPr/>
          <a:lstStyle>
            <a:lvl1pPr>
              <a:defRPr/>
            </a:lvl1pPr>
          </a:lstStyle>
          <a:p>
            <a:pPr>
              <a:defRPr/>
            </a:pPr>
            <a:fld id="{572F3A46-0821-0F47-BC2C-6694E41C2028}" type="slidenum">
              <a:rPr lang="en-US"/>
              <a:pPr>
                <a:defRPr/>
              </a:pPr>
              <a:t>‹#›</a:t>
            </a:fld>
            <a:endParaRPr lang="en-US"/>
          </a:p>
        </p:txBody>
      </p:sp>
    </p:spTree>
    <p:extLst>
      <p:ext uri="{BB962C8B-B14F-4D97-AF65-F5344CB8AC3E}">
        <p14:creationId xmlns:p14="http://schemas.microsoft.com/office/powerpoint/2010/main" val="32541061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defRPr/>
            </a:lvl1pPr>
          </a:lstStyle>
          <a:p>
            <a:pPr>
              <a:defRPr/>
            </a:pPr>
            <a:endParaRPr lang="en-US"/>
          </a:p>
        </p:txBody>
      </p:sp>
      <p:sp>
        <p:nvSpPr>
          <p:cNvPr id="5" name="Rectangle 1029"/>
          <p:cNvSpPr>
            <a:spLocks noGrp="1" noChangeArrowheads="1"/>
          </p:cNvSpPr>
          <p:nvPr>
            <p:ph type="ftr" sz="quarter" idx="11"/>
          </p:nvPr>
        </p:nvSpPr>
        <p:spPr/>
        <p:txBody>
          <a:bodyPr/>
          <a:lstStyle>
            <a:lvl1pPr algn="l">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3227E552-0C97-2C48-BCA9-205C2AF46A52}" type="slidenum">
              <a:rPr lang="en-US"/>
              <a:pPr>
                <a:defRPr/>
              </a:pPr>
              <a:t>‹#›</a:t>
            </a:fld>
            <a:endParaRPr lang="en-US"/>
          </a:p>
        </p:txBody>
      </p:sp>
    </p:spTree>
    <p:extLst>
      <p:ext uri="{BB962C8B-B14F-4D97-AF65-F5344CB8AC3E}">
        <p14:creationId xmlns:p14="http://schemas.microsoft.com/office/powerpoint/2010/main" val="95329984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a:defRPr/>
            </a:lvl1pPr>
          </a:lstStyle>
          <a:p>
            <a:pPr>
              <a:defRPr/>
            </a:pPr>
            <a:endParaRPr lang="en-US"/>
          </a:p>
        </p:txBody>
      </p:sp>
      <p:sp>
        <p:nvSpPr>
          <p:cNvPr id="5" name="Rectangle 1029"/>
          <p:cNvSpPr>
            <a:spLocks noGrp="1" noChangeArrowheads="1"/>
          </p:cNvSpPr>
          <p:nvPr>
            <p:ph type="ftr" sz="quarter" idx="11"/>
          </p:nvPr>
        </p:nvSpPr>
        <p:spPr/>
        <p:txBody>
          <a:bodyPr/>
          <a:lstStyle>
            <a:lvl1pPr algn="l">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4AD43375-28E5-FD47-AB88-FC7AA516821E}" type="slidenum">
              <a:rPr lang="en-US"/>
              <a:pPr>
                <a:defRPr/>
              </a:pPr>
              <a:t>‹#›</a:t>
            </a:fld>
            <a:endParaRPr lang="en-US"/>
          </a:p>
        </p:txBody>
      </p:sp>
    </p:spTree>
    <p:extLst>
      <p:ext uri="{BB962C8B-B14F-4D97-AF65-F5344CB8AC3E}">
        <p14:creationId xmlns:p14="http://schemas.microsoft.com/office/powerpoint/2010/main" val="83108203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a:defRPr/>
            </a:lvl1pPr>
          </a:lstStyle>
          <a:p>
            <a:pPr>
              <a:defRPr/>
            </a:pPr>
            <a:endParaRPr lang="en-US"/>
          </a:p>
        </p:txBody>
      </p:sp>
      <p:sp>
        <p:nvSpPr>
          <p:cNvPr id="6" name="Rectangle 1029"/>
          <p:cNvSpPr>
            <a:spLocks noGrp="1" noChangeArrowheads="1"/>
          </p:cNvSpPr>
          <p:nvPr>
            <p:ph type="ftr" sz="quarter" idx="11"/>
          </p:nvPr>
        </p:nvSpPr>
        <p:spPr/>
        <p:txBody>
          <a:bodyPr/>
          <a:lstStyle>
            <a:lvl1pPr algn="l">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vl1pPr>
          </a:lstStyle>
          <a:p>
            <a:pPr>
              <a:defRPr/>
            </a:pPr>
            <a:fld id="{B1356484-D6D8-AD4C-9C0E-C338B041B0FE}" type="slidenum">
              <a:rPr lang="en-US"/>
              <a:pPr>
                <a:defRPr/>
              </a:pPr>
              <a:t>‹#›</a:t>
            </a:fld>
            <a:endParaRPr lang="en-US"/>
          </a:p>
        </p:txBody>
      </p:sp>
    </p:spTree>
    <p:extLst>
      <p:ext uri="{BB962C8B-B14F-4D97-AF65-F5344CB8AC3E}">
        <p14:creationId xmlns:p14="http://schemas.microsoft.com/office/powerpoint/2010/main" val="4163697242"/>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a:defRPr/>
            </a:lvl1pPr>
          </a:lstStyle>
          <a:p>
            <a:pPr>
              <a:defRPr/>
            </a:pPr>
            <a:endParaRPr lang="en-US"/>
          </a:p>
        </p:txBody>
      </p:sp>
      <p:sp>
        <p:nvSpPr>
          <p:cNvPr id="8" name="Rectangle 1029"/>
          <p:cNvSpPr>
            <a:spLocks noGrp="1" noChangeArrowheads="1"/>
          </p:cNvSpPr>
          <p:nvPr>
            <p:ph type="ftr" sz="quarter" idx="11"/>
          </p:nvPr>
        </p:nvSpPr>
        <p:spPr/>
        <p:txBody>
          <a:bodyPr/>
          <a:lstStyle>
            <a:lvl1pPr algn="l">
              <a:defRPr/>
            </a:lvl1pPr>
          </a:lstStyle>
          <a:p>
            <a:pPr>
              <a:defRPr/>
            </a:pPr>
            <a:endParaRPr lang="en-US"/>
          </a:p>
        </p:txBody>
      </p:sp>
      <p:sp>
        <p:nvSpPr>
          <p:cNvPr id="9" name="Rectangle 1030"/>
          <p:cNvSpPr>
            <a:spLocks noGrp="1" noChangeArrowheads="1"/>
          </p:cNvSpPr>
          <p:nvPr>
            <p:ph type="sldNum" sz="quarter" idx="12"/>
          </p:nvPr>
        </p:nvSpPr>
        <p:spPr/>
        <p:txBody>
          <a:bodyPr/>
          <a:lstStyle>
            <a:lvl1pPr>
              <a:defRPr/>
            </a:lvl1pPr>
          </a:lstStyle>
          <a:p>
            <a:pPr>
              <a:defRPr/>
            </a:pPr>
            <a:fld id="{8525BA08-4325-2A49-8F17-CB36CFEC8B1C}" type="slidenum">
              <a:rPr lang="en-US"/>
              <a:pPr>
                <a:defRPr/>
              </a:pPr>
              <a:t>‹#›</a:t>
            </a:fld>
            <a:endParaRPr lang="en-US"/>
          </a:p>
        </p:txBody>
      </p:sp>
    </p:spTree>
    <p:extLst>
      <p:ext uri="{BB962C8B-B14F-4D97-AF65-F5344CB8AC3E}">
        <p14:creationId xmlns:p14="http://schemas.microsoft.com/office/powerpoint/2010/main" val="3805318387"/>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a:defRPr/>
            </a:lvl1pPr>
          </a:lstStyle>
          <a:p>
            <a:pPr>
              <a:defRPr/>
            </a:pPr>
            <a:endParaRPr lang="en-US"/>
          </a:p>
        </p:txBody>
      </p:sp>
      <p:sp>
        <p:nvSpPr>
          <p:cNvPr id="4" name="Rectangle 1029"/>
          <p:cNvSpPr>
            <a:spLocks noGrp="1" noChangeArrowheads="1"/>
          </p:cNvSpPr>
          <p:nvPr>
            <p:ph type="ftr" sz="quarter" idx="11"/>
          </p:nvPr>
        </p:nvSpPr>
        <p:spPr/>
        <p:txBody>
          <a:bodyPr/>
          <a:lstStyle>
            <a:lvl1pPr algn="l">
              <a:defRPr/>
            </a:lvl1pPr>
          </a:lstStyle>
          <a:p>
            <a:pPr>
              <a:defRPr/>
            </a:pPr>
            <a:endParaRPr lang="en-US"/>
          </a:p>
        </p:txBody>
      </p:sp>
      <p:sp>
        <p:nvSpPr>
          <p:cNvPr id="5" name="Rectangle 1030"/>
          <p:cNvSpPr>
            <a:spLocks noGrp="1" noChangeArrowheads="1"/>
          </p:cNvSpPr>
          <p:nvPr>
            <p:ph type="sldNum" sz="quarter" idx="12"/>
          </p:nvPr>
        </p:nvSpPr>
        <p:spPr/>
        <p:txBody>
          <a:bodyPr/>
          <a:lstStyle>
            <a:lvl1pPr>
              <a:defRPr/>
            </a:lvl1pPr>
          </a:lstStyle>
          <a:p>
            <a:pPr>
              <a:defRPr/>
            </a:pPr>
            <a:fld id="{E47E3018-3F42-414E-9577-851D4BC46275}" type="slidenum">
              <a:rPr lang="en-US"/>
              <a:pPr>
                <a:defRPr/>
              </a:pPr>
              <a:t>‹#›</a:t>
            </a:fld>
            <a:endParaRPr lang="en-US"/>
          </a:p>
        </p:txBody>
      </p:sp>
    </p:spTree>
    <p:extLst>
      <p:ext uri="{BB962C8B-B14F-4D97-AF65-F5344CB8AC3E}">
        <p14:creationId xmlns:p14="http://schemas.microsoft.com/office/powerpoint/2010/main" val="18489020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666E76-DAAD-CF42-A1BC-559B5526DF63}" type="slidenum">
              <a:rPr lang="en-US"/>
              <a:pPr>
                <a:defRPr/>
              </a:pPr>
              <a:t>‹#›</a:t>
            </a:fld>
            <a:endParaRPr lang="en-US"/>
          </a:p>
        </p:txBody>
      </p:sp>
    </p:spTree>
    <p:extLst>
      <p:ext uri="{BB962C8B-B14F-4D97-AF65-F5344CB8AC3E}">
        <p14:creationId xmlns:p14="http://schemas.microsoft.com/office/powerpoint/2010/main" val="38158555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vl1pPr>
          </a:lstStyle>
          <a:p>
            <a:pPr>
              <a:defRPr/>
            </a:pPr>
            <a:endParaRPr lang="en-US"/>
          </a:p>
        </p:txBody>
      </p:sp>
      <p:sp>
        <p:nvSpPr>
          <p:cNvPr id="3" name="Rectangle 1029"/>
          <p:cNvSpPr>
            <a:spLocks noGrp="1" noChangeArrowheads="1"/>
          </p:cNvSpPr>
          <p:nvPr>
            <p:ph type="ftr" sz="quarter" idx="11"/>
          </p:nvPr>
        </p:nvSpPr>
        <p:spPr/>
        <p:txBody>
          <a:bodyPr/>
          <a:lstStyle>
            <a:lvl1pPr algn="l">
              <a:defRPr/>
            </a:lvl1pPr>
          </a:lstStyle>
          <a:p>
            <a:pPr>
              <a:defRPr/>
            </a:pPr>
            <a:endParaRPr lang="en-US"/>
          </a:p>
        </p:txBody>
      </p:sp>
      <p:sp>
        <p:nvSpPr>
          <p:cNvPr id="4" name="Rectangle 1030"/>
          <p:cNvSpPr>
            <a:spLocks noGrp="1" noChangeArrowheads="1"/>
          </p:cNvSpPr>
          <p:nvPr>
            <p:ph type="sldNum" sz="quarter" idx="12"/>
          </p:nvPr>
        </p:nvSpPr>
        <p:spPr/>
        <p:txBody>
          <a:bodyPr/>
          <a:lstStyle>
            <a:lvl1pPr>
              <a:defRPr/>
            </a:lvl1pPr>
          </a:lstStyle>
          <a:p>
            <a:pPr>
              <a:defRPr/>
            </a:pPr>
            <a:fld id="{D6604D93-8A0D-824E-9490-B24562CDB1E1}" type="slidenum">
              <a:rPr lang="en-US"/>
              <a:pPr>
                <a:defRPr/>
              </a:pPr>
              <a:t>‹#›</a:t>
            </a:fld>
            <a:endParaRPr lang="en-US"/>
          </a:p>
        </p:txBody>
      </p:sp>
    </p:spTree>
    <p:extLst>
      <p:ext uri="{BB962C8B-B14F-4D97-AF65-F5344CB8AC3E}">
        <p14:creationId xmlns:p14="http://schemas.microsoft.com/office/powerpoint/2010/main" val="206918788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a:defRPr/>
            </a:lvl1pPr>
          </a:lstStyle>
          <a:p>
            <a:pPr>
              <a:defRPr/>
            </a:pPr>
            <a:endParaRPr lang="en-US"/>
          </a:p>
        </p:txBody>
      </p:sp>
      <p:sp>
        <p:nvSpPr>
          <p:cNvPr id="6" name="Rectangle 1029"/>
          <p:cNvSpPr>
            <a:spLocks noGrp="1" noChangeArrowheads="1"/>
          </p:cNvSpPr>
          <p:nvPr>
            <p:ph type="ftr" sz="quarter" idx="11"/>
          </p:nvPr>
        </p:nvSpPr>
        <p:spPr/>
        <p:txBody>
          <a:bodyPr/>
          <a:lstStyle>
            <a:lvl1pPr algn="l">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vl1pPr>
          </a:lstStyle>
          <a:p>
            <a:pPr>
              <a:defRPr/>
            </a:pPr>
            <a:fld id="{0246AC23-37FE-EA4B-B83D-8985F7056407}" type="slidenum">
              <a:rPr lang="en-US"/>
              <a:pPr>
                <a:defRPr/>
              </a:pPr>
              <a:t>‹#›</a:t>
            </a:fld>
            <a:endParaRPr lang="en-US"/>
          </a:p>
        </p:txBody>
      </p:sp>
    </p:spTree>
    <p:extLst>
      <p:ext uri="{BB962C8B-B14F-4D97-AF65-F5344CB8AC3E}">
        <p14:creationId xmlns:p14="http://schemas.microsoft.com/office/powerpoint/2010/main" val="229202885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a:defRPr/>
            </a:lvl1pPr>
          </a:lstStyle>
          <a:p>
            <a:pPr>
              <a:defRPr/>
            </a:pPr>
            <a:endParaRPr lang="en-US"/>
          </a:p>
        </p:txBody>
      </p:sp>
      <p:sp>
        <p:nvSpPr>
          <p:cNvPr id="6" name="Rectangle 1029"/>
          <p:cNvSpPr>
            <a:spLocks noGrp="1" noChangeArrowheads="1"/>
          </p:cNvSpPr>
          <p:nvPr>
            <p:ph type="ftr" sz="quarter" idx="11"/>
          </p:nvPr>
        </p:nvSpPr>
        <p:spPr/>
        <p:txBody>
          <a:bodyPr/>
          <a:lstStyle>
            <a:lvl1pPr algn="l">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vl1pPr>
          </a:lstStyle>
          <a:p>
            <a:pPr>
              <a:defRPr/>
            </a:pPr>
            <a:fld id="{C30551B5-1B83-DC4F-A4F2-A766472CC1D6}" type="slidenum">
              <a:rPr lang="en-US"/>
              <a:pPr>
                <a:defRPr/>
              </a:pPr>
              <a:t>‹#›</a:t>
            </a:fld>
            <a:endParaRPr lang="en-US"/>
          </a:p>
        </p:txBody>
      </p:sp>
    </p:spTree>
    <p:extLst>
      <p:ext uri="{BB962C8B-B14F-4D97-AF65-F5344CB8AC3E}">
        <p14:creationId xmlns:p14="http://schemas.microsoft.com/office/powerpoint/2010/main" val="183724589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defRPr/>
            </a:lvl1pPr>
          </a:lstStyle>
          <a:p>
            <a:pPr>
              <a:defRPr/>
            </a:pPr>
            <a:endParaRPr lang="en-US"/>
          </a:p>
        </p:txBody>
      </p:sp>
      <p:sp>
        <p:nvSpPr>
          <p:cNvPr id="5" name="Rectangle 1029"/>
          <p:cNvSpPr>
            <a:spLocks noGrp="1" noChangeArrowheads="1"/>
          </p:cNvSpPr>
          <p:nvPr>
            <p:ph type="ftr" sz="quarter" idx="11"/>
          </p:nvPr>
        </p:nvSpPr>
        <p:spPr/>
        <p:txBody>
          <a:bodyPr/>
          <a:lstStyle>
            <a:lvl1pPr algn="l">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DE05CC64-E897-7842-AD9F-BC6A527E0544}" type="slidenum">
              <a:rPr lang="en-US"/>
              <a:pPr>
                <a:defRPr/>
              </a:pPr>
              <a:t>‹#›</a:t>
            </a:fld>
            <a:endParaRPr lang="en-US"/>
          </a:p>
        </p:txBody>
      </p:sp>
    </p:spTree>
    <p:extLst>
      <p:ext uri="{BB962C8B-B14F-4D97-AF65-F5344CB8AC3E}">
        <p14:creationId xmlns:p14="http://schemas.microsoft.com/office/powerpoint/2010/main" val="72032122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95400"/>
            <a:ext cx="17526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1295400"/>
            <a:ext cx="51054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defRPr/>
            </a:lvl1pPr>
          </a:lstStyle>
          <a:p>
            <a:pPr>
              <a:defRPr/>
            </a:pPr>
            <a:endParaRPr lang="en-US"/>
          </a:p>
        </p:txBody>
      </p:sp>
      <p:sp>
        <p:nvSpPr>
          <p:cNvPr id="5" name="Rectangle 1029"/>
          <p:cNvSpPr>
            <a:spLocks noGrp="1" noChangeArrowheads="1"/>
          </p:cNvSpPr>
          <p:nvPr>
            <p:ph type="ftr" sz="quarter" idx="11"/>
          </p:nvPr>
        </p:nvSpPr>
        <p:spPr/>
        <p:txBody>
          <a:bodyPr/>
          <a:lstStyle>
            <a:lvl1pPr algn="l">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523E45B4-9DA5-C747-9576-7158D3EDE56C}" type="slidenum">
              <a:rPr lang="en-US"/>
              <a:pPr>
                <a:defRPr/>
              </a:pPr>
              <a:t>‹#›</a:t>
            </a:fld>
            <a:endParaRPr lang="en-US"/>
          </a:p>
        </p:txBody>
      </p:sp>
    </p:spTree>
    <p:extLst>
      <p:ext uri="{BB962C8B-B14F-4D97-AF65-F5344CB8AC3E}">
        <p14:creationId xmlns:p14="http://schemas.microsoft.com/office/powerpoint/2010/main" val="1406033374"/>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8" name="Freeform 6"/>
            <p:cNvSpPr>
              <a:spLocks/>
            </p:cNvSpPr>
            <p:nvPr/>
          </p:nvSpPr>
          <p:spPr bwMode="hidden">
            <a:xfrm>
              <a:off x="4038" y="3577"/>
              <a:ext cx="1720" cy="65"/>
            </a:xfrm>
            <a:custGeom>
              <a:avLst/>
              <a:gdLst>
                <a:gd name="T0" fmla="*/ 1696 w 1722"/>
                <a:gd name="T1" fmla="*/ 53 h 66"/>
                <a:gd name="T2" fmla="*/ 1696 w 1722"/>
                <a:gd name="T3" fmla="*/ 47 h 66"/>
                <a:gd name="T4" fmla="*/ 0 w 1722"/>
                <a:gd name="T5" fmla="*/ 0 h 66"/>
                <a:gd name="T6" fmla="*/ 0 w 1722"/>
                <a:gd name="T7" fmla="*/ 35 h 66"/>
                <a:gd name="T8" fmla="*/ 1696 w 1722"/>
                <a:gd name="T9" fmla="*/ 53 h 66"/>
                <a:gd name="T10" fmla="*/ 1696 w 1722"/>
                <a:gd name="T11" fmla="*/ 5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10" name="Freeform 8"/>
            <p:cNvSpPr>
              <a:spLocks/>
            </p:cNvSpPr>
            <p:nvPr/>
          </p:nvSpPr>
          <p:spPr bwMode="hidden">
            <a:xfrm>
              <a:off x="4784" y="3702"/>
              <a:ext cx="974" cy="101"/>
            </a:xfrm>
            <a:custGeom>
              <a:avLst/>
              <a:gdLst>
                <a:gd name="T0" fmla="*/ 962 w 975"/>
                <a:gd name="T1" fmla="*/ 48 h 101"/>
                <a:gd name="T2" fmla="*/ 962 w 975"/>
                <a:gd name="T3" fmla="*/ 0 h 101"/>
                <a:gd name="T4" fmla="*/ 0 w 975"/>
                <a:gd name="T5" fmla="*/ 24 h 101"/>
                <a:gd name="T6" fmla="*/ 0 w 975"/>
                <a:gd name="T7" fmla="*/ 101 h 101"/>
                <a:gd name="T8" fmla="*/ 962 w 975"/>
                <a:gd name="T9" fmla="*/ 48 h 101"/>
                <a:gd name="T10" fmla="*/ 96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1" name="Freeform 9"/>
            <p:cNvSpPr>
              <a:spLocks/>
            </p:cNvSpPr>
            <p:nvPr/>
          </p:nvSpPr>
          <p:spPr bwMode="hidden">
            <a:xfrm>
              <a:off x="3619" y="3815"/>
              <a:ext cx="2139" cy="198"/>
            </a:xfrm>
            <a:custGeom>
              <a:avLst/>
              <a:gdLst>
                <a:gd name="T0" fmla="*/ 2115 w 2141"/>
                <a:gd name="T1" fmla="*/ 0 h 198"/>
                <a:gd name="T2" fmla="*/ 0 w 2141"/>
                <a:gd name="T3" fmla="*/ 156 h 198"/>
                <a:gd name="T4" fmla="*/ 0 w 2141"/>
                <a:gd name="T5" fmla="*/ 198 h 198"/>
                <a:gd name="T6" fmla="*/ 2115 w 2141"/>
                <a:gd name="T7" fmla="*/ 0 h 198"/>
                <a:gd name="T8" fmla="*/ 211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 name="Freeform 11"/>
            <p:cNvSpPr>
              <a:spLocks/>
            </p:cNvSpPr>
            <p:nvPr/>
          </p:nvSpPr>
          <p:spPr bwMode="hidden">
            <a:xfrm>
              <a:off x="2097" y="4043"/>
              <a:ext cx="2514" cy="276"/>
            </a:xfrm>
            <a:custGeom>
              <a:avLst/>
              <a:gdLst>
                <a:gd name="T0" fmla="*/ 2143 w 2517"/>
                <a:gd name="T1" fmla="*/ 276 h 276"/>
                <a:gd name="T2" fmla="*/ 2478 w 2517"/>
                <a:gd name="T3" fmla="*/ 204 h 276"/>
                <a:gd name="T4" fmla="*/ 2221 w 2517"/>
                <a:gd name="T5" fmla="*/ 0 h 276"/>
                <a:gd name="T6" fmla="*/ 0 w 2517"/>
                <a:gd name="T7" fmla="*/ 276 h 276"/>
                <a:gd name="T8" fmla="*/ 2143 w 2517"/>
                <a:gd name="T9" fmla="*/ 276 h 276"/>
                <a:gd name="T10" fmla="*/ 214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5" name="Freeform 13"/>
            <p:cNvSpPr>
              <a:spLocks/>
            </p:cNvSpPr>
            <p:nvPr/>
          </p:nvSpPr>
          <p:spPr bwMode="hidden">
            <a:xfrm>
              <a:off x="5030" y="3151"/>
              <a:ext cx="728" cy="240"/>
            </a:xfrm>
            <a:custGeom>
              <a:avLst/>
              <a:gdLst>
                <a:gd name="T0" fmla="*/ 716 w 729"/>
                <a:gd name="T1" fmla="*/ 240 h 240"/>
                <a:gd name="T2" fmla="*/ 0 w 729"/>
                <a:gd name="T3" fmla="*/ 0 h 240"/>
                <a:gd name="T4" fmla="*/ 0 w 729"/>
                <a:gd name="T5" fmla="*/ 6 h 240"/>
                <a:gd name="T6" fmla="*/ 716 w 729"/>
                <a:gd name="T7" fmla="*/ 240 h 240"/>
                <a:gd name="T8" fmla="*/ 71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 name="Freeform 15"/>
            <p:cNvSpPr>
              <a:spLocks/>
            </p:cNvSpPr>
            <p:nvPr/>
          </p:nvSpPr>
          <p:spPr bwMode="hidden">
            <a:xfrm>
              <a:off x="5030" y="3049"/>
              <a:ext cx="728" cy="318"/>
            </a:xfrm>
            <a:custGeom>
              <a:avLst/>
              <a:gdLst>
                <a:gd name="T0" fmla="*/ 716 w 729"/>
                <a:gd name="T1" fmla="*/ 318 h 318"/>
                <a:gd name="T2" fmla="*/ 716 w 729"/>
                <a:gd name="T3" fmla="*/ 312 h 318"/>
                <a:gd name="T4" fmla="*/ 0 w 729"/>
                <a:gd name="T5" fmla="*/ 0 h 318"/>
                <a:gd name="T6" fmla="*/ 0 w 729"/>
                <a:gd name="T7" fmla="*/ 54 h 318"/>
                <a:gd name="T8" fmla="*/ 716 w 729"/>
                <a:gd name="T9" fmla="*/ 318 h 318"/>
                <a:gd name="T10" fmla="*/ 71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29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grpSp>
      <p:sp>
        <p:nvSpPr>
          <p:cNvPr id="25092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a:t>Click to edit Master title style</a:t>
            </a:r>
          </a:p>
        </p:txBody>
      </p:sp>
      <p:sp>
        <p:nvSpPr>
          <p:cNvPr id="25092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sz="3600"/>
            </a:lvl1pPr>
          </a:lstStyle>
          <a:p>
            <a:pPr lvl="0"/>
            <a:r>
              <a:rPr lang="en-US" noProof="0"/>
              <a:t>Click to edit Master subtitle style</a:t>
            </a:r>
          </a:p>
        </p:txBody>
      </p:sp>
      <p:sp>
        <p:nvSpPr>
          <p:cNvPr id="44" name="Rectangle 44"/>
          <p:cNvSpPr>
            <a:spLocks noGrp="1" noChangeArrowheads="1"/>
          </p:cNvSpPr>
          <p:nvPr>
            <p:ph type="dt" sz="quarter" idx="10"/>
          </p:nvPr>
        </p:nvSpPr>
        <p:spPr/>
        <p:txBody>
          <a:bodyPr/>
          <a:lstStyle>
            <a:lvl1pPr algn="ctr">
              <a:defRPr b="1">
                <a:latin typeface="Arial"/>
                <a:ea typeface="ＭＳ Ｐゴシック"/>
              </a:defRPr>
            </a:lvl1pPr>
          </a:lstStyle>
          <a:p>
            <a:pPr>
              <a:defRPr/>
            </a:pPr>
            <a:endParaRPr lang="en-US"/>
          </a:p>
        </p:txBody>
      </p:sp>
      <p:sp>
        <p:nvSpPr>
          <p:cNvPr id="4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89218EC4-0D93-4C48-9285-29016603D01D}" type="slidenum">
              <a:rPr lang="en-US"/>
              <a:pPr>
                <a:defRPr/>
              </a:pPr>
              <a:t>‹#›</a:t>
            </a:fld>
            <a:endParaRPr lang="en-US"/>
          </a:p>
        </p:txBody>
      </p:sp>
    </p:spTree>
    <p:extLst>
      <p:ext uri="{BB962C8B-B14F-4D97-AF65-F5344CB8AC3E}">
        <p14:creationId xmlns:p14="http://schemas.microsoft.com/office/powerpoint/2010/main" val="5539662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0CA56BD0-F032-5443-82C9-023E2E71F99A}" type="slidenum">
              <a:rPr lang="en-US"/>
              <a:pPr>
                <a:defRPr/>
              </a:pPr>
              <a:t>‹#›</a:t>
            </a:fld>
            <a:endParaRPr lang="en-US"/>
          </a:p>
        </p:txBody>
      </p:sp>
    </p:spTree>
    <p:extLst>
      <p:ext uri="{BB962C8B-B14F-4D97-AF65-F5344CB8AC3E}">
        <p14:creationId xmlns:p14="http://schemas.microsoft.com/office/powerpoint/2010/main" val="419085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D9031A93-7400-1441-BA19-0C73E5E5AFE0}" type="slidenum">
              <a:rPr lang="en-US"/>
              <a:pPr>
                <a:defRPr/>
              </a:pPr>
              <a:t>‹#›</a:t>
            </a:fld>
            <a:endParaRPr lang="en-US"/>
          </a:p>
        </p:txBody>
      </p:sp>
    </p:spTree>
    <p:extLst>
      <p:ext uri="{BB962C8B-B14F-4D97-AF65-F5344CB8AC3E}">
        <p14:creationId xmlns:p14="http://schemas.microsoft.com/office/powerpoint/2010/main" val="39560147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1ABB84D7-F75F-3A4B-9FCD-BA1F45DF2728}" type="slidenum">
              <a:rPr lang="en-US"/>
              <a:pPr>
                <a:defRPr/>
              </a:pPr>
              <a:t>‹#›</a:t>
            </a:fld>
            <a:endParaRPr lang="en-US"/>
          </a:p>
        </p:txBody>
      </p:sp>
    </p:spTree>
    <p:extLst>
      <p:ext uri="{BB962C8B-B14F-4D97-AF65-F5344CB8AC3E}">
        <p14:creationId xmlns:p14="http://schemas.microsoft.com/office/powerpoint/2010/main" val="30734762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8"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9"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4399D1BF-2E70-CC47-A4BE-EAC67858B7F8}" type="slidenum">
              <a:rPr lang="en-US"/>
              <a:pPr>
                <a:defRPr/>
              </a:pPr>
              <a:t>‹#›</a:t>
            </a:fld>
            <a:endParaRPr lang="en-US"/>
          </a:p>
        </p:txBody>
      </p:sp>
    </p:spTree>
    <p:extLst>
      <p:ext uri="{BB962C8B-B14F-4D97-AF65-F5344CB8AC3E}">
        <p14:creationId xmlns:p14="http://schemas.microsoft.com/office/powerpoint/2010/main" val="184228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560792-914C-9149-9947-5628F969421E}" type="slidenum">
              <a:rPr lang="en-US"/>
              <a:pPr>
                <a:defRPr/>
              </a:pPr>
              <a:t>‹#›</a:t>
            </a:fld>
            <a:endParaRPr lang="en-US"/>
          </a:p>
        </p:txBody>
      </p:sp>
    </p:spTree>
    <p:extLst>
      <p:ext uri="{BB962C8B-B14F-4D97-AF65-F5344CB8AC3E}">
        <p14:creationId xmlns:p14="http://schemas.microsoft.com/office/powerpoint/2010/main" val="2150687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4"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5"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0D8C8140-A513-C944-A977-81F629041E6E}" type="slidenum">
              <a:rPr lang="en-US"/>
              <a:pPr>
                <a:defRPr/>
              </a:pPr>
              <a:t>‹#›</a:t>
            </a:fld>
            <a:endParaRPr lang="en-US"/>
          </a:p>
        </p:txBody>
      </p:sp>
    </p:spTree>
    <p:extLst>
      <p:ext uri="{BB962C8B-B14F-4D97-AF65-F5344CB8AC3E}">
        <p14:creationId xmlns:p14="http://schemas.microsoft.com/office/powerpoint/2010/main" val="38674217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3"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4"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C54CD57C-A9CF-1F48-B67D-A42872574A08}" type="slidenum">
              <a:rPr lang="en-US"/>
              <a:pPr>
                <a:defRPr/>
              </a:pPr>
              <a:t>‹#›</a:t>
            </a:fld>
            <a:endParaRPr lang="en-US"/>
          </a:p>
        </p:txBody>
      </p:sp>
    </p:spTree>
    <p:extLst>
      <p:ext uri="{BB962C8B-B14F-4D97-AF65-F5344CB8AC3E}">
        <p14:creationId xmlns:p14="http://schemas.microsoft.com/office/powerpoint/2010/main" val="11190918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809958B7-F678-9843-907F-6414F74F733F}" type="slidenum">
              <a:rPr lang="en-US"/>
              <a:pPr>
                <a:defRPr/>
              </a:pPr>
              <a:t>‹#›</a:t>
            </a:fld>
            <a:endParaRPr lang="en-US"/>
          </a:p>
        </p:txBody>
      </p:sp>
    </p:spTree>
    <p:extLst>
      <p:ext uri="{BB962C8B-B14F-4D97-AF65-F5344CB8AC3E}">
        <p14:creationId xmlns:p14="http://schemas.microsoft.com/office/powerpoint/2010/main" val="37856422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560B9033-E0B2-294F-9808-757FABE72D97}" type="slidenum">
              <a:rPr lang="en-US"/>
              <a:pPr>
                <a:defRPr/>
              </a:pPr>
              <a:t>‹#›</a:t>
            </a:fld>
            <a:endParaRPr lang="en-US"/>
          </a:p>
        </p:txBody>
      </p:sp>
    </p:spTree>
    <p:extLst>
      <p:ext uri="{BB962C8B-B14F-4D97-AF65-F5344CB8AC3E}">
        <p14:creationId xmlns:p14="http://schemas.microsoft.com/office/powerpoint/2010/main" val="22955611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AF55EFFE-3236-AE48-B74B-D48E0788F9D2}" type="slidenum">
              <a:rPr lang="en-US"/>
              <a:pPr>
                <a:defRPr/>
              </a:pPr>
              <a:t>‹#›</a:t>
            </a:fld>
            <a:endParaRPr lang="en-US"/>
          </a:p>
        </p:txBody>
      </p:sp>
    </p:spTree>
    <p:extLst>
      <p:ext uri="{BB962C8B-B14F-4D97-AF65-F5344CB8AC3E}">
        <p14:creationId xmlns:p14="http://schemas.microsoft.com/office/powerpoint/2010/main" val="36670997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8F243245-6523-E04F-B7AC-B5B6B2EAFEF7}" type="slidenum">
              <a:rPr lang="en-US"/>
              <a:pPr>
                <a:defRPr/>
              </a:pPr>
              <a:t>‹#›</a:t>
            </a:fld>
            <a:endParaRPr lang="en-US"/>
          </a:p>
        </p:txBody>
      </p:sp>
    </p:spTree>
    <p:extLst>
      <p:ext uri="{BB962C8B-B14F-4D97-AF65-F5344CB8AC3E}">
        <p14:creationId xmlns:p14="http://schemas.microsoft.com/office/powerpoint/2010/main" val="25612903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457C91-7507-524D-970D-D07E79665CDF}" type="slidenum">
              <a:rPr lang="en-US"/>
              <a:pPr>
                <a:defRPr/>
              </a:pPr>
              <a:t>‹#›</a:t>
            </a:fld>
            <a:endParaRPr lang="en-US"/>
          </a:p>
        </p:txBody>
      </p:sp>
    </p:spTree>
    <p:extLst>
      <p:ext uri="{BB962C8B-B14F-4D97-AF65-F5344CB8AC3E}">
        <p14:creationId xmlns:p14="http://schemas.microsoft.com/office/powerpoint/2010/main" val="3347538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1903E6-150B-DF4C-87C9-2852D5C4227D}" type="slidenum">
              <a:rPr lang="en-US"/>
              <a:pPr>
                <a:defRPr/>
              </a:pPr>
              <a:t>‹#›</a:t>
            </a:fld>
            <a:endParaRPr lang="en-US"/>
          </a:p>
        </p:txBody>
      </p:sp>
    </p:spTree>
    <p:extLst>
      <p:ext uri="{BB962C8B-B14F-4D97-AF65-F5344CB8AC3E}">
        <p14:creationId xmlns:p14="http://schemas.microsoft.com/office/powerpoint/2010/main" val="20679995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22A33C-5B02-FE40-896E-EAC2D7FBA23E}" type="slidenum">
              <a:rPr lang="en-US"/>
              <a:pPr>
                <a:defRPr/>
              </a:pPr>
              <a:t>‹#›</a:t>
            </a:fld>
            <a:endParaRPr lang="en-US"/>
          </a:p>
        </p:txBody>
      </p:sp>
    </p:spTree>
    <p:extLst>
      <p:ext uri="{BB962C8B-B14F-4D97-AF65-F5344CB8AC3E}">
        <p14:creationId xmlns:p14="http://schemas.microsoft.com/office/powerpoint/2010/main" val="28453037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C30AEF-1A47-E842-B89C-5B2978D701B3}" type="slidenum">
              <a:rPr lang="en-US"/>
              <a:pPr>
                <a:defRPr/>
              </a:pPr>
              <a:t>‹#›</a:t>
            </a:fld>
            <a:endParaRPr lang="en-US"/>
          </a:p>
        </p:txBody>
      </p:sp>
    </p:spTree>
    <p:extLst>
      <p:ext uri="{BB962C8B-B14F-4D97-AF65-F5344CB8AC3E}">
        <p14:creationId xmlns:p14="http://schemas.microsoft.com/office/powerpoint/2010/main" val="289194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F5BECA-A8CD-7C4F-A2E7-4DFAC94C26B4}" type="slidenum">
              <a:rPr lang="en-US"/>
              <a:pPr>
                <a:defRPr/>
              </a:pPr>
              <a:t>‹#›</a:t>
            </a:fld>
            <a:endParaRPr lang="en-US"/>
          </a:p>
        </p:txBody>
      </p:sp>
    </p:spTree>
    <p:extLst>
      <p:ext uri="{BB962C8B-B14F-4D97-AF65-F5344CB8AC3E}">
        <p14:creationId xmlns:p14="http://schemas.microsoft.com/office/powerpoint/2010/main" val="369110007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C1F34D-1BB3-F14C-A3A6-1D1DC26F72A8}" type="slidenum">
              <a:rPr lang="en-US"/>
              <a:pPr>
                <a:defRPr/>
              </a:pPr>
              <a:t>‹#›</a:t>
            </a:fld>
            <a:endParaRPr lang="en-US"/>
          </a:p>
        </p:txBody>
      </p:sp>
    </p:spTree>
    <p:extLst>
      <p:ext uri="{BB962C8B-B14F-4D97-AF65-F5344CB8AC3E}">
        <p14:creationId xmlns:p14="http://schemas.microsoft.com/office/powerpoint/2010/main" val="20559819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CB766C-EAA2-B74F-A348-BF466DA091E1}" type="slidenum">
              <a:rPr lang="en-US"/>
              <a:pPr>
                <a:defRPr/>
              </a:pPr>
              <a:t>‹#›</a:t>
            </a:fld>
            <a:endParaRPr lang="en-US"/>
          </a:p>
        </p:txBody>
      </p:sp>
    </p:spTree>
    <p:extLst>
      <p:ext uri="{BB962C8B-B14F-4D97-AF65-F5344CB8AC3E}">
        <p14:creationId xmlns:p14="http://schemas.microsoft.com/office/powerpoint/2010/main" val="12291989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D25DF8-0291-084D-BA25-47CF3E82EA7A}" type="slidenum">
              <a:rPr lang="en-US"/>
              <a:pPr>
                <a:defRPr/>
              </a:pPr>
              <a:t>‹#›</a:t>
            </a:fld>
            <a:endParaRPr lang="en-US"/>
          </a:p>
        </p:txBody>
      </p:sp>
    </p:spTree>
    <p:extLst>
      <p:ext uri="{BB962C8B-B14F-4D97-AF65-F5344CB8AC3E}">
        <p14:creationId xmlns:p14="http://schemas.microsoft.com/office/powerpoint/2010/main" val="12699955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8E6AD7-B133-9F49-9C5B-94147AB2C52A}" type="slidenum">
              <a:rPr lang="en-US"/>
              <a:pPr>
                <a:defRPr/>
              </a:pPr>
              <a:t>‹#›</a:t>
            </a:fld>
            <a:endParaRPr lang="en-US"/>
          </a:p>
        </p:txBody>
      </p:sp>
    </p:spTree>
    <p:extLst>
      <p:ext uri="{BB962C8B-B14F-4D97-AF65-F5344CB8AC3E}">
        <p14:creationId xmlns:p14="http://schemas.microsoft.com/office/powerpoint/2010/main" val="30342396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311025-9D54-5F4C-9945-9A53D999EDA2}" type="slidenum">
              <a:rPr lang="en-US"/>
              <a:pPr>
                <a:defRPr/>
              </a:pPr>
              <a:t>‹#›</a:t>
            </a:fld>
            <a:endParaRPr lang="en-US"/>
          </a:p>
        </p:txBody>
      </p:sp>
    </p:spTree>
    <p:extLst>
      <p:ext uri="{BB962C8B-B14F-4D97-AF65-F5344CB8AC3E}">
        <p14:creationId xmlns:p14="http://schemas.microsoft.com/office/powerpoint/2010/main" val="34631339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D9D72D-8C07-8648-87C1-F45C285748FD}" type="slidenum">
              <a:rPr lang="en-US"/>
              <a:pPr>
                <a:defRPr/>
              </a:pPr>
              <a:t>‹#›</a:t>
            </a:fld>
            <a:endParaRPr lang="en-US"/>
          </a:p>
        </p:txBody>
      </p:sp>
    </p:spTree>
    <p:extLst>
      <p:ext uri="{BB962C8B-B14F-4D97-AF65-F5344CB8AC3E}">
        <p14:creationId xmlns:p14="http://schemas.microsoft.com/office/powerpoint/2010/main" val="29022977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A9DB7-60AF-5246-99E5-10A6A1580BB3}" type="slidenum">
              <a:rPr lang="en-US"/>
              <a:pPr>
                <a:defRPr/>
              </a:pPr>
              <a:t>‹#›</a:t>
            </a:fld>
            <a:endParaRPr lang="en-US"/>
          </a:p>
        </p:txBody>
      </p:sp>
    </p:spTree>
    <p:extLst>
      <p:ext uri="{BB962C8B-B14F-4D97-AF65-F5344CB8AC3E}">
        <p14:creationId xmlns:p14="http://schemas.microsoft.com/office/powerpoint/2010/main" val="20298891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41648849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722491582"/>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654412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EE14AE-F92C-3542-9325-E2A7DE82B7DE}" type="slidenum">
              <a:rPr lang="en-US"/>
              <a:pPr>
                <a:defRPr/>
              </a:pPr>
              <a:t>‹#›</a:t>
            </a:fld>
            <a:endParaRPr lang="en-US"/>
          </a:p>
        </p:txBody>
      </p:sp>
    </p:spTree>
    <p:extLst>
      <p:ext uri="{BB962C8B-B14F-4D97-AF65-F5344CB8AC3E}">
        <p14:creationId xmlns:p14="http://schemas.microsoft.com/office/powerpoint/2010/main" val="247573181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3685743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1804564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20932791"/>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92602420"/>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98189491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91065305"/>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3445006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611294950"/>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58473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36ABB5-71A2-D04A-B905-B3D6ECEC92B6}" type="slidenum">
              <a:rPr lang="en-US"/>
              <a:pPr>
                <a:defRPr/>
              </a:pPr>
              <a:t>‹#›</a:t>
            </a:fld>
            <a:endParaRPr lang="en-US"/>
          </a:p>
        </p:txBody>
      </p:sp>
    </p:spTree>
    <p:extLst>
      <p:ext uri="{BB962C8B-B14F-4D97-AF65-F5344CB8AC3E}">
        <p14:creationId xmlns:p14="http://schemas.microsoft.com/office/powerpoint/2010/main" val="1135223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767117-55F3-D740-A4AD-C0CBF268CC94}" type="slidenum">
              <a:rPr lang="en-US"/>
              <a:pPr>
                <a:defRPr/>
              </a:pPr>
              <a:t>‹#›</a:t>
            </a:fld>
            <a:endParaRPr lang="en-US"/>
          </a:p>
        </p:txBody>
      </p:sp>
    </p:spTree>
    <p:extLst>
      <p:ext uri="{BB962C8B-B14F-4D97-AF65-F5344CB8AC3E}">
        <p14:creationId xmlns:p14="http://schemas.microsoft.com/office/powerpoint/2010/main" val="317367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7B02F9-1E09-B54F-8996-11DB3C1521D7}" type="slidenum">
              <a:rPr lang="en-US"/>
              <a:pPr>
                <a:defRPr/>
              </a:pPr>
              <a:t>‹#›</a:t>
            </a:fld>
            <a:endParaRPr lang="en-US"/>
          </a:p>
        </p:txBody>
      </p:sp>
    </p:spTree>
    <p:extLst>
      <p:ext uri="{BB962C8B-B14F-4D97-AF65-F5344CB8AC3E}">
        <p14:creationId xmlns:p14="http://schemas.microsoft.com/office/powerpoint/2010/main" val="39737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93AB9A-0ED5-FB49-8FA1-C909DCD3CE5B}" type="slidenum">
              <a:rPr lang="en-US"/>
              <a:pPr>
                <a:defRPr/>
              </a:pPr>
              <a:t>‹#›</a:t>
            </a:fld>
            <a:endParaRPr lang="en-US"/>
          </a:p>
        </p:txBody>
      </p:sp>
    </p:spTree>
    <p:extLst>
      <p:ext uri="{BB962C8B-B14F-4D97-AF65-F5344CB8AC3E}">
        <p14:creationId xmlns:p14="http://schemas.microsoft.com/office/powerpoint/2010/main" val="3256047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371600"/>
            <a:ext cx="19431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371600"/>
            <a:ext cx="56769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61B32-3E87-9140-9FC5-C6A2AFEEC47A}" type="slidenum">
              <a:rPr lang="en-US"/>
              <a:pPr>
                <a:defRPr/>
              </a:pPr>
              <a:t>‹#›</a:t>
            </a:fld>
            <a:endParaRPr lang="en-US"/>
          </a:p>
        </p:txBody>
      </p:sp>
    </p:spTree>
    <p:extLst>
      <p:ext uri="{BB962C8B-B14F-4D97-AF65-F5344CB8AC3E}">
        <p14:creationId xmlns:p14="http://schemas.microsoft.com/office/powerpoint/2010/main" val="3478595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163A1-2774-334E-A32D-3055376FAF18}" type="slidenum">
              <a:rPr lang="en-US"/>
              <a:pPr>
                <a:defRPr/>
              </a:pPr>
              <a:t>‹#›</a:t>
            </a:fld>
            <a:endParaRPr lang="en-US"/>
          </a:p>
        </p:txBody>
      </p:sp>
    </p:spTree>
    <p:extLst>
      <p:ext uri="{BB962C8B-B14F-4D97-AF65-F5344CB8AC3E}">
        <p14:creationId xmlns:p14="http://schemas.microsoft.com/office/powerpoint/2010/main" val="2550725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00E90-A743-5E47-9954-BD184C869586}" type="slidenum">
              <a:rPr lang="en-US"/>
              <a:pPr>
                <a:defRPr/>
              </a:pPr>
              <a:t>‹#›</a:t>
            </a:fld>
            <a:endParaRPr lang="en-US"/>
          </a:p>
        </p:txBody>
      </p:sp>
    </p:spTree>
    <p:extLst>
      <p:ext uri="{BB962C8B-B14F-4D97-AF65-F5344CB8AC3E}">
        <p14:creationId xmlns:p14="http://schemas.microsoft.com/office/powerpoint/2010/main" val="2597997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BBD46-9E5C-E343-8BB8-C118F66579BC}" type="slidenum">
              <a:rPr lang="en-US"/>
              <a:pPr>
                <a:defRPr/>
              </a:pPr>
              <a:t>‹#›</a:t>
            </a:fld>
            <a:endParaRPr lang="en-US"/>
          </a:p>
        </p:txBody>
      </p:sp>
    </p:spTree>
    <p:extLst>
      <p:ext uri="{BB962C8B-B14F-4D97-AF65-F5344CB8AC3E}">
        <p14:creationId xmlns:p14="http://schemas.microsoft.com/office/powerpoint/2010/main" val="2795986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84E7C5-67BF-1640-8549-894E009E31CB}" type="slidenum">
              <a:rPr lang="en-US"/>
              <a:pPr>
                <a:defRPr/>
              </a:pPr>
              <a:t>‹#›</a:t>
            </a:fld>
            <a:endParaRPr lang="en-US"/>
          </a:p>
        </p:txBody>
      </p:sp>
    </p:spTree>
    <p:extLst>
      <p:ext uri="{BB962C8B-B14F-4D97-AF65-F5344CB8AC3E}">
        <p14:creationId xmlns:p14="http://schemas.microsoft.com/office/powerpoint/2010/main" val="3280972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825D7C-F161-CD46-87B5-B5A334930F39}" type="slidenum">
              <a:rPr lang="en-US"/>
              <a:pPr>
                <a:defRPr/>
              </a:pPr>
              <a:t>‹#›</a:t>
            </a:fld>
            <a:endParaRPr lang="en-US"/>
          </a:p>
        </p:txBody>
      </p:sp>
    </p:spTree>
    <p:extLst>
      <p:ext uri="{BB962C8B-B14F-4D97-AF65-F5344CB8AC3E}">
        <p14:creationId xmlns:p14="http://schemas.microsoft.com/office/powerpoint/2010/main" val="1729943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725724-DC7D-7045-B7A0-E526759ED04F}" type="slidenum">
              <a:rPr lang="en-US"/>
              <a:pPr>
                <a:defRPr/>
              </a:pPr>
              <a:t>‹#›</a:t>
            </a:fld>
            <a:endParaRPr lang="en-US"/>
          </a:p>
        </p:txBody>
      </p:sp>
    </p:spTree>
    <p:extLst>
      <p:ext uri="{BB962C8B-B14F-4D97-AF65-F5344CB8AC3E}">
        <p14:creationId xmlns:p14="http://schemas.microsoft.com/office/powerpoint/2010/main" val="415145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E522E3-CDA0-574F-A41F-E1D04960FDF1}" type="slidenum">
              <a:rPr lang="en-US"/>
              <a:pPr>
                <a:defRPr/>
              </a:pPr>
              <a:t>‹#›</a:t>
            </a:fld>
            <a:endParaRPr lang="en-US"/>
          </a:p>
        </p:txBody>
      </p:sp>
    </p:spTree>
    <p:extLst>
      <p:ext uri="{BB962C8B-B14F-4D97-AF65-F5344CB8AC3E}">
        <p14:creationId xmlns:p14="http://schemas.microsoft.com/office/powerpoint/2010/main" val="2601932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FB82FC-7FB2-2C49-9D34-16EAC5FBBCD7}" type="slidenum">
              <a:rPr lang="en-US"/>
              <a:pPr>
                <a:defRPr/>
              </a:pPr>
              <a:t>‹#›</a:t>
            </a:fld>
            <a:endParaRPr lang="en-US"/>
          </a:p>
        </p:txBody>
      </p:sp>
    </p:spTree>
    <p:extLst>
      <p:ext uri="{BB962C8B-B14F-4D97-AF65-F5344CB8AC3E}">
        <p14:creationId xmlns:p14="http://schemas.microsoft.com/office/powerpoint/2010/main" val="150533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503FE3-6054-9349-8978-014DDC32884D}" type="slidenum">
              <a:rPr lang="en-US"/>
              <a:pPr>
                <a:defRPr/>
              </a:pPr>
              <a:t>‹#›</a:t>
            </a:fld>
            <a:endParaRPr lang="en-US"/>
          </a:p>
        </p:txBody>
      </p:sp>
    </p:spTree>
    <p:extLst>
      <p:ext uri="{BB962C8B-B14F-4D97-AF65-F5344CB8AC3E}">
        <p14:creationId xmlns:p14="http://schemas.microsoft.com/office/powerpoint/2010/main" val="914226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6653E2-8A1E-2746-ADD0-55CBE263C20D}" type="slidenum">
              <a:rPr lang="en-US"/>
              <a:pPr>
                <a:defRPr/>
              </a:pPr>
              <a:t>‹#›</a:t>
            </a:fld>
            <a:endParaRPr lang="en-US"/>
          </a:p>
        </p:txBody>
      </p:sp>
    </p:spTree>
    <p:extLst>
      <p:ext uri="{BB962C8B-B14F-4D97-AF65-F5344CB8AC3E}">
        <p14:creationId xmlns:p14="http://schemas.microsoft.com/office/powerpoint/2010/main" val="1738924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EE584F-21A5-3643-BB87-544F42D2D951}" type="slidenum">
              <a:rPr lang="en-US"/>
              <a:pPr>
                <a:defRPr/>
              </a:pPr>
              <a:t>‹#›</a:t>
            </a:fld>
            <a:endParaRPr lang="en-US"/>
          </a:p>
        </p:txBody>
      </p:sp>
    </p:spTree>
    <p:extLst>
      <p:ext uri="{BB962C8B-B14F-4D97-AF65-F5344CB8AC3E}">
        <p14:creationId xmlns:p14="http://schemas.microsoft.com/office/powerpoint/2010/main" val="2202322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1A2B53-A7FD-D34D-A1B2-2DC552B61685}" type="slidenum">
              <a:rPr lang="en-US"/>
              <a:pPr>
                <a:defRPr/>
              </a:pPr>
              <a:t>‹#›</a:t>
            </a:fld>
            <a:endParaRPr lang="en-US"/>
          </a:p>
        </p:txBody>
      </p:sp>
    </p:spTree>
    <p:extLst>
      <p:ext uri="{BB962C8B-B14F-4D97-AF65-F5344CB8AC3E}">
        <p14:creationId xmlns:p14="http://schemas.microsoft.com/office/powerpoint/2010/main" val="3020667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8B1C05-EA2E-1A40-B6CF-A2ABFF5D8E03}" type="slidenum">
              <a:rPr lang="en-US"/>
              <a:pPr>
                <a:defRPr/>
              </a:pPr>
              <a:t>‹#›</a:t>
            </a:fld>
            <a:endParaRPr lang="en-US"/>
          </a:p>
        </p:txBody>
      </p:sp>
    </p:spTree>
    <p:extLst>
      <p:ext uri="{BB962C8B-B14F-4D97-AF65-F5344CB8AC3E}">
        <p14:creationId xmlns:p14="http://schemas.microsoft.com/office/powerpoint/2010/main" val="1709037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695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3695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42EFBB-E5B2-744D-8523-740C8C9D4E89}" type="slidenum">
              <a:rPr lang="en-US"/>
              <a:pPr>
                <a:defRPr/>
              </a:pPr>
              <a:t>‹#›</a:t>
            </a:fld>
            <a:endParaRPr lang="en-US"/>
          </a:p>
        </p:txBody>
      </p:sp>
    </p:spTree>
    <p:extLst>
      <p:ext uri="{BB962C8B-B14F-4D97-AF65-F5344CB8AC3E}">
        <p14:creationId xmlns:p14="http://schemas.microsoft.com/office/powerpoint/2010/main" val="3422759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BC54CB-876A-DC47-861F-F691E3866B29}" type="slidenum">
              <a:rPr lang="en-US"/>
              <a:pPr>
                <a:defRPr/>
              </a:pPr>
              <a:t>‹#›</a:t>
            </a:fld>
            <a:endParaRPr lang="en-US"/>
          </a:p>
        </p:txBody>
      </p:sp>
    </p:spTree>
    <p:extLst>
      <p:ext uri="{BB962C8B-B14F-4D97-AF65-F5344CB8AC3E}">
        <p14:creationId xmlns:p14="http://schemas.microsoft.com/office/powerpoint/2010/main" val="3933614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19F63F-A75C-AB4A-8457-FFD1D00D743A}" type="slidenum">
              <a:rPr lang="en-US"/>
              <a:pPr>
                <a:defRPr/>
              </a:pPr>
              <a:t>‹#›</a:t>
            </a:fld>
            <a:endParaRPr lang="en-US"/>
          </a:p>
        </p:txBody>
      </p:sp>
    </p:spTree>
    <p:extLst>
      <p:ext uri="{BB962C8B-B14F-4D97-AF65-F5344CB8AC3E}">
        <p14:creationId xmlns:p14="http://schemas.microsoft.com/office/powerpoint/2010/main" val="436826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79BC4F-496B-7D4C-B317-4369D00C77AC}" type="slidenum">
              <a:rPr lang="en-US"/>
              <a:pPr>
                <a:defRPr/>
              </a:pPr>
              <a:t>‹#›</a:t>
            </a:fld>
            <a:endParaRPr lang="en-US"/>
          </a:p>
        </p:txBody>
      </p:sp>
    </p:spTree>
    <p:extLst>
      <p:ext uri="{BB962C8B-B14F-4D97-AF65-F5344CB8AC3E}">
        <p14:creationId xmlns:p14="http://schemas.microsoft.com/office/powerpoint/2010/main" val="404078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A529E0-F66D-D14F-B661-20C419CC953A}" type="slidenum">
              <a:rPr lang="en-US"/>
              <a:pPr>
                <a:defRPr/>
              </a:pPr>
              <a:t>‹#›</a:t>
            </a:fld>
            <a:endParaRPr lang="en-US"/>
          </a:p>
        </p:txBody>
      </p:sp>
    </p:spTree>
    <p:extLst>
      <p:ext uri="{BB962C8B-B14F-4D97-AF65-F5344CB8AC3E}">
        <p14:creationId xmlns:p14="http://schemas.microsoft.com/office/powerpoint/2010/main" val="4005604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069F32-DE34-5E4C-96AA-6E0EED398B5E}" type="slidenum">
              <a:rPr lang="en-US"/>
              <a:pPr>
                <a:defRPr/>
              </a:pPr>
              <a:t>‹#›</a:t>
            </a:fld>
            <a:endParaRPr lang="en-US"/>
          </a:p>
        </p:txBody>
      </p:sp>
    </p:spTree>
    <p:extLst>
      <p:ext uri="{BB962C8B-B14F-4D97-AF65-F5344CB8AC3E}">
        <p14:creationId xmlns:p14="http://schemas.microsoft.com/office/powerpoint/2010/main" val="406943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12473B-442D-724E-96EE-9E76705A67DA}" type="slidenum">
              <a:rPr lang="en-US"/>
              <a:pPr>
                <a:defRPr/>
              </a:pPr>
              <a:t>‹#›</a:t>
            </a:fld>
            <a:endParaRPr lang="en-US"/>
          </a:p>
        </p:txBody>
      </p:sp>
    </p:spTree>
    <p:extLst>
      <p:ext uri="{BB962C8B-B14F-4D97-AF65-F5344CB8AC3E}">
        <p14:creationId xmlns:p14="http://schemas.microsoft.com/office/powerpoint/2010/main" val="4291918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78A54-B2AE-A544-A7E0-605875403FDB}" type="slidenum">
              <a:rPr lang="en-US"/>
              <a:pPr>
                <a:defRPr/>
              </a:pPr>
              <a:t>‹#›</a:t>
            </a:fld>
            <a:endParaRPr lang="en-US"/>
          </a:p>
        </p:txBody>
      </p:sp>
    </p:spTree>
    <p:extLst>
      <p:ext uri="{BB962C8B-B14F-4D97-AF65-F5344CB8AC3E}">
        <p14:creationId xmlns:p14="http://schemas.microsoft.com/office/powerpoint/2010/main" val="3732697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81000"/>
            <a:ext cx="18859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81000"/>
            <a:ext cx="55054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47B5CE-7E47-2345-8EC5-F5815B02D844}" type="slidenum">
              <a:rPr lang="en-US"/>
              <a:pPr>
                <a:defRPr/>
              </a:pPr>
              <a:t>‹#›</a:t>
            </a:fld>
            <a:endParaRPr lang="en-US"/>
          </a:p>
        </p:txBody>
      </p:sp>
    </p:spTree>
    <p:extLst>
      <p:ext uri="{BB962C8B-B14F-4D97-AF65-F5344CB8AC3E}">
        <p14:creationId xmlns:p14="http://schemas.microsoft.com/office/powerpoint/2010/main" val="4033749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4995" name="Rectangle 3"/>
          <p:cNvSpPr>
            <a:spLocks noGrp="1" noChangeArrowheads="1"/>
          </p:cNvSpPr>
          <p:nvPr>
            <p:ph type="subTitle" idx="1"/>
          </p:nvPr>
        </p:nvSpPr>
        <p:spPr>
          <a:xfrm>
            <a:off x="1371600" y="3886200"/>
            <a:ext cx="6400800" cy="1752600"/>
          </a:xfrm>
        </p:spPr>
        <p:txBody>
          <a:bodyPr/>
          <a:lstStyle>
            <a:lvl1pPr marL="0" indent="0" algn="ctr">
              <a:buFont typeface="Times" pitchFamily="-111"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92F34B-C8E0-CD42-BC2E-7FF9722F16BA}" type="slidenum">
              <a:rPr lang="en-US"/>
              <a:pPr>
                <a:defRPr/>
              </a:pPr>
              <a:t>‹#›</a:t>
            </a:fld>
            <a:endParaRPr lang="en-US"/>
          </a:p>
        </p:txBody>
      </p:sp>
    </p:spTree>
    <p:extLst>
      <p:ext uri="{BB962C8B-B14F-4D97-AF65-F5344CB8AC3E}">
        <p14:creationId xmlns:p14="http://schemas.microsoft.com/office/powerpoint/2010/main" val="1409630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1D0B87-5F5C-1F41-9BD4-B4C0F59E456D}" type="slidenum">
              <a:rPr lang="en-US"/>
              <a:pPr>
                <a:defRPr/>
              </a:pPr>
              <a:t>‹#›</a:t>
            </a:fld>
            <a:endParaRPr lang="en-US"/>
          </a:p>
        </p:txBody>
      </p:sp>
    </p:spTree>
    <p:extLst>
      <p:ext uri="{BB962C8B-B14F-4D97-AF65-F5344CB8AC3E}">
        <p14:creationId xmlns:p14="http://schemas.microsoft.com/office/powerpoint/2010/main" val="3073657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5AF2CA-D362-4948-970E-8AEDE452DEA2}" type="slidenum">
              <a:rPr lang="en-US"/>
              <a:pPr>
                <a:defRPr/>
              </a:pPr>
              <a:t>‹#›</a:t>
            </a:fld>
            <a:endParaRPr lang="en-US"/>
          </a:p>
        </p:txBody>
      </p:sp>
    </p:spTree>
    <p:extLst>
      <p:ext uri="{BB962C8B-B14F-4D97-AF65-F5344CB8AC3E}">
        <p14:creationId xmlns:p14="http://schemas.microsoft.com/office/powerpoint/2010/main" val="3081006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8A38EA-D789-1D40-BEE7-2BC980506E4F}" type="slidenum">
              <a:rPr lang="en-US"/>
              <a:pPr>
                <a:defRPr/>
              </a:pPr>
              <a:t>‹#›</a:t>
            </a:fld>
            <a:endParaRPr lang="en-US"/>
          </a:p>
        </p:txBody>
      </p:sp>
    </p:spTree>
    <p:extLst>
      <p:ext uri="{BB962C8B-B14F-4D97-AF65-F5344CB8AC3E}">
        <p14:creationId xmlns:p14="http://schemas.microsoft.com/office/powerpoint/2010/main" val="1495392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F58336-64F5-2E45-B4BD-CE780300C7DA}" type="slidenum">
              <a:rPr lang="en-US"/>
              <a:pPr>
                <a:defRPr/>
              </a:pPr>
              <a:t>‹#›</a:t>
            </a:fld>
            <a:endParaRPr lang="en-US"/>
          </a:p>
        </p:txBody>
      </p:sp>
    </p:spTree>
    <p:extLst>
      <p:ext uri="{BB962C8B-B14F-4D97-AF65-F5344CB8AC3E}">
        <p14:creationId xmlns:p14="http://schemas.microsoft.com/office/powerpoint/2010/main" val="573443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28295F-D44C-5C49-B696-FCCC6050A0A0}" type="slidenum">
              <a:rPr lang="en-US"/>
              <a:pPr>
                <a:defRPr/>
              </a:pPr>
              <a:t>‹#›</a:t>
            </a:fld>
            <a:endParaRPr lang="en-US"/>
          </a:p>
        </p:txBody>
      </p:sp>
    </p:spTree>
    <p:extLst>
      <p:ext uri="{BB962C8B-B14F-4D97-AF65-F5344CB8AC3E}">
        <p14:creationId xmlns:p14="http://schemas.microsoft.com/office/powerpoint/2010/main" val="893256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33E7F7-1CC5-D54C-A562-64E9C45AF86B}" type="slidenum">
              <a:rPr lang="en-US"/>
              <a:pPr>
                <a:defRPr/>
              </a:pPr>
              <a:t>‹#›</a:t>
            </a:fld>
            <a:endParaRPr lang="en-US"/>
          </a:p>
        </p:txBody>
      </p:sp>
    </p:spTree>
    <p:extLst>
      <p:ext uri="{BB962C8B-B14F-4D97-AF65-F5344CB8AC3E}">
        <p14:creationId xmlns:p14="http://schemas.microsoft.com/office/powerpoint/2010/main" val="2903189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822DB6-7707-3F44-A0C4-C3936A8BA3A5}" type="slidenum">
              <a:rPr lang="en-US"/>
              <a:pPr>
                <a:defRPr/>
              </a:pPr>
              <a:t>‹#›</a:t>
            </a:fld>
            <a:endParaRPr lang="en-US"/>
          </a:p>
        </p:txBody>
      </p:sp>
    </p:spTree>
    <p:extLst>
      <p:ext uri="{BB962C8B-B14F-4D97-AF65-F5344CB8AC3E}">
        <p14:creationId xmlns:p14="http://schemas.microsoft.com/office/powerpoint/2010/main" val="36712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6A79B4-C0BB-0E40-8F74-CE582808A6C2}" type="slidenum">
              <a:rPr lang="en-US"/>
              <a:pPr>
                <a:defRPr/>
              </a:pPr>
              <a:t>‹#›</a:t>
            </a:fld>
            <a:endParaRPr lang="en-US"/>
          </a:p>
        </p:txBody>
      </p:sp>
    </p:spTree>
    <p:extLst>
      <p:ext uri="{BB962C8B-B14F-4D97-AF65-F5344CB8AC3E}">
        <p14:creationId xmlns:p14="http://schemas.microsoft.com/office/powerpoint/2010/main" val="392006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0D6BD3-D625-6241-A2DA-4AEDF2F7A593}" type="slidenum">
              <a:rPr lang="en-US"/>
              <a:pPr>
                <a:defRPr/>
              </a:pPr>
              <a:t>‹#›</a:t>
            </a:fld>
            <a:endParaRPr lang="en-US"/>
          </a:p>
        </p:txBody>
      </p:sp>
    </p:spTree>
    <p:extLst>
      <p:ext uri="{BB962C8B-B14F-4D97-AF65-F5344CB8AC3E}">
        <p14:creationId xmlns:p14="http://schemas.microsoft.com/office/powerpoint/2010/main" val="3210191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767C9-2A10-E949-8053-1E97FC8BAEAD}" type="slidenum">
              <a:rPr lang="en-US"/>
              <a:pPr>
                <a:defRPr/>
              </a:pPr>
              <a:t>‹#›</a:t>
            </a:fld>
            <a:endParaRPr lang="en-US"/>
          </a:p>
        </p:txBody>
      </p:sp>
    </p:spTree>
    <p:extLst>
      <p:ext uri="{BB962C8B-B14F-4D97-AF65-F5344CB8AC3E}">
        <p14:creationId xmlns:p14="http://schemas.microsoft.com/office/powerpoint/2010/main" val="1832537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3B5460-EB57-0F4F-B9EF-BD018830F50C}" type="slidenum">
              <a:rPr lang="en-US"/>
              <a:pPr>
                <a:defRPr/>
              </a:pPr>
              <a:t>‹#›</a:t>
            </a:fld>
            <a:endParaRPr lang="en-US"/>
          </a:p>
        </p:txBody>
      </p:sp>
    </p:spTree>
    <p:extLst>
      <p:ext uri="{BB962C8B-B14F-4D97-AF65-F5344CB8AC3E}">
        <p14:creationId xmlns:p14="http://schemas.microsoft.com/office/powerpoint/2010/main" val="2009031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8850"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78851" name="Rectangle 3"/>
          <p:cNvSpPr>
            <a:spLocks noGrp="1" noRot="1" noChangeArrowheads="1"/>
          </p:cNvSpPr>
          <p:nvPr>
            <p:ph type="subTitle" idx="1"/>
          </p:nvPr>
        </p:nvSpPr>
        <p:spPr>
          <a:xfrm>
            <a:off x="1371600" y="3886200"/>
            <a:ext cx="6400800" cy="1752600"/>
          </a:xfrm>
          <a:effectLst>
            <a:outerShdw blurRad="50800" dist="12700" dir="2700000"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39C715-0CD4-8847-8A34-380AF5576DB4}" type="slidenum">
              <a:rPr lang="en-US"/>
              <a:pPr>
                <a:defRPr/>
              </a:pPr>
              <a:t>‹#›</a:t>
            </a:fld>
            <a:endParaRPr lang="en-US"/>
          </a:p>
        </p:txBody>
      </p:sp>
    </p:spTree>
    <p:extLst>
      <p:ext uri="{BB962C8B-B14F-4D97-AF65-F5344CB8AC3E}">
        <p14:creationId xmlns:p14="http://schemas.microsoft.com/office/powerpoint/2010/main" val="2308194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9A015383-8D3E-5048-9515-AF7333DE157B}" type="slidenum">
              <a:rPr lang="en-US"/>
              <a:pPr>
                <a:defRPr/>
              </a:pPr>
              <a:t>‹#›</a:t>
            </a:fld>
            <a:endParaRPr lang="en-US"/>
          </a:p>
        </p:txBody>
      </p:sp>
    </p:spTree>
    <p:extLst>
      <p:ext uri="{BB962C8B-B14F-4D97-AF65-F5344CB8AC3E}">
        <p14:creationId xmlns:p14="http://schemas.microsoft.com/office/powerpoint/2010/main" val="322708498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E87528C-975A-9141-B943-ABAFE2507180}" type="slidenum">
              <a:rPr lang="en-US"/>
              <a:pPr>
                <a:defRPr/>
              </a:pPr>
              <a:t>‹#›</a:t>
            </a:fld>
            <a:endParaRPr lang="en-US"/>
          </a:p>
        </p:txBody>
      </p:sp>
    </p:spTree>
    <p:extLst>
      <p:ext uri="{BB962C8B-B14F-4D97-AF65-F5344CB8AC3E}">
        <p14:creationId xmlns:p14="http://schemas.microsoft.com/office/powerpoint/2010/main" val="359152253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9D5DDE5-C725-5B4F-9B82-F5BF46BECD0F}" type="slidenum">
              <a:rPr lang="en-US"/>
              <a:pPr>
                <a:defRPr/>
              </a:pPr>
              <a:t>‹#›</a:t>
            </a:fld>
            <a:endParaRPr lang="en-US"/>
          </a:p>
        </p:txBody>
      </p:sp>
    </p:spTree>
    <p:extLst>
      <p:ext uri="{BB962C8B-B14F-4D97-AF65-F5344CB8AC3E}">
        <p14:creationId xmlns:p14="http://schemas.microsoft.com/office/powerpoint/2010/main" val="265903072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FE04DDE-6371-5646-8198-112E9BFBC09C}" type="slidenum">
              <a:rPr lang="en-US"/>
              <a:pPr>
                <a:defRPr/>
              </a:pPr>
              <a:t>‹#›</a:t>
            </a:fld>
            <a:endParaRPr lang="en-US"/>
          </a:p>
        </p:txBody>
      </p:sp>
    </p:spTree>
    <p:extLst>
      <p:ext uri="{BB962C8B-B14F-4D97-AF65-F5344CB8AC3E}">
        <p14:creationId xmlns:p14="http://schemas.microsoft.com/office/powerpoint/2010/main" val="350033832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7DF7694-E1D3-4341-89A4-F9F7B404900A}" type="slidenum">
              <a:rPr lang="en-US"/>
              <a:pPr>
                <a:defRPr/>
              </a:pPr>
              <a:t>‹#›</a:t>
            </a:fld>
            <a:endParaRPr lang="en-US"/>
          </a:p>
        </p:txBody>
      </p:sp>
    </p:spTree>
    <p:extLst>
      <p:ext uri="{BB962C8B-B14F-4D97-AF65-F5344CB8AC3E}">
        <p14:creationId xmlns:p14="http://schemas.microsoft.com/office/powerpoint/2010/main" val="78294286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5076245-E681-244D-B9D0-4C484BBAC075}" type="slidenum">
              <a:rPr lang="en-US"/>
              <a:pPr>
                <a:defRPr/>
              </a:pPr>
              <a:t>‹#›</a:t>
            </a:fld>
            <a:endParaRPr lang="en-US"/>
          </a:p>
        </p:txBody>
      </p:sp>
    </p:spTree>
    <p:extLst>
      <p:ext uri="{BB962C8B-B14F-4D97-AF65-F5344CB8AC3E}">
        <p14:creationId xmlns:p14="http://schemas.microsoft.com/office/powerpoint/2010/main" val="15867721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B6BD62-0B2A-5F41-ABAD-27685B7B1655}" type="slidenum">
              <a:rPr lang="en-US"/>
              <a:pPr>
                <a:defRPr/>
              </a:pPr>
              <a:t>‹#›</a:t>
            </a:fld>
            <a:endParaRPr lang="en-US"/>
          </a:p>
        </p:txBody>
      </p:sp>
    </p:spTree>
    <p:extLst>
      <p:ext uri="{BB962C8B-B14F-4D97-AF65-F5344CB8AC3E}">
        <p14:creationId xmlns:p14="http://schemas.microsoft.com/office/powerpoint/2010/main" val="3024812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41265BC-2BE6-1C4C-A189-01AB3FC2B318}" type="slidenum">
              <a:rPr lang="en-US"/>
              <a:pPr>
                <a:defRPr/>
              </a:pPr>
              <a:t>‹#›</a:t>
            </a:fld>
            <a:endParaRPr lang="en-US"/>
          </a:p>
        </p:txBody>
      </p:sp>
    </p:spTree>
    <p:extLst>
      <p:ext uri="{BB962C8B-B14F-4D97-AF65-F5344CB8AC3E}">
        <p14:creationId xmlns:p14="http://schemas.microsoft.com/office/powerpoint/2010/main" val="145495595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DBC5D6BC-9528-8A44-A2D0-105B8136BD61}" type="slidenum">
              <a:rPr lang="en-US"/>
              <a:pPr>
                <a:defRPr/>
              </a:pPr>
              <a:t>‹#›</a:t>
            </a:fld>
            <a:endParaRPr lang="en-US"/>
          </a:p>
        </p:txBody>
      </p:sp>
    </p:spTree>
    <p:extLst>
      <p:ext uri="{BB962C8B-B14F-4D97-AF65-F5344CB8AC3E}">
        <p14:creationId xmlns:p14="http://schemas.microsoft.com/office/powerpoint/2010/main" val="65031677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F021637-B203-1A44-B39C-F552D380A0ED}" type="slidenum">
              <a:rPr lang="en-US"/>
              <a:pPr>
                <a:defRPr/>
              </a:pPr>
              <a:t>‹#›</a:t>
            </a:fld>
            <a:endParaRPr lang="en-US"/>
          </a:p>
        </p:txBody>
      </p:sp>
    </p:spTree>
    <p:extLst>
      <p:ext uri="{BB962C8B-B14F-4D97-AF65-F5344CB8AC3E}">
        <p14:creationId xmlns:p14="http://schemas.microsoft.com/office/powerpoint/2010/main" val="293144953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ED9D959-E466-6542-B0D6-7996A406BB40}" type="slidenum">
              <a:rPr lang="en-US"/>
              <a:pPr>
                <a:defRPr/>
              </a:pPr>
              <a:t>‹#›</a:t>
            </a:fld>
            <a:endParaRPr lang="en-US"/>
          </a:p>
        </p:txBody>
      </p:sp>
    </p:spTree>
    <p:extLst>
      <p:ext uri="{BB962C8B-B14F-4D97-AF65-F5344CB8AC3E}">
        <p14:creationId xmlns:p14="http://schemas.microsoft.com/office/powerpoint/2010/main" val="8238388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0CEA1FB-EAA9-CA48-9A26-FFA18B7AF5E6}" type="slidenum">
              <a:rPr lang="en-US"/>
              <a:pPr>
                <a:defRPr/>
              </a:pPr>
              <a:t>‹#›</a:t>
            </a:fld>
            <a:endParaRPr lang="en-US"/>
          </a:p>
        </p:txBody>
      </p:sp>
    </p:spTree>
    <p:extLst>
      <p:ext uri="{BB962C8B-B14F-4D97-AF65-F5344CB8AC3E}">
        <p14:creationId xmlns:p14="http://schemas.microsoft.com/office/powerpoint/2010/main" val="241092035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grpSp>
      <p:sp>
        <p:nvSpPr>
          <p:cNvPr id="1027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028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D7B6DC3E-F1D4-4943-9CCE-512E671B50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1115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47143E5-C34D-164E-A9CD-E97F8184C5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85914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C7469AFD-3B72-F646-B511-D26E90BBDC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8798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4E45F8E8-DD56-8A42-A037-72FB2CF488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910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2B11200D-0BB8-CA40-9FC7-FFC44C0FD6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257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CE6326-5E7F-DB48-A038-DE72CAB45512}" type="slidenum">
              <a:rPr lang="en-US"/>
              <a:pPr>
                <a:defRPr/>
              </a:pPr>
              <a:t>‹#›</a:t>
            </a:fld>
            <a:endParaRPr lang="en-US"/>
          </a:p>
        </p:txBody>
      </p:sp>
    </p:spTree>
    <p:extLst>
      <p:ext uri="{BB962C8B-B14F-4D97-AF65-F5344CB8AC3E}">
        <p14:creationId xmlns:p14="http://schemas.microsoft.com/office/powerpoint/2010/main" val="6210402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2EACD983-CCDC-B246-8B87-3E514B027A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25273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BA372CC4-DE6F-E94F-A0B9-91C756DFA7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91774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2E5E57BE-1F1B-664A-9E19-62FEDF19BC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93036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9795A311-83AD-DF40-82A4-2BF7E45A28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45957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B2557033-95CB-BF4B-A8BA-D85AB26B9F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35301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84B56F7E-74F2-2046-9D57-80C36B2E02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50248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2AEA09C3-4ABB-7649-AC01-445FCB119E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45881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p:txBody>
          <a:bodyPr/>
          <a:lstStyle>
            <a:lvl1pPr defTabSz="914400">
              <a:defRPr/>
            </a:lvl1pPr>
          </a:lstStyle>
          <a:p>
            <a:pPr>
              <a:defRPr/>
            </a:pPr>
            <a:fld id="{CC0BDF7D-2D5C-D44F-8BEE-503A5E146828}" type="slidenum">
              <a:rPr lang="en-GB"/>
              <a:pPr>
                <a:defRPr/>
              </a:pPr>
              <a:t>‹#›</a:t>
            </a:fld>
            <a:endParaRPr lang="en-GB"/>
          </a:p>
        </p:txBody>
      </p:sp>
    </p:spTree>
    <p:extLst>
      <p:ext uri="{BB962C8B-B14F-4D97-AF65-F5344CB8AC3E}">
        <p14:creationId xmlns:p14="http://schemas.microsoft.com/office/powerpoint/2010/main" val="885068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p:txBody>
          <a:bodyPr/>
          <a:lstStyle>
            <a:lvl1pPr defTabSz="914400">
              <a:defRPr/>
            </a:lvl1pPr>
          </a:lstStyle>
          <a:p>
            <a:pPr>
              <a:defRPr/>
            </a:pPr>
            <a:fld id="{BE3187D6-6FAC-0E4D-BB6E-CFE124E88145}" type="slidenum">
              <a:rPr lang="en-GB"/>
              <a:pPr>
                <a:defRPr/>
              </a:pPr>
              <a:t>‹#›</a:t>
            </a:fld>
            <a:endParaRPr lang="en-GB"/>
          </a:p>
        </p:txBody>
      </p:sp>
    </p:spTree>
    <p:extLst>
      <p:ext uri="{BB962C8B-B14F-4D97-AF65-F5344CB8AC3E}">
        <p14:creationId xmlns:p14="http://schemas.microsoft.com/office/powerpoint/2010/main" val="3082012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p:txBody>
          <a:bodyPr/>
          <a:lstStyle>
            <a:lvl1pPr defTabSz="914400">
              <a:defRPr/>
            </a:lvl1pPr>
          </a:lstStyle>
          <a:p>
            <a:pPr>
              <a:defRPr/>
            </a:pPr>
            <a:fld id="{BD3CC186-F05F-E742-92AF-E12E64E70D92}" type="slidenum">
              <a:rPr lang="en-GB"/>
              <a:pPr>
                <a:defRPr/>
              </a:pPr>
              <a:t>‹#›</a:t>
            </a:fld>
            <a:endParaRPr lang="en-GB"/>
          </a:p>
        </p:txBody>
      </p:sp>
    </p:spTree>
    <p:extLst>
      <p:ext uri="{BB962C8B-B14F-4D97-AF65-F5344CB8AC3E}">
        <p14:creationId xmlns:p14="http://schemas.microsoft.com/office/powerpoint/2010/main" val="314037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E29912-088A-2141-97DF-21C62ECFFD8F}" type="slidenum">
              <a:rPr lang="en-US"/>
              <a:pPr>
                <a:defRPr/>
              </a:pPr>
              <a:t>‹#›</a:t>
            </a:fld>
            <a:endParaRPr lang="en-US"/>
          </a:p>
        </p:txBody>
      </p:sp>
    </p:spTree>
    <p:extLst>
      <p:ext uri="{BB962C8B-B14F-4D97-AF65-F5344CB8AC3E}">
        <p14:creationId xmlns:p14="http://schemas.microsoft.com/office/powerpoint/2010/main" val="251290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p:txBody>
          <a:bodyPr/>
          <a:lstStyle>
            <a:lvl1pPr defTabSz="914400">
              <a:defRPr/>
            </a:lvl1pPr>
          </a:lstStyle>
          <a:p>
            <a:pPr>
              <a:defRPr/>
            </a:pPr>
            <a:fld id="{DDBE067A-56CC-E443-8693-815832808D31}" type="slidenum">
              <a:rPr lang="en-GB"/>
              <a:pPr>
                <a:defRPr/>
              </a:pPr>
              <a:t>‹#›</a:t>
            </a:fld>
            <a:endParaRPr lang="en-GB"/>
          </a:p>
        </p:txBody>
      </p:sp>
    </p:spTree>
    <p:extLst>
      <p:ext uri="{BB962C8B-B14F-4D97-AF65-F5344CB8AC3E}">
        <p14:creationId xmlns:p14="http://schemas.microsoft.com/office/powerpoint/2010/main" val="3593245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p:txBody>
          <a:bodyPr/>
          <a:lstStyle>
            <a:lvl1pPr defTabSz="914400">
              <a:defRPr/>
            </a:lvl1pPr>
          </a:lstStyle>
          <a:p>
            <a:pPr>
              <a:defRPr/>
            </a:pPr>
            <a:fld id="{5A0433F7-5899-B447-9ED7-F7639070D92F}" type="slidenum">
              <a:rPr lang="en-GB"/>
              <a:pPr>
                <a:defRPr/>
              </a:pPr>
              <a:t>‹#›</a:t>
            </a:fld>
            <a:endParaRPr lang="en-GB"/>
          </a:p>
        </p:txBody>
      </p:sp>
    </p:spTree>
    <p:extLst>
      <p:ext uri="{BB962C8B-B14F-4D97-AF65-F5344CB8AC3E}">
        <p14:creationId xmlns:p14="http://schemas.microsoft.com/office/powerpoint/2010/main" val="1892606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p:txBody>
          <a:bodyPr/>
          <a:lstStyle>
            <a:lvl1pPr defTabSz="914400">
              <a:defRPr/>
            </a:lvl1pPr>
          </a:lstStyle>
          <a:p>
            <a:pPr>
              <a:defRPr/>
            </a:pPr>
            <a:fld id="{6497DEE5-2203-0044-AEEA-81770FCD124A}" type="slidenum">
              <a:rPr lang="en-GB"/>
              <a:pPr>
                <a:defRPr/>
              </a:pPr>
              <a:t>‹#›</a:t>
            </a:fld>
            <a:endParaRPr lang="en-GB"/>
          </a:p>
        </p:txBody>
      </p:sp>
    </p:spTree>
    <p:extLst>
      <p:ext uri="{BB962C8B-B14F-4D97-AF65-F5344CB8AC3E}">
        <p14:creationId xmlns:p14="http://schemas.microsoft.com/office/powerpoint/2010/main" val="3908678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defTabSz="914400">
              <a:defRPr/>
            </a:lvl1pPr>
          </a:lstStyle>
          <a:p>
            <a:pPr>
              <a:defRPr/>
            </a:pPr>
            <a:fld id="{E28B1615-3B77-F44D-BD2B-1C2C31002BC1}" type="slidenum">
              <a:rPr lang="en-GB"/>
              <a:pPr>
                <a:defRPr/>
              </a:pPr>
              <a:t>‹#›</a:t>
            </a:fld>
            <a:endParaRPr lang="en-GB"/>
          </a:p>
        </p:txBody>
      </p:sp>
    </p:spTree>
    <p:extLst>
      <p:ext uri="{BB962C8B-B14F-4D97-AF65-F5344CB8AC3E}">
        <p14:creationId xmlns:p14="http://schemas.microsoft.com/office/powerpoint/2010/main" val="7925787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p:txBody>
          <a:bodyPr/>
          <a:lstStyle>
            <a:lvl1pPr defTabSz="914400">
              <a:defRPr/>
            </a:lvl1pPr>
          </a:lstStyle>
          <a:p>
            <a:pPr>
              <a:defRPr/>
            </a:pPr>
            <a:fld id="{9DFE59E1-3E65-664D-8260-7D349243855B}" type="slidenum">
              <a:rPr lang="en-GB"/>
              <a:pPr>
                <a:defRPr/>
              </a:pPr>
              <a:t>‹#›</a:t>
            </a:fld>
            <a:endParaRPr lang="en-GB"/>
          </a:p>
        </p:txBody>
      </p:sp>
    </p:spTree>
    <p:extLst>
      <p:ext uri="{BB962C8B-B14F-4D97-AF65-F5344CB8AC3E}">
        <p14:creationId xmlns:p14="http://schemas.microsoft.com/office/powerpoint/2010/main" val="4427361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p:txBody>
          <a:bodyPr/>
          <a:lstStyle>
            <a:lvl1pPr defTabSz="914400">
              <a:defRPr/>
            </a:lvl1pPr>
          </a:lstStyle>
          <a:p>
            <a:pPr>
              <a:defRPr/>
            </a:pPr>
            <a:fld id="{775F8692-9B31-0243-A829-4615F14E57A8}" type="slidenum">
              <a:rPr lang="en-GB"/>
              <a:pPr>
                <a:defRPr/>
              </a:pPr>
              <a:t>‹#›</a:t>
            </a:fld>
            <a:endParaRPr lang="en-GB"/>
          </a:p>
        </p:txBody>
      </p:sp>
    </p:spTree>
    <p:extLst>
      <p:ext uri="{BB962C8B-B14F-4D97-AF65-F5344CB8AC3E}">
        <p14:creationId xmlns:p14="http://schemas.microsoft.com/office/powerpoint/2010/main" val="19913592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p:txBody>
          <a:bodyPr/>
          <a:lstStyle>
            <a:lvl1pPr defTabSz="914400">
              <a:defRPr/>
            </a:lvl1pPr>
          </a:lstStyle>
          <a:p>
            <a:pPr>
              <a:defRPr/>
            </a:pPr>
            <a:fld id="{BE2891A6-DBC7-A24E-BC8C-602CC8A6769F}" type="slidenum">
              <a:rPr lang="en-GB"/>
              <a:pPr>
                <a:defRPr/>
              </a:pPr>
              <a:t>‹#›</a:t>
            </a:fld>
            <a:endParaRPr lang="en-GB"/>
          </a:p>
        </p:txBody>
      </p:sp>
    </p:spTree>
    <p:extLst>
      <p:ext uri="{BB962C8B-B14F-4D97-AF65-F5344CB8AC3E}">
        <p14:creationId xmlns:p14="http://schemas.microsoft.com/office/powerpoint/2010/main" val="23716939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p:txBody>
          <a:bodyPr/>
          <a:lstStyle>
            <a:lvl1pPr defTabSz="914400">
              <a:defRPr/>
            </a:lvl1pPr>
          </a:lstStyle>
          <a:p>
            <a:pPr>
              <a:defRPr/>
            </a:pPr>
            <a:fld id="{76D0BD24-105D-8642-B3E2-732BB226C524}" type="slidenum">
              <a:rPr lang="en-GB"/>
              <a:pPr>
                <a:defRPr/>
              </a:pPr>
              <a:t>‹#›</a:t>
            </a:fld>
            <a:endParaRPr lang="en-GB"/>
          </a:p>
        </p:txBody>
      </p:sp>
    </p:spTree>
    <p:extLst>
      <p:ext uri="{BB962C8B-B14F-4D97-AF65-F5344CB8AC3E}">
        <p14:creationId xmlns:p14="http://schemas.microsoft.com/office/powerpoint/2010/main" val="28278593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0F19D-B45D-004F-9FFF-D948E11C3AE3}" type="slidenum">
              <a:rPr lang="en-US"/>
              <a:pPr>
                <a:defRPr/>
              </a:pPr>
              <a:t>‹#›</a:t>
            </a:fld>
            <a:endParaRPr lang="en-US"/>
          </a:p>
        </p:txBody>
      </p:sp>
    </p:spTree>
    <p:extLst>
      <p:ext uri="{BB962C8B-B14F-4D97-AF65-F5344CB8AC3E}">
        <p14:creationId xmlns:p14="http://schemas.microsoft.com/office/powerpoint/2010/main" val="11126407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F35E5-6F3E-E84B-8D81-78B684BA13BD}" type="slidenum">
              <a:rPr lang="en-US"/>
              <a:pPr>
                <a:defRPr/>
              </a:pPr>
              <a:t>‹#›</a:t>
            </a:fld>
            <a:endParaRPr lang="en-US"/>
          </a:p>
        </p:txBody>
      </p:sp>
    </p:spTree>
    <p:extLst>
      <p:ext uri="{BB962C8B-B14F-4D97-AF65-F5344CB8AC3E}">
        <p14:creationId xmlns:p14="http://schemas.microsoft.com/office/powerpoint/2010/main" val="390749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60E86C-A135-794B-AB30-7BCF2BD25DCD}" type="slidenum">
              <a:rPr lang="en-US"/>
              <a:pPr>
                <a:defRPr/>
              </a:pPr>
              <a:t>‹#›</a:t>
            </a:fld>
            <a:endParaRPr lang="en-US"/>
          </a:p>
        </p:txBody>
      </p:sp>
    </p:spTree>
    <p:extLst>
      <p:ext uri="{BB962C8B-B14F-4D97-AF65-F5344CB8AC3E}">
        <p14:creationId xmlns:p14="http://schemas.microsoft.com/office/powerpoint/2010/main" val="25706220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36570D-41C5-504F-A7AB-B66D9B2BC24F}" type="slidenum">
              <a:rPr lang="en-US"/>
              <a:pPr>
                <a:defRPr/>
              </a:pPr>
              <a:t>‹#›</a:t>
            </a:fld>
            <a:endParaRPr lang="en-US"/>
          </a:p>
        </p:txBody>
      </p:sp>
    </p:spTree>
    <p:extLst>
      <p:ext uri="{BB962C8B-B14F-4D97-AF65-F5344CB8AC3E}">
        <p14:creationId xmlns:p14="http://schemas.microsoft.com/office/powerpoint/2010/main" val="5093830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D13EEF-F7E5-8645-8F40-871C6A52688C}" type="slidenum">
              <a:rPr lang="en-US"/>
              <a:pPr>
                <a:defRPr/>
              </a:pPr>
              <a:t>‹#›</a:t>
            </a:fld>
            <a:endParaRPr lang="en-US"/>
          </a:p>
        </p:txBody>
      </p:sp>
    </p:spTree>
    <p:extLst>
      <p:ext uri="{BB962C8B-B14F-4D97-AF65-F5344CB8AC3E}">
        <p14:creationId xmlns:p14="http://schemas.microsoft.com/office/powerpoint/2010/main" val="40598454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5C7345-C3ED-784A-89E0-3F09D8B634B9}" type="slidenum">
              <a:rPr lang="en-US"/>
              <a:pPr>
                <a:defRPr/>
              </a:pPr>
              <a:t>‹#›</a:t>
            </a:fld>
            <a:endParaRPr lang="en-US"/>
          </a:p>
        </p:txBody>
      </p:sp>
    </p:spTree>
    <p:extLst>
      <p:ext uri="{BB962C8B-B14F-4D97-AF65-F5344CB8AC3E}">
        <p14:creationId xmlns:p14="http://schemas.microsoft.com/office/powerpoint/2010/main" val="762475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F9C5AA-6538-1F4D-877F-12378B4AC2E5}" type="slidenum">
              <a:rPr lang="en-US"/>
              <a:pPr>
                <a:defRPr/>
              </a:pPr>
              <a:t>‹#›</a:t>
            </a:fld>
            <a:endParaRPr lang="en-US"/>
          </a:p>
        </p:txBody>
      </p:sp>
    </p:spTree>
    <p:extLst>
      <p:ext uri="{BB962C8B-B14F-4D97-AF65-F5344CB8AC3E}">
        <p14:creationId xmlns:p14="http://schemas.microsoft.com/office/powerpoint/2010/main" val="40491170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4CD030-5215-904F-9EC3-05199928787B}" type="slidenum">
              <a:rPr lang="en-US"/>
              <a:pPr>
                <a:defRPr/>
              </a:pPr>
              <a:t>‹#›</a:t>
            </a:fld>
            <a:endParaRPr lang="en-US"/>
          </a:p>
        </p:txBody>
      </p:sp>
    </p:spTree>
    <p:extLst>
      <p:ext uri="{BB962C8B-B14F-4D97-AF65-F5344CB8AC3E}">
        <p14:creationId xmlns:p14="http://schemas.microsoft.com/office/powerpoint/2010/main" val="21438122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F1EA77-AB1B-3743-B5E0-DCAB2E3BF653}" type="slidenum">
              <a:rPr lang="en-US"/>
              <a:pPr>
                <a:defRPr/>
              </a:pPr>
              <a:t>‹#›</a:t>
            </a:fld>
            <a:endParaRPr lang="en-US"/>
          </a:p>
        </p:txBody>
      </p:sp>
    </p:spTree>
    <p:extLst>
      <p:ext uri="{BB962C8B-B14F-4D97-AF65-F5344CB8AC3E}">
        <p14:creationId xmlns:p14="http://schemas.microsoft.com/office/powerpoint/2010/main" val="28583509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5899D4-C76B-EE45-968D-FDA6D4EDEB63}" type="slidenum">
              <a:rPr lang="en-US"/>
              <a:pPr>
                <a:defRPr/>
              </a:pPr>
              <a:t>‹#›</a:t>
            </a:fld>
            <a:endParaRPr lang="en-US"/>
          </a:p>
        </p:txBody>
      </p:sp>
    </p:spTree>
    <p:extLst>
      <p:ext uri="{BB962C8B-B14F-4D97-AF65-F5344CB8AC3E}">
        <p14:creationId xmlns:p14="http://schemas.microsoft.com/office/powerpoint/2010/main" val="225884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F1F7C3-6849-8C42-9AA7-73D1A0098510}" type="slidenum">
              <a:rPr lang="en-US"/>
              <a:pPr>
                <a:defRPr/>
              </a:pPr>
              <a:t>‹#›</a:t>
            </a:fld>
            <a:endParaRPr lang="en-US"/>
          </a:p>
        </p:txBody>
      </p:sp>
    </p:spTree>
    <p:extLst>
      <p:ext uri="{BB962C8B-B14F-4D97-AF65-F5344CB8AC3E}">
        <p14:creationId xmlns:p14="http://schemas.microsoft.com/office/powerpoint/2010/main" val="769582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E6234-C5F4-FC42-B855-D79B4E72149E}" type="slidenum">
              <a:rPr lang="en-US"/>
              <a:pPr>
                <a:defRPr/>
              </a:pPr>
              <a:t>‹#›</a:t>
            </a:fld>
            <a:endParaRPr lang="en-US"/>
          </a:p>
        </p:txBody>
      </p:sp>
    </p:spTree>
    <p:extLst>
      <p:ext uri="{BB962C8B-B14F-4D97-AF65-F5344CB8AC3E}">
        <p14:creationId xmlns:p14="http://schemas.microsoft.com/office/powerpoint/2010/main" val="7474480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BCB09F6-1969-2D43-8296-05F1FAFCAEE9}" type="slidenum">
              <a:rPr lang="en-US"/>
              <a:pPr>
                <a:defRPr/>
              </a:pPr>
              <a:t>‹#›</a:t>
            </a:fld>
            <a:endParaRPr lang="en-US"/>
          </a:p>
        </p:txBody>
      </p:sp>
    </p:spTree>
    <p:extLst>
      <p:ext uri="{BB962C8B-B14F-4D97-AF65-F5344CB8AC3E}">
        <p14:creationId xmlns:p14="http://schemas.microsoft.com/office/powerpoint/2010/main" val="327603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1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2.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7.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9.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0.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7.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9.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8.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7.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3.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5.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8.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1447800" y="609600"/>
            <a:ext cx="7239000" cy="11430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43" name="Rectangle 3"/>
          <p:cNvSpPr>
            <a:spLocks noGrp="1" noChangeArrowheads="1"/>
          </p:cNvSpPr>
          <p:nvPr>
            <p:ph type="body" idx="1"/>
          </p:nvPr>
        </p:nvSpPr>
        <p:spPr bwMode="auto">
          <a:xfrm>
            <a:off x="2286000" y="1981200"/>
            <a:ext cx="6400800" cy="41148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Verdana" pitchFamily="-108" charset="0"/>
                <a:ea typeface="Osaka" pitchFamily="-108" charset="-128"/>
                <a:cs typeface="Osaka" pitchFamily="-108" charset="-128"/>
              </a:defRPr>
            </a:lvl1pPr>
          </a:lstStyle>
          <a:p>
            <a:pPr>
              <a:defRPr/>
            </a:pPr>
            <a:endParaRPr lang="en-US"/>
          </a:p>
        </p:txBody>
      </p:sp>
      <p:sp>
        <p:nvSpPr>
          <p:cNvPr id="61445" name="Rectangle 5"/>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Verdana" pitchFamily="-108" charset="0"/>
                <a:ea typeface="Osaka" pitchFamily="-108" charset="-128"/>
                <a:cs typeface="Osaka" pitchFamily="-108" charset="-128"/>
              </a:defRPr>
            </a:lvl1pPr>
          </a:lstStyle>
          <a:p>
            <a:pPr>
              <a:defRPr/>
            </a:pPr>
            <a:endParaRPr lang="en-US"/>
          </a:p>
        </p:txBody>
      </p:sp>
      <p:sp>
        <p:nvSpPr>
          <p:cNvPr id="61446"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ea typeface="Osaka" charset="0"/>
                <a:cs typeface="Osaka" charset="0"/>
              </a:defRPr>
            </a:lvl1pPr>
          </a:lstStyle>
          <a:p>
            <a:pPr>
              <a:defRPr/>
            </a:pPr>
            <a:fld id="{CBA0E330-C644-EE43-9BA0-65778F7661C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53" r:id="rId1"/>
    <p:sldLayoutId id="2147485654" r:id="rId2"/>
    <p:sldLayoutId id="2147485655" r:id="rId3"/>
    <p:sldLayoutId id="2147485656" r:id="rId4"/>
    <p:sldLayoutId id="2147485657" r:id="rId5"/>
    <p:sldLayoutId id="2147485658" r:id="rId6"/>
    <p:sldLayoutId id="2147485659" r:id="rId7"/>
    <p:sldLayoutId id="2147485660" r:id="rId8"/>
    <p:sldLayoutId id="2147485661" r:id="rId9"/>
    <p:sldLayoutId id="2147485662" r:id="rId10"/>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2pPr>
      <a:lvl3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3pPr>
      <a:lvl4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4pPr>
      <a:lvl5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5pPr>
      <a:lvl6pPr marL="4572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6pPr>
      <a:lvl7pPr marL="9144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7pPr>
      <a:lvl8pPr marL="13716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8pPr>
      <a:lvl9pPr marL="18288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6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D1676332-2FEB-0143-A8CC-7B37BF4AD214}" type="slidenum">
              <a:rPr lang="en-US"/>
              <a:pPr>
                <a:defRPr/>
              </a:pPr>
              <a:t>‹#›</a:t>
            </a:fld>
            <a:endParaRPr lang="en-US"/>
          </a:p>
        </p:txBody>
      </p:sp>
    </p:spTree>
    <p:extLst>
      <p:ext uri="{BB962C8B-B14F-4D97-AF65-F5344CB8AC3E}">
        <p14:creationId xmlns:p14="http://schemas.microsoft.com/office/powerpoint/2010/main" val="2268097535"/>
      </p:ext>
    </p:extLst>
  </p:cSld>
  <p:clrMap bg1="dk2" tx1="lt1" bg2="dk1" tx2="lt2" accent1="accent1" accent2="accent2" accent3="accent3" accent4="accent4" accent5="accent5" accent6="accent6" hlink="hlink" folHlink="folHlink"/>
  <p:sldLayoutIdLst>
    <p:sldLayoutId id="2147485757" r:id="rId1"/>
    <p:sldLayoutId id="2147485758" r:id="rId2"/>
    <p:sldLayoutId id="2147485759" r:id="rId3"/>
    <p:sldLayoutId id="2147485760" r:id="rId4"/>
    <p:sldLayoutId id="2147485761" r:id="rId5"/>
    <p:sldLayoutId id="2147485762" r:id="rId6"/>
    <p:sldLayoutId id="2147485763" r:id="rId7"/>
    <p:sldLayoutId id="2147485764" r:id="rId8"/>
    <p:sldLayoutId id="2147485765" r:id="rId9"/>
    <p:sldLayoutId id="2147485766" r:id="rId10"/>
    <p:sldLayoutId id="2147485767" r:id="rId11"/>
    <p:sldLayoutId id="2147485768"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solidFill>
                  <a:srgbClr val="000000"/>
                </a:solidFill>
                <a:latin typeface="Times New Roman"/>
                <a:ea typeface="+mn-ea"/>
                <a:cs typeface="+mn-cs"/>
              </a:defRPr>
            </a:lvl1pPr>
          </a:lstStyle>
          <a:p>
            <a:pPr>
              <a:defRPr/>
            </a:pPr>
            <a:endParaRPr lang="en-US"/>
          </a:p>
        </p:txBody>
      </p:sp>
      <p:sp>
        <p:nvSpPr>
          <p:cNvPr id="716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solidFill>
                  <a:srgbClr val="000000"/>
                </a:solidFill>
                <a:latin typeface="Times New Roman"/>
                <a:ea typeface="+mn-ea"/>
                <a:cs typeface="+mn-cs"/>
              </a:defRPr>
            </a:lvl1pPr>
          </a:lstStyle>
          <a:p>
            <a:pPr>
              <a:defRPr/>
            </a:pPr>
            <a:endParaRPr lang="en-US"/>
          </a:p>
        </p:txBody>
      </p:sp>
      <p:sp>
        <p:nvSpPr>
          <p:cNvPr id="716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solidFill>
                  <a:srgbClr val="000000"/>
                </a:solidFill>
                <a:latin typeface="Times New Roman" charset="0"/>
              </a:defRPr>
            </a:lvl1pPr>
          </a:lstStyle>
          <a:p>
            <a:pPr>
              <a:defRPr/>
            </a:pPr>
            <a:fld id="{A44C4530-8D25-7249-9946-C5C7DA6267EA}" type="slidenum">
              <a:rPr lang="en-US"/>
              <a:pPr>
                <a:defRPr/>
              </a:pPr>
              <a:t>‹#›</a:t>
            </a:fld>
            <a:endParaRPr lang="en-US"/>
          </a:p>
        </p:txBody>
      </p:sp>
    </p:spTree>
    <p:extLst>
      <p:ext uri="{BB962C8B-B14F-4D97-AF65-F5344CB8AC3E}">
        <p14:creationId xmlns:p14="http://schemas.microsoft.com/office/powerpoint/2010/main" val="1963402258"/>
      </p:ext>
    </p:extLst>
  </p:cSld>
  <p:clrMap bg1="lt1" tx1="dk1" bg2="lt2" tx2="dk2" accent1="accent1" accent2="accent2" accent3="accent3" accent4="accent4" accent5="accent5" accent6="accent6" hlink="hlink" folHlink="folHlink"/>
  <p:sldLayoutIdLst>
    <p:sldLayoutId id="2147485770" r:id="rId1"/>
    <p:sldLayoutId id="2147485771" r:id="rId2"/>
    <p:sldLayoutId id="2147485772" r:id="rId3"/>
    <p:sldLayoutId id="2147485773" r:id="rId4"/>
    <p:sldLayoutId id="2147485774" r:id="rId5"/>
    <p:sldLayoutId id="2147485775" r:id="rId6"/>
    <p:sldLayoutId id="2147485776" r:id="rId7"/>
    <p:sldLayoutId id="2147485777" r:id="rId8"/>
    <p:sldLayoutId id="2147485778" r:id="rId9"/>
    <p:sldLayoutId id="2147485779" r:id="rId10"/>
    <p:sldLayoutId id="2147485780"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6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Arial" charset="0"/>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Arial" charset="0"/>
              </a:defRPr>
            </a:lvl1pPr>
          </a:lstStyle>
          <a:p>
            <a:pPr>
              <a:defRPr/>
            </a:pPr>
            <a:fld id="{F5056FE8-D165-9948-828B-BC6E174C315C}" type="slidenum">
              <a:rPr lang="en-US"/>
              <a:pPr>
                <a:defRPr/>
              </a:pPr>
              <a:t>‹#›</a:t>
            </a:fld>
            <a:endParaRPr lang="en-US"/>
          </a:p>
        </p:txBody>
      </p:sp>
    </p:spTree>
    <p:extLst>
      <p:ext uri="{BB962C8B-B14F-4D97-AF65-F5344CB8AC3E}">
        <p14:creationId xmlns:p14="http://schemas.microsoft.com/office/powerpoint/2010/main" val="1943337673"/>
      </p:ext>
    </p:extLst>
  </p:cSld>
  <p:clrMap bg1="dk2" tx1="lt1" bg2="dk1" tx2="lt2" accent1="accent1" accent2="accent2" accent3="accent3" accent4="accent4" accent5="accent5" accent6="accent6" hlink="hlink" folHlink="folHlink"/>
  <p:sldLayoutIdLst>
    <p:sldLayoutId id="2147485782" r:id="rId1"/>
    <p:sldLayoutId id="2147485783" r:id="rId2"/>
    <p:sldLayoutId id="2147485784" r:id="rId3"/>
    <p:sldLayoutId id="2147485785" r:id="rId4"/>
    <p:sldLayoutId id="2147485786" r:id="rId5"/>
    <p:sldLayoutId id="2147485787" r:id="rId6"/>
    <p:sldLayoutId id="2147485788" r:id="rId7"/>
    <p:sldLayoutId id="2147485789" r:id="rId8"/>
    <p:sldLayoutId id="2147485790" r:id="rId9"/>
    <p:sldLayoutId id="2147485791" r:id="rId10"/>
    <p:sldLayoutId id="2147485792" r:id="rId11"/>
    <p:sldLayoutId id="2147485793"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36194" name="Group 2"/>
          <p:cNvGrpSpPr>
            <a:grpSpLocks/>
          </p:cNvGrpSpPr>
          <p:nvPr/>
        </p:nvGrpSpPr>
        <p:grpSpPr bwMode="auto">
          <a:xfrm>
            <a:off x="0" y="0"/>
            <a:ext cx="9144000" cy="6856413"/>
            <a:chOff x="0" y="0"/>
            <a:chExt cx="5760" cy="4319"/>
          </a:xfrm>
        </p:grpSpPr>
        <p:sp>
          <p:nvSpPr>
            <p:cNvPr id="24985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6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6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03" name="Freeform 6"/>
            <p:cNvSpPr>
              <a:spLocks/>
            </p:cNvSpPr>
            <p:nvPr/>
          </p:nvSpPr>
          <p:spPr bwMode="hidden">
            <a:xfrm>
              <a:off x="4038" y="3577"/>
              <a:ext cx="1720" cy="65"/>
            </a:xfrm>
            <a:custGeom>
              <a:avLst/>
              <a:gdLst>
                <a:gd name="T0" fmla="*/ 1614 w 1722"/>
                <a:gd name="T1" fmla="*/ 33 h 66"/>
                <a:gd name="T2" fmla="*/ 1614 w 1722"/>
                <a:gd name="T3" fmla="*/ 33 h 66"/>
                <a:gd name="T4" fmla="*/ 0 w 1722"/>
                <a:gd name="T5" fmla="*/ 0 h 66"/>
                <a:gd name="T6" fmla="*/ 0 w 1722"/>
                <a:gd name="T7" fmla="*/ 33 h 66"/>
                <a:gd name="T8" fmla="*/ 1614 w 1722"/>
                <a:gd name="T9" fmla="*/ 33 h 66"/>
                <a:gd name="T10" fmla="*/ 1614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6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136205" name="Freeform 8"/>
            <p:cNvSpPr>
              <a:spLocks/>
            </p:cNvSpPr>
            <p:nvPr/>
          </p:nvSpPr>
          <p:spPr bwMode="hidden">
            <a:xfrm>
              <a:off x="4784" y="3702"/>
              <a:ext cx="974" cy="101"/>
            </a:xfrm>
            <a:custGeom>
              <a:avLst/>
              <a:gdLst>
                <a:gd name="T0" fmla="*/ 921 w 975"/>
                <a:gd name="T1" fmla="*/ 48 h 101"/>
                <a:gd name="T2" fmla="*/ 921 w 975"/>
                <a:gd name="T3" fmla="*/ 0 h 101"/>
                <a:gd name="T4" fmla="*/ 0 w 975"/>
                <a:gd name="T5" fmla="*/ 24 h 101"/>
                <a:gd name="T6" fmla="*/ 0 w 975"/>
                <a:gd name="T7" fmla="*/ 101 h 101"/>
                <a:gd name="T8" fmla="*/ 921 w 975"/>
                <a:gd name="T9" fmla="*/ 48 h 101"/>
                <a:gd name="T10" fmla="*/ 92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36206" name="Freeform 9"/>
            <p:cNvSpPr>
              <a:spLocks/>
            </p:cNvSpPr>
            <p:nvPr/>
          </p:nvSpPr>
          <p:spPr bwMode="hidden">
            <a:xfrm>
              <a:off x="3619" y="3815"/>
              <a:ext cx="2139" cy="198"/>
            </a:xfrm>
            <a:custGeom>
              <a:avLst/>
              <a:gdLst>
                <a:gd name="T0" fmla="*/ 2033 w 2141"/>
                <a:gd name="T1" fmla="*/ 0 h 198"/>
                <a:gd name="T2" fmla="*/ 0 w 2141"/>
                <a:gd name="T3" fmla="*/ 156 h 198"/>
                <a:gd name="T4" fmla="*/ 0 w 2141"/>
                <a:gd name="T5" fmla="*/ 198 h 198"/>
                <a:gd name="T6" fmla="*/ 2033 w 2141"/>
                <a:gd name="T7" fmla="*/ 0 h 198"/>
                <a:gd name="T8" fmla="*/ 20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6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08" name="Freeform 11"/>
            <p:cNvSpPr>
              <a:spLocks/>
            </p:cNvSpPr>
            <p:nvPr/>
          </p:nvSpPr>
          <p:spPr bwMode="hidden">
            <a:xfrm>
              <a:off x="2097" y="4043"/>
              <a:ext cx="2514" cy="276"/>
            </a:xfrm>
            <a:custGeom>
              <a:avLst/>
              <a:gdLst>
                <a:gd name="T0" fmla="*/ 2045 w 2517"/>
                <a:gd name="T1" fmla="*/ 276 h 276"/>
                <a:gd name="T2" fmla="*/ 2355 w 2517"/>
                <a:gd name="T3" fmla="*/ 204 h 276"/>
                <a:gd name="T4" fmla="*/ 2098 w 2517"/>
                <a:gd name="T5" fmla="*/ 0 h 276"/>
                <a:gd name="T6" fmla="*/ 0 w 2517"/>
                <a:gd name="T7" fmla="*/ 276 h 276"/>
                <a:gd name="T8" fmla="*/ 2045 w 2517"/>
                <a:gd name="T9" fmla="*/ 276 h 276"/>
                <a:gd name="T10" fmla="*/ 204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6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10" name="Freeform 13"/>
            <p:cNvSpPr>
              <a:spLocks/>
            </p:cNvSpPr>
            <p:nvPr/>
          </p:nvSpPr>
          <p:spPr bwMode="hidden">
            <a:xfrm>
              <a:off x="5030" y="3151"/>
              <a:ext cx="728" cy="240"/>
            </a:xfrm>
            <a:custGeom>
              <a:avLst/>
              <a:gdLst>
                <a:gd name="T0" fmla="*/ 675 w 729"/>
                <a:gd name="T1" fmla="*/ 240 h 240"/>
                <a:gd name="T2" fmla="*/ 0 w 729"/>
                <a:gd name="T3" fmla="*/ 0 h 240"/>
                <a:gd name="T4" fmla="*/ 0 w 729"/>
                <a:gd name="T5" fmla="*/ 6 h 240"/>
                <a:gd name="T6" fmla="*/ 675 w 729"/>
                <a:gd name="T7" fmla="*/ 240 h 240"/>
                <a:gd name="T8" fmla="*/ 67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7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12" name="Freeform 15"/>
            <p:cNvSpPr>
              <a:spLocks/>
            </p:cNvSpPr>
            <p:nvPr/>
          </p:nvSpPr>
          <p:spPr bwMode="hidden">
            <a:xfrm>
              <a:off x="5030" y="3049"/>
              <a:ext cx="728" cy="318"/>
            </a:xfrm>
            <a:custGeom>
              <a:avLst/>
              <a:gdLst>
                <a:gd name="T0" fmla="*/ 675 w 729"/>
                <a:gd name="T1" fmla="*/ 318 h 318"/>
                <a:gd name="T2" fmla="*/ 675 w 729"/>
                <a:gd name="T3" fmla="*/ 312 h 318"/>
                <a:gd name="T4" fmla="*/ 0 w 729"/>
                <a:gd name="T5" fmla="*/ 0 h 318"/>
                <a:gd name="T6" fmla="*/ 0 w 729"/>
                <a:gd name="T7" fmla="*/ 54 h 318"/>
                <a:gd name="T8" fmla="*/ 675 w 729"/>
                <a:gd name="T9" fmla="*/ 318 h 318"/>
                <a:gd name="T10" fmla="*/ 67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7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16"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7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18"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7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24988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22"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8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25" name="Freeform 28"/>
            <p:cNvSpPr>
              <a:spLocks/>
            </p:cNvSpPr>
            <p:nvPr/>
          </p:nvSpPr>
          <p:spPr bwMode="hidden">
            <a:xfrm>
              <a:off x="5698" y="653"/>
              <a:ext cx="60" cy="311"/>
            </a:xfrm>
            <a:custGeom>
              <a:avLst/>
              <a:gdLst>
                <a:gd name="T0" fmla="*/ 0 w 60"/>
                <a:gd name="T1" fmla="*/ 144 h 312"/>
                <a:gd name="T2" fmla="*/ 60 w 60"/>
                <a:gd name="T3" fmla="*/ 25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8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27"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8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nvGrpSpPr>
            <p:cNvPr id="136236" name="Group 39"/>
            <p:cNvGrpSpPr>
              <a:grpSpLocks/>
            </p:cNvGrpSpPr>
            <p:nvPr userDrawn="1"/>
          </p:nvGrpSpPr>
          <p:grpSpPr bwMode="auto">
            <a:xfrm>
              <a:off x="0" y="1632"/>
              <a:ext cx="5758" cy="1858"/>
              <a:chOff x="0" y="1632"/>
              <a:chExt cx="5758" cy="1858"/>
            </a:xfrm>
          </p:grpSpPr>
          <p:sp>
            <p:nvSpPr>
              <p:cNvPr id="24989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grpSp>
      <p:sp>
        <p:nvSpPr>
          <p:cNvPr id="249898"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98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9900"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eaLnBrk="1" hangingPunct="1">
              <a:defRPr sz="12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249901"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249902"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b="0">
                <a:solidFill>
                  <a:srgbClr val="FFFFFF"/>
                </a:solidFill>
                <a:effectLst>
                  <a:outerShdw blurRad="38100" dist="38100" dir="2700000" algn="tl">
                    <a:srgbClr val="000000"/>
                  </a:outerShdw>
                </a:effectLst>
                <a:latin typeface="Arial" charset="0"/>
              </a:defRPr>
            </a:lvl1pPr>
          </a:lstStyle>
          <a:p>
            <a:pPr>
              <a:defRPr/>
            </a:pPr>
            <a:fld id="{5F0147BE-B8C6-D344-A893-741E9858A35E}" type="slidenum">
              <a:rPr lang="en-US"/>
              <a:pPr>
                <a:defRPr/>
              </a:pPr>
              <a:t>‹#›</a:t>
            </a:fld>
            <a:endParaRPr lang="en-US"/>
          </a:p>
        </p:txBody>
      </p:sp>
    </p:spTree>
    <p:extLst>
      <p:ext uri="{BB962C8B-B14F-4D97-AF65-F5344CB8AC3E}">
        <p14:creationId xmlns:p14="http://schemas.microsoft.com/office/powerpoint/2010/main" val="1189395142"/>
      </p:ext>
    </p:extLst>
  </p:cSld>
  <p:clrMap bg1="dk2" tx1="lt1" bg2="dk1" tx2="lt2" accent1="accent1" accent2="accent2" accent3="accent3" accent4="accent4" accent5="accent5" accent6="accent6" hlink="hlink" folHlink="folHlink"/>
  <p:sldLayoutIdLst>
    <p:sldLayoutId id="2147485795" r:id="rId1"/>
    <p:sldLayoutId id="2147485796" r:id="rId2"/>
    <p:sldLayoutId id="2147485797" r:id="rId3"/>
    <p:sldLayoutId id="2147485798" r:id="rId4"/>
    <p:sldLayoutId id="2147485799" r:id="rId5"/>
    <p:sldLayoutId id="2147485800" r:id="rId6"/>
    <p:sldLayoutId id="2147485801" r:id="rId7"/>
    <p:sldLayoutId id="2147485802" r:id="rId8"/>
    <p:sldLayoutId id="2147485803" r:id="rId9"/>
    <p:sldLayoutId id="2147485804" r:id="rId10"/>
    <p:sldLayoutId id="214748580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bwMode="auto">
          <a:xfrm>
            <a:off x="2209800" y="1295400"/>
            <a:ext cx="5410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5235" name="Rectangle 1027"/>
          <p:cNvSpPr>
            <a:spLocks noGrp="1" noChangeArrowheads="1"/>
          </p:cNvSpPr>
          <p:nvPr>
            <p:ph type="body" idx="1"/>
          </p:nvPr>
        </p:nvSpPr>
        <p:spPr bwMode="auto">
          <a:xfrm>
            <a:off x="1447800" y="2667000"/>
            <a:ext cx="7010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604" name="Rectangle 1028"/>
          <p:cNvSpPr>
            <a:spLocks noGrp="1" noChangeArrowheads="1"/>
          </p:cNvSpPr>
          <p:nvPr>
            <p:ph type="dt" sz="half" idx="2"/>
          </p:nvPr>
        </p:nvSpPr>
        <p:spPr bwMode="auto">
          <a:xfrm>
            <a:off x="838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Arial" pitchFamily="-112" charset="0"/>
                <a:ea typeface="ＭＳ Ｐゴシック"/>
                <a:cs typeface="ＭＳ Ｐゴシック"/>
              </a:defRPr>
            </a:lvl1pPr>
          </a:lstStyle>
          <a:p>
            <a:pPr>
              <a:defRPr/>
            </a:pPr>
            <a:endParaRPr lang="en-US"/>
          </a:p>
        </p:txBody>
      </p:sp>
      <p:sp>
        <p:nvSpPr>
          <p:cNvPr id="921605" name="Rectangle 1029"/>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112" charset="0"/>
                <a:ea typeface="ＭＳ Ｐゴシック"/>
                <a:cs typeface="ＭＳ Ｐゴシック"/>
              </a:defRPr>
            </a:lvl1pPr>
          </a:lstStyle>
          <a:p>
            <a:pPr>
              <a:defRPr/>
            </a:pPr>
            <a:endParaRPr lang="en-US"/>
          </a:p>
        </p:txBody>
      </p:sp>
      <p:sp>
        <p:nvSpPr>
          <p:cNvPr id="921606"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F545878A-AC4C-CD42-97F5-6ABF71E5AB85}" type="slidenum">
              <a:rPr lang="en-US"/>
              <a:pPr>
                <a:defRPr/>
              </a:pPr>
              <a:t>‹#›</a:t>
            </a:fld>
            <a:endParaRPr lang="en-US"/>
          </a:p>
        </p:txBody>
      </p:sp>
    </p:spTree>
    <p:extLst>
      <p:ext uri="{BB962C8B-B14F-4D97-AF65-F5344CB8AC3E}">
        <p14:creationId xmlns:p14="http://schemas.microsoft.com/office/powerpoint/2010/main" val="355256425"/>
      </p:ext>
    </p:extLst>
  </p:cSld>
  <p:clrMap bg1="lt1" tx1="dk1" bg2="lt2" tx2="dk2" accent1="accent1" accent2="accent2" accent3="accent3" accent4="accent4" accent5="accent5" accent6="accent6" hlink="hlink" folHlink="folHlink"/>
  <p:sldLayoutIdLst>
    <p:sldLayoutId id="2147485807" r:id="rId1"/>
    <p:sldLayoutId id="2147485808" r:id="rId2"/>
    <p:sldLayoutId id="2147485809" r:id="rId3"/>
    <p:sldLayoutId id="2147485810" r:id="rId4"/>
    <p:sldLayoutId id="2147485811" r:id="rId5"/>
    <p:sldLayoutId id="2147485812" r:id="rId6"/>
    <p:sldLayoutId id="2147485813" r:id="rId7"/>
    <p:sldLayoutId id="2147485814" r:id="rId8"/>
    <p:sldLayoutId id="2147485815" r:id="rId9"/>
    <p:sldLayoutId id="2147485816" r:id="rId10"/>
    <p:sldLayoutId id="2147485817" r:id="rId11"/>
  </p:sldLayoutIdLs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Font typeface="Wingdings" charset="0"/>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ü"/>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ü"/>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ü"/>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ü"/>
        <a:defRPr sz="2000">
          <a:solidFill>
            <a:schemeClr val="tx1"/>
          </a:solidFill>
          <a:latin typeface="+mn-lt"/>
          <a:ea typeface="+mn-ea"/>
        </a:defRPr>
      </a:lvl5pPr>
      <a:lvl6pPr marL="2514600" indent="-228600" algn="l" rtl="0" fontAlgn="base">
        <a:spcBef>
          <a:spcPct val="20000"/>
        </a:spcBef>
        <a:spcAft>
          <a:spcPct val="0"/>
        </a:spcAft>
        <a:buFont typeface="Wingdings" pitchFamily="-109" charset="2"/>
        <a:buChar char="ü"/>
        <a:defRPr sz="2000">
          <a:solidFill>
            <a:schemeClr val="tx1"/>
          </a:solidFill>
          <a:latin typeface="+mn-lt"/>
          <a:ea typeface="+mn-ea"/>
        </a:defRPr>
      </a:lvl6pPr>
      <a:lvl7pPr marL="2971800" indent="-228600" algn="l" rtl="0" fontAlgn="base">
        <a:spcBef>
          <a:spcPct val="20000"/>
        </a:spcBef>
        <a:spcAft>
          <a:spcPct val="0"/>
        </a:spcAft>
        <a:buFont typeface="Wingdings" pitchFamily="-109" charset="2"/>
        <a:buChar char="ü"/>
        <a:defRPr sz="2000">
          <a:solidFill>
            <a:schemeClr val="tx1"/>
          </a:solidFill>
          <a:latin typeface="+mn-lt"/>
          <a:ea typeface="+mn-ea"/>
        </a:defRPr>
      </a:lvl7pPr>
      <a:lvl8pPr marL="3429000" indent="-228600" algn="l" rtl="0" fontAlgn="base">
        <a:spcBef>
          <a:spcPct val="20000"/>
        </a:spcBef>
        <a:spcAft>
          <a:spcPct val="0"/>
        </a:spcAft>
        <a:buFont typeface="Wingdings" pitchFamily="-109" charset="2"/>
        <a:buChar char="ü"/>
        <a:defRPr sz="2000">
          <a:solidFill>
            <a:schemeClr val="tx1"/>
          </a:solidFill>
          <a:latin typeface="+mn-lt"/>
          <a:ea typeface="+mn-ea"/>
        </a:defRPr>
      </a:lvl8pPr>
      <a:lvl9pPr marL="3886200" indent="-228600" algn="l" rtl="0" fontAlgn="base">
        <a:spcBef>
          <a:spcPct val="20000"/>
        </a:spcBef>
        <a:spcAft>
          <a:spcPct val="0"/>
        </a:spcAft>
        <a:buFont typeface="Wingdings" pitchFamily="-109" charset="2"/>
        <a:buChar char="ü"/>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77154" name="Group 2"/>
          <p:cNvGrpSpPr>
            <a:grpSpLocks/>
          </p:cNvGrpSpPr>
          <p:nvPr/>
        </p:nvGrpSpPr>
        <p:grpSpPr bwMode="auto">
          <a:xfrm>
            <a:off x="0" y="0"/>
            <a:ext cx="9144000" cy="6856413"/>
            <a:chOff x="0" y="0"/>
            <a:chExt cx="5760" cy="4319"/>
          </a:xfrm>
        </p:grpSpPr>
        <p:sp>
          <p:nvSpPr>
            <p:cNvPr id="24985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6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6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63" name="Freeform 6"/>
            <p:cNvSpPr>
              <a:spLocks/>
            </p:cNvSpPr>
            <p:nvPr/>
          </p:nvSpPr>
          <p:spPr bwMode="hidden">
            <a:xfrm>
              <a:off x="4038" y="3577"/>
              <a:ext cx="1720" cy="65"/>
            </a:xfrm>
            <a:custGeom>
              <a:avLst/>
              <a:gdLst>
                <a:gd name="T0" fmla="*/ 1696 w 1722"/>
                <a:gd name="T1" fmla="*/ 53 h 66"/>
                <a:gd name="T2" fmla="*/ 1696 w 1722"/>
                <a:gd name="T3" fmla="*/ 47 h 66"/>
                <a:gd name="T4" fmla="*/ 0 w 1722"/>
                <a:gd name="T5" fmla="*/ 0 h 66"/>
                <a:gd name="T6" fmla="*/ 0 w 1722"/>
                <a:gd name="T7" fmla="*/ 35 h 66"/>
                <a:gd name="T8" fmla="*/ 1696 w 1722"/>
                <a:gd name="T9" fmla="*/ 53 h 66"/>
                <a:gd name="T10" fmla="*/ 1696 w 1722"/>
                <a:gd name="T11" fmla="*/ 5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6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177165" name="Freeform 8"/>
            <p:cNvSpPr>
              <a:spLocks/>
            </p:cNvSpPr>
            <p:nvPr/>
          </p:nvSpPr>
          <p:spPr bwMode="hidden">
            <a:xfrm>
              <a:off x="4784" y="3702"/>
              <a:ext cx="974" cy="101"/>
            </a:xfrm>
            <a:custGeom>
              <a:avLst/>
              <a:gdLst>
                <a:gd name="T0" fmla="*/ 962 w 975"/>
                <a:gd name="T1" fmla="*/ 48 h 101"/>
                <a:gd name="T2" fmla="*/ 962 w 975"/>
                <a:gd name="T3" fmla="*/ 0 h 101"/>
                <a:gd name="T4" fmla="*/ 0 w 975"/>
                <a:gd name="T5" fmla="*/ 24 h 101"/>
                <a:gd name="T6" fmla="*/ 0 w 975"/>
                <a:gd name="T7" fmla="*/ 101 h 101"/>
                <a:gd name="T8" fmla="*/ 962 w 975"/>
                <a:gd name="T9" fmla="*/ 48 h 101"/>
                <a:gd name="T10" fmla="*/ 96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77166" name="Freeform 9"/>
            <p:cNvSpPr>
              <a:spLocks/>
            </p:cNvSpPr>
            <p:nvPr/>
          </p:nvSpPr>
          <p:spPr bwMode="hidden">
            <a:xfrm>
              <a:off x="3619" y="3815"/>
              <a:ext cx="2139" cy="198"/>
            </a:xfrm>
            <a:custGeom>
              <a:avLst/>
              <a:gdLst>
                <a:gd name="T0" fmla="*/ 2115 w 2141"/>
                <a:gd name="T1" fmla="*/ 0 h 198"/>
                <a:gd name="T2" fmla="*/ 0 w 2141"/>
                <a:gd name="T3" fmla="*/ 156 h 198"/>
                <a:gd name="T4" fmla="*/ 0 w 2141"/>
                <a:gd name="T5" fmla="*/ 198 h 198"/>
                <a:gd name="T6" fmla="*/ 2115 w 2141"/>
                <a:gd name="T7" fmla="*/ 0 h 198"/>
                <a:gd name="T8" fmla="*/ 211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6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68" name="Freeform 11"/>
            <p:cNvSpPr>
              <a:spLocks/>
            </p:cNvSpPr>
            <p:nvPr/>
          </p:nvSpPr>
          <p:spPr bwMode="hidden">
            <a:xfrm>
              <a:off x="2097" y="4043"/>
              <a:ext cx="2514" cy="276"/>
            </a:xfrm>
            <a:custGeom>
              <a:avLst/>
              <a:gdLst>
                <a:gd name="T0" fmla="*/ 2143 w 2517"/>
                <a:gd name="T1" fmla="*/ 276 h 276"/>
                <a:gd name="T2" fmla="*/ 2478 w 2517"/>
                <a:gd name="T3" fmla="*/ 204 h 276"/>
                <a:gd name="T4" fmla="*/ 2221 w 2517"/>
                <a:gd name="T5" fmla="*/ 0 h 276"/>
                <a:gd name="T6" fmla="*/ 0 w 2517"/>
                <a:gd name="T7" fmla="*/ 276 h 276"/>
                <a:gd name="T8" fmla="*/ 2143 w 2517"/>
                <a:gd name="T9" fmla="*/ 276 h 276"/>
                <a:gd name="T10" fmla="*/ 214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6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70" name="Freeform 13"/>
            <p:cNvSpPr>
              <a:spLocks/>
            </p:cNvSpPr>
            <p:nvPr/>
          </p:nvSpPr>
          <p:spPr bwMode="hidden">
            <a:xfrm>
              <a:off x="5030" y="3151"/>
              <a:ext cx="728" cy="240"/>
            </a:xfrm>
            <a:custGeom>
              <a:avLst/>
              <a:gdLst>
                <a:gd name="T0" fmla="*/ 716 w 729"/>
                <a:gd name="T1" fmla="*/ 240 h 240"/>
                <a:gd name="T2" fmla="*/ 0 w 729"/>
                <a:gd name="T3" fmla="*/ 0 h 240"/>
                <a:gd name="T4" fmla="*/ 0 w 729"/>
                <a:gd name="T5" fmla="*/ 6 h 240"/>
                <a:gd name="T6" fmla="*/ 716 w 729"/>
                <a:gd name="T7" fmla="*/ 240 h 240"/>
                <a:gd name="T8" fmla="*/ 71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7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72" name="Freeform 15"/>
            <p:cNvSpPr>
              <a:spLocks/>
            </p:cNvSpPr>
            <p:nvPr/>
          </p:nvSpPr>
          <p:spPr bwMode="hidden">
            <a:xfrm>
              <a:off x="5030" y="3049"/>
              <a:ext cx="728" cy="318"/>
            </a:xfrm>
            <a:custGeom>
              <a:avLst/>
              <a:gdLst>
                <a:gd name="T0" fmla="*/ 716 w 729"/>
                <a:gd name="T1" fmla="*/ 318 h 318"/>
                <a:gd name="T2" fmla="*/ 716 w 729"/>
                <a:gd name="T3" fmla="*/ 312 h 318"/>
                <a:gd name="T4" fmla="*/ 0 w 729"/>
                <a:gd name="T5" fmla="*/ 0 h 318"/>
                <a:gd name="T6" fmla="*/ 0 w 729"/>
                <a:gd name="T7" fmla="*/ 54 h 318"/>
                <a:gd name="T8" fmla="*/ 716 w 729"/>
                <a:gd name="T9" fmla="*/ 318 h 318"/>
                <a:gd name="T10" fmla="*/ 71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7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76"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7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78"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7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24988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82"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8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85" name="Freeform 28"/>
            <p:cNvSpPr>
              <a:spLocks/>
            </p:cNvSpPr>
            <p:nvPr/>
          </p:nvSpPr>
          <p:spPr bwMode="hidden">
            <a:xfrm>
              <a:off x="5698" y="653"/>
              <a:ext cx="60" cy="311"/>
            </a:xfrm>
            <a:custGeom>
              <a:avLst/>
              <a:gdLst>
                <a:gd name="T0" fmla="*/ 0 w 60"/>
                <a:gd name="T1" fmla="*/ 144 h 312"/>
                <a:gd name="T2" fmla="*/ 60 w 60"/>
                <a:gd name="T3" fmla="*/ 29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8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87"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8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nvGrpSpPr>
            <p:cNvPr id="177196" name="Group 39"/>
            <p:cNvGrpSpPr>
              <a:grpSpLocks/>
            </p:cNvGrpSpPr>
            <p:nvPr userDrawn="1"/>
          </p:nvGrpSpPr>
          <p:grpSpPr bwMode="auto">
            <a:xfrm>
              <a:off x="0" y="1632"/>
              <a:ext cx="5758" cy="1858"/>
              <a:chOff x="0" y="1632"/>
              <a:chExt cx="5758" cy="1858"/>
            </a:xfrm>
          </p:grpSpPr>
          <p:sp>
            <p:nvSpPr>
              <p:cNvPr id="24989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grpSp>
      <p:sp>
        <p:nvSpPr>
          <p:cNvPr id="249898"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98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9900"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eaLnBrk="1" hangingPunct="1">
              <a:defRPr sz="1200" b="0">
                <a:solidFill>
                  <a:srgbClr val="FFFFFF"/>
                </a:solidFill>
                <a:effectLst>
                  <a:outerShdw blurRad="38100" dist="38100" dir="2700000" algn="tl">
                    <a:srgbClr val="000000"/>
                  </a:outerShdw>
                </a:effectLst>
              </a:defRPr>
            </a:lvl1pPr>
          </a:lstStyle>
          <a:p>
            <a:pPr>
              <a:defRPr/>
            </a:pPr>
            <a:endParaRPr lang="en-US">
              <a:latin typeface="Arial" charset="0"/>
            </a:endParaRPr>
          </a:p>
        </p:txBody>
      </p:sp>
      <p:sp>
        <p:nvSpPr>
          <p:cNvPr id="249901"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effectLst>
                  <a:outerShdw blurRad="38100" dist="38100" dir="2700000" algn="tl">
                    <a:srgbClr val="000000"/>
                  </a:outerShdw>
                </a:effectLst>
              </a:defRPr>
            </a:lvl1pPr>
          </a:lstStyle>
          <a:p>
            <a:pPr>
              <a:defRPr/>
            </a:pPr>
            <a:endParaRPr lang="en-US">
              <a:latin typeface="Arial" charset="0"/>
            </a:endParaRPr>
          </a:p>
        </p:txBody>
      </p:sp>
      <p:sp>
        <p:nvSpPr>
          <p:cNvPr id="249902"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b="0">
                <a:solidFill>
                  <a:srgbClr val="FFFFFF"/>
                </a:solidFill>
                <a:effectLst>
                  <a:outerShdw blurRad="38100" dist="38100" dir="2700000" algn="tl">
                    <a:srgbClr val="000000"/>
                  </a:outerShdw>
                </a:effectLst>
              </a:defRPr>
            </a:lvl1pPr>
          </a:lstStyle>
          <a:p>
            <a:pPr>
              <a:defRPr/>
            </a:pPr>
            <a:fld id="{EA7662A3-20FC-F142-973D-72572742F9FD}"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1720680124"/>
      </p:ext>
    </p:extLst>
  </p:cSld>
  <p:clrMap bg1="dk2" tx1="lt1" bg2="dk1" tx2="lt2" accent1="accent1" accent2="accent2" accent3="accent3" accent4="accent4" accent5="accent5" accent6="accent6" hlink="hlink" folHlink="folHlink"/>
  <p:sldLayoutIdLst>
    <p:sldLayoutId id="2147485819" r:id="rId1"/>
    <p:sldLayoutId id="2147485820" r:id="rId2"/>
    <p:sldLayoutId id="2147485821" r:id="rId3"/>
    <p:sldLayoutId id="2147485822" r:id="rId4"/>
    <p:sldLayoutId id="2147485823" r:id="rId5"/>
    <p:sldLayoutId id="2147485824" r:id="rId6"/>
    <p:sldLayoutId id="2147485825" r:id="rId7"/>
    <p:sldLayoutId id="2147485826" r:id="rId8"/>
    <p:sldLayoutId id="2147485827" r:id="rId9"/>
    <p:sldLayoutId id="2147485828" r:id="rId10"/>
    <p:sldLayoutId id="214748582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7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5" charset="0"/>
                <a:ea typeface="+mn-ea"/>
                <a:cs typeface="+mn-cs"/>
              </a:defRPr>
            </a:lvl1pPr>
          </a:lstStyle>
          <a:p>
            <a:pPr>
              <a:defRPr/>
            </a:pPr>
            <a:endParaRPr lang="en-US"/>
          </a:p>
        </p:txBody>
      </p:sp>
      <p:sp>
        <p:nvSpPr>
          <p:cNvPr id="357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5" charset="0"/>
                <a:ea typeface="+mn-ea"/>
                <a:cs typeface="+mn-cs"/>
              </a:defRPr>
            </a:lvl1pPr>
          </a:lstStyle>
          <a:p>
            <a:pPr>
              <a:defRPr/>
            </a:pPr>
            <a:endParaRPr lang="en-US"/>
          </a:p>
        </p:txBody>
      </p:sp>
      <p:sp>
        <p:nvSpPr>
          <p:cNvPr id="357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3C66E19-9CD0-224A-9094-37324153C567}" type="slidenum">
              <a:rPr lang="en-US"/>
              <a:pPr>
                <a:defRPr/>
              </a:pPr>
              <a:t>‹#›</a:t>
            </a:fld>
            <a:endParaRPr lang="en-US"/>
          </a:p>
        </p:txBody>
      </p:sp>
    </p:spTree>
    <p:extLst>
      <p:ext uri="{BB962C8B-B14F-4D97-AF65-F5344CB8AC3E}">
        <p14:creationId xmlns:p14="http://schemas.microsoft.com/office/powerpoint/2010/main" val="825051685"/>
      </p:ext>
    </p:extLst>
  </p:cSld>
  <p:clrMap bg1="lt1" tx1="dk1" bg2="lt2" tx2="dk2" accent1="accent1" accent2="accent2" accent3="accent3" accent4="accent4" accent5="accent5" accent6="accent6" hlink="hlink" folHlink="folHlink"/>
  <p:sldLayoutIdLst>
    <p:sldLayoutId id="2147485831" r:id="rId1"/>
    <p:sldLayoutId id="2147485832" r:id="rId2"/>
    <p:sldLayoutId id="2147485833" r:id="rId3"/>
    <p:sldLayoutId id="2147485834" r:id="rId4"/>
    <p:sldLayoutId id="2147485835" r:id="rId5"/>
    <p:sldLayoutId id="2147485836" r:id="rId6"/>
    <p:sldLayoutId id="2147485837" r:id="rId7"/>
    <p:sldLayoutId id="2147485838" r:id="rId8"/>
    <p:sldLayoutId id="2147485839" r:id="rId9"/>
    <p:sldLayoutId id="2147485840" r:id="rId10"/>
    <p:sldLayoutId id="2147485841"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516024986"/>
      </p:ext>
    </p:extLst>
  </p:cSld>
  <p:clrMap bg1="dk2" tx1="lt1" bg2="dk1" tx2="lt2" accent1="accent1" accent2="accent2" accent3="accent3" accent4="accent4" accent5="accent5" accent6="accent6" hlink="hlink" folHlink="folHlink"/>
  <p:sldLayoutIdLst>
    <p:sldLayoutId id="2147485843" r:id="rId1"/>
    <p:sldLayoutId id="2147485844" r:id="rId2"/>
    <p:sldLayoutId id="2147485845" r:id="rId3"/>
    <p:sldLayoutId id="2147485846" r:id="rId4"/>
    <p:sldLayoutId id="2147485847" r:id="rId5"/>
    <p:sldLayoutId id="2147485848" r:id="rId6"/>
    <p:sldLayoutId id="2147485849" r:id="rId7"/>
    <p:sldLayoutId id="2147485850" r:id="rId8"/>
    <p:sldLayoutId id="2147485851" r:id="rId9"/>
    <p:sldLayoutId id="2147485852" r:id="rId10"/>
    <p:sldLayoutId id="214748585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a:solidFill>
                  <a:srgbClr val="000080"/>
                </a:solidFill>
                <a:latin typeface="Arial"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2698910"/>
      </p:ext>
    </p:extLst>
  </p:cSld>
  <p:clrMap bg1="dk2" tx1="lt1" bg2="dk1" tx2="lt2" accent1="accent1" accent2="accent2" accent3="accent3" accent4="accent4" accent5="accent5" accent6="accent6" hlink="hlink" folHlink="folHlink"/>
  <p:sldLayoutIdLst>
    <p:sldLayoutId id="2147485855"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1371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685800" y="2590800"/>
            <a:ext cx="7772400" cy="3505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2"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Comic Sans MS" pitchFamily="-108" charset="0"/>
                <a:ea typeface="ＭＳ Ｐゴシック" pitchFamily="-108" charset="-128"/>
                <a:cs typeface="ＭＳ Ｐゴシック" pitchFamily="-108" charset="-128"/>
              </a:defRPr>
            </a:lvl1pPr>
          </a:lstStyle>
          <a:p>
            <a:pPr>
              <a:defRPr/>
            </a:pPr>
            <a:endParaRPr lang="en-US"/>
          </a:p>
        </p:txBody>
      </p:sp>
      <p:sp>
        <p:nvSpPr>
          <p:cNvPr id="63493"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omic Sans MS" pitchFamily="-108" charset="0"/>
                <a:ea typeface="ＭＳ Ｐゴシック" pitchFamily="-108" charset="-128"/>
                <a:cs typeface="ＭＳ Ｐゴシック" pitchFamily="-108" charset="-128"/>
              </a:defRPr>
            </a:lvl1pPr>
          </a:lstStyle>
          <a:p>
            <a:pPr>
              <a:defRPr/>
            </a:pPr>
            <a:endParaRPr lang="en-US"/>
          </a:p>
        </p:txBody>
      </p:sp>
      <p:sp>
        <p:nvSpPr>
          <p:cNvPr id="63494" name="Rectangle 6"/>
          <p:cNvSpPr>
            <a:spLocks noGrp="1" noChangeArrowheads="1"/>
          </p:cNvSpPr>
          <p:nvPr>
            <p:ph type="sldNum" sz="quarter" idx="4"/>
          </p:nvPr>
        </p:nvSpPr>
        <p:spPr bwMode="auto">
          <a:xfrm>
            <a:off x="7772400" y="64008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Comic Sans MS" charset="0"/>
              </a:defRPr>
            </a:lvl1pPr>
          </a:lstStyle>
          <a:p>
            <a:pPr>
              <a:defRPr/>
            </a:pPr>
            <a:fld id="{A09FC84E-05EC-9641-8FC2-028942E7460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63" r:id="rId1"/>
    <p:sldLayoutId id="2147485664" r:id="rId2"/>
    <p:sldLayoutId id="2147485665" r:id="rId3"/>
    <p:sldLayoutId id="2147485666" r:id="rId4"/>
    <p:sldLayoutId id="2147485667" r:id="rId5"/>
    <p:sldLayoutId id="2147485668" r:id="rId6"/>
    <p:sldLayoutId id="2147485669" r:id="rId7"/>
    <p:sldLayoutId id="2147485670" r:id="rId8"/>
    <p:sldLayoutId id="2147485671" r:id="rId9"/>
    <p:sldLayoutId id="2147485672" r:id="rId10"/>
    <p:sldLayoutId id="2147485673"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5pPr>
      <a:lvl6pPr marL="457200" algn="ctr" rtl="0" fontAlgn="base">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6pPr>
      <a:lvl7pPr marL="914400" algn="ctr" rtl="0" fontAlgn="base">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0"/>
        </a:spcBef>
        <a:spcAft>
          <a:spcPct val="0"/>
        </a:spcAft>
        <a:buClr>
          <a:srgbClr val="FFFF66"/>
        </a:buClr>
        <a:buSzPct val="75000"/>
        <a:buFont typeface="Monotype Sorts" charset="0"/>
        <a:buChar char="/"/>
        <a:defRPr sz="3200">
          <a:solidFill>
            <a:schemeClr val="tx1"/>
          </a:solidFill>
          <a:latin typeface="+mn-lt"/>
          <a:ea typeface="+mn-ea"/>
          <a:cs typeface="+mn-cs"/>
        </a:defRPr>
      </a:lvl1pPr>
      <a:lvl2pPr marL="742950" indent="-285750" algn="l" rtl="0" eaLnBrk="0" fontAlgn="base" hangingPunct="0">
        <a:spcBef>
          <a:spcPct val="0"/>
        </a:spcBef>
        <a:spcAft>
          <a:spcPct val="0"/>
        </a:spcAft>
        <a:buClr>
          <a:srgbClr val="FF6666"/>
        </a:buClr>
        <a:buSzPct val="75000"/>
        <a:buFont typeface="Monotype Sorts" charset="0"/>
        <a:buChar char="/"/>
        <a:defRPr sz="2800">
          <a:solidFill>
            <a:schemeClr val="tx1"/>
          </a:solidFill>
          <a:latin typeface="+mn-lt"/>
          <a:ea typeface="+mn-ea"/>
        </a:defRPr>
      </a:lvl2pPr>
      <a:lvl3pPr marL="1143000" indent="-228600" algn="l" rtl="0" eaLnBrk="0" fontAlgn="base" hangingPunct="0">
        <a:spcBef>
          <a:spcPct val="0"/>
        </a:spcBef>
        <a:spcAft>
          <a:spcPct val="0"/>
        </a:spcAft>
        <a:buClr>
          <a:srgbClr val="66CCFF"/>
        </a:buClr>
        <a:buSzPct val="75000"/>
        <a:buFont typeface="Monotype Sorts" charset="0"/>
        <a:buChar char="/"/>
        <a:defRPr sz="2400">
          <a:solidFill>
            <a:schemeClr val="tx1"/>
          </a:solidFill>
          <a:latin typeface="+mn-lt"/>
          <a:ea typeface="ＭＳ Ｐゴシック" charset="0"/>
          <a:cs typeface="Geneva" pitchFamily="24" charset="0"/>
        </a:defRPr>
      </a:lvl3pPr>
      <a:lvl4pPr marL="1600200" indent="-228600" algn="l" rtl="0" eaLnBrk="0" fontAlgn="base" hangingPunct="0">
        <a:spcBef>
          <a:spcPct val="0"/>
        </a:spcBef>
        <a:spcAft>
          <a:spcPct val="0"/>
        </a:spcAft>
        <a:buClr>
          <a:srgbClr val="80FF00"/>
        </a:buClr>
        <a:buSzPct val="75000"/>
        <a:buFont typeface="Monotype Sorts" charset="0"/>
        <a:buChar char="/"/>
        <a:defRPr sz="2000">
          <a:solidFill>
            <a:schemeClr val="tx1"/>
          </a:solidFill>
          <a:latin typeface="+mn-lt"/>
          <a:ea typeface="Geneva" pitchFamily="-108" charset="-128"/>
          <a:cs typeface="Geneva" pitchFamily="24" charset="0"/>
        </a:defRPr>
      </a:lvl4pPr>
      <a:lvl5pPr marL="2057400" indent="-228600" algn="l" rtl="0" eaLnBrk="0" fontAlgn="base" hangingPunct="0">
        <a:spcBef>
          <a:spcPct val="0"/>
        </a:spcBef>
        <a:spcAft>
          <a:spcPct val="0"/>
        </a:spcAft>
        <a:buClr>
          <a:srgbClr val="FFCC66"/>
        </a:buClr>
        <a:buSzPct val="75000"/>
        <a:buFont typeface="Monotype Sorts" charset="0"/>
        <a:buChar char="/"/>
        <a:defRPr sz="2000">
          <a:solidFill>
            <a:schemeClr val="tx1"/>
          </a:solidFill>
          <a:latin typeface="+mn-lt"/>
          <a:ea typeface="Geneva" pitchFamily="-108" charset="-128"/>
          <a:cs typeface="Geneva" pitchFamily="24" charset="0"/>
        </a:defRPr>
      </a:lvl5pPr>
      <a:lvl6pPr marL="2514600" indent="-228600" algn="l" rtl="0" fontAlgn="base">
        <a:spcBef>
          <a:spcPct val="0"/>
        </a:spcBef>
        <a:spcAft>
          <a:spcPct val="0"/>
        </a:spcAft>
        <a:buClr>
          <a:srgbClr val="FFCC66"/>
        </a:buClr>
        <a:buSzPct val="75000"/>
        <a:buFont typeface="Monotype Sorts" pitchFamily="-111" charset="2"/>
        <a:buChar char="/"/>
        <a:defRPr sz="2000">
          <a:solidFill>
            <a:schemeClr val="tx1"/>
          </a:solidFill>
          <a:latin typeface="+mn-lt"/>
          <a:ea typeface="+mn-ea"/>
        </a:defRPr>
      </a:lvl6pPr>
      <a:lvl7pPr marL="2971800" indent="-228600" algn="l" rtl="0" fontAlgn="base">
        <a:spcBef>
          <a:spcPct val="0"/>
        </a:spcBef>
        <a:spcAft>
          <a:spcPct val="0"/>
        </a:spcAft>
        <a:buClr>
          <a:srgbClr val="FFCC66"/>
        </a:buClr>
        <a:buSzPct val="75000"/>
        <a:buFont typeface="Monotype Sorts" pitchFamily="-111" charset="2"/>
        <a:buChar char="/"/>
        <a:defRPr sz="2000">
          <a:solidFill>
            <a:schemeClr val="tx1"/>
          </a:solidFill>
          <a:latin typeface="+mn-lt"/>
          <a:ea typeface="+mn-ea"/>
        </a:defRPr>
      </a:lvl7pPr>
      <a:lvl8pPr marL="3429000" indent="-228600" algn="l" rtl="0" fontAlgn="base">
        <a:spcBef>
          <a:spcPct val="0"/>
        </a:spcBef>
        <a:spcAft>
          <a:spcPct val="0"/>
        </a:spcAft>
        <a:buClr>
          <a:srgbClr val="FFCC66"/>
        </a:buClr>
        <a:buSzPct val="75000"/>
        <a:buFont typeface="Monotype Sorts" pitchFamily="-111" charset="2"/>
        <a:buChar char="/"/>
        <a:defRPr sz="2000">
          <a:solidFill>
            <a:schemeClr val="tx1"/>
          </a:solidFill>
          <a:latin typeface="+mn-lt"/>
          <a:ea typeface="+mn-ea"/>
        </a:defRPr>
      </a:lvl8pPr>
      <a:lvl9pPr marL="3886200" indent="-228600" algn="l" rtl="0" fontAlgn="base">
        <a:spcBef>
          <a:spcPct val="0"/>
        </a:spcBef>
        <a:spcAft>
          <a:spcPct val="0"/>
        </a:spcAft>
        <a:buClr>
          <a:srgbClr val="FFCC66"/>
        </a:buClr>
        <a:buSzPct val="75000"/>
        <a:buFont typeface="Monotype Sort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533400"/>
            <a:ext cx="7772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0" name="Rectangle 4"/>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65541" name="Rectangle 5"/>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65542" name="Rectangle 6"/>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E7C659C6-6A18-E14C-825C-D78E828F223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74" r:id="rId1"/>
    <p:sldLayoutId id="2147485675" r:id="rId2"/>
    <p:sldLayoutId id="2147485676" r:id="rId3"/>
    <p:sldLayoutId id="2147485677" r:id="rId4"/>
    <p:sldLayoutId id="2147485678" r:id="rId5"/>
    <p:sldLayoutId id="2147485679" r:id="rId6"/>
    <p:sldLayoutId id="2147485680" r:id="rId7"/>
    <p:sldLayoutId id="2147485681" r:id="rId8"/>
    <p:sldLayoutId id="2147485682" r:id="rId9"/>
    <p:sldLayoutId id="2147485683" r:id="rId10"/>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400">
          <a:solidFill>
            <a:schemeClr val="tx2"/>
          </a:solidFill>
          <a:latin typeface="Times New Roman" pitchFamily="-111" charset="0"/>
        </a:defRPr>
      </a:lvl6pPr>
      <a:lvl7pPr marL="914400" algn="l" rtl="0" eaLnBrk="0" fontAlgn="base" hangingPunct="0">
        <a:lnSpc>
          <a:spcPct val="90000"/>
        </a:lnSpc>
        <a:spcBef>
          <a:spcPct val="0"/>
        </a:spcBef>
        <a:spcAft>
          <a:spcPct val="0"/>
        </a:spcAft>
        <a:defRPr sz="4400">
          <a:solidFill>
            <a:schemeClr val="tx2"/>
          </a:solidFill>
          <a:latin typeface="Times New Roman" pitchFamily="-111" charset="0"/>
        </a:defRPr>
      </a:lvl7pPr>
      <a:lvl8pPr marL="1371600" algn="l" rtl="0" eaLnBrk="0" fontAlgn="base" hangingPunct="0">
        <a:lnSpc>
          <a:spcPct val="90000"/>
        </a:lnSpc>
        <a:spcBef>
          <a:spcPct val="0"/>
        </a:spcBef>
        <a:spcAft>
          <a:spcPct val="0"/>
        </a:spcAft>
        <a:defRPr sz="4400">
          <a:solidFill>
            <a:schemeClr val="tx2"/>
          </a:solidFill>
          <a:latin typeface="Times New Roman" pitchFamily="-111" charset="0"/>
        </a:defRPr>
      </a:lvl8pPr>
      <a:lvl9pPr marL="1828800" algn="l" rtl="0" eaLnBrk="0" fontAlgn="base" hangingPunct="0">
        <a:lnSpc>
          <a:spcPct val="90000"/>
        </a:lnSpc>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charset="0"/>
          <a:cs typeface="Geneva" pitchFamily="24"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pitchFamily="-108" charset="-128"/>
          <a:cs typeface="Geneva" pitchFamily="24"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pitchFamily="-108" charset="-128"/>
          <a:cs typeface="Geneva" pitchFamily="24" charset="0"/>
        </a:defRPr>
      </a:lvl5pPr>
      <a:lvl6pPr marL="25146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838200" y="381000"/>
            <a:ext cx="75438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43" name="Rectangle 3"/>
          <p:cNvSpPr>
            <a:spLocks noGrp="1" noChangeArrowheads="1"/>
          </p:cNvSpPr>
          <p:nvPr>
            <p:ph type="body" idx="1"/>
          </p:nvPr>
        </p:nvSpPr>
        <p:spPr bwMode="auto">
          <a:xfrm>
            <a:off x="838200" y="1371600"/>
            <a:ext cx="75438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88"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67589"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67590" name="Rectangle 6"/>
          <p:cNvSpPr>
            <a:spLocks noGrp="1" noChangeArrowheads="1"/>
          </p:cNvSpPr>
          <p:nvPr>
            <p:ph type="sldNum" sz="quarter" idx="4"/>
          </p:nvPr>
        </p:nvSpPr>
        <p:spPr bwMode="auto">
          <a:xfrm>
            <a:off x="6477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4E645DDF-65FE-E740-8FC6-F72CA8EF5D6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Lst>
  <p:txStyles>
    <p:titleStyle>
      <a:lvl1pPr algn="l" rtl="0" eaLnBrk="0" fontAlgn="base" hangingPunct="0">
        <a:lnSpc>
          <a:spcPct val="90000"/>
        </a:lnSpc>
        <a:spcBef>
          <a:spcPct val="0"/>
        </a:spcBef>
        <a:spcAft>
          <a:spcPct val="0"/>
        </a:spcAft>
        <a:defRPr sz="4200">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200">
          <a:solidFill>
            <a:schemeClr val="tx2"/>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200">
          <a:solidFill>
            <a:schemeClr val="tx2"/>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200">
          <a:solidFill>
            <a:schemeClr val="tx2"/>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200">
          <a:solidFill>
            <a:schemeClr val="tx2"/>
          </a:solidFill>
          <a:latin typeface="Arial" pitchFamily="-111"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200">
          <a:solidFill>
            <a:schemeClr val="tx2"/>
          </a:solidFill>
          <a:latin typeface="Arial" pitchFamily="-111" charset="0"/>
        </a:defRPr>
      </a:lvl6pPr>
      <a:lvl7pPr marL="914400" algn="l" rtl="0" eaLnBrk="0" fontAlgn="base" hangingPunct="0">
        <a:lnSpc>
          <a:spcPct val="90000"/>
        </a:lnSpc>
        <a:spcBef>
          <a:spcPct val="0"/>
        </a:spcBef>
        <a:spcAft>
          <a:spcPct val="0"/>
        </a:spcAft>
        <a:defRPr sz="4200">
          <a:solidFill>
            <a:schemeClr val="tx2"/>
          </a:solidFill>
          <a:latin typeface="Arial" pitchFamily="-111" charset="0"/>
        </a:defRPr>
      </a:lvl7pPr>
      <a:lvl8pPr marL="1371600" algn="l" rtl="0" eaLnBrk="0" fontAlgn="base" hangingPunct="0">
        <a:lnSpc>
          <a:spcPct val="90000"/>
        </a:lnSpc>
        <a:spcBef>
          <a:spcPct val="0"/>
        </a:spcBef>
        <a:spcAft>
          <a:spcPct val="0"/>
        </a:spcAft>
        <a:defRPr sz="4200">
          <a:solidFill>
            <a:schemeClr val="tx2"/>
          </a:solidFill>
          <a:latin typeface="Arial" pitchFamily="-111" charset="0"/>
        </a:defRPr>
      </a:lvl8pPr>
      <a:lvl9pPr marL="1828800" algn="l" rtl="0" eaLnBrk="0" fontAlgn="base" hangingPunct="0">
        <a:lnSpc>
          <a:spcPct val="90000"/>
        </a:lnSpc>
        <a:spcBef>
          <a:spcPct val="0"/>
        </a:spcBef>
        <a:spcAft>
          <a:spcPct val="0"/>
        </a:spcAft>
        <a:defRPr sz="4200">
          <a:solidFill>
            <a:schemeClr val="tx2"/>
          </a:solidFill>
          <a:latin typeface="Arial" pitchFamily="-111"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charset="0"/>
          <a:cs typeface="Geneva" pitchFamily="24"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pitchFamily="-108" charset="-128"/>
          <a:cs typeface="Geneva" pitchFamily="24"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pitchFamily="-108" charset="-128"/>
          <a:cs typeface="Geneva" pitchFamily="24" charset="0"/>
        </a:defRPr>
      </a:lvl5pPr>
      <a:lvl6pPr marL="25146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39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Trebuchet MS" pitchFamily="-108" charset="0"/>
                <a:ea typeface="Osaka" pitchFamily="-108" charset="-128"/>
                <a:cs typeface="Osaka" pitchFamily="-108" charset="-128"/>
              </a:defRPr>
            </a:lvl1pPr>
          </a:lstStyle>
          <a:p>
            <a:pPr>
              <a:defRPr/>
            </a:pPr>
            <a:endParaRPr lang="en-US"/>
          </a:p>
        </p:txBody>
      </p:sp>
      <p:sp>
        <p:nvSpPr>
          <p:cNvPr id="83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Trebuchet MS" pitchFamily="-108" charset="0"/>
                <a:ea typeface="Osaka" pitchFamily="-108" charset="-128"/>
                <a:cs typeface="Osaka" pitchFamily="-108" charset="-128"/>
              </a:defRPr>
            </a:lvl1pPr>
          </a:lstStyle>
          <a:p>
            <a:pPr>
              <a:defRPr/>
            </a:pPr>
            <a:endParaRPr lang="en-US"/>
          </a:p>
        </p:txBody>
      </p:sp>
      <p:sp>
        <p:nvSpPr>
          <p:cNvPr id="839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41F60684-FC95-0D4D-A629-4A4EA9CD40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94" r:id="rId1"/>
    <p:sldLayoutId id="2147485695" r:id="rId2"/>
    <p:sldLayoutId id="2147485696" r:id="rId3"/>
    <p:sldLayoutId id="2147485697" r:id="rId4"/>
    <p:sldLayoutId id="2147485698" r:id="rId5"/>
    <p:sldLayoutId id="2147485699" r:id="rId6"/>
    <p:sldLayoutId id="2147485700" r:id="rId7"/>
    <p:sldLayoutId id="2147485701" r:id="rId8"/>
    <p:sldLayoutId id="2147485702" r:id="rId9"/>
    <p:sldLayoutId id="2147485703" r:id="rId10"/>
    <p:sldLayoutId id="214748570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2pPr>
      <a:lvl3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3pPr>
      <a:lvl4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4pPr>
      <a:lvl5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5pPr>
      <a:lvl6pPr marL="4572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6pPr>
      <a:lvl7pPr marL="9144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7pPr>
      <a:lvl8pPr marL="13716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8pPr>
      <a:lvl9pPr marL="18288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a:outerShdw blurRad="45720" dist="12700"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quarter" idx="2"/>
          </p:nvPr>
        </p:nvSpPr>
        <p:spPr bwMode="auto">
          <a:xfrm>
            <a:off x="304800" y="6245225"/>
            <a:ext cx="2286000" cy="476250"/>
          </a:xfrm>
          <a:prstGeom prst="rect">
            <a:avLst/>
          </a:prstGeom>
          <a:ln>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286000" cy="476250"/>
          </a:xfrm>
          <a:prstGeom prst="rect">
            <a:avLst/>
          </a:prstGeom>
          <a:ln>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40012C66-1EC9-A64F-8229-1B478768E6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05" r:id="rId1"/>
  </p:sldLayoutIdLst>
  <p:hf sldNum="0" hdr="0"/>
  <p:txStyles>
    <p:title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Font typeface="Wingdings" charset="0"/>
        <a:buChar char="§"/>
        <a:defRPr sz="3200">
          <a:solidFill>
            <a:schemeClr val="tx1"/>
          </a:solidFill>
          <a:latin typeface="Arial" pitchFamily="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8" charset="0"/>
          <a:ea typeface="+mn-ea"/>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latin typeface="Arial" pitchFamily="8" charset="0"/>
          <a:ea typeface="ＭＳ Ｐゴシック" charset="0"/>
          <a:cs typeface="Geneva" pitchFamily="24" charset="0"/>
        </a:defRPr>
      </a:lvl3pPr>
      <a:lvl4pPr marL="1600200" indent="-228600" algn="l" rtl="0" eaLnBrk="0" fontAlgn="base" hangingPunct="0">
        <a:spcBef>
          <a:spcPct val="20000"/>
        </a:spcBef>
        <a:spcAft>
          <a:spcPct val="0"/>
        </a:spcAft>
        <a:buChar char="–"/>
        <a:defRPr sz="2000">
          <a:solidFill>
            <a:schemeClr val="tx1"/>
          </a:solidFill>
          <a:latin typeface="Arial" pitchFamily="8" charset="0"/>
          <a:ea typeface="Geneva" pitchFamily="-108" charset="-128"/>
          <a:cs typeface="Geneva" pitchFamily="24"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latin typeface="Arial" pitchFamily="8" charset="0"/>
          <a:ea typeface="Geneva" pitchFamily="-108" charset="-128"/>
          <a:cs typeface="Geneva" pitchFamily="24"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7476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7476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7476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25A03B97-3074-204C-B1F6-EFA807AB65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06" r:id="rId1"/>
    <p:sldLayoutId id="2147485707" r:id="rId2"/>
    <p:sldLayoutId id="2147485708" r:id="rId3"/>
    <p:sldLayoutId id="2147485709" r:id="rId4"/>
    <p:sldLayoutId id="2147485710" r:id="rId5"/>
    <p:sldLayoutId id="2147485711" r:id="rId6"/>
    <p:sldLayoutId id="2147485712" r:id="rId7"/>
    <p:sldLayoutId id="2147485713" r:id="rId8"/>
    <p:sldLayoutId id="2147485714" r:id="rId9"/>
    <p:sldLayoutId id="2147485715" r:id="rId10"/>
    <p:sldLayoutId id="214748571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921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922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2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2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924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924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924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4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5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925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5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grpSp>
      <p:sp>
        <p:nvSpPr>
          <p:cNvPr id="925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12" charset="-52"/>
                <a:ea typeface="+mn-ea"/>
                <a:cs typeface="+mn-cs"/>
              </a:defRPr>
            </a:lvl1pPr>
          </a:lstStyle>
          <a:p>
            <a:pPr>
              <a:defRPr/>
            </a:pPr>
            <a:endParaRPr lang="en-US">
              <a:solidFill>
                <a:srgbClr val="FFFFFF"/>
              </a:solidFill>
            </a:endParaRPr>
          </a:p>
        </p:txBody>
      </p:sp>
      <p:sp>
        <p:nvSpPr>
          <p:cNvPr id="925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12" charset="-52"/>
                <a:ea typeface="+mn-ea"/>
                <a:cs typeface="+mn-cs"/>
              </a:defRPr>
            </a:lvl1pPr>
          </a:lstStyle>
          <a:p>
            <a:pPr>
              <a:defRPr/>
            </a:pPr>
            <a:endParaRPr lang="en-US">
              <a:solidFill>
                <a:srgbClr val="FFFFFF"/>
              </a:solidFill>
            </a:endParaRPr>
          </a:p>
        </p:txBody>
      </p:sp>
      <p:sp>
        <p:nvSpPr>
          <p:cNvPr id="925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4D98D0-7C3C-8145-BB7E-6628E84A5008}" type="slidenum">
              <a:rPr lang="en-US">
                <a:solidFill>
                  <a:srgbClr val="FFFFFF"/>
                </a:solidFill>
                <a:latin typeface="Tahoma" charset="0"/>
              </a:rPr>
              <a:pPr>
                <a:defRPr/>
              </a:pPr>
              <a:t>‹#›</a:t>
            </a:fld>
            <a:endParaRPr lang="en-US">
              <a:solidFill>
                <a:srgbClr val="FFFFFF"/>
              </a:solidFill>
              <a:latin typeface="Tahoma" charset="0"/>
            </a:endParaRPr>
          </a:p>
        </p:txBody>
      </p:sp>
    </p:spTree>
    <p:extLst>
      <p:ext uri="{BB962C8B-B14F-4D97-AF65-F5344CB8AC3E}">
        <p14:creationId xmlns:p14="http://schemas.microsoft.com/office/powerpoint/2010/main" val="926493163"/>
      </p:ext>
    </p:extLst>
  </p:cSld>
  <p:clrMap bg1="dk2" tx1="lt1" bg2="dk1" tx2="lt2" accent1="accent1" accent2="accent2" accent3="accent3" accent4="accent4" accent5="accent5" accent6="accent6" hlink="hlink" folHlink="folHlink"/>
  <p:sldLayoutIdLst>
    <p:sldLayoutId id="2147485730" r:id="rId1"/>
    <p:sldLayoutId id="2147485731" r:id="rId2"/>
    <p:sldLayoutId id="2147485732" r:id="rId3"/>
    <p:sldLayoutId id="2147485733" r:id="rId4"/>
    <p:sldLayoutId id="2147485734" r:id="rId5"/>
    <p:sldLayoutId id="2147485735" r:id="rId6"/>
    <p:sldLayoutId id="2147485736" r:id="rId7"/>
    <p:sldLayoutId id="2147485737" r:id="rId8"/>
    <p:sldLayoutId id="2147485738" r:id="rId9"/>
    <p:sldLayoutId id="2147485739" r:id="rId10"/>
    <p:sldLayoutId id="2147485740" r:id="rId11"/>
    <p:sldLayoutId id="214748574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6323"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7892" name="Text Box 3"/>
          <p:cNvSpPr txBox="1">
            <a:spLocks noChangeArrowheads="1"/>
          </p:cNvSpPr>
          <p:nvPr/>
        </p:nvSpPr>
        <p:spPr bwMode="auto">
          <a:xfrm>
            <a:off x="685800" y="6248400"/>
            <a:ext cx="1905000" cy="460375"/>
          </a:xfrm>
          <a:prstGeom prst="rect">
            <a:avLst/>
          </a:prstGeom>
          <a:noFill/>
          <a:ln>
            <a:noFill/>
          </a:ln>
        </p:spPr>
        <p:txBody>
          <a:bodyPr wrap="none" anchor="ct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cs typeface="Geneva" charset="0"/>
            </a:endParaRPr>
          </a:p>
        </p:txBody>
      </p:sp>
      <p:sp>
        <p:nvSpPr>
          <p:cNvPr id="37893" name="Text Box 4"/>
          <p:cNvSpPr txBox="1">
            <a:spLocks noChangeArrowheads="1"/>
          </p:cNvSpPr>
          <p:nvPr/>
        </p:nvSpPr>
        <p:spPr bwMode="auto">
          <a:xfrm>
            <a:off x="3124200" y="6248400"/>
            <a:ext cx="2895600" cy="460375"/>
          </a:xfrm>
          <a:prstGeom prst="rect">
            <a:avLst/>
          </a:prstGeom>
          <a:noFill/>
          <a:ln>
            <a:noFill/>
          </a:ln>
        </p:spPr>
        <p:txBody>
          <a:bodyPr wrap="none" anchor="ct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cs typeface="Geneva" charset="0"/>
            </a:endParaRPr>
          </a:p>
        </p:txBody>
      </p:sp>
      <p:sp>
        <p:nvSpPr>
          <p:cNvPr id="410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449263" eaLnBrk="1" hangingPunct="1">
              <a:buClr>
                <a:srgbClr val="000000"/>
              </a:buClr>
              <a:buSzPct val="100000"/>
              <a:buFont typeface="Times New Roman" charset="0"/>
              <a:buNone/>
              <a:defRPr sz="1400">
                <a:solidFill>
                  <a:srgbClr val="000000"/>
                </a:solidFill>
                <a:latin typeface="Times New Roman" charset="0"/>
                <a:cs typeface="Geneva" charset="0"/>
              </a:defRPr>
            </a:lvl1pPr>
          </a:lstStyle>
          <a:p>
            <a:pPr>
              <a:defRPr/>
            </a:pPr>
            <a:fld id="{918302FF-6983-AF40-A33B-E842BFD89301}" type="slidenum">
              <a:rPr lang="en-GB"/>
              <a:pPr>
                <a:defRPr/>
              </a:pPr>
              <a:t>‹#›</a:t>
            </a:fld>
            <a:endParaRPr lang="en-GB"/>
          </a:p>
        </p:txBody>
      </p:sp>
    </p:spTree>
    <p:extLst>
      <p:ext uri="{BB962C8B-B14F-4D97-AF65-F5344CB8AC3E}">
        <p14:creationId xmlns:p14="http://schemas.microsoft.com/office/powerpoint/2010/main" val="3730840187"/>
      </p:ext>
    </p:extLst>
  </p:cSld>
  <p:clrMap bg1="lt1" tx1="dk1" bg2="lt2" tx2="dk2" accent1="accent1" accent2="accent2" accent3="accent3" accent4="accent4" accent5="accent5" accent6="accent6" hlink="hlink" folHlink="folHlink"/>
  <p:sldLayoutIdLst>
    <p:sldLayoutId id="2147485743" r:id="rId1"/>
    <p:sldLayoutId id="2147485744" r:id="rId2"/>
    <p:sldLayoutId id="2147485745" r:id="rId3"/>
    <p:sldLayoutId id="2147485746" r:id="rId4"/>
    <p:sldLayoutId id="2147485747" r:id="rId5"/>
    <p:sldLayoutId id="2147485748" r:id="rId6"/>
    <p:sldLayoutId id="2147485749" r:id="rId7"/>
    <p:sldLayoutId id="2147485750" r:id="rId8"/>
    <p:sldLayoutId id="2147485751" r:id="rId9"/>
    <p:sldLayoutId id="2147485752" r:id="rId10"/>
    <p:sldLayoutId id="2147485753"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MS PGothic" panose="020B0600070205080204" pitchFamily="34" charset="-128"/>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FFFFFF"/>
          </a:solidFill>
          <a:latin typeface="Arial"/>
          <a:ea typeface="MS PGothic" panose="020B0600070205080204" pitchFamily="34" charset="-128"/>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178.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12.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6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228600" y="1219200"/>
            <a:ext cx="8229600" cy="1600200"/>
          </a:xfrm>
          <a:effectLst>
            <a:outerShdw blurRad="38100" dist="38099" dir="2700000" algn="ctr" rotWithShape="0">
              <a:srgbClr val="000000">
                <a:alpha val="99962"/>
              </a:srgbClr>
            </a:outerShdw>
          </a:effectLst>
        </p:spPr>
        <p:txBody>
          <a:bodyPr/>
          <a:lstStyle/>
          <a:p>
            <a:pPr eaLnBrk="1" hangingPunct="1">
              <a:defRPr/>
            </a:pPr>
            <a:r>
              <a:rPr lang="ar-JO" sz="6600" b="1" dirty="0">
                <a:latin typeface="Arial" panose="020B0604020202020204" pitchFamily="34" charset="0"/>
                <a:cs typeface="Arial" panose="020B0604020202020204" pitchFamily="34" charset="0"/>
              </a:rPr>
              <a:t>اللاهوت العهدي</a:t>
            </a:r>
            <a:endParaRPr lang="en-US" sz="6600" b="1" dirty="0">
              <a:latin typeface="Arial" panose="020B0604020202020204" pitchFamily="34" charset="0"/>
              <a:cs typeface="Arial" panose="020B0604020202020204" pitchFamily="34" charset="0"/>
            </a:endParaRPr>
          </a:p>
        </p:txBody>
      </p:sp>
      <p:sp>
        <p:nvSpPr>
          <p:cNvPr id="57347" name="Rectangle 3"/>
          <p:cNvSpPr>
            <a:spLocks noGrp="1" noChangeArrowheads="1"/>
          </p:cNvSpPr>
          <p:nvPr>
            <p:ph type="subTitle" idx="1"/>
          </p:nvPr>
        </p:nvSpPr>
        <p:spPr>
          <a:xfrm>
            <a:off x="1600200" y="3063875"/>
            <a:ext cx="5867400" cy="2879725"/>
          </a:xfrm>
          <a:effectLst>
            <a:outerShdw blurRad="38100" dist="38099" dir="2700000" algn="ctr" rotWithShape="0">
              <a:srgbClr val="000000">
                <a:alpha val="99962"/>
              </a:srgbClr>
            </a:outerShdw>
          </a:effectLst>
        </p:spPr>
        <p:txBody>
          <a:bodyPr/>
          <a:lstStyle/>
          <a:p>
            <a:pPr eaLnBrk="1" hangingPunct="1">
              <a:buFont typeface="Monotype Sorts" pitchFamily="-108" charset="2"/>
              <a:buNone/>
              <a:defRPr/>
            </a:pPr>
            <a:r>
              <a:rPr lang="ar-JO" sz="4400" b="1" dirty="0">
                <a:latin typeface="Arial" panose="020B0604020202020204" pitchFamily="34" charset="0"/>
                <a:cs typeface="Arial" panose="020B0604020202020204" pitchFamily="34" charset="0"/>
              </a:rPr>
              <a:t>الإتفاقيات اللاهوتية          التي تدرس                     في الدوائر الإصلاحية</a:t>
            </a:r>
            <a:endParaRPr lang="en-US" sz="44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AEEE91B-C820-D005-0C66-AB1970073032}"/>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b="1" dirty="0">
                <a:solidFill>
                  <a:srgbClr val="FFFFFF"/>
                </a:solidFill>
                <a:latin typeface="Arial" panose="020B0604020202020204" pitchFamily="34" charset="0"/>
                <a:ea typeface="ＭＳ Ｐゴシック" charset="0"/>
                <a:cs typeface="Arial" panose="020B0604020202020204" pitchFamily="34" charset="0"/>
              </a:rPr>
              <a:t>المستقبل (الأخرويات)</a:t>
            </a:r>
            <a:r>
              <a:rPr lang="en-US" sz="28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840993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ar-JO" sz="6000" b="1" dirty="0">
                <a:latin typeface="Arial" panose="020B0604020202020204" pitchFamily="34" charset="0"/>
                <a:ea typeface="ＭＳ Ｐゴシック" charset="0"/>
                <a:cs typeface="Arial" panose="020B0604020202020204" pitchFamily="34" charset="0"/>
              </a:rPr>
              <a:t>أنواع العهود</a:t>
            </a:r>
            <a:endParaRPr lang="en-US" sz="6000" b="1" dirty="0">
              <a:latin typeface="Arial" panose="020B0604020202020204" pitchFamily="34" charset="0"/>
              <a:ea typeface="ＭＳ Ｐゴシック" charset="0"/>
              <a:cs typeface="Arial" panose="020B0604020202020204" pitchFamily="34" charset="0"/>
            </a:endParaRPr>
          </a:p>
        </p:txBody>
      </p:sp>
      <p:grpSp>
        <p:nvGrpSpPr>
          <p:cNvPr id="137218" name="Group 3"/>
          <p:cNvGrpSpPr>
            <a:grpSpLocks noChangeAspect="1"/>
          </p:cNvGrpSpPr>
          <p:nvPr/>
        </p:nvGrpSpPr>
        <p:grpSpPr bwMode="auto">
          <a:xfrm>
            <a:off x="381000" y="1066800"/>
            <a:ext cx="8763000" cy="2908300"/>
            <a:chOff x="164" y="1021"/>
            <a:chExt cx="1874" cy="2328"/>
          </a:xfrm>
        </p:grpSpPr>
        <p:sp>
          <p:nvSpPr>
            <p:cNvPr id="137222" name="AutoShape 4"/>
            <p:cNvSpPr>
              <a:spLocks noChangeAspect="1" noChangeArrowheads="1" noTextEdit="1"/>
            </p:cNvSpPr>
            <p:nvPr/>
          </p:nvSpPr>
          <p:spPr bwMode="auto">
            <a:xfrm>
              <a:off x="164" y="1021"/>
              <a:ext cx="1874" cy="2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800">
                <a:solidFill>
                  <a:srgbClr val="FFFFFF"/>
                </a:solidFill>
                <a:latin typeface="Tahoma" charset="0"/>
              </a:endParaRPr>
            </a:p>
          </p:txBody>
        </p:sp>
        <p:cxnSp>
          <p:nvCxnSpPr>
            <p:cNvPr id="137223" name="_s15365"/>
            <p:cNvCxnSpPr>
              <a:cxnSpLocks noChangeShapeType="1"/>
              <a:stCxn id="137227" idx="0"/>
              <a:endCxn id="137225" idx="2"/>
            </p:cNvCxnSpPr>
            <p:nvPr/>
          </p:nvCxnSpPr>
          <p:spPr bwMode="auto">
            <a:xfrm rot="5400000" flipH="1">
              <a:off x="1298" y="1786"/>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37224" name="_s15366"/>
            <p:cNvCxnSpPr>
              <a:cxnSpLocks noChangeShapeType="1"/>
              <a:stCxn id="137226" idx="0"/>
              <a:endCxn id="137225" idx="2"/>
            </p:cNvCxnSpPr>
            <p:nvPr/>
          </p:nvCxnSpPr>
          <p:spPr bwMode="auto">
            <a:xfrm rot="-5400000">
              <a:off x="794" y="1786"/>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37225" name="_s15367"/>
            <p:cNvSpPr>
              <a:spLocks noChangeArrowheads="1"/>
            </p:cNvSpPr>
            <p:nvPr/>
          </p:nvSpPr>
          <p:spPr bwMode="auto">
            <a:xfrm>
              <a:off x="631" y="1409"/>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ar-JO" sz="4000" b="1" dirty="0">
                  <a:solidFill>
                    <a:srgbClr val="FFFFFF"/>
                  </a:solidFill>
                  <a:latin typeface="Arial" panose="020B0604020202020204" pitchFamily="34" charset="0"/>
                  <a:cs typeface="Arial" panose="020B0604020202020204" pitchFamily="34" charset="0"/>
                </a:rPr>
                <a:t>العهود</a:t>
              </a:r>
              <a:endParaRPr lang="en-US" sz="4000" b="1" dirty="0">
                <a:solidFill>
                  <a:srgbClr val="FFFFFF"/>
                </a:solidFill>
                <a:latin typeface="Arial" panose="020B0604020202020204" pitchFamily="34" charset="0"/>
                <a:cs typeface="Arial" panose="020B0604020202020204" pitchFamily="34" charset="0"/>
              </a:endParaRPr>
            </a:p>
          </p:txBody>
        </p:sp>
        <p:sp>
          <p:nvSpPr>
            <p:cNvPr id="137226" name="_s15368"/>
            <p:cNvSpPr>
              <a:spLocks noChangeArrowheads="1"/>
            </p:cNvSpPr>
            <p:nvPr/>
          </p:nvSpPr>
          <p:spPr bwMode="auto">
            <a:xfrm>
              <a:off x="164" y="2092"/>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ar-JO" sz="4000" b="1" dirty="0">
                  <a:solidFill>
                    <a:srgbClr val="FFFFFF"/>
                  </a:solidFill>
                  <a:latin typeface="Arial" panose="020B0604020202020204" pitchFamily="34" charset="0"/>
                  <a:cs typeface="Arial" panose="020B0604020202020204" pitchFamily="34" charset="0"/>
                </a:rPr>
                <a:t>مشروطة</a:t>
              </a:r>
              <a:endParaRPr lang="en-US" sz="4000" b="1" dirty="0">
                <a:solidFill>
                  <a:srgbClr val="FFFFFF"/>
                </a:solidFill>
                <a:latin typeface="Arial" panose="020B0604020202020204" pitchFamily="34" charset="0"/>
                <a:cs typeface="Arial" panose="020B0604020202020204" pitchFamily="34" charset="0"/>
              </a:endParaRPr>
            </a:p>
          </p:txBody>
        </p:sp>
        <p:sp>
          <p:nvSpPr>
            <p:cNvPr id="137227" name="_s15369"/>
            <p:cNvSpPr>
              <a:spLocks noChangeArrowheads="1"/>
            </p:cNvSpPr>
            <p:nvPr/>
          </p:nvSpPr>
          <p:spPr bwMode="auto">
            <a:xfrm>
              <a:off x="1173" y="2092"/>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ar-JO" sz="4000" b="1" dirty="0">
                  <a:solidFill>
                    <a:srgbClr val="FFFFFF"/>
                  </a:solidFill>
                  <a:latin typeface="Arial" panose="020B0604020202020204" pitchFamily="34" charset="0"/>
                  <a:cs typeface="Arial" panose="020B0604020202020204" pitchFamily="34" charset="0"/>
                </a:rPr>
                <a:t>غير مشروطة</a:t>
              </a:r>
              <a:endParaRPr lang="en-US" sz="4000" b="1" dirty="0">
                <a:solidFill>
                  <a:srgbClr val="FFFFFF"/>
                </a:solidFill>
                <a:latin typeface="Arial" panose="020B0604020202020204" pitchFamily="34" charset="0"/>
                <a:cs typeface="Arial" panose="020B0604020202020204" pitchFamily="34" charset="0"/>
              </a:endParaRPr>
            </a:p>
          </p:txBody>
        </p:sp>
      </p:grpSp>
      <p:pic>
        <p:nvPicPr>
          <p:cNvPr id="15372" name="Picture 12" descr="j019545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3165475"/>
            <a:ext cx="2514600" cy="233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1" name="Text Box 11"/>
          <p:cNvSpPr txBox="1">
            <a:spLocks noChangeArrowheads="1"/>
          </p:cNvSpPr>
          <p:nvPr/>
        </p:nvSpPr>
        <p:spPr bwMode="auto">
          <a:xfrm>
            <a:off x="1371600" y="5327650"/>
            <a:ext cx="7162800" cy="1384995"/>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defRPr/>
            </a:pPr>
            <a:r>
              <a:rPr lang="ar-JO"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أسئلة للتفكير في المجموعات الصغيرة:</a:t>
            </a:r>
            <a:endParaRPr lang="en-US"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r>
              <a:rPr lang="ar-JO"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هل يعتبر الله الزواج </a:t>
            </a:r>
          </a:p>
          <a:p>
            <a:pPr algn="ctr">
              <a:defRPr/>
            </a:pPr>
            <a:r>
              <a:rPr lang="ar-JO"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عهداً مشروطاً أم غير مشروط؟</a:t>
            </a:r>
            <a:endParaRPr lang="en-US"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293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dissolve">
                                      <p:cBhvr>
                                        <p:cTn id="7" dur="500"/>
                                        <p:tgtEl>
                                          <p:spTgt spid="15371"/>
                                        </p:tgtEl>
                                      </p:cBhvr>
                                    </p:animEffect>
                                  </p:childTnLst>
                                </p:cTn>
                              </p:par>
                              <p:par>
                                <p:cTn id="8" presetID="9" presetClass="entr" presetSubtype="0" fill="hold" nodeType="withEffect">
                                  <p:stCondLst>
                                    <p:cond delay="0"/>
                                  </p:stCondLst>
                                  <p:childTnLst>
                                    <p:set>
                                      <p:cBhvr>
                                        <p:cTn id="9" dur="1" fill="hold">
                                          <p:stCondLst>
                                            <p:cond delay="0"/>
                                          </p:stCondLst>
                                        </p:cTn>
                                        <p:tgtEl>
                                          <p:spTgt spid="15372"/>
                                        </p:tgtEl>
                                        <p:attrNameLst>
                                          <p:attrName>style.visibility</p:attrName>
                                        </p:attrNameLst>
                                      </p:cBhvr>
                                      <p:to>
                                        <p:strVal val="visible"/>
                                      </p:to>
                                    </p:set>
                                    <p:animEffect transition="in" filter="dissolve">
                                      <p:cBhvr>
                                        <p:cTn id="10"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352800" y="76200"/>
            <a:ext cx="5486400" cy="2362200"/>
          </a:xfrm>
          <a:effectLst/>
        </p:spPr>
        <p:txBody>
          <a:bodyPr/>
          <a:lstStyle/>
          <a:p>
            <a:pPr eaLnBrk="1" hangingPunct="1">
              <a:defRPr/>
            </a:pPr>
            <a:r>
              <a:rPr lang="ar-JO" b="1" dirty="0">
                <a:solidFill>
                  <a:srgbClr val="FFFFFF"/>
                </a:solidFill>
                <a:effectLst>
                  <a:glow rad="228600">
                    <a:srgbClr val="000000"/>
                  </a:glow>
                </a:effectLst>
                <a:latin typeface="Arial"/>
                <a:cs typeface="Arial"/>
              </a:rPr>
              <a:t>أنواع                     العهود الكتابية</a:t>
            </a:r>
            <a:endParaRPr lang="en-US" b="1" dirty="0">
              <a:solidFill>
                <a:srgbClr val="FFFFFF"/>
              </a:solidFill>
              <a:effectLst>
                <a:glow rad="228600">
                  <a:srgbClr val="000000"/>
                </a:glow>
              </a:effectLst>
              <a:latin typeface="Arial"/>
              <a:cs typeface="Arial"/>
            </a:endParaRPr>
          </a:p>
        </p:txBody>
      </p:sp>
      <p:sp>
        <p:nvSpPr>
          <p:cNvPr id="60419" name="Rectangle 3"/>
          <p:cNvSpPr>
            <a:spLocks noGrp="1" noChangeArrowheads="1"/>
          </p:cNvSpPr>
          <p:nvPr>
            <p:ph type="body" idx="1"/>
          </p:nvPr>
        </p:nvSpPr>
        <p:spPr>
          <a:xfrm>
            <a:off x="4191000" y="2438400"/>
            <a:ext cx="4724400" cy="4419600"/>
          </a:xfrm>
          <a:effectLst/>
        </p:spPr>
        <p:txBody>
          <a:bodyPr/>
          <a:lstStyle/>
          <a:p>
            <a:pPr algn="r" rtl="1" eaLnBrk="1" hangingPunct="1">
              <a:lnSpc>
                <a:spcPct val="90000"/>
              </a:lnSpc>
              <a:buFont typeface="Monotype Sorts" pitchFamily="-108" charset="2"/>
              <a:buChar char="F"/>
              <a:defRPr/>
            </a:pPr>
            <a:r>
              <a:rPr lang="ar-JO" sz="3600" b="1" dirty="0">
                <a:solidFill>
                  <a:srgbClr val="FFFFFF"/>
                </a:solidFill>
                <a:effectLst>
                  <a:glow rad="228600">
                    <a:srgbClr val="000000"/>
                  </a:glow>
                </a:effectLst>
                <a:latin typeface="Arial"/>
                <a:cs typeface="Arial"/>
              </a:rPr>
              <a:t>لاهوت العهد            العهود (لاهوتية)</a:t>
            </a:r>
            <a:endParaRPr lang="en-US" sz="3600" b="1" dirty="0">
              <a:solidFill>
                <a:srgbClr val="FFFFFF"/>
              </a:solidFill>
              <a:effectLst>
                <a:glow rad="228600">
                  <a:srgbClr val="000000"/>
                </a:glow>
              </a:effectLst>
              <a:latin typeface="Arial"/>
              <a:cs typeface="Arial"/>
            </a:endParaRPr>
          </a:p>
          <a:p>
            <a:pPr algn="r" eaLnBrk="1" hangingPunct="1">
              <a:lnSpc>
                <a:spcPct val="90000"/>
              </a:lnSpc>
              <a:buFont typeface="Monotype Sorts" pitchFamily="-108" charset="2"/>
              <a:buChar char="F"/>
              <a:defRPr/>
            </a:pPr>
            <a:endParaRPr lang="en-US" sz="3600" b="1" dirty="0">
              <a:solidFill>
                <a:srgbClr val="FFFFFF"/>
              </a:solidFill>
              <a:effectLst>
                <a:glow rad="228600">
                  <a:srgbClr val="000000"/>
                </a:glow>
              </a:effectLst>
              <a:latin typeface="Arial"/>
              <a:cs typeface="Arial"/>
            </a:endParaRPr>
          </a:p>
          <a:p>
            <a:pPr algn="r" rtl="1" eaLnBrk="1" hangingPunct="1">
              <a:lnSpc>
                <a:spcPct val="90000"/>
              </a:lnSpc>
              <a:buFont typeface="Monotype Sorts" pitchFamily="-108" charset="2"/>
              <a:buChar char="F"/>
              <a:defRPr/>
            </a:pPr>
            <a:r>
              <a:rPr lang="ar-JO" sz="3600" b="1" dirty="0">
                <a:solidFill>
                  <a:srgbClr val="FFFFFF"/>
                </a:solidFill>
                <a:effectLst>
                  <a:glow rad="228600">
                    <a:srgbClr val="000000"/>
                  </a:glow>
                </a:effectLst>
                <a:latin typeface="Arial"/>
                <a:cs typeface="Arial"/>
              </a:rPr>
              <a:t>العهود النصية        (كتابية)</a:t>
            </a:r>
            <a:endParaRPr lang="en-US" sz="3600" b="1" dirty="0">
              <a:solidFill>
                <a:srgbClr val="FFFFFF"/>
              </a:solidFill>
              <a:effectLst>
                <a:glow rad="228600">
                  <a:srgbClr val="000000"/>
                </a:glow>
              </a:effectLst>
              <a:latin typeface="Arial"/>
              <a:cs typeface="Arial"/>
            </a:endParaRPr>
          </a:p>
        </p:txBody>
      </p:sp>
      <p:sp>
        <p:nvSpPr>
          <p:cNvPr id="60420" name="Text Box 4"/>
          <p:cNvSpPr txBox="1">
            <a:spLocks noChangeArrowheads="1"/>
          </p:cNvSpPr>
          <p:nvPr/>
        </p:nvSpPr>
        <p:spPr bwMode="auto">
          <a:xfrm>
            <a:off x="8543925"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solidFill>
                  <a:srgbClr val="FFFFFF"/>
                </a:solidFill>
                <a:latin typeface="Arial" pitchFamily="-108" charset="0"/>
                <a:ea typeface="ＭＳ Ｐゴシック" pitchFamily="-108" charset="-128"/>
                <a:cs typeface="ＭＳ Ｐゴシック" pitchFamily="-108" charset="-128"/>
              </a:rPr>
              <a:t>18</a:t>
            </a:r>
            <a:endParaRPr lang="en-US" b="1" dirty="0">
              <a:solidFill>
                <a:srgbClr val="FFFFFF"/>
              </a:solidFill>
              <a:latin typeface="Arial" pitchFamily="-108" charset="0"/>
              <a:ea typeface="ＭＳ Ｐゴシック" pitchFamily="-108" charset="-128"/>
              <a:cs typeface="ＭＳ Ｐゴシック" pitchFamily="-108"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effectLst>
            <a:outerShdw blurRad="63500" dist="35921" dir="2700000" algn="ctr" rotWithShape="0">
              <a:schemeClr val="bg2">
                <a:alpha val="74998"/>
              </a:schemeClr>
            </a:outerShdw>
          </a:effectLst>
        </p:spPr>
        <p:txBody>
          <a:bodyPr/>
          <a:lstStyle/>
          <a:p>
            <a:pPr algn="ctr">
              <a:defRPr/>
            </a:pPr>
            <a:r>
              <a:rPr lang="ar-JO" b="1" dirty="0">
                <a:latin typeface="Arial"/>
                <a:ea typeface="ＭＳ Ｐゴシック" pitchFamily="-108" charset="-128"/>
                <a:cs typeface="Arial"/>
              </a:rPr>
              <a:t>العهود اللاهوتية</a:t>
            </a:r>
            <a:endParaRPr lang="en-US" b="1" dirty="0">
              <a:latin typeface="Arial"/>
              <a:ea typeface="ＭＳ Ｐゴシック" pitchFamily="-108" charset="-128"/>
              <a:cs typeface="Arial"/>
            </a:endParaRPr>
          </a:p>
        </p:txBody>
      </p:sp>
      <p:sp>
        <p:nvSpPr>
          <p:cNvPr id="58372" name="Text Box 4"/>
          <p:cNvSpPr txBox="1">
            <a:spLocks noChangeArrowheads="1"/>
          </p:cNvSpPr>
          <p:nvPr/>
        </p:nvSpPr>
        <p:spPr bwMode="auto">
          <a:xfrm>
            <a:off x="8543925"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08" charset="0"/>
                <a:ea typeface="ＭＳ Ｐゴシック" pitchFamily="-108" charset="-128"/>
                <a:cs typeface="ＭＳ Ｐゴシック" pitchFamily="-108" charset="-128"/>
              </a:rPr>
              <a:t>18</a:t>
            </a:r>
            <a:endParaRPr lang="en-US" b="1" dirty="0">
              <a:latin typeface="Arial" pitchFamily="-108" charset="0"/>
              <a:ea typeface="ＭＳ Ｐゴシック" pitchFamily="-108" charset="-128"/>
              <a:cs typeface="ＭＳ Ｐゴシック" pitchFamily="-108" charset="-128"/>
            </a:endParaRPr>
          </a:p>
        </p:txBody>
      </p:sp>
      <p:sp>
        <p:nvSpPr>
          <p:cNvPr id="58373" name="Rectangle 5"/>
          <p:cNvSpPr>
            <a:spLocks noChangeArrowheads="1"/>
          </p:cNvSpPr>
          <p:nvPr/>
        </p:nvSpPr>
        <p:spPr bwMode="auto">
          <a:xfrm>
            <a:off x="762000" y="2133600"/>
            <a:ext cx="7772400" cy="4343400"/>
          </a:xfrm>
          <a:prstGeom prst="rect">
            <a:avLst/>
          </a:prstGeom>
          <a:noFill/>
          <a:ln w="9525">
            <a:noFill/>
            <a:miter lim="800000"/>
            <a:headEnd/>
            <a:tailEnd/>
          </a:ln>
          <a:effectLst>
            <a:outerShdw blurRad="63500" dist="35921" dir="2700000" algn="ctr" rotWithShape="0">
              <a:schemeClr val="bg2">
                <a:alpha val="74998"/>
              </a:schemeClr>
            </a:outerShdw>
          </a:effectLst>
        </p:spPr>
        <p:txBody>
          <a:bodyPr/>
          <a:lstStyle/>
          <a:p>
            <a:pPr marL="539750" indent="-539750" algn="r" rtl="1">
              <a:lnSpc>
                <a:spcPct val="90000"/>
              </a:lnSpc>
              <a:spcBef>
                <a:spcPct val="20000"/>
              </a:spcBef>
              <a:buSzPct val="80000"/>
              <a:buFont typeface="Wingdings" pitchFamily="-108" charset="2"/>
              <a:buChar char="l"/>
              <a:defRPr/>
            </a:pPr>
            <a:r>
              <a:rPr lang="ar-JO" sz="4000" b="1" dirty="0">
                <a:latin typeface="Arial" panose="020B0604020202020204" pitchFamily="34" charset="0"/>
                <a:ea typeface="ＭＳ Ｐゴシック" pitchFamily="-108" charset="-128"/>
                <a:cs typeface="Arial" panose="020B0604020202020204" pitchFamily="34" charset="0"/>
              </a:rPr>
              <a:t>عهد الفداء</a:t>
            </a:r>
          </a:p>
          <a:p>
            <a:pPr marL="539750" indent="-539750" algn="r" rtl="1">
              <a:lnSpc>
                <a:spcPct val="90000"/>
              </a:lnSpc>
              <a:spcBef>
                <a:spcPct val="20000"/>
              </a:spcBef>
              <a:buSzPct val="80000"/>
              <a:buFont typeface="Wingdings" pitchFamily="-108" charset="2"/>
              <a:buChar char="l"/>
              <a:defRPr/>
            </a:pPr>
            <a:r>
              <a:rPr lang="ar-JO" sz="4000" b="1" dirty="0">
                <a:latin typeface="Arial" panose="020B0604020202020204" pitchFamily="34" charset="0"/>
                <a:ea typeface="ＭＳ Ｐゴシック" pitchFamily="-108" charset="-128"/>
                <a:cs typeface="Arial" panose="020B0604020202020204" pitchFamily="34" charset="0"/>
              </a:rPr>
              <a:t>عهد الأعمال</a:t>
            </a:r>
          </a:p>
          <a:p>
            <a:pPr marL="539750" indent="-539750" algn="r" rtl="1">
              <a:lnSpc>
                <a:spcPct val="90000"/>
              </a:lnSpc>
              <a:spcBef>
                <a:spcPct val="20000"/>
              </a:spcBef>
              <a:buSzPct val="80000"/>
              <a:buFont typeface="Wingdings" pitchFamily="-108" charset="2"/>
              <a:buChar char="l"/>
              <a:defRPr/>
            </a:pPr>
            <a:r>
              <a:rPr lang="ar-JO" sz="4000" b="1" dirty="0">
                <a:latin typeface="Arial" panose="020B0604020202020204" pitchFamily="34" charset="0"/>
                <a:ea typeface="ＭＳ Ｐゴシック" pitchFamily="-108" charset="-128"/>
                <a:cs typeface="Arial" panose="020B0604020202020204" pitchFamily="34" charset="0"/>
              </a:rPr>
              <a:t>عهد النعمة</a:t>
            </a:r>
            <a:endParaRPr lang="en-US" sz="4000" b="1" dirty="0">
              <a:latin typeface="Arial" panose="020B0604020202020204" pitchFamily="34" charset="0"/>
              <a:ea typeface="ＭＳ Ｐゴシック" pitchFamily="-108" charset="-128"/>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560070"/>
            <a:ext cx="9144000" cy="6297930"/>
          </a:xfrm>
          <a:prstGeom prst="rect">
            <a:avLst/>
          </a:prstGeom>
        </p:spPr>
      </p:pic>
      <p:sp>
        <p:nvSpPr>
          <p:cNvPr id="164866" name="Title 1"/>
          <p:cNvSpPr txBox="1">
            <a:spLocks/>
          </p:cNvSpPr>
          <p:nvPr/>
        </p:nvSpPr>
        <p:spPr bwMode="auto">
          <a:xfrm>
            <a:off x="107504" y="5085184"/>
            <a:ext cx="9036496" cy="1700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lstStyle>
            <a:lvl1pPr defTabSz="449263">
              <a:defRPr sz="2400">
                <a:solidFill>
                  <a:schemeClr val="tx1"/>
                </a:solidFill>
                <a:latin typeface="Times New Roman" charset="0"/>
                <a:ea typeface="ＭＳ Ｐゴシック" charset="0"/>
                <a:cs typeface="ＭＳ Ｐゴシック" charset="0"/>
              </a:defRPr>
            </a:lvl1pPr>
            <a:lvl2pPr marL="742950" indent="-285750" defTabSz="449263">
              <a:defRPr sz="2400">
                <a:solidFill>
                  <a:schemeClr val="tx1"/>
                </a:solidFill>
                <a:latin typeface="Times New Roman" charset="0"/>
                <a:ea typeface="ＭＳ Ｐゴシック" charset="0"/>
              </a:defRPr>
            </a:lvl2pPr>
            <a:lvl3pPr marL="1143000" indent="-228600" defTabSz="449263">
              <a:defRPr sz="2400">
                <a:solidFill>
                  <a:schemeClr val="tx1"/>
                </a:solidFill>
                <a:latin typeface="Times New Roman" charset="0"/>
                <a:ea typeface="ＭＳ Ｐゴシック" charset="0"/>
              </a:defRPr>
            </a:lvl3pPr>
            <a:lvl4pPr marL="1600200" indent="-228600" defTabSz="449263">
              <a:defRPr sz="2400">
                <a:solidFill>
                  <a:schemeClr val="tx1"/>
                </a:solidFill>
                <a:latin typeface="Times New Roman" charset="0"/>
                <a:ea typeface="ＭＳ Ｐゴシック" charset="0"/>
              </a:defRPr>
            </a:lvl4pPr>
            <a:lvl5pPr marL="2057400" indent="-228600" defTabSz="449263">
              <a:defRPr sz="2400">
                <a:solidFill>
                  <a:schemeClr val="tx1"/>
                </a:solidFill>
                <a:latin typeface="Times New Roman"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5000"/>
              </a:lnSpc>
              <a:buClr>
                <a:srgbClr val="000000"/>
              </a:buClr>
              <a:buSzPct val="100000"/>
              <a:defRPr/>
            </a:pPr>
            <a:r>
              <a:rPr lang="ar-JO" sz="36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وأوصى الرب الإله آدم قائلا: من جميع شجر الجنة تأكل أكلاً</a:t>
            </a:r>
          </a:p>
          <a:p>
            <a:pPr algn="ctr">
              <a:lnSpc>
                <a:spcPct val="95000"/>
              </a:lnSpc>
              <a:buClr>
                <a:srgbClr val="000000"/>
              </a:buClr>
              <a:buSzPct val="100000"/>
              <a:defRPr/>
            </a:pPr>
            <a:r>
              <a:rPr lang="ar-JO" sz="36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وأما شجرة معرفة الخير والشر فلا تأكل منها لأنك يوم تأكل منها موتاً تموت.</a:t>
            </a:r>
            <a:endParaRPr lang="en-US" sz="36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endParaRPr>
          </a:p>
        </p:txBody>
      </p:sp>
      <p:sp>
        <p:nvSpPr>
          <p:cNvPr id="2" name="Title 1"/>
          <p:cNvSpPr>
            <a:spLocks noGrp="1"/>
          </p:cNvSpPr>
          <p:nvPr>
            <p:ph type="title"/>
          </p:nvPr>
        </p:nvSpPr>
        <p:spPr>
          <a:xfrm>
            <a:off x="0" y="-56163"/>
            <a:ext cx="9144000" cy="682238"/>
          </a:xfrm>
          <a:gradFill rotWithShape="1">
            <a:gsLst>
              <a:gs pos="0">
                <a:srgbClr val="660033"/>
              </a:gs>
              <a:gs pos="50000">
                <a:srgbClr val="2F0018"/>
              </a:gs>
              <a:gs pos="100000">
                <a:srgbClr val="660033"/>
              </a:gs>
            </a:gsLst>
            <a:lin ang="5400000" scaled="1"/>
          </a:gradFill>
        </p:spPr>
        <p:txBody>
          <a:bodyPr lIns="91440" tIns="45720" rIns="91440" bIns="45720">
            <a:spAutoFit/>
          </a:bodyPr>
          <a:lstStyle/>
          <a:p>
            <a:pPr>
              <a:defRPr/>
            </a:pPr>
            <a:r>
              <a:rPr lang="ar-JO" sz="4000" b="1" dirty="0">
                <a:effectLst>
                  <a:glow rad="228600">
                    <a:srgbClr val="000000"/>
                  </a:glow>
                </a:effectLst>
                <a:latin typeface="Arial" charset="0"/>
                <a:ea typeface="MS PGothic" charset="0"/>
              </a:rPr>
              <a:t>تكوين 2: 16</a:t>
            </a:r>
            <a:endParaRPr lang="en-US" sz="4000" b="1" dirty="0">
              <a:effectLst>
                <a:glow rad="228600">
                  <a:srgbClr val="000000"/>
                </a:glow>
              </a:effectLst>
              <a:latin typeface="Arial" charset="0"/>
              <a:ea typeface="MS PGothic" charset="0"/>
            </a:endParaRPr>
          </a:p>
        </p:txBody>
      </p:sp>
    </p:spTree>
    <p:extLst>
      <p:ext uri="{BB962C8B-B14F-4D97-AF65-F5344CB8AC3E}">
        <p14:creationId xmlns:p14="http://schemas.microsoft.com/office/powerpoint/2010/main" val="288164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effectLst>
            <a:outerShdw blurRad="63500" dist="107763" dir="8100000" algn="ctr" rotWithShape="0">
              <a:srgbClr val="000000">
                <a:alpha val="74998"/>
              </a:srgbClr>
            </a:outerShdw>
          </a:effectLst>
        </p:spPr>
        <p:txBody>
          <a:bodyPr/>
          <a:lstStyle/>
          <a:p>
            <a:pPr algn="ctr">
              <a:defRPr/>
            </a:pPr>
            <a:r>
              <a:rPr lang="ar-JO" sz="4800" dirty="0">
                <a:solidFill>
                  <a:schemeClr val="tx1"/>
                </a:solidFill>
                <a:latin typeface="Arial" panose="020B0604020202020204" pitchFamily="34" charset="0"/>
                <a:ea typeface="ＭＳ Ｐゴシック" charset="0"/>
                <a:cs typeface="Arial" panose="020B0604020202020204" pitchFamily="34" charset="0"/>
              </a:rPr>
              <a:t>العهود اللاهوتية</a:t>
            </a:r>
            <a:endParaRPr lang="en-US" sz="4800" dirty="0">
              <a:latin typeface="Arial" panose="020B0604020202020204" pitchFamily="34" charset="0"/>
              <a:ea typeface="ＭＳ Ｐゴシック" charset="0"/>
              <a:cs typeface="Arial" panose="020B0604020202020204" pitchFamily="34" charset="0"/>
            </a:endParaRPr>
          </a:p>
        </p:txBody>
      </p:sp>
      <p:sp>
        <p:nvSpPr>
          <p:cNvPr id="68610" name="Rectangle 3"/>
          <p:cNvSpPr>
            <a:spLocks noGrp="1" noChangeArrowheads="1"/>
          </p:cNvSpPr>
          <p:nvPr>
            <p:ph type="body" idx="1"/>
          </p:nvPr>
        </p:nvSpPr>
        <p:spPr>
          <a:xfrm>
            <a:off x="1752600" y="6400800"/>
            <a:ext cx="6934200" cy="533400"/>
          </a:xfrm>
        </p:spPr>
        <p:txBody>
          <a:bodyPr/>
          <a:lstStyle/>
          <a:p>
            <a:pPr algn="r" rtl="1"/>
            <a:r>
              <a:rPr lang="ar-JO" sz="2800" dirty="0">
                <a:latin typeface="Arial" panose="020B0604020202020204" pitchFamily="34" charset="0"/>
                <a:ea typeface="ＭＳ Ｐゴシック" charset="0"/>
                <a:cs typeface="Arial" panose="020B0604020202020204" pitchFamily="34" charset="0"/>
              </a:rPr>
              <a:t>روبرت لايتنر، دليل الأيام الأخيرة، 76</a:t>
            </a:r>
            <a:endParaRPr lang="en-US" sz="2800" dirty="0">
              <a:latin typeface="Arial" panose="020B0604020202020204" pitchFamily="34" charset="0"/>
              <a:ea typeface="ＭＳ Ｐゴシック" charset="0"/>
              <a:cs typeface="Arial" panose="020B0604020202020204" pitchFamily="34" charset="0"/>
            </a:endParaRPr>
          </a:p>
        </p:txBody>
      </p:sp>
      <p:sp>
        <p:nvSpPr>
          <p:cNvPr id="59397" name="Oval 5"/>
          <p:cNvSpPr>
            <a:spLocks noChangeArrowheads="1"/>
          </p:cNvSpPr>
          <p:nvPr/>
        </p:nvSpPr>
        <p:spPr bwMode="auto">
          <a:xfrm>
            <a:off x="5562600" y="1143000"/>
            <a:ext cx="2743200" cy="2362200"/>
          </a:xfrm>
          <a:prstGeom prst="ellipse">
            <a:avLst/>
          </a:prstGeom>
          <a:solidFill>
            <a:srgbClr val="FFFF00"/>
          </a:solidFill>
          <a:ln w="57150">
            <a:solidFill>
              <a:schemeClr val="bg2"/>
            </a:solidFill>
            <a:round/>
            <a:headEnd/>
            <a:tailEnd/>
          </a:ln>
        </p:spPr>
        <p:txBody>
          <a:bodyPr wrap="none" anchor="ctr"/>
          <a:lstStyle/>
          <a:p>
            <a:pPr algn="ctr"/>
            <a:r>
              <a:rPr lang="ar-JO" sz="3600" b="1" dirty="0">
                <a:solidFill>
                  <a:schemeClr val="bg2"/>
                </a:solidFill>
                <a:latin typeface="Arial" panose="020B0604020202020204" pitchFamily="34" charset="0"/>
                <a:cs typeface="Arial" panose="020B0604020202020204" pitchFamily="34" charset="0"/>
              </a:rPr>
              <a:t>الله</a:t>
            </a:r>
            <a:endParaRPr lang="en-US" dirty="0">
              <a:latin typeface="Arial" panose="020B0604020202020204" pitchFamily="34" charset="0"/>
              <a:cs typeface="Arial" panose="020B0604020202020204" pitchFamily="34" charset="0"/>
            </a:endParaRPr>
          </a:p>
        </p:txBody>
      </p:sp>
      <p:sp>
        <p:nvSpPr>
          <p:cNvPr id="59399" name="Text Box 7"/>
          <p:cNvSpPr txBox="1">
            <a:spLocks noChangeArrowheads="1"/>
          </p:cNvSpPr>
          <p:nvPr/>
        </p:nvSpPr>
        <p:spPr bwMode="auto">
          <a:xfrm>
            <a:off x="6427788" y="1371600"/>
            <a:ext cx="96361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solidFill>
                  <a:schemeClr val="bg2"/>
                </a:solidFill>
                <a:latin typeface="Arial" panose="020B0604020202020204" pitchFamily="34" charset="0"/>
                <a:cs typeface="Arial" panose="020B0604020202020204" pitchFamily="34" charset="0"/>
              </a:rPr>
              <a:t>الآب</a:t>
            </a:r>
            <a:endParaRPr lang="en-US" sz="3200" dirty="0">
              <a:latin typeface="Arial" panose="020B0604020202020204" pitchFamily="34" charset="0"/>
              <a:cs typeface="Arial" panose="020B0604020202020204" pitchFamily="34" charset="0"/>
            </a:endParaRPr>
          </a:p>
        </p:txBody>
      </p:sp>
      <p:sp>
        <p:nvSpPr>
          <p:cNvPr id="59400" name="Text Box 8"/>
          <p:cNvSpPr txBox="1">
            <a:spLocks noChangeArrowheads="1"/>
          </p:cNvSpPr>
          <p:nvPr/>
        </p:nvSpPr>
        <p:spPr bwMode="auto">
          <a:xfrm>
            <a:off x="5818188" y="2590800"/>
            <a:ext cx="80663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3200" b="1" dirty="0">
                <a:solidFill>
                  <a:schemeClr val="bg2"/>
                </a:solidFill>
                <a:latin typeface="Arial" panose="020B0604020202020204" pitchFamily="34" charset="0"/>
                <a:cs typeface="Arial" panose="020B0604020202020204" pitchFamily="34" charset="0"/>
              </a:rPr>
              <a:t>الإبن</a:t>
            </a:r>
            <a:endParaRPr lang="en-US" sz="3200" dirty="0">
              <a:latin typeface="Arial" panose="020B0604020202020204" pitchFamily="34" charset="0"/>
              <a:cs typeface="Arial" panose="020B0604020202020204" pitchFamily="34" charset="0"/>
            </a:endParaRPr>
          </a:p>
        </p:txBody>
      </p:sp>
      <p:sp>
        <p:nvSpPr>
          <p:cNvPr id="59401" name="Text Box 9"/>
          <p:cNvSpPr txBox="1">
            <a:spLocks noChangeArrowheads="1"/>
          </p:cNvSpPr>
          <p:nvPr/>
        </p:nvSpPr>
        <p:spPr bwMode="auto">
          <a:xfrm>
            <a:off x="7113588" y="2590800"/>
            <a:ext cx="97174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3200" b="1" dirty="0">
                <a:solidFill>
                  <a:schemeClr val="bg2"/>
                </a:solidFill>
                <a:latin typeface="Arial" panose="020B0604020202020204" pitchFamily="34" charset="0"/>
                <a:cs typeface="Arial" panose="020B0604020202020204" pitchFamily="34" charset="0"/>
              </a:rPr>
              <a:t>الروح</a:t>
            </a:r>
            <a:endParaRPr lang="en-US" sz="3200" dirty="0">
              <a:latin typeface="Arial" panose="020B0604020202020204" pitchFamily="34" charset="0"/>
              <a:cs typeface="Arial" panose="020B0604020202020204" pitchFamily="34" charset="0"/>
            </a:endParaRPr>
          </a:p>
        </p:txBody>
      </p:sp>
      <p:sp>
        <p:nvSpPr>
          <p:cNvPr id="59402" name="Oval 10"/>
          <p:cNvSpPr>
            <a:spLocks noChangeArrowheads="1"/>
          </p:cNvSpPr>
          <p:nvPr/>
        </p:nvSpPr>
        <p:spPr bwMode="auto">
          <a:xfrm>
            <a:off x="5638800" y="4038600"/>
            <a:ext cx="2743200" cy="2362200"/>
          </a:xfrm>
          <a:prstGeom prst="ellipse">
            <a:avLst/>
          </a:prstGeom>
          <a:solidFill>
            <a:srgbClr val="FFFF00"/>
          </a:solidFill>
          <a:ln w="57150">
            <a:solidFill>
              <a:schemeClr val="bg2"/>
            </a:solidFill>
            <a:round/>
            <a:headEnd/>
            <a:tailEnd/>
          </a:ln>
        </p:spPr>
        <p:txBody>
          <a:bodyPr wrap="none" anchor="ctr"/>
          <a:lstStyle/>
          <a:p>
            <a:pPr algn="ctr"/>
            <a:endParaRPr lang="en-US" sz="3200">
              <a:latin typeface="Arial" panose="020B0604020202020204" pitchFamily="34" charset="0"/>
              <a:cs typeface="Arial" panose="020B0604020202020204" pitchFamily="34" charset="0"/>
            </a:endParaRPr>
          </a:p>
        </p:txBody>
      </p:sp>
      <p:sp>
        <p:nvSpPr>
          <p:cNvPr id="59403" name="Text Box 11"/>
          <p:cNvSpPr txBox="1">
            <a:spLocks noChangeArrowheads="1"/>
          </p:cNvSpPr>
          <p:nvPr/>
        </p:nvSpPr>
        <p:spPr bwMode="auto">
          <a:xfrm>
            <a:off x="6503987" y="4437112"/>
            <a:ext cx="102033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solidFill>
                  <a:schemeClr val="bg2"/>
                </a:solidFill>
                <a:latin typeface="Arial" panose="020B0604020202020204" pitchFamily="34" charset="0"/>
                <a:cs typeface="Arial" panose="020B0604020202020204" pitchFamily="34" charset="0"/>
              </a:rPr>
              <a:t>آدم</a:t>
            </a:r>
            <a:endParaRPr lang="en-US" sz="3200" dirty="0">
              <a:latin typeface="Arial" panose="020B0604020202020204" pitchFamily="34" charset="0"/>
              <a:cs typeface="Arial" panose="020B0604020202020204" pitchFamily="34" charset="0"/>
            </a:endParaRPr>
          </a:p>
        </p:txBody>
      </p:sp>
      <p:sp>
        <p:nvSpPr>
          <p:cNvPr id="59405" name="Text Box 13"/>
          <p:cNvSpPr txBox="1">
            <a:spLocks noChangeArrowheads="1"/>
          </p:cNvSpPr>
          <p:nvPr/>
        </p:nvSpPr>
        <p:spPr bwMode="auto">
          <a:xfrm>
            <a:off x="6345100" y="5046712"/>
            <a:ext cx="14734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b="1" dirty="0">
                <a:solidFill>
                  <a:schemeClr val="bg2"/>
                </a:solidFill>
                <a:latin typeface="Arial" panose="020B0604020202020204" pitchFamily="34" charset="0"/>
                <a:cs typeface="Arial" panose="020B0604020202020204" pitchFamily="34" charset="0"/>
              </a:rPr>
              <a:t>الخطاة </a:t>
            </a:r>
          </a:p>
          <a:p>
            <a:pPr algn="ctr"/>
            <a:r>
              <a:rPr lang="ar-JO" sz="3200" b="1" dirty="0">
                <a:solidFill>
                  <a:schemeClr val="bg2"/>
                </a:solidFill>
                <a:latin typeface="Arial" panose="020B0604020202020204" pitchFamily="34" charset="0"/>
                <a:cs typeface="Arial" panose="020B0604020202020204" pitchFamily="34" charset="0"/>
              </a:rPr>
              <a:t>المختارين</a:t>
            </a:r>
            <a:endParaRPr lang="en-US" sz="3200" dirty="0">
              <a:latin typeface="Arial" panose="020B0604020202020204" pitchFamily="34" charset="0"/>
              <a:cs typeface="Arial" panose="020B0604020202020204" pitchFamily="34" charset="0"/>
            </a:endParaRPr>
          </a:p>
        </p:txBody>
      </p:sp>
      <p:sp>
        <p:nvSpPr>
          <p:cNvPr id="59406" name="Line 14"/>
          <p:cNvSpPr>
            <a:spLocks noChangeShapeType="1"/>
          </p:cNvSpPr>
          <p:nvPr/>
        </p:nvSpPr>
        <p:spPr bwMode="auto">
          <a:xfrm>
            <a:off x="6934200" y="3505200"/>
            <a:ext cx="0" cy="533400"/>
          </a:xfrm>
          <a:prstGeom prst="line">
            <a:avLst/>
          </a:prstGeom>
          <a:noFill/>
          <a:ln w="57150">
            <a:solidFill>
              <a:srgbClr val="FFFF00"/>
            </a:solidFill>
            <a:round/>
            <a:headEnd/>
            <a:tailEnd type="triangle" w="med" len="med"/>
          </a:ln>
          <a:effectLst>
            <a:prstShdw prst="shdw17" dist="17961" dir="13500000">
              <a:srgbClr val="000000">
                <a:alpha val="74997"/>
              </a:srgbClr>
            </a:prstShdw>
          </a:effectLst>
          <a:extLst>
            <a:ext uri="{909E8E84-426E-40dd-AFC4-6F175D3DCCD1}">
              <a14:hiddenFill xmlns="" xmlns:a14="http://schemas.microsoft.com/office/drawing/2010/main">
                <a:noFill/>
              </a14:hiddenFill>
            </a:ext>
          </a:extLst>
        </p:spPr>
        <p:txBody>
          <a:bodyPr wrap="none" anchor="ctr"/>
          <a:lstStyle/>
          <a:p>
            <a:endParaRPr lang="en-US" sz="3200">
              <a:latin typeface="Arial" panose="020B0604020202020204" pitchFamily="34" charset="0"/>
              <a:cs typeface="Arial" panose="020B0604020202020204" pitchFamily="34" charset="0"/>
            </a:endParaRPr>
          </a:p>
        </p:txBody>
      </p:sp>
      <p:sp>
        <p:nvSpPr>
          <p:cNvPr id="59407" name="Text Box 15"/>
          <p:cNvSpPr txBox="1">
            <a:spLocks noChangeArrowheads="1"/>
          </p:cNvSpPr>
          <p:nvPr/>
        </p:nvSpPr>
        <p:spPr bwMode="auto">
          <a:xfrm>
            <a:off x="762000" y="1828800"/>
            <a:ext cx="4751388" cy="1077218"/>
          </a:xfrm>
          <a:prstGeom prst="rect">
            <a:avLst/>
          </a:prstGeom>
          <a:noFill/>
          <a:ln w="9525">
            <a:noFill/>
            <a:miter lim="800000"/>
            <a:headEnd/>
            <a:tailEnd/>
          </a:ln>
          <a:effectLst>
            <a:outerShdw blurRad="63500" dist="107763" dir="18900000" algn="ctr" rotWithShape="0">
              <a:srgbClr val="000000">
                <a:alpha val="74998"/>
              </a:srgbClr>
            </a:outerShdw>
          </a:effectLst>
        </p:spPr>
        <p:txBody>
          <a:bodyPr wrap="square">
            <a:spAutoFit/>
          </a:bodyPr>
          <a:lstStyle/>
          <a:p>
            <a:pPr algn="r">
              <a:defRPr/>
            </a:pPr>
            <a:r>
              <a:rPr lang="ar-JO" sz="3200" b="1" dirty="0">
                <a:latin typeface="Arial" panose="020B0604020202020204" pitchFamily="34" charset="0"/>
                <a:ea typeface="ＭＳ Ｐゴシック" pitchFamily="-108" charset="-128"/>
                <a:cs typeface="Arial" panose="020B0604020202020204" pitchFamily="34" charset="0"/>
              </a:rPr>
              <a:t>عهد </a:t>
            </a:r>
            <a:r>
              <a:rPr lang="ar-JO" sz="3200" b="1" dirty="0">
                <a:solidFill>
                  <a:srgbClr val="FFFF00"/>
                </a:solidFill>
                <a:latin typeface="Arial" panose="020B0604020202020204" pitchFamily="34" charset="0"/>
                <a:ea typeface="ＭＳ Ｐゴシック" pitchFamily="-108" charset="-128"/>
                <a:cs typeface="Arial" panose="020B0604020202020204" pitchFamily="34" charset="0"/>
              </a:rPr>
              <a:t>الفداء</a:t>
            </a:r>
          </a:p>
          <a:p>
            <a:pPr algn="r">
              <a:defRPr/>
            </a:pPr>
            <a:r>
              <a:rPr lang="ar-JO" sz="3200" b="1" dirty="0">
                <a:latin typeface="Arial" panose="020B0604020202020204" pitchFamily="34" charset="0"/>
                <a:ea typeface="ＭＳ Ｐゴシック" pitchFamily="-108" charset="-128"/>
                <a:cs typeface="Arial" panose="020B0604020202020204" pitchFamily="34" charset="0"/>
              </a:rPr>
              <a:t>بين الآب والإبن والروح القدس</a:t>
            </a:r>
            <a:endParaRPr lang="en-US" sz="3200" b="1" dirty="0">
              <a:latin typeface="Arial" panose="020B0604020202020204" pitchFamily="34" charset="0"/>
              <a:ea typeface="ＭＳ Ｐゴシック" pitchFamily="-108" charset="-128"/>
              <a:cs typeface="Arial" panose="020B0604020202020204" pitchFamily="34" charset="0"/>
            </a:endParaRPr>
          </a:p>
        </p:txBody>
      </p:sp>
      <p:sp>
        <p:nvSpPr>
          <p:cNvPr id="59408" name="Text Box 16"/>
          <p:cNvSpPr txBox="1">
            <a:spLocks noChangeArrowheads="1"/>
          </p:cNvSpPr>
          <p:nvPr/>
        </p:nvSpPr>
        <p:spPr bwMode="auto">
          <a:xfrm>
            <a:off x="685799" y="3200400"/>
            <a:ext cx="4827587" cy="1077218"/>
          </a:xfrm>
          <a:prstGeom prst="rect">
            <a:avLst/>
          </a:prstGeom>
          <a:noFill/>
          <a:ln w="9525">
            <a:noFill/>
            <a:miter lim="800000"/>
            <a:headEnd/>
            <a:tailEnd/>
          </a:ln>
          <a:effectLst>
            <a:outerShdw blurRad="63500" dist="107763" dir="18900000" algn="ctr" rotWithShape="0">
              <a:srgbClr val="000000">
                <a:alpha val="74998"/>
              </a:srgbClr>
            </a:outerShdw>
          </a:effectLst>
        </p:spPr>
        <p:txBody>
          <a:bodyPr wrap="square">
            <a:spAutoFit/>
          </a:bodyPr>
          <a:lstStyle/>
          <a:p>
            <a:pPr algn="r">
              <a:defRPr/>
            </a:pPr>
            <a:r>
              <a:rPr lang="ar-JO" sz="3200" b="1" dirty="0">
                <a:latin typeface="Arial" panose="020B0604020202020204" pitchFamily="34" charset="0"/>
                <a:ea typeface="ＭＳ Ｐゴシック" pitchFamily="-108" charset="-128"/>
                <a:cs typeface="Arial" panose="020B0604020202020204" pitchFamily="34" charset="0"/>
              </a:rPr>
              <a:t>عهد </a:t>
            </a:r>
            <a:r>
              <a:rPr lang="ar-JO" sz="3200" b="1" dirty="0">
                <a:solidFill>
                  <a:srgbClr val="FFFF00"/>
                </a:solidFill>
                <a:latin typeface="Arial" panose="020B0604020202020204" pitchFamily="34" charset="0"/>
                <a:ea typeface="ＭＳ Ｐゴシック" pitchFamily="-108" charset="-128"/>
                <a:cs typeface="Arial" panose="020B0604020202020204" pitchFamily="34" charset="0"/>
              </a:rPr>
              <a:t>الأعمال</a:t>
            </a:r>
          </a:p>
          <a:p>
            <a:pPr algn="r">
              <a:defRPr/>
            </a:pPr>
            <a:r>
              <a:rPr lang="ar-JO" sz="3200" b="1" dirty="0">
                <a:latin typeface="Arial" panose="020B0604020202020204" pitchFamily="34" charset="0"/>
                <a:ea typeface="ＭＳ Ｐゴシック" pitchFamily="-108" charset="-128"/>
                <a:cs typeface="Arial" panose="020B0604020202020204" pitchFamily="34" charset="0"/>
              </a:rPr>
              <a:t>بين الله وآدم</a:t>
            </a:r>
            <a:endParaRPr lang="en-US" sz="3200" b="1" dirty="0">
              <a:latin typeface="Arial" panose="020B0604020202020204" pitchFamily="34" charset="0"/>
              <a:ea typeface="ＭＳ Ｐゴシック" pitchFamily="-108" charset="-128"/>
              <a:cs typeface="Arial" panose="020B0604020202020204" pitchFamily="34" charset="0"/>
            </a:endParaRPr>
          </a:p>
        </p:txBody>
      </p:sp>
      <p:sp>
        <p:nvSpPr>
          <p:cNvPr id="59409" name="Text Box 17"/>
          <p:cNvSpPr txBox="1">
            <a:spLocks noChangeArrowheads="1"/>
          </p:cNvSpPr>
          <p:nvPr/>
        </p:nvSpPr>
        <p:spPr bwMode="auto">
          <a:xfrm>
            <a:off x="685800" y="4724400"/>
            <a:ext cx="4953000" cy="1077218"/>
          </a:xfrm>
          <a:prstGeom prst="rect">
            <a:avLst/>
          </a:prstGeom>
          <a:noFill/>
          <a:ln w="9525">
            <a:noFill/>
            <a:miter lim="800000"/>
            <a:headEnd/>
            <a:tailEnd/>
          </a:ln>
          <a:effectLst>
            <a:outerShdw blurRad="63500" dist="107763" dir="18900000" algn="ctr" rotWithShape="0">
              <a:srgbClr val="000000">
                <a:alpha val="74998"/>
              </a:srgbClr>
            </a:outerShdw>
          </a:effectLst>
        </p:spPr>
        <p:txBody>
          <a:bodyPr wrap="square">
            <a:spAutoFit/>
          </a:bodyPr>
          <a:lstStyle/>
          <a:p>
            <a:pPr algn="r">
              <a:defRPr/>
            </a:pPr>
            <a:r>
              <a:rPr lang="ar-JO" sz="3200" b="1" dirty="0">
                <a:latin typeface="Arial" panose="020B0604020202020204" pitchFamily="34" charset="0"/>
                <a:ea typeface="ＭＳ Ｐゴシック" pitchFamily="-108" charset="-128"/>
                <a:cs typeface="Arial" panose="020B0604020202020204" pitchFamily="34" charset="0"/>
              </a:rPr>
              <a:t>عهد </a:t>
            </a:r>
            <a:r>
              <a:rPr lang="ar-JO" sz="3200" b="1" dirty="0">
                <a:solidFill>
                  <a:srgbClr val="FFFF00"/>
                </a:solidFill>
                <a:latin typeface="Arial" panose="020B0604020202020204" pitchFamily="34" charset="0"/>
                <a:ea typeface="ＭＳ Ｐゴシック" pitchFamily="-108" charset="-128"/>
                <a:cs typeface="Arial" panose="020B0604020202020204" pitchFamily="34" charset="0"/>
              </a:rPr>
              <a:t>النعمة</a:t>
            </a:r>
          </a:p>
          <a:p>
            <a:pPr algn="r">
              <a:defRPr/>
            </a:pPr>
            <a:r>
              <a:rPr lang="ar-JO" sz="3200" b="1" dirty="0">
                <a:latin typeface="Arial" panose="020B0604020202020204" pitchFamily="34" charset="0"/>
                <a:ea typeface="ＭＳ Ｐゴシック" pitchFamily="-108" charset="-128"/>
                <a:cs typeface="Arial" panose="020B0604020202020204" pitchFamily="34" charset="0"/>
              </a:rPr>
              <a:t>بين الله والخطاة المختارين</a:t>
            </a:r>
            <a:endParaRPr lang="en-US" sz="3200" b="1" dirty="0">
              <a:latin typeface="Arial" panose="020B0604020202020204" pitchFamily="34" charset="0"/>
              <a:ea typeface="ＭＳ Ｐゴシック" pitchFamily="-108" charset="-128"/>
              <a:cs typeface="Arial" panose="020B0604020202020204" pitchFamily="34" charset="0"/>
            </a:endParaRPr>
          </a:p>
        </p:txBody>
      </p:sp>
      <p:sp>
        <p:nvSpPr>
          <p:cNvPr id="59410" name="Text Box 18"/>
          <p:cNvSpPr txBox="1">
            <a:spLocks noChangeArrowheads="1"/>
          </p:cNvSpPr>
          <p:nvPr/>
        </p:nvSpPr>
        <p:spPr bwMode="auto">
          <a:xfrm>
            <a:off x="8543925" y="76200"/>
            <a:ext cx="639919"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200" b="1" dirty="0">
                <a:latin typeface="Arial" panose="020B0604020202020204" pitchFamily="34" charset="0"/>
                <a:ea typeface="ＭＳ Ｐゴシック" pitchFamily="-108" charset="-128"/>
                <a:cs typeface="Arial" panose="020B0604020202020204" pitchFamily="34" charset="0"/>
              </a:rPr>
              <a:t>19</a:t>
            </a:r>
            <a:endParaRPr lang="en-US" sz="3200" b="1" dirty="0">
              <a:latin typeface="Arial" panose="020B0604020202020204" pitchFamily="34" charset="0"/>
              <a:ea typeface="ＭＳ Ｐゴシック" pitchFamily="-108"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9407"/>
                                        </p:tgtEl>
                                        <p:attrNameLst>
                                          <p:attrName>style.visibility</p:attrName>
                                        </p:attrNameLst>
                                      </p:cBhvr>
                                      <p:to>
                                        <p:strVal val="visible"/>
                                      </p:to>
                                    </p:set>
                                    <p:anim from="(-#ppt_w/2)" to="(#ppt_x)" calcmode="lin" valueType="num">
                                      <p:cBhvr>
                                        <p:cTn id="7" dur="600" fill="hold">
                                          <p:stCondLst>
                                            <p:cond delay="0"/>
                                          </p:stCondLst>
                                        </p:cTn>
                                        <p:tgtEl>
                                          <p:spTgt spid="59407"/>
                                        </p:tgtEl>
                                        <p:attrNameLst>
                                          <p:attrName>ppt_x</p:attrName>
                                        </p:attrNameLst>
                                      </p:cBhvr>
                                    </p:anim>
                                    <p:anim from="0" to="-1.0" calcmode="lin" valueType="num">
                                      <p:cBhvr>
                                        <p:cTn id="8" dur="200" decel="50000" autoRev="1" fill="hold">
                                          <p:stCondLst>
                                            <p:cond delay="600"/>
                                          </p:stCondLst>
                                        </p:cTn>
                                        <p:tgtEl>
                                          <p:spTgt spid="59407"/>
                                        </p:tgtEl>
                                        <p:attrNameLst>
                                          <p:attrName>xshear</p:attrName>
                                        </p:attrNameLst>
                                      </p:cBhvr>
                                    </p:anim>
                                    <p:animScale>
                                      <p:cBhvr>
                                        <p:cTn id="9" dur="200" decel="100000" autoRev="1" fill="hold">
                                          <p:stCondLst>
                                            <p:cond delay="600"/>
                                          </p:stCondLst>
                                        </p:cTn>
                                        <p:tgtEl>
                                          <p:spTgt spid="59407"/>
                                        </p:tgtEl>
                                      </p:cBhvr>
                                      <p:from x="100000" y="100000"/>
                                      <p:to x="80000" y="100000"/>
                                    </p:animScale>
                                    <p:anim by="(#ppt_h/3+#ppt_w*0.1)" calcmode="lin" valueType="num">
                                      <p:cBhvr additive="sum">
                                        <p:cTn id="10" dur="200" decel="100000" autoRev="1" fill="hold">
                                          <p:stCondLst>
                                            <p:cond delay="600"/>
                                          </p:stCondLst>
                                        </p:cTn>
                                        <p:tgtEl>
                                          <p:spTgt spid="59407"/>
                                        </p:tgtEl>
                                        <p:attrNameLst>
                                          <p:attrName>ppt_x</p:attrName>
                                        </p:attrNameLst>
                                      </p:cBhvr>
                                    </p:anim>
                                  </p:childTnLst>
                                </p:cTn>
                              </p:par>
                            </p:childTnLst>
                          </p:cTn>
                        </p:par>
                        <p:par>
                          <p:cTn id="11" fill="hold" nodeType="afterGroup">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59397"/>
                                        </p:tgtEl>
                                        <p:attrNameLst>
                                          <p:attrName>style.visibility</p:attrName>
                                        </p:attrNameLst>
                                      </p:cBhvr>
                                      <p:to>
                                        <p:strVal val="visible"/>
                                      </p:to>
                                    </p:set>
                                    <p:animEffect transition="in" filter="checkerboard(across)">
                                      <p:cBhvr>
                                        <p:cTn id="14" dur="500"/>
                                        <p:tgtEl>
                                          <p:spTgt spid="59397"/>
                                        </p:tgtEl>
                                      </p:cBhvr>
                                    </p:animEffect>
                                  </p:childTnLst>
                                </p:cTn>
                              </p:par>
                            </p:childTnLst>
                          </p:cTn>
                        </p:par>
                        <p:par>
                          <p:cTn id="15" fill="hold" nodeType="afterGroup">
                            <p:stCondLst>
                              <p:cond delay="1500"/>
                            </p:stCondLst>
                            <p:childTnLst>
                              <p:par>
                                <p:cTn id="16" presetID="5" presetClass="entr" presetSubtype="10" fill="hold" grpId="0" nodeType="afterEffect">
                                  <p:stCondLst>
                                    <p:cond delay="0"/>
                                  </p:stCondLst>
                                  <p:childTnLst>
                                    <p:set>
                                      <p:cBhvr>
                                        <p:cTn id="17" dur="1" fill="hold">
                                          <p:stCondLst>
                                            <p:cond delay="0"/>
                                          </p:stCondLst>
                                        </p:cTn>
                                        <p:tgtEl>
                                          <p:spTgt spid="59399"/>
                                        </p:tgtEl>
                                        <p:attrNameLst>
                                          <p:attrName>style.visibility</p:attrName>
                                        </p:attrNameLst>
                                      </p:cBhvr>
                                      <p:to>
                                        <p:strVal val="visible"/>
                                      </p:to>
                                    </p:set>
                                    <p:animEffect transition="in" filter="checkerboard(across)">
                                      <p:cBhvr>
                                        <p:cTn id="18" dur="500"/>
                                        <p:tgtEl>
                                          <p:spTgt spid="59399"/>
                                        </p:tgtEl>
                                      </p:cBhvr>
                                    </p:animEffect>
                                  </p:childTnLst>
                                </p:cTn>
                              </p:par>
                            </p:childTnLst>
                          </p:cTn>
                        </p:par>
                        <p:par>
                          <p:cTn id="19" fill="hold" nodeType="afterGroup">
                            <p:stCondLst>
                              <p:cond delay="2000"/>
                            </p:stCondLst>
                            <p:childTnLst>
                              <p:par>
                                <p:cTn id="20" presetID="5" presetClass="entr" presetSubtype="10" fill="hold" grpId="0" nodeType="after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checkerboard(across)">
                                      <p:cBhvr>
                                        <p:cTn id="22" dur="500"/>
                                        <p:tgtEl>
                                          <p:spTgt spid="59400"/>
                                        </p:tgtEl>
                                      </p:cBhvr>
                                    </p:animEffect>
                                  </p:childTnLst>
                                </p:cTn>
                              </p:par>
                            </p:childTnLst>
                          </p:cTn>
                        </p:par>
                        <p:par>
                          <p:cTn id="23" fill="hold" nodeType="afterGroup">
                            <p:stCondLst>
                              <p:cond delay="2500"/>
                            </p:stCondLst>
                            <p:childTnLst>
                              <p:par>
                                <p:cTn id="24" presetID="5" presetClass="entr" presetSubtype="10" fill="hold" grpId="0" nodeType="afterEffect">
                                  <p:stCondLst>
                                    <p:cond delay="0"/>
                                  </p:stCondLst>
                                  <p:childTnLst>
                                    <p:set>
                                      <p:cBhvr>
                                        <p:cTn id="25" dur="1" fill="hold">
                                          <p:stCondLst>
                                            <p:cond delay="0"/>
                                          </p:stCondLst>
                                        </p:cTn>
                                        <p:tgtEl>
                                          <p:spTgt spid="59401"/>
                                        </p:tgtEl>
                                        <p:attrNameLst>
                                          <p:attrName>style.visibility</p:attrName>
                                        </p:attrNameLst>
                                      </p:cBhvr>
                                      <p:to>
                                        <p:strVal val="visible"/>
                                      </p:to>
                                    </p:set>
                                    <p:animEffect transition="in" filter="checkerboard(across)">
                                      <p:cBhvr>
                                        <p:cTn id="26" dur="500"/>
                                        <p:tgtEl>
                                          <p:spTgt spid="594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9406"/>
                                        </p:tgtEl>
                                        <p:attrNameLst>
                                          <p:attrName>style.visibility</p:attrName>
                                        </p:attrNameLst>
                                      </p:cBhvr>
                                      <p:to>
                                        <p:strVal val="visible"/>
                                      </p:to>
                                    </p:set>
                                    <p:animEffect transition="in" filter="wipe(up)">
                                      <p:cBhvr>
                                        <p:cTn id="31" dur="500"/>
                                        <p:tgtEl>
                                          <p:spTgt spid="5940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59408"/>
                                        </p:tgtEl>
                                        <p:attrNameLst>
                                          <p:attrName>style.visibility</p:attrName>
                                        </p:attrNameLst>
                                      </p:cBhvr>
                                      <p:to>
                                        <p:strVal val="visible"/>
                                      </p:to>
                                    </p:set>
                                    <p:anim from="(-#ppt_w/2)" to="(#ppt_x)" calcmode="lin" valueType="num">
                                      <p:cBhvr>
                                        <p:cTn id="36" dur="600" fill="hold">
                                          <p:stCondLst>
                                            <p:cond delay="0"/>
                                          </p:stCondLst>
                                        </p:cTn>
                                        <p:tgtEl>
                                          <p:spTgt spid="59408"/>
                                        </p:tgtEl>
                                        <p:attrNameLst>
                                          <p:attrName>ppt_x</p:attrName>
                                        </p:attrNameLst>
                                      </p:cBhvr>
                                    </p:anim>
                                    <p:anim from="0" to="-1.0" calcmode="lin" valueType="num">
                                      <p:cBhvr>
                                        <p:cTn id="37" dur="200" decel="50000" autoRev="1" fill="hold">
                                          <p:stCondLst>
                                            <p:cond delay="600"/>
                                          </p:stCondLst>
                                        </p:cTn>
                                        <p:tgtEl>
                                          <p:spTgt spid="59408"/>
                                        </p:tgtEl>
                                        <p:attrNameLst>
                                          <p:attrName>xshear</p:attrName>
                                        </p:attrNameLst>
                                      </p:cBhvr>
                                    </p:anim>
                                    <p:animScale>
                                      <p:cBhvr>
                                        <p:cTn id="38" dur="200" decel="100000" autoRev="1" fill="hold">
                                          <p:stCondLst>
                                            <p:cond delay="600"/>
                                          </p:stCondLst>
                                        </p:cTn>
                                        <p:tgtEl>
                                          <p:spTgt spid="59408"/>
                                        </p:tgtEl>
                                      </p:cBhvr>
                                      <p:from x="100000" y="100000"/>
                                      <p:to x="80000" y="100000"/>
                                    </p:animScale>
                                    <p:anim by="(#ppt_h/3+#ppt_w*0.1)" calcmode="lin" valueType="num">
                                      <p:cBhvr additive="sum">
                                        <p:cTn id="39" dur="200" decel="100000" autoRev="1" fill="hold">
                                          <p:stCondLst>
                                            <p:cond delay="600"/>
                                          </p:stCondLst>
                                        </p:cTn>
                                        <p:tgtEl>
                                          <p:spTgt spid="59408"/>
                                        </p:tgtEl>
                                        <p:attrNameLst>
                                          <p:attrName>ppt_x</p:attrName>
                                        </p:attrNameLst>
                                      </p:cBhvr>
                                    </p:anim>
                                  </p:childTnLst>
                                </p:cTn>
                              </p:par>
                            </p:childTnLst>
                          </p:cTn>
                        </p:par>
                        <p:par>
                          <p:cTn id="40" fill="hold" nodeType="afterGroup">
                            <p:stCondLst>
                              <p:cond delay="1000"/>
                            </p:stCondLst>
                            <p:childTnLst>
                              <p:par>
                                <p:cTn id="41" presetID="5" presetClass="entr" presetSubtype="10" fill="hold" grpId="0" nodeType="afterEffect">
                                  <p:stCondLst>
                                    <p:cond delay="0"/>
                                  </p:stCondLst>
                                  <p:childTnLst>
                                    <p:set>
                                      <p:cBhvr>
                                        <p:cTn id="42" dur="1" fill="hold">
                                          <p:stCondLst>
                                            <p:cond delay="0"/>
                                          </p:stCondLst>
                                        </p:cTn>
                                        <p:tgtEl>
                                          <p:spTgt spid="59402"/>
                                        </p:tgtEl>
                                        <p:attrNameLst>
                                          <p:attrName>style.visibility</p:attrName>
                                        </p:attrNameLst>
                                      </p:cBhvr>
                                      <p:to>
                                        <p:strVal val="visible"/>
                                      </p:to>
                                    </p:set>
                                    <p:animEffect transition="in" filter="checkerboard(across)">
                                      <p:cBhvr>
                                        <p:cTn id="43" dur="500"/>
                                        <p:tgtEl>
                                          <p:spTgt spid="59402"/>
                                        </p:tgtEl>
                                      </p:cBhvr>
                                    </p:animEffect>
                                  </p:childTnLst>
                                </p:cTn>
                              </p:par>
                            </p:childTnLst>
                          </p:cTn>
                        </p:par>
                        <p:par>
                          <p:cTn id="44" fill="hold" nodeType="afterGroup">
                            <p:stCondLst>
                              <p:cond delay="1500"/>
                            </p:stCondLst>
                            <p:childTnLst>
                              <p:par>
                                <p:cTn id="45" presetID="5" presetClass="entr" presetSubtype="10" fill="hold" grpId="0" nodeType="afterEffect">
                                  <p:stCondLst>
                                    <p:cond delay="0"/>
                                  </p:stCondLst>
                                  <p:childTnLst>
                                    <p:set>
                                      <p:cBhvr>
                                        <p:cTn id="46" dur="1" fill="hold">
                                          <p:stCondLst>
                                            <p:cond delay="0"/>
                                          </p:stCondLst>
                                        </p:cTn>
                                        <p:tgtEl>
                                          <p:spTgt spid="59403"/>
                                        </p:tgtEl>
                                        <p:attrNameLst>
                                          <p:attrName>style.visibility</p:attrName>
                                        </p:attrNameLst>
                                      </p:cBhvr>
                                      <p:to>
                                        <p:strVal val="visible"/>
                                      </p:to>
                                    </p:set>
                                    <p:animEffect transition="in" filter="checkerboard(across)">
                                      <p:cBhvr>
                                        <p:cTn id="47" dur="500"/>
                                        <p:tgtEl>
                                          <p:spTgt spid="594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4" presetClass="entr" presetSubtype="0" fill="hold" grpId="0" nodeType="clickEffect">
                                  <p:stCondLst>
                                    <p:cond delay="0"/>
                                  </p:stCondLst>
                                  <p:childTnLst>
                                    <p:set>
                                      <p:cBhvr>
                                        <p:cTn id="51" dur="1" fill="hold">
                                          <p:stCondLst>
                                            <p:cond delay="0"/>
                                          </p:stCondLst>
                                        </p:cTn>
                                        <p:tgtEl>
                                          <p:spTgt spid="59409"/>
                                        </p:tgtEl>
                                        <p:attrNameLst>
                                          <p:attrName>style.visibility</p:attrName>
                                        </p:attrNameLst>
                                      </p:cBhvr>
                                      <p:to>
                                        <p:strVal val="visible"/>
                                      </p:to>
                                    </p:set>
                                    <p:anim from="(-#ppt_w/2)" to="(#ppt_x)" calcmode="lin" valueType="num">
                                      <p:cBhvr>
                                        <p:cTn id="52" dur="600" fill="hold">
                                          <p:stCondLst>
                                            <p:cond delay="0"/>
                                          </p:stCondLst>
                                        </p:cTn>
                                        <p:tgtEl>
                                          <p:spTgt spid="59409"/>
                                        </p:tgtEl>
                                        <p:attrNameLst>
                                          <p:attrName>ppt_x</p:attrName>
                                        </p:attrNameLst>
                                      </p:cBhvr>
                                    </p:anim>
                                    <p:anim from="0" to="-1.0" calcmode="lin" valueType="num">
                                      <p:cBhvr>
                                        <p:cTn id="53" dur="200" decel="50000" autoRev="1" fill="hold">
                                          <p:stCondLst>
                                            <p:cond delay="600"/>
                                          </p:stCondLst>
                                        </p:cTn>
                                        <p:tgtEl>
                                          <p:spTgt spid="59409"/>
                                        </p:tgtEl>
                                        <p:attrNameLst>
                                          <p:attrName>xshear</p:attrName>
                                        </p:attrNameLst>
                                      </p:cBhvr>
                                    </p:anim>
                                    <p:animScale>
                                      <p:cBhvr>
                                        <p:cTn id="54" dur="200" decel="100000" autoRev="1" fill="hold">
                                          <p:stCondLst>
                                            <p:cond delay="600"/>
                                          </p:stCondLst>
                                        </p:cTn>
                                        <p:tgtEl>
                                          <p:spTgt spid="59409"/>
                                        </p:tgtEl>
                                      </p:cBhvr>
                                      <p:from x="100000" y="100000"/>
                                      <p:to x="80000" y="100000"/>
                                    </p:animScale>
                                    <p:anim by="(#ppt_h/3+#ppt_w*0.1)" calcmode="lin" valueType="num">
                                      <p:cBhvr additive="sum">
                                        <p:cTn id="55" dur="200" decel="100000" autoRev="1" fill="hold">
                                          <p:stCondLst>
                                            <p:cond delay="600"/>
                                          </p:stCondLst>
                                        </p:cTn>
                                        <p:tgtEl>
                                          <p:spTgt spid="59409"/>
                                        </p:tgtEl>
                                        <p:attrNameLst>
                                          <p:attrName>ppt_x</p:attrName>
                                        </p:attrNameLst>
                                      </p:cBhvr>
                                    </p:anim>
                                  </p:childTnLst>
                                </p:cTn>
                              </p:par>
                            </p:childTnLst>
                          </p:cTn>
                        </p:par>
                        <p:par>
                          <p:cTn id="56" fill="hold" nodeType="afterGroup">
                            <p:stCondLst>
                              <p:cond delay="1000"/>
                            </p:stCondLst>
                            <p:childTnLst>
                              <p:par>
                                <p:cTn id="57" presetID="5" presetClass="entr" presetSubtype="10" fill="hold" grpId="0" nodeType="afterEffect">
                                  <p:stCondLst>
                                    <p:cond delay="0"/>
                                  </p:stCondLst>
                                  <p:childTnLst>
                                    <p:set>
                                      <p:cBhvr>
                                        <p:cTn id="58" dur="1" fill="hold">
                                          <p:stCondLst>
                                            <p:cond delay="0"/>
                                          </p:stCondLst>
                                        </p:cTn>
                                        <p:tgtEl>
                                          <p:spTgt spid="59405"/>
                                        </p:tgtEl>
                                        <p:attrNameLst>
                                          <p:attrName>style.visibility</p:attrName>
                                        </p:attrNameLst>
                                      </p:cBhvr>
                                      <p:to>
                                        <p:strVal val="visible"/>
                                      </p:to>
                                    </p:set>
                                    <p:animEffect transition="in" filter="checkerboard(across)">
                                      <p:cBhvr>
                                        <p:cTn id="59" dur="5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9" grpId="0"/>
      <p:bldP spid="59400" grpId="0"/>
      <p:bldP spid="59401" grpId="0"/>
      <p:bldP spid="59402" grpId="0" animBg="1"/>
      <p:bldP spid="59403" grpId="0"/>
      <p:bldP spid="59405" grpId="0"/>
      <p:bldP spid="59406" grpId="0" animBg="1"/>
      <p:bldP spid="59407" grpId="0"/>
      <p:bldP spid="59408" grpId="0"/>
      <p:bldP spid="594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7" name="Picture 6" descr="Israel Map With Highways.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7938"/>
            <a:ext cx="9212263" cy="686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5652120" y="548680"/>
            <a:ext cx="3311352" cy="93610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nchor="ctr"/>
          <a:lst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MS PGothic" panose="020B0600070205080204" pitchFamily="34" charset="-128"/>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a:lstStyle>
          <a:p>
            <a:pPr algn="l">
              <a:defRPr/>
            </a:pPr>
            <a:r>
              <a:rPr lang="ar-JO" b="1"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آدم</a:t>
            </a:r>
            <a:endParaRPr lang="en-US" b="1"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164866" name="Title 1"/>
          <p:cNvSpPr txBox="1">
            <a:spLocks/>
          </p:cNvSpPr>
          <p:nvPr/>
        </p:nvSpPr>
        <p:spPr bwMode="auto">
          <a:xfrm>
            <a:off x="0" y="1517576"/>
            <a:ext cx="2087216" cy="531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lstStyle>
            <a:lvl1pPr defTabSz="449263">
              <a:defRPr sz="2400">
                <a:solidFill>
                  <a:schemeClr val="tx1"/>
                </a:solidFill>
                <a:latin typeface="Times New Roman" charset="0"/>
                <a:ea typeface="ＭＳ Ｐゴシック" charset="0"/>
                <a:cs typeface="ＭＳ Ｐゴシック" charset="0"/>
              </a:defRPr>
            </a:lvl1pPr>
            <a:lvl2pPr marL="742950" indent="-285750" defTabSz="449263">
              <a:defRPr sz="2400">
                <a:solidFill>
                  <a:schemeClr val="tx1"/>
                </a:solidFill>
                <a:latin typeface="Times New Roman" charset="0"/>
                <a:ea typeface="ＭＳ Ｐゴシック" charset="0"/>
              </a:defRPr>
            </a:lvl2pPr>
            <a:lvl3pPr marL="1143000" indent="-228600" defTabSz="449263">
              <a:defRPr sz="2400">
                <a:solidFill>
                  <a:schemeClr val="tx1"/>
                </a:solidFill>
                <a:latin typeface="Times New Roman" charset="0"/>
                <a:ea typeface="ＭＳ Ｐゴシック" charset="0"/>
              </a:defRPr>
            </a:lvl3pPr>
            <a:lvl4pPr marL="1600200" indent="-228600" defTabSz="449263">
              <a:defRPr sz="2400">
                <a:solidFill>
                  <a:schemeClr val="tx1"/>
                </a:solidFill>
                <a:latin typeface="Times New Roman" charset="0"/>
                <a:ea typeface="ＭＳ Ｐゴシック" charset="0"/>
              </a:defRPr>
            </a:lvl4pPr>
            <a:lvl5pPr marL="2057400" indent="-228600" defTabSz="449263">
              <a:defRPr sz="2400">
                <a:solidFill>
                  <a:schemeClr val="tx1"/>
                </a:solidFill>
                <a:latin typeface="Times New Roman"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5000"/>
              </a:lnSpc>
              <a:buClr>
                <a:srgbClr val="000000"/>
              </a:buClr>
              <a:buSzPct val="100000"/>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لكن           </a:t>
            </a:r>
            <a:r>
              <a:rPr lang="ar-JO" sz="2800" b="1" dirty="0">
                <a:solidFill>
                  <a:srgbClr val="FFFF00"/>
                </a:solidFill>
                <a:effectLst>
                  <a:glow rad="228600">
                    <a:srgbClr val="000000"/>
                  </a:glow>
                </a:effectLst>
                <a:latin typeface="Arial" panose="020B0604020202020204" pitchFamily="34" charset="0"/>
                <a:ea typeface="MS PGothic" charset="0"/>
                <a:cs typeface="Arial" panose="020B0604020202020204" pitchFamily="34" charset="0"/>
              </a:rPr>
              <a:t>كآدم        كسرتم      عهدي      </a:t>
            </a: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وخنتم        ثقتي</a:t>
            </a:r>
          </a:p>
          <a:p>
            <a:pPr algn="ctr" rtl="1">
              <a:lnSpc>
                <a:spcPct val="95000"/>
              </a:lnSpc>
              <a:buClr>
                <a:srgbClr val="000000"/>
              </a:buClr>
              <a:buSzPct val="100000"/>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a:t>
            </a:r>
            <a:r>
              <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NLT</a:t>
            </a: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 </a:t>
            </a:r>
            <a:endPar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endParaRPr>
          </a:p>
        </p:txBody>
      </p:sp>
      <p:sp>
        <p:nvSpPr>
          <p:cNvPr id="2" name="Title 1"/>
          <p:cNvSpPr>
            <a:spLocks noGrp="1"/>
          </p:cNvSpPr>
          <p:nvPr>
            <p:ph type="title"/>
          </p:nvPr>
        </p:nvSpPr>
        <p:spPr>
          <a:xfrm>
            <a:off x="0" y="-26988"/>
            <a:ext cx="9144000" cy="623888"/>
          </a:xfrm>
          <a:gradFill rotWithShape="1">
            <a:gsLst>
              <a:gs pos="0">
                <a:srgbClr val="660033"/>
              </a:gs>
              <a:gs pos="50000">
                <a:srgbClr val="2F0018"/>
              </a:gs>
              <a:gs pos="100000">
                <a:srgbClr val="660033"/>
              </a:gs>
            </a:gsLst>
            <a:lin ang="5400000" scaled="1"/>
          </a:gradFill>
        </p:spPr>
        <p:txBody>
          <a:bodyPr lIns="91440" tIns="45720" rIns="91440" bIns="45720">
            <a:spAutoFit/>
          </a:bodyPr>
          <a:lstStyle/>
          <a:p>
            <a:pPr>
              <a:defRPr/>
            </a:pPr>
            <a:r>
              <a:rPr lang="ar-JO" sz="3600" b="1" dirty="0">
                <a:effectLst>
                  <a:outerShdw blurRad="38100" dist="38100" dir="2700000" algn="tl">
                    <a:srgbClr val="000000"/>
                  </a:outerShdw>
                </a:effectLst>
                <a:latin typeface="Arial" charset="0"/>
                <a:ea typeface="ＭＳ Ｐゴシック" charset="0"/>
                <a:cs typeface="Arial" charset="0"/>
              </a:rPr>
              <a:t>ترجمات هوشع 6: 7</a:t>
            </a:r>
            <a:endParaRPr lang="en-US" sz="3600" b="1" dirty="0">
              <a:effectLst>
                <a:outerShdw blurRad="38100" dist="38100" dir="2700000" algn="tl">
                  <a:srgbClr val="000000"/>
                </a:outerShdw>
              </a:effectLst>
              <a:latin typeface="Arial" charset="0"/>
              <a:ea typeface="ＭＳ Ｐゴシック" charset="0"/>
              <a:cs typeface="Arial" charset="0"/>
            </a:endParaRPr>
          </a:p>
        </p:txBody>
      </p:sp>
      <p:sp>
        <p:nvSpPr>
          <p:cNvPr id="5" name="Title 1"/>
          <p:cNvSpPr txBox="1">
            <a:spLocks/>
          </p:cNvSpPr>
          <p:nvPr/>
        </p:nvSpPr>
        <p:spPr bwMode="auto">
          <a:xfrm>
            <a:off x="1907704" y="1517576"/>
            <a:ext cx="2520280" cy="531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lstStyle>
            <a:lvl1pPr defTabSz="449263">
              <a:defRPr sz="2400">
                <a:solidFill>
                  <a:schemeClr val="tx1"/>
                </a:solidFill>
                <a:latin typeface="Times New Roman" charset="0"/>
                <a:ea typeface="ＭＳ Ｐゴシック" charset="0"/>
                <a:cs typeface="ＭＳ Ｐゴシック" charset="0"/>
              </a:defRPr>
            </a:lvl1pPr>
            <a:lvl2pPr marL="742950" indent="-285750" defTabSz="449263">
              <a:defRPr sz="2400">
                <a:solidFill>
                  <a:schemeClr val="tx1"/>
                </a:solidFill>
                <a:latin typeface="Times New Roman" charset="0"/>
                <a:ea typeface="ＭＳ Ｐゴシック" charset="0"/>
              </a:defRPr>
            </a:lvl2pPr>
            <a:lvl3pPr marL="1143000" indent="-228600" defTabSz="449263">
              <a:defRPr sz="2400">
                <a:solidFill>
                  <a:schemeClr val="tx1"/>
                </a:solidFill>
                <a:latin typeface="Times New Roman" charset="0"/>
                <a:ea typeface="ＭＳ Ｐゴシック" charset="0"/>
              </a:defRPr>
            </a:lvl3pPr>
            <a:lvl4pPr marL="1600200" indent="-228600" defTabSz="449263">
              <a:defRPr sz="2400">
                <a:solidFill>
                  <a:schemeClr val="tx1"/>
                </a:solidFill>
                <a:latin typeface="Times New Roman" charset="0"/>
                <a:ea typeface="ＭＳ Ｐゴシック" charset="0"/>
              </a:defRPr>
            </a:lvl4pPr>
            <a:lvl5pPr marL="2057400" indent="-228600" defTabSz="449263">
              <a:defRPr sz="2400">
                <a:solidFill>
                  <a:schemeClr val="tx1"/>
                </a:solidFill>
                <a:latin typeface="Times New Roman"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5000"/>
              </a:lnSpc>
              <a:buClr>
                <a:srgbClr val="000000"/>
              </a:buClr>
              <a:buSzPct val="100000"/>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لكن               كآدم            نقضوا           العهد             </a:t>
            </a:r>
            <a:r>
              <a:rPr lang="ar-JO" sz="2800" b="1" dirty="0">
                <a:solidFill>
                  <a:srgbClr val="FFFF00"/>
                </a:solidFill>
                <a:effectLst>
                  <a:glow rad="228600">
                    <a:srgbClr val="000000"/>
                  </a:glow>
                </a:effectLst>
                <a:latin typeface="Arial" panose="020B0604020202020204" pitchFamily="34" charset="0"/>
                <a:ea typeface="MS PGothic" charset="0"/>
                <a:cs typeface="Arial" panose="020B0604020202020204" pitchFamily="34" charset="0"/>
              </a:rPr>
              <a:t>هناك</a:t>
            </a: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           تعاملوا           بغدر             ضدي </a:t>
            </a:r>
            <a:r>
              <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 </a:t>
            </a:r>
            <a:br>
              <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br>
            <a:r>
              <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(NAU) </a:t>
            </a:r>
          </a:p>
        </p:txBody>
      </p:sp>
      <p:sp>
        <p:nvSpPr>
          <p:cNvPr id="6" name="Title 1"/>
          <p:cNvSpPr txBox="1">
            <a:spLocks/>
          </p:cNvSpPr>
          <p:nvPr/>
        </p:nvSpPr>
        <p:spPr bwMode="auto">
          <a:xfrm>
            <a:off x="6732579" y="1517576"/>
            <a:ext cx="2479684" cy="531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lstStyle>
            <a:lvl1pPr defTabSz="449263">
              <a:defRPr sz="2400">
                <a:solidFill>
                  <a:schemeClr val="tx1"/>
                </a:solidFill>
                <a:latin typeface="Times New Roman" charset="0"/>
                <a:ea typeface="ＭＳ Ｐゴシック" charset="0"/>
                <a:cs typeface="ＭＳ Ｐゴシック" charset="0"/>
              </a:defRPr>
            </a:lvl1pPr>
            <a:lvl2pPr marL="742950" indent="-285750" defTabSz="449263">
              <a:defRPr sz="2400">
                <a:solidFill>
                  <a:schemeClr val="tx1"/>
                </a:solidFill>
                <a:latin typeface="Times New Roman" charset="0"/>
                <a:ea typeface="ＭＳ Ｐゴシック" charset="0"/>
              </a:defRPr>
            </a:lvl2pPr>
            <a:lvl3pPr marL="1143000" indent="-228600" defTabSz="449263">
              <a:defRPr sz="2400">
                <a:solidFill>
                  <a:schemeClr val="tx1"/>
                </a:solidFill>
                <a:latin typeface="Times New Roman" charset="0"/>
                <a:ea typeface="ＭＳ Ｐゴシック" charset="0"/>
              </a:defRPr>
            </a:lvl3pPr>
            <a:lvl4pPr marL="1600200" indent="-228600" defTabSz="449263">
              <a:defRPr sz="2400">
                <a:solidFill>
                  <a:schemeClr val="tx1"/>
                </a:solidFill>
                <a:latin typeface="Times New Roman" charset="0"/>
                <a:ea typeface="ＭＳ Ｐゴシック" charset="0"/>
              </a:defRPr>
            </a:lvl4pPr>
            <a:lvl5pPr marL="2057400" indent="-228600" defTabSz="449263">
              <a:defRPr sz="2400">
                <a:solidFill>
                  <a:schemeClr val="tx1"/>
                </a:solidFill>
                <a:latin typeface="Times New Roman"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5000"/>
              </a:lnSpc>
              <a:buClr>
                <a:srgbClr val="000000"/>
              </a:buClr>
              <a:buSzPct val="100000"/>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لكن </a:t>
            </a:r>
          </a:p>
          <a:p>
            <a:pPr algn="ctr">
              <a:lnSpc>
                <a:spcPct val="95000"/>
              </a:lnSpc>
              <a:buClr>
                <a:srgbClr val="000000"/>
              </a:buClr>
              <a:buSzPct val="100000"/>
              <a:defRPr/>
            </a:pPr>
            <a:r>
              <a:rPr lang="ar-JO" sz="2800" b="1" dirty="0">
                <a:solidFill>
                  <a:srgbClr val="FFFF00"/>
                </a:solidFill>
                <a:effectLst>
                  <a:glow rad="228600">
                    <a:srgbClr val="000000"/>
                  </a:glow>
                </a:effectLst>
                <a:latin typeface="Arial" panose="020B0604020202020204" pitchFamily="34" charset="0"/>
                <a:ea typeface="MS PGothic" charset="0"/>
                <a:cs typeface="Arial" panose="020B0604020202020204" pitchFamily="34" charset="0"/>
              </a:rPr>
              <a:t>عند </a:t>
            </a:r>
          </a:p>
          <a:p>
            <a:pPr algn="ctr">
              <a:lnSpc>
                <a:spcPct val="95000"/>
              </a:lnSpc>
              <a:buClr>
                <a:srgbClr val="000000"/>
              </a:buClr>
              <a:buSzPct val="100000"/>
              <a:defRPr/>
            </a:pPr>
            <a:r>
              <a:rPr lang="ar-JO" sz="2800" b="1" dirty="0">
                <a:solidFill>
                  <a:srgbClr val="FFFF00"/>
                </a:solidFill>
                <a:effectLst>
                  <a:glow rad="228600">
                    <a:srgbClr val="000000"/>
                  </a:glow>
                </a:effectLst>
                <a:latin typeface="Arial" panose="020B0604020202020204" pitchFamily="34" charset="0"/>
                <a:ea typeface="MS PGothic" charset="0"/>
                <a:cs typeface="Arial" panose="020B0604020202020204" pitchFamily="34" charset="0"/>
              </a:rPr>
              <a:t>آدم </a:t>
            </a:r>
          </a:p>
          <a:p>
            <a:pPr algn="ctr">
              <a:lnSpc>
                <a:spcPct val="95000"/>
              </a:lnSpc>
              <a:buClr>
                <a:srgbClr val="000000"/>
              </a:buClr>
              <a:buSzPct val="100000"/>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نقضوا </a:t>
            </a:r>
          </a:p>
          <a:p>
            <a:pPr algn="ctr">
              <a:lnSpc>
                <a:spcPct val="95000"/>
              </a:lnSpc>
              <a:buClr>
                <a:srgbClr val="000000"/>
              </a:buClr>
              <a:buSzPct val="100000"/>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العهد </a:t>
            </a:r>
          </a:p>
          <a:p>
            <a:pPr algn="ctr">
              <a:lnSpc>
                <a:spcPct val="95000"/>
              </a:lnSpc>
              <a:buClr>
                <a:srgbClr val="000000"/>
              </a:buClr>
              <a:buSzPct val="100000"/>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هناك </a:t>
            </a:r>
          </a:p>
          <a:p>
            <a:pPr algn="ctr">
              <a:lnSpc>
                <a:spcPct val="95000"/>
              </a:lnSpc>
              <a:buClr>
                <a:srgbClr val="000000"/>
              </a:buClr>
              <a:buSzPct val="100000"/>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تعاملوا </a:t>
            </a:r>
          </a:p>
          <a:p>
            <a:pPr algn="ctr">
              <a:lnSpc>
                <a:spcPct val="95000"/>
              </a:lnSpc>
              <a:buClr>
                <a:srgbClr val="000000"/>
              </a:buClr>
              <a:buSzPct val="100000"/>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بغدر </a:t>
            </a:r>
          </a:p>
          <a:p>
            <a:pPr algn="ctr">
              <a:lnSpc>
                <a:spcPct val="95000"/>
              </a:lnSpc>
              <a:buClr>
                <a:srgbClr val="000000"/>
              </a:buClr>
              <a:buSzPct val="100000"/>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ضدي</a:t>
            </a:r>
            <a:r>
              <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 </a:t>
            </a:r>
            <a:br>
              <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br>
            <a:r>
              <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(RSV) </a:t>
            </a:r>
          </a:p>
        </p:txBody>
      </p:sp>
      <p:grpSp>
        <p:nvGrpSpPr>
          <p:cNvPr id="9" name="Group 22"/>
          <p:cNvGrpSpPr>
            <a:grpSpLocks/>
          </p:cNvGrpSpPr>
          <p:nvPr/>
        </p:nvGrpSpPr>
        <p:grpSpPr bwMode="auto">
          <a:xfrm>
            <a:off x="5373688" y="908050"/>
            <a:ext cx="206375" cy="219075"/>
            <a:chOff x="6972297" y="5071534"/>
            <a:chExt cx="206026" cy="218418"/>
          </a:xfrm>
        </p:grpSpPr>
        <p:sp>
          <p:nvSpPr>
            <p:cNvPr id="418825" name="Oval 23"/>
            <p:cNvSpPr>
              <a:spLocks noChangeAspect="1"/>
            </p:cNvSpPr>
            <p:nvPr/>
          </p:nvSpPr>
          <p:spPr bwMode="auto">
            <a:xfrm>
              <a:off x="6993408" y="5099454"/>
              <a:ext cx="184915" cy="190498"/>
            </a:xfrm>
            <a:prstGeom prst="ellipse">
              <a:avLst/>
            </a:prstGeom>
            <a:solidFill>
              <a:srgbClr val="0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a:spAutoFit/>
            </a:bodyPr>
            <a:lstStyle/>
            <a:p>
              <a:pPr indent="-914400">
                <a:spcBef>
                  <a:spcPct val="50000"/>
                </a:spcBef>
                <a:buFont typeface="Wingdings" charset="0"/>
                <a:buChar char="§"/>
              </a:pPr>
              <a:endParaRPr lang="en-US" b="1">
                <a:solidFill>
                  <a:srgbClr val="333333"/>
                </a:solidFill>
                <a:latin typeface="Times" charset="0"/>
                <a:cs typeface="Times New Roman" charset="0"/>
              </a:endParaRPr>
            </a:p>
          </p:txBody>
        </p:sp>
        <p:sp>
          <p:nvSpPr>
            <p:cNvPr id="418826" name="Oval 24"/>
            <p:cNvSpPr>
              <a:spLocks noChangeAspect="1"/>
            </p:cNvSpPr>
            <p:nvPr/>
          </p:nvSpPr>
          <p:spPr bwMode="auto">
            <a:xfrm>
              <a:off x="6972297" y="5071534"/>
              <a:ext cx="184915" cy="190498"/>
            </a:xfrm>
            <a:prstGeom prst="ellipse">
              <a:avLst/>
            </a:prstGeom>
            <a:solidFill>
              <a:srgbClr val="FFFF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a:spAutoFit/>
            </a:bodyPr>
            <a:lstStyle/>
            <a:p>
              <a:pPr indent="-914400">
                <a:spcBef>
                  <a:spcPct val="50000"/>
                </a:spcBef>
                <a:buFont typeface="Wingdings" charset="0"/>
                <a:buChar char="§"/>
              </a:pPr>
              <a:endParaRPr lang="en-US" b="1">
                <a:solidFill>
                  <a:srgbClr val="333333"/>
                </a:solidFill>
                <a:latin typeface="Times" charset="0"/>
                <a:cs typeface="Times New Roman" charset="0"/>
              </a:endParaRPr>
            </a:p>
          </p:txBody>
        </p:sp>
      </p:grpSp>
      <p:sp>
        <p:nvSpPr>
          <p:cNvPr id="11" name="Title 1"/>
          <p:cNvSpPr txBox="1">
            <a:spLocks/>
          </p:cNvSpPr>
          <p:nvPr/>
        </p:nvSpPr>
        <p:spPr bwMode="auto">
          <a:xfrm>
            <a:off x="4320141" y="1517576"/>
            <a:ext cx="2520280" cy="531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lstStyle>
            <a:lvl1pPr defTabSz="449263">
              <a:defRPr sz="2400">
                <a:solidFill>
                  <a:schemeClr val="tx1"/>
                </a:solidFill>
                <a:latin typeface="Times New Roman" charset="0"/>
                <a:ea typeface="ＭＳ Ｐゴシック" charset="0"/>
                <a:cs typeface="ＭＳ Ｐゴシック" charset="0"/>
              </a:defRPr>
            </a:lvl1pPr>
            <a:lvl2pPr marL="742950" indent="-285750" defTabSz="449263">
              <a:defRPr sz="2400">
                <a:solidFill>
                  <a:schemeClr val="tx1"/>
                </a:solidFill>
                <a:latin typeface="Times New Roman" charset="0"/>
                <a:ea typeface="ＭＳ Ｐゴシック" charset="0"/>
              </a:defRPr>
            </a:lvl2pPr>
            <a:lvl3pPr marL="1143000" indent="-228600" defTabSz="449263">
              <a:defRPr sz="2400">
                <a:solidFill>
                  <a:schemeClr val="tx1"/>
                </a:solidFill>
                <a:latin typeface="Times New Roman" charset="0"/>
                <a:ea typeface="ＭＳ Ｐゴシック" charset="0"/>
              </a:defRPr>
            </a:lvl3pPr>
            <a:lvl4pPr marL="1600200" indent="-228600" defTabSz="449263">
              <a:defRPr sz="2400">
                <a:solidFill>
                  <a:schemeClr val="tx1"/>
                </a:solidFill>
                <a:latin typeface="Times New Roman" charset="0"/>
                <a:ea typeface="ＭＳ Ｐゴシック" charset="0"/>
              </a:defRPr>
            </a:lvl4pPr>
            <a:lvl5pPr marL="2057400" indent="-228600" defTabSz="449263">
              <a:defRPr sz="2400">
                <a:solidFill>
                  <a:schemeClr val="tx1"/>
                </a:solidFill>
                <a:latin typeface="Times New Roman"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5000"/>
              </a:lnSpc>
              <a:buClr>
                <a:srgbClr val="000000"/>
              </a:buClr>
              <a:buSzPct val="100000"/>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لكنهم              </a:t>
            </a:r>
            <a:r>
              <a:rPr lang="ar-JO" sz="2800" b="1" dirty="0">
                <a:solidFill>
                  <a:srgbClr val="FFFF00"/>
                </a:solidFill>
                <a:effectLst>
                  <a:glow rad="228600">
                    <a:srgbClr val="000000"/>
                  </a:glow>
                </a:effectLst>
                <a:latin typeface="Arial" panose="020B0604020202020204" pitchFamily="34" charset="0"/>
                <a:ea typeface="MS PGothic" charset="0"/>
                <a:cs typeface="Arial" panose="020B0604020202020204" pitchFamily="34" charset="0"/>
              </a:rPr>
              <a:t>مثل              البشر           </a:t>
            </a: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نقضوا           العهد             هناك           تعاملوا           بغدر             ضدي</a:t>
            </a:r>
            <a:r>
              <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 </a:t>
            </a:r>
            <a:br>
              <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br>
            <a:r>
              <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(KJV) </a:t>
            </a:r>
          </a:p>
        </p:txBody>
      </p:sp>
    </p:spTree>
    <p:extLst>
      <p:ext uri="{BB962C8B-B14F-4D97-AF65-F5344CB8AC3E}">
        <p14:creationId xmlns:p14="http://schemas.microsoft.com/office/powerpoint/2010/main" val="364048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9" presetClass="entr" presetSubtype="0" fill="hold" nodeType="withEffect">
                                  <p:stCondLst>
                                    <p:cond delay="0"/>
                                  </p:stCondLst>
                                  <p:childTnLst>
                                    <p:set>
                                      <p:cBhvr>
                                        <p:cTn id="20" dur="1" fill="hold">
                                          <p:stCondLst>
                                            <p:cond delay="0"/>
                                          </p:stCondLst>
                                        </p:cTn>
                                        <p:tgtEl>
                                          <p:spTgt spid="418817"/>
                                        </p:tgtEl>
                                        <p:attrNameLst>
                                          <p:attrName>style.visibility</p:attrName>
                                        </p:attrNameLst>
                                      </p:cBhvr>
                                      <p:to>
                                        <p:strVal val="visible"/>
                                      </p:to>
                                    </p:set>
                                    <p:animEffect transition="in" filter="dissolve">
                                      <p:cBhvr>
                                        <p:cTn id="21" dur="500"/>
                                        <p:tgtEl>
                                          <p:spTgt spid="418817"/>
                                        </p:tgtEl>
                                      </p:cBhvr>
                                    </p:animEffec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1" name="Group 70660"/>
          <p:cNvGrpSpPr/>
          <p:nvPr/>
        </p:nvGrpSpPr>
        <p:grpSpPr>
          <a:xfrm>
            <a:off x="-61236" y="1700808"/>
            <a:ext cx="9232953" cy="4395192"/>
            <a:chOff x="-61236" y="1700808"/>
            <a:chExt cx="9232953" cy="4395192"/>
          </a:xfrm>
        </p:grpSpPr>
        <p:graphicFrame>
          <p:nvGraphicFramePr>
            <p:cNvPr id="70657" name="Object 2"/>
            <p:cNvGraphicFramePr>
              <a:graphicFrameLocks noChangeAspect="1"/>
            </p:cNvGraphicFramePr>
            <p:nvPr>
              <p:extLst>
                <p:ext uri="{D42A27DB-BD31-4B8C-83A1-F6EECF244321}">
                  <p14:modId xmlns:p14="http://schemas.microsoft.com/office/powerpoint/2010/main" val="393691811"/>
                </p:ext>
              </p:extLst>
            </p:nvPr>
          </p:nvGraphicFramePr>
          <p:xfrm>
            <a:off x="-61236" y="1700808"/>
            <a:ext cx="9203622" cy="4395192"/>
          </p:xfrm>
          <a:graphic>
            <a:graphicData uri="http://schemas.openxmlformats.org/presentationml/2006/ole">
              <mc:AlternateContent xmlns:mc="http://schemas.openxmlformats.org/markup-compatibility/2006">
                <mc:Choice xmlns:v="urn:schemas-microsoft-com:vml" Requires="v">
                  <p:oleObj name="Document" r:id="rId3" imgW="5753100" imgH="3060700" progId="Word.Document.8">
                    <p:embed/>
                  </p:oleObj>
                </mc:Choice>
                <mc:Fallback>
                  <p:oleObj name="Document" r:id="rId3" imgW="5753100" imgH="30607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1740" t="10239" r="1740" b="2936"/>
                        <a:stretch>
                          <a:fillRect/>
                        </a:stretch>
                      </p:blipFill>
                      <p:spPr bwMode="auto">
                        <a:xfrm>
                          <a:off x="-61236" y="1700808"/>
                          <a:ext cx="9203622" cy="4395192"/>
                        </a:xfrm>
                        <a:prstGeom prst="rect">
                          <a:avLst/>
                        </a:prstGeom>
                        <a:noFill/>
                        <a:ln>
                          <a:noFill/>
                        </a:ln>
                        <a:effectLst/>
                      </p:spPr>
                    </p:pic>
                  </p:oleObj>
                </mc:Fallback>
              </mc:AlternateContent>
            </a:graphicData>
          </a:graphic>
        </p:graphicFrame>
        <p:sp>
          <p:nvSpPr>
            <p:cNvPr id="2" name="Rectangle 1"/>
            <p:cNvSpPr/>
            <p:nvPr/>
          </p:nvSpPr>
          <p:spPr bwMode="auto">
            <a:xfrm>
              <a:off x="2051720" y="2276872"/>
              <a:ext cx="360040" cy="3168352"/>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sp>
          <p:nvSpPr>
            <p:cNvPr id="16" name="Rectangle 15"/>
            <p:cNvSpPr/>
            <p:nvPr/>
          </p:nvSpPr>
          <p:spPr bwMode="auto">
            <a:xfrm>
              <a:off x="4716016" y="2636912"/>
              <a:ext cx="360040" cy="3168352"/>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sp>
          <p:nvSpPr>
            <p:cNvPr id="17" name="Rectangle 16"/>
            <p:cNvSpPr/>
            <p:nvPr/>
          </p:nvSpPr>
          <p:spPr bwMode="auto">
            <a:xfrm>
              <a:off x="8811677" y="2132856"/>
              <a:ext cx="360040" cy="36004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sp>
          <p:nvSpPr>
            <p:cNvPr id="18" name="Rectangle 17"/>
            <p:cNvSpPr/>
            <p:nvPr/>
          </p:nvSpPr>
          <p:spPr bwMode="auto">
            <a:xfrm>
              <a:off x="7236296" y="4797152"/>
              <a:ext cx="1440160" cy="648072"/>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sp>
          <p:nvSpPr>
            <p:cNvPr id="22" name="Rectangle 21"/>
            <p:cNvSpPr/>
            <p:nvPr/>
          </p:nvSpPr>
          <p:spPr bwMode="auto">
            <a:xfrm>
              <a:off x="5220072" y="4797152"/>
              <a:ext cx="1440160" cy="648072"/>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sp>
          <p:nvSpPr>
            <p:cNvPr id="23" name="Rectangle 22"/>
            <p:cNvSpPr/>
            <p:nvPr/>
          </p:nvSpPr>
          <p:spPr bwMode="auto">
            <a:xfrm>
              <a:off x="5364088" y="5589240"/>
              <a:ext cx="3096344" cy="432048"/>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sp>
          <p:nvSpPr>
            <p:cNvPr id="27" name="Rectangle 26"/>
            <p:cNvSpPr/>
            <p:nvPr/>
          </p:nvSpPr>
          <p:spPr bwMode="auto">
            <a:xfrm>
              <a:off x="2483768" y="5661248"/>
              <a:ext cx="2376264" cy="432048"/>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sp>
          <p:nvSpPr>
            <p:cNvPr id="29" name="Rectangle 28"/>
            <p:cNvSpPr/>
            <p:nvPr/>
          </p:nvSpPr>
          <p:spPr bwMode="auto">
            <a:xfrm>
              <a:off x="6156176" y="2924944"/>
              <a:ext cx="1584176" cy="1152128"/>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sp>
          <p:nvSpPr>
            <p:cNvPr id="30" name="Rectangle 29"/>
            <p:cNvSpPr/>
            <p:nvPr/>
          </p:nvSpPr>
          <p:spPr bwMode="auto">
            <a:xfrm>
              <a:off x="2915816" y="2924944"/>
              <a:ext cx="1584176" cy="1152128"/>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sp>
          <p:nvSpPr>
            <p:cNvPr id="31" name="Rectangle 30"/>
            <p:cNvSpPr/>
            <p:nvPr/>
          </p:nvSpPr>
          <p:spPr bwMode="auto">
            <a:xfrm>
              <a:off x="323528" y="2924944"/>
              <a:ext cx="1584176" cy="1152128"/>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sp>
          <p:nvSpPr>
            <p:cNvPr id="40" name="Rectangle 39"/>
            <p:cNvSpPr/>
            <p:nvPr/>
          </p:nvSpPr>
          <p:spPr bwMode="auto">
            <a:xfrm>
              <a:off x="6300192" y="5157192"/>
              <a:ext cx="576064" cy="288032"/>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grpSp>
      <p:sp>
        <p:nvSpPr>
          <p:cNvPr id="20" name="Title 1"/>
          <p:cNvSpPr txBox="1">
            <a:spLocks/>
          </p:cNvSpPr>
          <p:nvPr/>
        </p:nvSpPr>
        <p:spPr bwMode="auto">
          <a:xfrm>
            <a:off x="5076056" y="4663590"/>
            <a:ext cx="194421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1800" b="1" dirty="0">
                <a:solidFill>
                  <a:srgbClr val="000000"/>
                </a:solidFill>
                <a:effectLst/>
                <a:latin typeface="Arial" panose="020B0604020202020204" pitchFamily="34" charset="0"/>
                <a:ea typeface="MS PGothic" charset="0"/>
                <a:cs typeface="Arial" panose="020B0604020202020204" pitchFamily="34" charset="0"/>
              </a:rPr>
              <a:t>العهد                القديم</a:t>
            </a:r>
            <a:endParaRPr lang="en-US" sz="1800" b="1" dirty="0">
              <a:solidFill>
                <a:srgbClr val="000000"/>
              </a:solidFill>
              <a:effectLst/>
              <a:latin typeface="Arial" panose="020B0604020202020204" pitchFamily="34" charset="0"/>
              <a:ea typeface="MS PGothic" charset="0"/>
              <a:cs typeface="Arial" panose="020B0604020202020204" pitchFamily="34" charset="0"/>
            </a:endParaRPr>
          </a:p>
          <a:p>
            <a:pPr>
              <a:defRPr/>
            </a:pPr>
            <a:r>
              <a:rPr lang="ar-JO" sz="1600" b="1" dirty="0">
                <a:solidFill>
                  <a:srgbClr val="000000"/>
                </a:solidFill>
                <a:effectLst/>
                <a:latin typeface="Arial" panose="020B0604020202020204" pitchFamily="34" charset="0"/>
                <a:ea typeface="MS PGothic" charset="0"/>
                <a:cs typeface="Arial" panose="020B0604020202020204" pitchFamily="34" charset="0"/>
              </a:rPr>
              <a:t>الآبائي / الموسوي</a:t>
            </a:r>
            <a:endParaRPr lang="en-US" sz="1600" b="1" dirty="0">
              <a:solidFill>
                <a:srgbClr val="000000"/>
              </a:solidFill>
              <a:effectLst/>
              <a:latin typeface="Arial" panose="020B0604020202020204" pitchFamily="34" charset="0"/>
              <a:ea typeface="MS PGothic" charset="0"/>
              <a:cs typeface="Arial" panose="020B0604020202020204" pitchFamily="34" charset="0"/>
            </a:endParaRPr>
          </a:p>
        </p:txBody>
      </p:sp>
      <p:sp>
        <p:nvSpPr>
          <p:cNvPr id="76802" name="Rectangle 2"/>
          <p:cNvSpPr>
            <a:spLocks noGrp="1" noRot="1" noChangeArrowheads="1"/>
          </p:cNvSpPr>
          <p:nvPr>
            <p:ph type="ctrTitle"/>
          </p:nvPr>
        </p:nvSpPr>
        <p:spPr>
          <a:xfrm>
            <a:off x="0" y="44624"/>
            <a:ext cx="9144000" cy="838200"/>
          </a:xfrm>
        </p:spPr>
        <p:txBody>
          <a:bodyPr/>
          <a:lstStyle/>
          <a:p>
            <a:pPr eaLnBrk="1" hangingPunct="1">
              <a:defRPr/>
            </a:pPr>
            <a:r>
              <a:rPr lang="ar-JO" sz="4800" b="1" dirty="0">
                <a:solidFill>
                  <a:schemeClr val="tx1"/>
                </a:solidFill>
                <a:latin typeface="Arial" panose="020B0604020202020204" pitchFamily="34" charset="0"/>
                <a:ea typeface="ＭＳ Ｐゴシック" charset="0"/>
                <a:cs typeface="Arial" panose="020B0604020202020204" pitchFamily="34" charset="0"/>
              </a:rPr>
              <a:t>الجدول الزمني للعهد اللاهوتي</a:t>
            </a:r>
            <a:endParaRPr lang="en-US" sz="54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76803" name="Rectangle 3"/>
          <p:cNvSpPr>
            <a:spLocks noGrp="1" noRot="1" noChangeArrowheads="1"/>
          </p:cNvSpPr>
          <p:nvPr>
            <p:ph type="subTitle" idx="1"/>
          </p:nvPr>
        </p:nvSpPr>
        <p:spPr>
          <a:xfrm>
            <a:off x="2362200" y="6207968"/>
            <a:ext cx="6400800" cy="533400"/>
          </a:xfrm>
        </p:spPr>
        <p:txBody>
          <a:bodyPr/>
          <a:lstStyle/>
          <a:p>
            <a:pPr eaLnBrk="1" hangingPunct="1">
              <a:defRPr/>
            </a:pPr>
            <a:r>
              <a:rPr lang="ar-JO" b="1" dirty="0">
                <a:latin typeface="Arial" panose="020B0604020202020204" pitchFamily="34" charset="0"/>
                <a:cs typeface="Arial" panose="020B0604020202020204" pitchFamily="34" charset="0"/>
              </a:rPr>
              <a:t>تشارلز رايري، التدبيرية (1995)، 188</a:t>
            </a:r>
            <a:endParaRPr lang="en-US" b="1" dirty="0">
              <a:latin typeface="Arial" panose="020B0604020202020204" pitchFamily="34" charset="0"/>
              <a:cs typeface="Arial" panose="020B0604020202020204" pitchFamily="34" charset="0"/>
            </a:endParaRPr>
          </a:p>
        </p:txBody>
      </p:sp>
      <p:sp>
        <p:nvSpPr>
          <p:cNvPr id="76805" name="Text Box 5"/>
          <p:cNvSpPr txBox="1">
            <a:spLocks noChangeArrowheads="1"/>
          </p:cNvSpPr>
          <p:nvPr/>
        </p:nvSpPr>
        <p:spPr bwMode="auto">
          <a:xfrm>
            <a:off x="8543925" y="76200"/>
            <a:ext cx="639919"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200" b="1" dirty="0">
                <a:latin typeface="Arial" panose="020B0604020202020204" pitchFamily="34" charset="0"/>
                <a:ea typeface="ＭＳ Ｐゴシック" pitchFamily="-108" charset="-128"/>
                <a:cs typeface="Arial" panose="020B0604020202020204" pitchFamily="34" charset="0"/>
              </a:rPr>
              <a:t>19</a:t>
            </a:r>
            <a:endParaRPr lang="en-US" sz="3200" b="1" dirty="0">
              <a:latin typeface="Arial" panose="020B0604020202020204" pitchFamily="34" charset="0"/>
              <a:ea typeface="ＭＳ Ｐゴシック" pitchFamily="-108" charset="-128"/>
              <a:cs typeface="Arial" panose="020B0604020202020204" pitchFamily="34" charset="0"/>
            </a:endParaRPr>
          </a:p>
        </p:txBody>
      </p:sp>
      <p:grpSp>
        <p:nvGrpSpPr>
          <p:cNvPr id="4" name="Group 3"/>
          <p:cNvGrpSpPr/>
          <p:nvPr/>
        </p:nvGrpSpPr>
        <p:grpSpPr>
          <a:xfrm>
            <a:off x="35496" y="1691762"/>
            <a:ext cx="8028384" cy="954107"/>
            <a:chOff x="-36512" y="1763859"/>
            <a:chExt cx="8028384" cy="954107"/>
          </a:xfrm>
        </p:grpSpPr>
        <p:sp>
          <p:nvSpPr>
            <p:cNvPr id="6" name="Title 1"/>
            <p:cNvSpPr txBox="1">
              <a:spLocks/>
            </p:cNvSpPr>
            <p:nvPr/>
          </p:nvSpPr>
          <p:spPr bwMode="auto">
            <a:xfrm>
              <a:off x="-36512" y="1763859"/>
              <a:ext cx="2195736" cy="954107"/>
            </a:xfrm>
            <a:prstGeom prst="rect">
              <a:avLst/>
            </a:prstGeom>
            <a:gradFill rotWithShape="1">
              <a:gsLst>
                <a:gs pos="0">
                  <a:srgbClr val="660033"/>
                </a:gs>
                <a:gs pos="50000">
                  <a:srgbClr val="2F0018"/>
                </a:gs>
                <a:gs pos="100000">
                  <a:srgbClr val="660033"/>
                </a:gs>
              </a:gsLst>
              <a:lin ang="5400000" scaled="1"/>
            </a:grad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عهد                  الفداء</a:t>
              </a:r>
              <a:endPar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endParaRPr>
            </a:p>
          </p:txBody>
        </p:sp>
        <p:sp>
          <p:nvSpPr>
            <p:cNvPr id="7" name="Title 1"/>
            <p:cNvSpPr txBox="1">
              <a:spLocks/>
            </p:cNvSpPr>
            <p:nvPr/>
          </p:nvSpPr>
          <p:spPr bwMode="auto">
            <a:xfrm>
              <a:off x="2771800" y="1763859"/>
              <a:ext cx="2195736" cy="954107"/>
            </a:xfrm>
            <a:prstGeom prst="rect">
              <a:avLst/>
            </a:prstGeom>
            <a:gradFill rotWithShape="1">
              <a:gsLst>
                <a:gs pos="0">
                  <a:srgbClr val="660033"/>
                </a:gs>
                <a:gs pos="50000">
                  <a:srgbClr val="2F0018"/>
                </a:gs>
                <a:gs pos="100000">
                  <a:srgbClr val="660033"/>
                </a:gs>
              </a:gsLst>
              <a:lin ang="5400000" scaled="1"/>
            </a:grad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عهد                الأعمال</a:t>
              </a:r>
              <a:endPar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endParaRPr>
            </a:p>
          </p:txBody>
        </p:sp>
        <p:sp>
          <p:nvSpPr>
            <p:cNvPr id="8" name="Title 1"/>
            <p:cNvSpPr txBox="1">
              <a:spLocks/>
            </p:cNvSpPr>
            <p:nvPr/>
          </p:nvSpPr>
          <p:spPr bwMode="auto">
            <a:xfrm>
              <a:off x="5796136" y="1763859"/>
              <a:ext cx="2195736" cy="954107"/>
            </a:xfrm>
            <a:prstGeom prst="rect">
              <a:avLst/>
            </a:prstGeom>
            <a:gradFill rotWithShape="1">
              <a:gsLst>
                <a:gs pos="0">
                  <a:srgbClr val="660033"/>
                </a:gs>
                <a:gs pos="50000">
                  <a:srgbClr val="2F0018"/>
                </a:gs>
                <a:gs pos="100000">
                  <a:srgbClr val="660033"/>
                </a:gs>
              </a:gsLst>
              <a:lin ang="5400000" scaled="1"/>
            </a:grad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rPr>
                <a:t>عهد                 النعمة</a:t>
              </a:r>
              <a:endParaRPr lang="en-US" sz="2800" b="1" dirty="0">
                <a:solidFill>
                  <a:srgbClr val="FFFFFF"/>
                </a:solidFill>
                <a:effectLst>
                  <a:glow rad="228600">
                    <a:srgbClr val="000000"/>
                  </a:glow>
                </a:effectLst>
                <a:latin typeface="Arial" panose="020B0604020202020204" pitchFamily="34" charset="0"/>
                <a:ea typeface="MS PGothic" charset="0"/>
                <a:cs typeface="Arial" panose="020B0604020202020204" pitchFamily="34" charset="0"/>
              </a:endParaRPr>
            </a:p>
          </p:txBody>
        </p:sp>
      </p:grpSp>
      <p:sp>
        <p:nvSpPr>
          <p:cNvPr id="10" name="Title 1"/>
          <p:cNvSpPr txBox="1">
            <a:spLocks/>
          </p:cNvSpPr>
          <p:nvPr/>
        </p:nvSpPr>
        <p:spPr bwMode="auto">
          <a:xfrm>
            <a:off x="410481" y="2740278"/>
            <a:ext cx="130175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2800" b="1" dirty="0">
                <a:solidFill>
                  <a:srgbClr val="000000"/>
                </a:solidFill>
                <a:effectLst/>
                <a:latin typeface="Arial" panose="020B0604020202020204" pitchFamily="34" charset="0"/>
                <a:ea typeface="MS PGothic" charset="0"/>
                <a:cs typeface="Arial" panose="020B0604020202020204" pitchFamily="34" charset="0"/>
              </a:rPr>
              <a:t>الآب          و         الإبن</a:t>
            </a:r>
            <a:endParaRPr lang="en-US" sz="2800" b="1" dirty="0">
              <a:solidFill>
                <a:srgbClr val="000000"/>
              </a:solidFill>
              <a:effectLst/>
              <a:latin typeface="Arial" panose="020B0604020202020204" pitchFamily="34" charset="0"/>
              <a:ea typeface="MS PGothic" charset="0"/>
              <a:cs typeface="Arial" panose="020B0604020202020204" pitchFamily="34" charset="0"/>
            </a:endParaRPr>
          </a:p>
        </p:txBody>
      </p:sp>
      <p:sp>
        <p:nvSpPr>
          <p:cNvPr id="11" name="Title 1"/>
          <p:cNvSpPr txBox="1">
            <a:spLocks/>
          </p:cNvSpPr>
          <p:nvPr/>
        </p:nvSpPr>
        <p:spPr bwMode="auto">
          <a:xfrm>
            <a:off x="3309057" y="2740278"/>
            <a:ext cx="130175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2800" b="1" dirty="0">
                <a:solidFill>
                  <a:srgbClr val="000000"/>
                </a:solidFill>
                <a:effectLst/>
                <a:latin typeface="Arial" panose="020B0604020202020204" pitchFamily="34" charset="0"/>
                <a:ea typeface="MS PGothic" charset="0"/>
                <a:cs typeface="Arial" panose="020B0604020202020204" pitchFamily="34" charset="0"/>
              </a:rPr>
              <a:t>الله            و           آدم</a:t>
            </a:r>
            <a:endParaRPr lang="en-US" sz="2800" b="1" dirty="0">
              <a:solidFill>
                <a:srgbClr val="000000"/>
              </a:solidFill>
              <a:effectLst/>
              <a:latin typeface="Arial" panose="020B0604020202020204" pitchFamily="34" charset="0"/>
              <a:ea typeface="MS PGothic" charset="0"/>
              <a:cs typeface="Arial" panose="020B0604020202020204" pitchFamily="34" charset="0"/>
            </a:endParaRPr>
          </a:p>
        </p:txBody>
      </p:sp>
      <p:sp>
        <p:nvSpPr>
          <p:cNvPr id="12" name="Title 1"/>
          <p:cNvSpPr txBox="1">
            <a:spLocks/>
          </p:cNvSpPr>
          <p:nvPr/>
        </p:nvSpPr>
        <p:spPr bwMode="auto">
          <a:xfrm>
            <a:off x="5991101" y="2740278"/>
            <a:ext cx="180580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2800" b="1" dirty="0">
                <a:solidFill>
                  <a:srgbClr val="000000"/>
                </a:solidFill>
                <a:effectLst/>
                <a:latin typeface="Arial" panose="020B0604020202020204" pitchFamily="34" charset="0"/>
                <a:ea typeface="MS PGothic" charset="0"/>
                <a:cs typeface="Arial" panose="020B0604020202020204" pitchFamily="34" charset="0"/>
              </a:rPr>
              <a:t>الله                   و                 البشر</a:t>
            </a:r>
            <a:endParaRPr lang="en-US" sz="2800" b="1" dirty="0">
              <a:solidFill>
                <a:srgbClr val="000000"/>
              </a:solidFill>
              <a:effectLst/>
              <a:latin typeface="Arial" panose="020B0604020202020204" pitchFamily="34" charset="0"/>
              <a:ea typeface="MS PGothic" charset="0"/>
              <a:cs typeface="Arial" panose="020B0604020202020204" pitchFamily="34" charset="0"/>
            </a:endParaRPr>
          </a:p>
        </p:txBody>
      </p:sp>
      <p:sp>
        <p:nvSpPr>
          <p:cNvPr id="13" name="Title 1"/>
          <p:cNvSpPr txBox="1">
            <a:spLocks/>
          </p:cNvSpPr>
          <p:nvPr/>
        </p:nvSpPr>
        <p:spPr bwMode="auto">
          <a:xfrm>
            <a:off x="2123728" y="3344799"/>
            <a:ext cx="36004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1800" b="1" dirty="0">
                <a:solidFill>
                  <a:srgbClr val="000000"/>
                </a:solidFill>
                <a:effectLst/>
                <a:latin typeface="Arial" panose="020B0604020202020204" pitchFamily="34" charset="0"/>
                <a:ea typeface="MS PGothic" charset="0"/>
                <a:cs typeface="Arial" panose="020B0604020202020204" pitchFamily="34" charset="0"/>
              </a:rPr>
              <a:t>ا</a:t>
            </a:r>
          </a:p>
          <a:p>
            <a:pPr>
              <a:defRPr/>
            </a:pPr>
            <a:r>
              <a:rPr lang="ar-JO" sz="1800" b="1" dirty="0">
                <a:solidFill>
                  <a:srgbClr val="000000"/>
                </a:solidFill>
                <a:latin typeface="Arial" panose="020B0604020202020204" pitchFamily="34" charset="0"/>
                <a:ea typeface="MS PGothic" charset="0"/>
                <a:cs typeface="Arial" panose="020B0604020202020204" pitchFamily="34" charset="0"/>
              </a:rPr>
              <a:t>ل</a:t>
            </a:r>
          </a:p>
          <a:p>
            <a:pPr>
              <a:defRPr/>
            </a:pPr>
            <a:r>
              <a:rPr lang="ar-JO" sz="1800" b="1" dirty="0">
                <a:solidFill>
                  <a:srgbClr val="000000"/>
                </a:solidFill>
                <a:effectLst/>
                <a:latin typeface="Arial" panose="020B0604020202020204" pitchFamily="34" charset="0"/>
                <a:ea typeface="MS PGothic" charset="0"/>
                <a:cs typeface="Arial" panose="020B0604020202020204" pitchFamily="34" charset="0"/>
              </a:rPr>
              <a:t>أ</a:t>
            </a:r>
          </a:p>
          <a:p>
            <a:pPr>
              <a:defRPr/>
            </a:pPr>
            <a:r>
              <a:rPr lang="ar-JO" sz="1800" b="1" dirty="0">
                <a:solidFill>
                  <a:srgbClr val="000000"/>
                </a:solidFill>
                <a:latin typeface="Arial" panose="020B0604020202020204" pitchFamily="34" charset="0"/>
                <a:ea typeface="MS PGothic" charset="0"/>
                <a:cs typeface="Arial" panose="020B0604020202020204" pitchFamily="34" charset="0"/>
              </a:rPr>
              <a:t>ز</a:t>
            </a:r>
          </a:p>
          <a:p>
            <a:pPr>
              <a:defRPr/>
            </a:pPr>
            <a:r>
              <a:rPr lang="ar-JO" sz="1800" b="1" dirty="0">
                <a:solidFill>
                  <a:srgbClr val="000000"/>
                </a:solidFill>
                <a:effectLst/>
                <a:latin typeface="Arial" panose="020B0604020202020204" pitchFamily="34" charset="0"/>
                <a:ea typeface="MS PGothic" charset="0"/>
                <a:cs typeface="Arial" panose="020B0604020202020204" pitchFamily="34" charset="0"/>
              </a:rPr>
              <a:t>ل</a:t>
            </a:r>
            <a:endParaRPr lang="en-US" sz="1800" b="1" dirty="0">
              <a:solidFill>
                <a:srgbClr val="000000"/>
              </a:solidFill>
              <a:effectLst/>
              <a:latin typeface="Arial" panose="020B0604020202020204" pitchFamily="34" charset="0"/>
              <a:ea typeface="MS PGothic" charset="0"/>
              <a:cs typeface="Arial" panose="020B0604020202020204" pitchFamily="34" charset="0"/>
            </a:endParaRPr>
          </a:p>
        </p:txBody>
      </p:sp>
      <p:sp>
        <p:nvSpPr>
          <p:cNvPr id="15" name="Title 1"/>
          <p:cNvSpPr txBox="1">
            <a:spLocks/>
          </p:cNvSpPr>
          <p:nvPr/>
        </p:nvSpPr>
        <p:spPr bwMode="auto">
          <a:xfrm>
            <a:off x="4752528" y="2631982"/>
            <a:ext cx="46754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2400" b="1" dirty="0">
                <a:solidFill>
                  <a:srgbClr val="000000"/>
                </a:solidFill>
                <a:effectLst/>
                <a:latin typeface="Arial" panose="020B0604020202020204" pitchFamily="34" charset="0"/>
                <a:ea typeface="MS PGothic" charset="0"/>
                <a:cs typeface="Arial" panose="020B0604020202020204" pitchFamily="34" charset="0"/>
              </a:rPr>
              <a:t>خ</a:t>
            </a:r>
          </a:p>
          <a:p>
            <a:pPr>
              <a:defRPr/>
            </a:pPr>
            <a:r>
              <a:rPr lang="ar-JO" sz="2400" b="1" dirty="0">
                <a:solidFill>
                  <a:srgbClr val="000000"/>
                </a:solidFill>
                <a:latin typeface="Arial" panose="020B0604020202020204" pitchFamily="34" charset="0"/>
                <a:ea typeface="MS PGothic" charset="0"/>
                <a:cs typeface="Arial" panose="020B0604020202020204" pitchFamily="34" charset="0"/>
              </a:rPr>
              <a:t>ط</a:t>
            </a:r>
          </a:p>
          <a:p>
            <a:pPr>
              <a:defRPr/>
            </a:pPr>
            <a:r>
              <a:rPr lang="ar-JO" sz="2400" b="1" dirty="0">
                <a:solidFill>
                  <a:srgbClr val="000000"/>
                </a:solidFill>
                <a:effectLst/>
                <a:latin typeface="Arial" panose="020B0604020202020204" pitchFamily="34" charset="0"/>
                <a:ea typeface="MS PGothic" charset="0"/>
                <a:cs typeface="Arial" panose="020B0604020202020204" pitchFamily="34" charset="0"/>
              </a:rPr>
              <a:t>ي</a:t>
            </a:r>
          </a:p>
          <a:p>
            <a:pPr>
              <a:defRPr/>
            </a:pPr>
            <a:r>
              <a:rPr lang="ar-JO" sz="2400" b="1" dirty="0">
                <a:solidFill>
                  <a:srgbClr val="000000"/>
                </a:solidFill>
                <a:latin typeface="Arial" panose="020B0604020202020204" pitchFamily="34" charset="0"/>
                <a:ea typeface="MS PGothic" charset="0"/>
                <a:cs typeface="Arial" panose="020B0604020202020204" pitchFamily="34" charset="0"/>
              </a:rPr>
              <a:t>ة</a:t>
            </a:r>
          </a:p>
          <a:p>
            <a:pPr>
              <a:defRPr/>
            </a:pPr>
            <a:endParaRPr lang="ar-JO" sz="2400" b="1" dirty="0">
              <a:solidFill>
                <a:srgbClr val="000000"/>
              </a:solidFill>
              <a:effectLst/>
              <a:latin typeface="Arial" panose="020B0604020202020204" pitchFamily="34" charset="0"/>
              <a:ea typeface="MS PGothic" charset="0"/>
              <a:cs typeface="Arial" panose="020B0604020202020204" pitchFamily="34" charset="0"/>
            </a:endParaRPr>
          </a:p>
          <a:p>
            <a:pPr>
              <a:defRPr/>
            </a:pPr>
            <a:r>
              <a:rPr lang="ar-JO" sz="2400" b="1" dirty="0">
                <a:solidFill>
                  <a:srgbClr val="000000"/>
                </a:solidFill>
                <a:latin typeface="Arial" panose="020B0604020202020204" pitchFamily="34" charset="0"/>
                <a:ea typeface="MS PGothic" charset="0"/>
                <a:cs typeface="Arial" panose="020B0604020202020204" pitchFamily="34" charset="0"/>
              </a:rPr>
              <a:t>آ</a:t>
            </a:r>
          </a:p>
          <a:p>
            <a:pPr>
              <a:defRPr/>
            </a:pPr>
            <a:r>
              <a:rPr lang="ar-JO" sz="2400" b="1" dirty="0">
                <a:solidFill>
                  <a:srgbClr val="000000"/>
                </a:solidFill>
                <a:effectLst/>
                <a:latin typeface="Arial" panose="020B0604020202020204" pitchFamily="34" charset="0"/>
                <a:ea typeface="MS PGothic" charset="0"/>
                <a:cs typeface="Arial" panose="020B0604020202020204" pitchFamily="34" charset="0"/>
              </a:rPr>
              <a:t>د</a:t>
            </a:r>
          </a:p>
          <a:p>
            <a:pPr>
              <a:defRPr/>
            </a:pPr>
            <a:r>
              <a:rPr lang="ar-JO" sz="2400" b="1" dirty="0">
                <a:solidFill>
                  <a:srgbClr val="000000"/>
                </a:solidFill>
                <a:latin typeface="Arial" panose="020B0604020202020204" pitchFamily="34" charset="0"/>
                <a:ea typeface="MS PGothic" charset="0"/>
                <a:cs typeface="Arial" panose="020B0604020202020204" pitchFamily="34" charset="0"/>
              </a:rPr>
              <a:t>م</a:t>
            </a:r>
            <a:endParaRPr lang="en-US" sz="2400" b="1" dirty="0">
              <a:solidFill>
                <a:srgbClr val="000000"/>
              </a:solidFill>
              <a:effectLst/>
              <a:latin typeface="Arial" panose="020B0604020202020204" pitchFamily="34" charset="0"/>
              <a:ea typeface="MS PGothic" charset="0"/>
              <a:cs typeface="Arial" panose="020B0604020202020204" pitchFamily="34" charset="0"/>
            </a:endParaRPr>
          </a:p>
        </p:txBody>
      </p:sp>
      <p:sp>
        <p:nvSpPr>
          <p:cNvPr id="19" name="Title 1"/>
          <p:cNvSpPr txBox="1">
            <a:spLocks/>
          </p:cNvSpPr>
          <p:nvPr/>
        </p:nvSpPr>
        <p:spPr bwMode="auto">
          <a:xfrm>
            <a:off x="8789145" y="3056187"/>
            <a:ext cx="36004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1800" b="1" dirty="0">
                <a:solidFill>
                  <a:srgbClr val="000000"/>
                </a:solidFill>
                <a:effectLst/>
                <a:latin typeface="Arial" panose="020B0604020202020204" pitchFamily="34" charset="0"/>
                <a:ea typeface="MS PGothic" charset="0"/>
                <a:cs typeface="Arial" panose="020B0604020202020204" pitchFamily="34" charset="0"/>
              </a:rPr>
              <a:t>ا</a:t>
            </a:r>
          </a:p>
          <a:p>
            <a:pPr>
              <a:defRPr/>
            </a:pPr>
            <a:r>
              <a:rPr lang="ar-JO" sz="1800" b="1" dirty="0">
                <a:solidFill>
                  <a:srgbClr val="000000"/>
                </a:solidFill>
                <a:latin typeface="Arial" panose="020B0604020202020204" pitchFamily="34" charset="0"/>
                <a:ea typeface="MS PGothic" charset="0"/>
                <a:cs typeface="Arial" panose="020B0604020202020204" pitchFamily="34" charset="0"/>
              </a:rPr>
              <a:t>ل</a:t>
            </a:r>
          </a:p>
          <a:p>
            <a:pPr>
              <a:defRPr/>
            </a:pPr>
            <a:r>
              <a:rPr lang="ar-JO" sz="1800" b="1" dirty="0">
                <a:solidFill>
                  <a:srgbClr val="000000"/>
                </a:solidFill>
                <a:effectLst/>
                <a:latin typeface="Arial" panose="020B0604020202020204" pitchFamily="34" charset="0"/>
                <a:ea typeface="MS PGothic" charset="0"/>
                <a:cs typeface="Arial" panose="020B0604020202020204" pitchFamily="34" charset="0"/>
              </a:rPr>
              <a:t>أ</a:t>
            </a:r>
          </a:p>
          <a:p>
            <a:pPr>
              <a:defRPr/>
            </a:pPr>
            <a:r>
              <a:rPr lang="ar-JO" sz="1800" b="1" dirty="0">
                <a:solidFill>
                  <a:srgbClr val="000000"/>
                </a:solidFill>
                <a:latin typeface="Arial" panose="020B0604020202020204" pitchFamily="34" charset="0"/>
                <a:ea typeface="MS PGothic" charset="0"/>
                <a:cs typeface="Arial" panose="020B0604020202020204" pitchFamily="34" charset="0"/>
              </a:rPr>
              <a:t>ب</a:t>
            </a:r>
          </a:p>
          <a:p>
            <a:pPr>
              <a:defRPr/>
            </a:pPr>
            <a:r>
              <a:rPr lang="ar-JO" sz="1800" b="1" dirty="0">
                <a:solidFill>
                  <a:srgbClr val="000000"/>
                </a:solidFill>
                <a:effectLst/>
                <a:latin typeface="Arial" panose="020B0604020202020204" pitchFamily="34" charset="0"/>
                <a:ea typeface="MS PGothic" charset="0"/>
                <a:cs typeface="Arial" panose="020B0604020202020204" pitchFamily="34" charset="0"/>
              </a:rPr>
              <a:t>د</a:t>
            </a:r>
            <a:endParaRPr lang="en-US" sz="1800" b="1" dirty="0">
              <a:solidFill>
                <a:srgbClr val="000000"/>
              </a:solidFill>
              <a:effectLst/>
              <a:latin typeface="Arial" panose="020B0604020202020204" pitchFamily="34" charset="0"/>
              <a:ea typeface="MS PGothic" charset="0"/>
              <a:cs typeface="Arial" panose="020B0604020202020204" pitchFamily="34" charset="0"/>
            </a:endParaRPr>
          </a:p>
        </p:txBody>
      </p:sp>
      <p:sp>
        <p:nvSpPr>
          <p:cNvPr id="21" name="Title 1"/>
          <p:cNvSpPr txBox="1">
            <a:spLocks/>
          </p:cNvSpPr>
          <p:nvPr/>
        </p:nvSpPr>
        <p:spPr bwMode="auto">
          <a:xfrm>
            <a:off x="7020272" y="4663590"/>
            <a:ext cx="172819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1800" b="1" dirty="0">
                <a:solidFill>
                  <a:srgbClr val="000000"/>
                </a:solidFill>
                <a:effectLst/>
                <a:latin typeface="Arial" panose="020B0604020202020204" pitchFamily="34" charset="0"/>
                <a:ea typeface="MS PGothic" charset="0"/>
                <a:cs typeface="Arial" panose="020B0604020202020204" pitchFamily="34" charset="0"/>
              </a:rPr>
              <a:t>العهد            الجديد</a:t>
            </a:r>
            <a:endParaRPr lang="en-US" sz="1800" b="1" dirty="0">
              <a:solidFill>
                <a:srgbClr val="000000"/>
              </a:solidFill>
              <a:effectLst/>
              <a:latin typeface="Arial" panose="020B0604020202020204" pitchFamily="34" charset="0"/>
              <a:ea typeface="MS PGothic" charset="0"/>
              <a:cs typeface="Arial" panose="020B0604020202020204" pitchFamily="34" charset="0"/>
            </a:endParaRPr>
          </a:p>
          <a:p>
            <a:pPr>
              <a:defRPr/>
            </a:pPr>
            <a:r>
              <a:rPr lang="ar-JO" sz="1600" b="1" dirty="0">
                <a:solidFill>
                  <a:srgbClr val="000000"/>
                </a:solidFill>
                <a:effectLst/>
                <a:latin typeface="Arial" panose="020B0604020202020204" pitchFamily="34" charset="0"/>
                <a:ea typeface="MS PGothic" charset="0"/>
                <a:cs typeface="Arial" panose="020B0604020202020204" pitchFamily="34" charset="0"/>
              </a:rPr>
              <a:t>المسيحيين</a:t>
            </a:r>
            <a:endParaRPr lang="en-US" sz="1600" b="1" dirty="0">
              <a:solidFill>
                <a:srgbClr val="000000"/>
              </a:solidFill>
              <a:effectLst/>
              <a:latin typeface="Arial" panose="020B0604020202020204" pitchFamily="34" charset="0"/>
              <a:ea typeface="MS PGothic" charset="0"/>
              <a:cs typeface="Arial" panose="020B0604020202020204" pitchFamily="34" charset="0"/>
            </a:endParaRPr>
          </a:p>
        </p:txBody>
      </p:sp>
      <p:sp>
        <p:nvSpPr>
          <p:cNvPr id="24" name="Title 1"/>
          <p:cNvSpPr txBox="1">
            <a:spLocks/>
          </p:cNvSpPr>
          <p:nvPr/>
        </p:nvSpPr>
        <p:spPr bwMode="auto">
          <a:xfrm>
            <a:off x="5148064" y="5558462"/>
            <a:ext cx="1800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2000" b="1" dirty="0">
                <a:solidFill>
                  <a:srgbClr val="000000"/>
                </a:solidFill>
                <a:effectLst/>
                <a:latin typeface="Arial" panose="020B0604020202020204" pitchFamily="34" charset="0"/>
                <a:ea typeface="MS PGothic" charset="0"/>
                <a:cs typeface="Arial" panose="020B0604020202020204" pitchFamily="34" charset="0"/>
              </a:rPr>
              <a:t>تك 3: 7</a:t>
            </a:r>
            <a:endParaRPr lang="en-US" sz="1800" b="1" dirty="0">
              <a:solidFill>
                <a:srgbClr val="000000"/>
              </a:solidFill>
              <a:effectLst/>
              <a:latin typeface="Arial" panose="020B0604020202020204" pitchFamily="34" charset="0"/>
              <a:ea typeface="MS PGothic" charset="0"/>
              <a:cs typeface="Arial" panose="020B0604020202020204" pitchFamily="34" charset="0"/>
            </a:endParaRPr>
          </a:p>
        </p:txBody>
      </p:sp>
      <p:sp>
        <p:nvSpPr>
          <p:cNvPr id="25" name="Title 1"/>
          <p:cNvSpPr txBox="1">
            <a:spLocks/>
          </p:cNvSpPr>
          <p:nvPr/>
        </p:nvSpPr>
        <p:spPr bwMode="auto">
          <a:xfrm>
            <a:off x="7020272" y="5558462"/>
            <a:ext cx="1800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2000" b="1" dirty="0">
                <a:solidFill>
                  <a:srgbClr val="000000"/>
                </a:solidFill>
                <a:effectLst/>
                <a:latin typeface="Arial" panose="020B0604020202020204" pitchFamily="34" charset="0"/>
                <a:ea typeface="MS PGothic" charset="0"/>
                <a:cs typeface="Arial" panose="020B0604020202020204" pitchFamily="34" charset="0"/>
              </a:rPr>
              <a:t>رؤ 20: 15</a:t>
            </a:r>
            <a:endParaRPr lang="en-US" sz="1800" b="1" dirty="0">
              <a:solidFill>
                <a:srgbClr val="000000"/>
              </a:solidFill>
              <a:effectLst/>
              <a:latin typeface="Arial" panose="020B0604020202020204" pitchFamily="34" charset="0"/>
              <a:ea typeface="MS PGothic" charset="0"/>
              <a:cs typeface="Arial" panose="020B0604020202020204" pitchFamily="34" charset="0"/>
            </a:endParaRPr>
          </a:p>
        </p:txBody>
      </p:sp>
      <p:sp>
        <p:nvSpPr>
          <p:cNvPr id="26" name="Title 1"/>
          <p:cNvSpPr txBox="1">
            <a:spLocks/>
          </p:cNvSpPr>
          <p:nvPr/>
        </p:nvSpPr>
        <p:spPr bwMode="auto">
          <a:xfrm>
            <a:off x="2987824" y="5558462"/>
            <a:ext cx="19442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ar-JO" sz="2000" b="1" dirty="0">
                <a:solidFill>
                  <a:srgbClr val="000000"/>
                </a:solidFill>
                <a:latin typeface="Arial" panose="020B0604020202020204" pitchFamily="34" charset="0"/>
                <a:ea typeface="MS PGothic" charset="0"/>
                <a:cs typeface="Arial" panose="020B0604020202020204" pitchFamily="34" charset="0"/>
              </a:rPr>
              <a:t>تك 1: 27 – 3: 6</a:t>
            </a:r>
            <a:endParaRPr lang="en-US" sz="1800" b="1" dirty="0">
              <a:solidFill>
                <a:srgbClr val="000000"/>
              </a:solidFill>
              <a:effectLst/>
              <a:latin typeface="Arial" panose="020B0604020202020204" pitchFamily="34" charset="0"/>
              <a:ea typeface="MS PGothic"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152400"/>
            <a:ext cx="7772400" cy="838200"/>
          </a:xfrm>
        </p:spPr>
        <p:txBody>
          <a:bodyPr/>
          <a:lstStyle/>
          <a:p>
            <a:pPr eaLnBrk="1" hangingPunct="1">
              <a:defRPr/>
            </a:pPr>
            <a:r>
              <a:rPr lang="ar-JO" sz="4000" dirty="0">
                <a:effectLst>
                  <a:outerShdw blurRad="38100" dist="38100" dir="2700000" algn="tl">
                    <a:srgbClr val="000000"/>
                  </a:outerShdw>
                </a:effectLst>
                <a:latin typeface="Arial" panose="020B0604020202020204" pitchFamily="34" charset="0"/>
                <a:ea typeface="Osaka" charset="0"/>
                <a:cs typeface="Arial" panose="020B0604020202020204" pitchFamily="34" charset="0"/>
              </a:rPr>
              <a:t>مفاهيم اللاهوت العهدي</a:t>
            </a:r>
            <a:endParaRPr lang="en-US" dirty="0">
              <a:effectLst>
                <a:outerShdw blurRad="38100" dist="38100" dir="2700000" algn="tl">
                  <a:srgbClr val="000000"/>
                </a:outerShdw>
              </a:effectLst>
              <a:latin typeface="Arial" panose="020B0604020202020204" pitchFamily="34" charset="0"/>
              <a:ea typeface="Osaka" charset="0"/>
              <a:cs typeface="Arial" panose="020B0604020202020204" pitchFamily="34" charset="0"/>
            </a:endParaRPr>
          </a:p>
        </p:txBody>
      </p:sp>
      <p:graphicFrame>
        <p:nvGraphicFramePr>
          <p:cNvPr id="80947" name="Group 51"/>
          <p:cNvGraphicFramePr>
            <a:graphicFrameLocks noGrp="1"/>
          </p:cNvGraphicFramePr>
          <p:nvPr>
            <p:extLst>
              <p:ext uri="{D42A27DB-BD31-4B8C-83A1-F6EECF244321}">
                <p14:modId xmlns:p14="http://schemas.microsoft.com/office/powerpoint/2010/main" val="1582563735"/>
              </p:ext>
            </p:extLst>
          </p:nvPr>
        </p:nvGraphicFramePr>
        <p:xfrm>
          <a:off x="304800" y="1143000"/>
          <a:ext cx="8458200" cy="5203847"/>
        </p:xfrm>
        <a:graphic>
          <a:graphicData uri="http://schemas.openxmlformats.org/drawingml/2006/table">
            <a:tbl>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822896">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المقارنات</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عهد          الأعمال</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عهد             الفداء</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عهد            النعمة</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22896">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الأشخاص</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4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مع آدم</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مع الآب والإبن</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مع البشر</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644">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الوعد</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4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حياة جسدية /   أبدية أكيدة</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تقديم الخلاص للبشر</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حياة أبدية</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3595">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الشرط</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4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الطاعة</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1" i="0" u="none" strike="noStrike" cap="none" normalizeH="0" baseline="0">
                          <a:ln>
                            <a:noFill/>
                          </a:ln>
                          <a:solidFill>
                            <a:schemeClr val="tx1"/>
                          </a:solidFill>
                          <a:effectLst/>
                          <a:latin typeface="Arial" panose="020B0604020202020204" pitchFamily="34" charset="0"/>
                          <a:ea typeface="Osaka" pitchFamily="-108" charset="-128"/>
                          <a:cs typeface="Arial" panose="020B0604020202020204" pitchFamily="34" charset="0"/>
                        </a:rPr>
                        <a:t>___</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الإيمان</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896">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التحذير</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4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موت جسدي</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1" i="0" u="none" strike="noStrike" cap="none" normalizeH="0" baseline="0">
                          <a:ln>
                            <a:noFill/>
                          </a:ln>
                          <a:solidFill>
                            <a:schemeClr val="tx1"/>
                          </a:solidFill>
                          <a:effectLst/>
                          <a:latin typeface="Arial" panose="020B0604020202020204" pitchFamily="34" charset="0"/>
                          <a:ea typeface="Osaka" pitchFamily="-108" charset="-128"/>
                          <a:cs typeface="Arial" panose="020B0604020202020204" pitchFamily="34" charset="0"/>
                        </a:rPr>
                        <a:t>___</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موت أبدي</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896">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الزمن</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4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عدن قبل السقوط</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الأزل</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08" charset="0"/>
                        <a:buNone/>
                        <a:tabLst/>
                      </a:pPr>
                      <a:r>
                        <a:rPr kumimoji="0" lang="ar-JO"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rPr>
                        <a:t>عدن بعد السقوط</a:t>
                      </a:r>
                      <a:endParaRPr kumimoji="0" lang="en-US" sz="2400" b="1" i="0" u="none" strike="noStrike" cap="none" normalizeH="0" baseline="0" dirty="0">
                        <a:ln>
                          <a:noFill/>
                        </a:ln>
                        <a:solidFill>
                          <a:schemeClr val="tx1"/>
                        </a:solidFill>
                        <a:effectLst/>
                        <a:latin typeface="Arial" panose="020B0604020202020204" pitchFamily="34" charset="0"/>
                        <a:ea typeface="Osaka" pitchFamily="-108" charset="-128"/>
                        <a:cs typeface="Arial" panose="020B0604020202020204" pitchFamily="34" charset="0"/>
                      </a:endParaRP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0948" name="Rectangle 52"/>
          <p:cNvSpPr>
            <a:spLocks noRot="1" noChangeArrowheads="1"/>
          </p:cNvSpPr>
          <p:nvPr/>
        </p:nvSpPr>
        <p:spPr bwMode="auto">
          <a:xfrm>
            <a:off x="2743200" y="6324600"/>
            <a:ext cx="6400800" cy="533400"/>
          </a:xfrm>
          <a:prstGeom prst="rect">
            <a:avLst/>
          </a:prstGeom>
          <a:noFill/>
          <a:ln w="9525">
            <a:noFill/>
            <a:miter lim="800000"/>
            <a:headEnd/>
            <a:tailEnd/>
          </a:ln>
          <a:effectLst>
            <a:outerShdw blurRad="50800" dist="12700" dir="2700000" algn="ctr" rotWithShape="0">
              <a:srgbClr val="000000">
                <a:alpha val="75000"/>
              </a:srgbClr>
            </a:outerShdw>
          </a:effectLst>
        </p:spPr>
        <p:txBody>
          <a:bodyPr/>
          <a:lstStyle/>
          <a:p>
            <a:pPr marL="342900" indent="-342900" algn="ctr" eaLnBrk="1" hangingPunct="1">
              <a:spcBef>
                <a:spcPct val="20000"/>
              </a:spcBef>
              <a:defRPr/>
            </a:pPr>
            <a:r>
              <a:rPr lang="ar-JO" dirty="0">
                <a:latin typeface="Arial" panose="020B0604020202020204" pitchFamily="34" charset="0"/>
                <a:ea typeface="Osaka" pitchFamily="-108" charset="-128"/>
                <a:cs typeface="Arial" panose="020B0604020202020204" pitchFamily="34" charset="0"/>
              </a:rPr>
              <a:t>بول إنس، دليل مودي اللاهوتي، 509</a:t>
            </a:r>
            <a:endParaRPr lang="en-US" dirty="0">
              <a:latin typeface="Arial" panose="020B0604020202020204" pitchFamily="34" charset="0"/>
              <a:ea typeface="Osaka" pitchFamily="-108" charset="-128"/>
              <a:cs typeface="Arial" panose="020B0604020202020204" pitchFamily="34" charset="0"/>
            </a:endParaRPr>
          </a:p>
        </p:txBody>
      </p:sp>
      <p:sp>
        <p:nvSpPr>
          <p:cNvPr id="80949" name="Text Box 53"/>
          <p:cNvSpPr txBox="1">
            <a:spLocks noChangeArrowheads="1"/>
          </p:cNvSpPr>
          <p:nvPr/>
        </p:nvSpPr>
        <p:spPr bwMode="auto">
          <a:xfrm>
            <a:off x="8543925"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anose="020B0604020202020204" pitchFamily="34" charset="0"/>
                <a:ea typeface="ＭＳ Ｐゴシック" pitchFamily="-108" charset="-128"/>
                <a:cs typeface="Arial" panose="020B0604020202020204" pitchFamily="34" charset="0"/>
              </a:rPr>
              <a:t>19</a:t>
            </a:r>
            <a:endParaRPr lang="en-US" b="1" dirty="0">
              <a:latin typeface="Arial" panose="020B0604020202020204" pitchFamily="34" charset="0"/>
              <a:ea typeface="ＭＳ Ｐゴシック" pitchFamily="-108" charset="-128"/>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العهد النوحي</a:t>
            </a:r>
            <a:endParaRPr kumimoji="0" lang="en-US" sz="1800" b="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آدم يحكم مع الله تك 1: 26, 28 تك 2: 19 </a:t>
            </a:r>
            <a:endParaRPr kumimoji="0" lang="en-US" sz="9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الشيطان يحكم كاله هذا العالم           تك 3: 15           2 كو 4: 4</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عهد الأرض</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الداوودي</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الجديد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عهود الله مع إبراهيم لإعادة تأسيس حكم الإنسان من خلال إسرائيل كمملكة كهنة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 12 : 1 – 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خر 19 : 6 </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الملكوت</a:t>
            </a:r>
            <a:endParaRPr kumimoji="0" lang="en-US" sz="1200" b="1"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 3</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فشل إسرائيل في الشهادة للأمم كمملكة كهنة أدين من خلال السبي تحت حكم أجنبي</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 31 – 34 يعد :</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الغفران</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سكنى الروح</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قلب و فكر و طبيعة جديدة</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لم شمل إسرائيل و يهوذا</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لا داعي للكرازة</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 7 : 12 يعد بالإزدهار الدائم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أبناء (بيت لا يزول)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مملكة (سلالة حاكمة سياسياً)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عرش (حق الحكم من خلال النسل)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الهيكل (الإبن سيبنيه)</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15 : 18 ( قارن مع تث 30 : 1 – 10 ) يعد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(أش 27 : 12)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امتلاك أبدي للأرض (تك 17 : 8) بعد السبي و التجديد</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العالم أجمع من خلال الأرض (أش 14 : 1-2)</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وسع يسوع ملكوته بشكل غامض للكنيسة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 13 </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رفضت إسرائيل عرض المسيا بخصوص الملكوت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 12 : 41 – 42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 23 : 37 – 39 </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أخاف يسوع أعداء اسرائيل  و الأمة آمنت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رو 11 : 26 – 27 </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أدينت اسرائيل لرفضها المسيا بالتشتت من الأرض لتسعة عشر قرناً ( 70م – 1948م ) لكنها الآن استردت جزئياً ( حز 37 : 1 – 7 )</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كنيسته التي هي هيكل روحي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أف 2 : 19 – 22, 2 كو 6 : 16)</a:t>
            </a:r>
            <a:endParaRPr kumimoji="0" lang="en-US"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تم استبدال العهد الموسوي بالعناصر الثلاثة الأولى من العهد الجديد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 22 : 20, 2 كو 3 : 6 )</a:t>
            </a:r>
            <a:endParaRPr kumimoji="0" lang="en-US"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الألفية        </a:t>
            </a:r>
            <a:r>
              <a:rPr kumimoji="0" lang="en-US"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a:t>
            </a:r>
            <a:endParaRPr kumimoji="0" lang="en-US"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المسيانية    </a:t>
            </a:r>
            <a:r>
              <a:rPr kumimoji="0" lang="en-US" sz="1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الأبدي     </a:t>
            </a:r>
            <a:endParaRPr kumimoji="0" lang="en-US" sz="1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659688" y="2411413"/>
            <a:ext cx="9112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 8-28)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(أش 2 : 1-5)</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 21 – 22)</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على العالم</a:t>
            </a:r>
            <a:endParaRPr kumimoji="0" lang="en-US"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t>
            </a: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أش 11</a:t>
            </a:r>
            <a:r>
              <a:rPr kumimoji="0" lang="en-US"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5 : 10,   20 : 4-6)</a:t>
            </a:r>
            <a:endParaRPr kumimoji="0" lang="en-US"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المسيح يحكم على كل شيء مع القديسين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أف 1 : 9 – 10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 20 : 1 – 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 22 : 5ب</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pSp>
        <p:nvGrpSpPr>
          <p:cNvPr id="107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7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12 : 1 - 3</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الملكوت إلى الآب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 15 : 24)</a:t>
            </a:r>
            <a:endParaRPr kumimoji="0" lang="en-US"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 2: 15)</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السادسة</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 حزيران 2012</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0"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1"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 في تجديد وطني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 8)</a:t>
            </a:r>
            <a:endParaRPr kumimoji="0" lang="en-US"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21 : 5)</a:t>
            </a:r>
            <a:endParaRPr kumimoji="0" lang="en-US"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 3 : 19 ) و مشروط ( تث 28 ) ليعلن الخطية ( رو 7 : 7 ) و ينظم إسرائيل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غل 3 : 23 – 25 )</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إلغاء و تتميم و استبدال الناموس على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(رو 7: 1-6, 1كو 9: 19-21, عب 8: 13)</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 6 : 18, 9 : 8 – 17 </a:t>
            </a:r>
            <a:endParaRPr kumimoji="0" lang="en-US" sz="9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4" name="Rectangle 106"/>
          <p:cNvSpPr>
            <a:spLocks noChangeArrowheads="1"/>
          </p:cNvSpPr>
          <p:nvPr/>
        </p:nvSpPr>
        <p:spPr bwMode="auto">
          <a:xfrm>
            <a:off x="-685800" y="3886200"/>
            <a:ext cx="182808" cy="582211"/>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u="none" strike="noStrike" kern="1200" cap="none" spc="0" normalizeH="0" baseline="0" noProof="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خط سير الملكوت والعهود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22 و 379</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108" name="Object 2">
            <a:extLst>
              <a:ext uri="{FF2B5EF4-FFF2-40B4-BE49-F238E27FC236}">
                <a16:creationId xmlns:a16="http://schemas.microsoft.com/office/drawing/2014/main" id="{DFFAABA4-04EF-7B47-A408-2C0E2E1F8679}"/>
              </a:ext>
            </a:extLst>
          </p:cNvPr>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02760" imgH="2093400" progId="">
                  <p:embed/>
                </p:oleObj>
              </mc:Choice>
              <mc:Fallback>
                <p:oleObj name="Microsoft ClipArt Gallery" r:id="rId3" imgW="2102760" imgH="2093400" progId="">
                  <p:embed/>
                  <p:pic>
                    <p:nvPicPr>
                      <p:cNvPr id="108" name="Object 2">
                        <a:extLst>
                          <a:ext uri="{FF2B5EF4-FFF2-40B4-BE49-F238E27FC236}">
                            <a16:creationId xmlns:a16="http://schemas.microsoft.com/office/drawing/2014/main" id="{DFFAABA4-04EF-7B47-A408-2C0E2E1F867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374547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3D489D-35D3-EA4F-B505-A4E72E24B063}"/>
              </a:ext>
            </a:extLst>
          </p:cNvPr>
          <p:cNvPicPr>
            <a:picLocks noChangeAspect="1"/>
          </p:cNvPicPr>
          <p:nvPr/>
        </p:nvPicPr>
        <p:blipFill rotWithShape="1">
          <a:blip r:embed="rId3"/>
          <a:srcRect l="8854" t="8854" r="9919" b="9919"/>
          <a:stretch/>
        </p:blipFill>
        <p:spPr>
          <a:xfrm>
            <a:off x="0" y="0"/>
            <a:ext cx="9144000" cy="6858000"/>
          </a:xfrm>
          <a:prstGeom prst="rect">
            <a:avLst/>
          </a:prstGeom>
        </p:spPr>
      </p:pic>
      <p:sp>
        <p:nvSpPr>
          <p:cNvPr id="355331" name="Rectangle 3"/>
          <p:cNvSpPr>
            <a:spLocks noGrp="1" noChangeArrowheads="1"/>
          </p:cNvSpPr>
          <p:nvPr>
            <p:ph type="ctrTitle"/>
          </p:nvPr>
        </p:nvSpPr>
        <p:spPr>
          <a:xfrm>
            <a:off x="9144000" y="5736272"/>
            <a:ext cx="2667000" cy="1124744"/>
          </a:xfrm>
          <a:effectLst>
            <a:outerShdw blurRad="63500" dist="35921" dir="2700000" algn="ctr" rotWithShape="0">
              <a:srgbClr val="000000">
                <a:alpha val="74998"/>
              </a:srgbClr>
            </a:outerShdw>
          </a:effectLst>
        </p:spPr>
        <p:txBody>
          <a:bodyPr/>
          <a:lstStyle/>
          <a:p>
            <a:pPr eaLnBrk="1" hangingPunct="1">
              <a:defRPr/>
            </a:pPr>
            <a:r>
              <a:rPr lang="ar-JO" sz="2800" b="1" i="1" dirty="0">
                <a:solidFill>
                  <a:schemeClr val="tx1"/>
                </a:solidFill>
                <a:effectLst>
                  <a:glow rad="254000">
                    <a:schemeClr val="bg1">
                      <a:alpha val="75000"/>
                    </a:schemeClr>
                  </a:glow>
                </a:effectLst>
                <a:latin typeface="Arial" panose="020B0604020202020204" pitchFamily="34" charset="0"/>
                <a:cs typeface="Arial" panose="020B0604020202020204" pitchFamily="34" charset="0"/>
              </a:rPr>
              <a:t>عائلة جريفيث</a:t>
            </a:r>
            <a:br>
              <a:rPr lang="en-US" sz="2800" b="1" i="1" dirty="0">
                <a:solidFill>
                  <a:schemeClr val="tx1"/>
                </a:solidFill>
                <a:effectLst>
                  <a:glow rad="254000">
                    <a:schemeClr val="bg1">
                      <a:alpha val="75000"/>
                    </a:schemeClr>
                  </a:glow>
                </a:effectLst>
                <a:latin typeface="Arial" panose="020B0604020202020204" pitchFamily="34" charset="0"/>
                <a:cs typeface="Arial" panose="020B0604020202020204" pitchFamily="34" charset="0"/>
              </a:rPr>
            </a:br>
            <a:r>
              <a:rPr lang="ar-JO" sz="2800" b="1" i="1" dirty="0">
                <a:solidFill>
                  <a:schemeClr val="tx1"/>
                </a:solidFill>
                <a:effectLst>
                  <a:glow rad="254000">
                    <a:schemeClr val="bg1">
                      <a:alpha val="75000"/>
                    </a:schemeClr>
                  </a:glow>
                </a:effectLst>
                <a:latin typeface="Arial" panose="020B0604020202020204" pitchFamily="34" charset="0"/>
                <a:cs typeface="Arial" panose="020B0604020202020204" pitchFamily="34" charset="0"/>
              </a:rPr>
              <a:t>28 تشرين ثاني 2019</a:t>
            </a:r>
            <a:endParaRPr lang="en-US" b="1" dirty="0">
              <a:solidFill>
                <a:schemeClr val="tx1"/>
              </a:solidFill>
              <a:effectLst>
                <a:glow rad="254000">
                  <a:schemeClr val="bg1">
                    <a:alpha val="75000"/>
                  </a:schemeClr>
                </a:glow>
              </a:effectLst>
              <a:latin typeface="Arial" panose="020B0604020202020204" pitchFamily="34" charset="0"/>
              <a:cs typeface="Arial" panose="020B0604020202020204" pitchFamily="34" charset="0"/>
            </a:endParaRPr>
          </a:p>
        </p:txBody>
      </p:sp>
      <p:sp>
        <p:nvSpPr>
          <p:cNvPr id="355333" name="Text Box 5"/>
          <p:cNvSpPr txBox="1">
            <a:spLocks noChangeArrowheads="1"/>
          </p:cNvSpPr>
          <p:nvPr/>
        </p:nvSpPr>
        <p:spPr bwMode="auto">
          <a:xfrm>
            <a:off x="1905073" y="3356992"/>
            <a:ext cx="1755707" cy="1938992"/>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rPr>
              <a:t>كيرت وكارا </a:t>
            </a:r>
            <a:r>
              <a:rPr kumimoji="0" lang="en-US" sz="40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rPr>
              <a:t>32</a:t>
            </a:r>
            <a:r>
              <a:rPr kumimoji="0" lang="en-US" sz="40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endParaRPr>
          </a:p>
        </p:txBody>
      </p:sp>
      <p:sp>
        <p:nvSpPr>
          <p:cNvPr id="355334" name="Text Box 6"/>
          <p:cNvSpPr txBox="1">
            <a:spLocks noChangeArrowheads="1"/>
          </p:cNvSpPr>
          <p:nvPr/>
        </p:nvSpPr>
        <p:spPr bwMode="auto">
          <a:xfrm>
            <a:off x="39466" y="2895568"/>
            <a:ext cx="1104790" cy="1323439"/>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rPr>
              <a:t>جون</a:t>
            </a:r>
            <a:br>
              <a:rPr kumimoji="0" lang="en-US" sz="40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rPr>
            </a:br>
            <a:r>
              <a:rPr kumimoji="0" lang="en-US" sz="40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rPr>
              <a:t>27</a:t>
            </a:r>
            <a:r>
              <a:rPr kumimoji="0" lang="en-US" sz="40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endParaRPr>
          </a:p>
        </p:txBody>
      </p:sp>
      <p:sp>
        <p:nvSpPr>
          <p:cNvPr id="355335" name="Text Box 7"/>
          <p:cNvSpPr txBox="1">
            <a:spLocks noChangeArrowheads="1"/>
          </p:cNvSpPr>
          <p:nvPr/>
        </p:nvSpPr>
        <p:spPr bwMode="auto">
          <a:xfrm>
            <a:off x="4205334" y="3744099"/>
            <a:ext cx="2555776" cy="255454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4000" b="1" dirty="0">
                <a:solidFill>
                  <a:srgbClr val="FFFFFF"/>
                </a:solidFill>
                <a:effectLst>
                  <a:glow rad="254000">
                    <a:srgbClr val="000000">
                      <a:alpha val="75000"/>
                    </a:srgbClr>
                  </a:glow>
                </a:effectLst>
                <a:latin typeface="Arial" panose="020B0604020202020204" pitchFamily="34" charset="0"/>
                <a:cs typeface="Arial" panose="020B0604020202020204" pitchFamily="34" charset="0"/>
              </a:rPr>
              <a:t>ستيفن،    كيتي   وجيسي  (30)</a:t>
            </a:r>
            <a:endParaRPr kumimoji="0" lang="en-US" sz="28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endParaRPr>
          </a:p>
        </p:txBody>
      </p:sp>
      <p:sp>
        <p:nvSpPr>
          <p:cNvPr id="355336" name="Text Box 8"/>
          <p:cNvSpPr txBox="1">
            <a:spLocks noChangeArrowheads="1"/>
          </p:cNvSpPr>
          <p:nvPr/>
        </p:nvSpPr>
        <p:spPr bwMode="auto">
          <a:xfrm>
            <a:off x="7095234" y="3212976"/>
            <a:ext cx="2088232" cy="1323439"/>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rPr>
              <a:t>ريك وسوزان</a:t>
            </a:r>
            <a:endParaRPr kumimoji="0" lang="en-US" sz="2800" b="1" i="0" u="none" strike="noStrike" kern="1200" cap="none" spc="0" normalizeH="0" baseline="0" noProof="0" dirty="0">
              <a:ln>
                <a:noFill/>
              </a:ln>
              <a:solidFill>
                <a:srgbClr val="FFFFFF"/>
              </a:solidFill>
              <a:effectLst>
                <a:glow rad="254000">
                  <a:srgbClr val="000000">
                    <a:alpha val="75000"/>
                  </a:srgbClr>
                </a:glow>
              </a:effectLst>
              <a:uLnTx/>
              <a:uFillTx/>
              <a:latin typeface="Arial" panose="020B0604020202020204" pitchFamily="34" charset="0"/>
              <a:cs typeface="Arial" panose="020B0604020202020204" pitchFamily="34" charset="0"/>
            </a:endParaRPr>
          </a:p>
        </p:txBody>
      </p:sp>
      <p:sp>
        <p:nvSpPr>
          <p:cNvPr id="10" name="Title 2"/>
          <p:cNvSpPr txBox="1">
            <a:spLocks/>
          </p:cNvSpPr>
          <p:nvPr/>
        </p:nvSpPr>
        <p:spPr bwMode="auto">
          <a:xfrm>
            <a:off x="0" y="-3016"/>
            <a:ext cx="2209800" cy="6858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0" cap="none" spc="0" normalizeH="0" baseline="0" noProof="0" dirty="0">
                <a:ln>
                  <a:noFill/>
                </a:ln>
                <a:solidFill>
                  <a:srgbClr val="FFFFFF"/>
                </a:solidFill>
                <a:effectLst>
                  <a:glow rad="254000">
                    <a:srgbClr val="000000"/>
                  </a:glow>
                </a:effectLst>
                <a:uLnTx/>
                <a:uFillTx/>
                <a:latin typeface="Arial" panose="020B0604020202020204" pitchFamily="34" charset="0"/>
                <a:ea typeface="ＭＳ Ｐゴシック" charset="0"/>
                <a:cs typeface="Arial" panose="020B0604020202020204" pitchFamily="34" charset="0"/>
              </a:rPr>
              <a:t>2019</a:t>
            </a:r>
            <a:endParaRPr kumimoji="0" lang="en-US" sz="4400" b="1" i="0" u="none" strike="noStrike" kern="0" cap="none" spc="0" normalizeH="0" baseline="0" noProof="0" dirty="0">
              <a:ln>
                <a:noFill/>
              </a:ln>
              <a:solidFill>
                <a:srgbClr val="FFFFFF"/>
              </a:solidFill>
              <a:effectLst>
                <a:glow rad="254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81993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55336"/>
                                        </p:tgtEl>
                                        <p:attrNameLst>
                                          <p:attrName>style.visibility</p:attrName>
                                        </p:attrNameLst>
                                      </p:cBhvr>
                                      <p:to>
                                        <p:strVal val="visible"/>
                                      </p:to>
                                    </p:set>
                                    <p:animEffect transition="in" filter="dissolve">
                                      <p:cBhvr>
                                        <p:cTn id="7" dur="500"/>
                                        <p:tgtEl>
                                          <p:spTgt spid="35533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55335"/>
                                        </p:tgtEl>
                                        <p:attrNameLst>
                                          <p:attrName>style.visibility</p:attrName>
                                        </p:attrNameLst>
                                      </p:cBhvr>
                                      <p:to>
                                        <p:strVal val="visible"/>
                                      </p:to>
                                    </p:set>
                                    <p:animEffect transition="in" filter="dissolve">
                                      <p:cBhvr>
                                        <p:cTn id="11" dur="500"/>
                                        <p:tgtEl>
                                          <p:spTgt spid="35533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55333"/>
                                        </p:tgtEl>
                                        <p:attrNameLst>
                                          <p:attrName>style.visibility</p:attrName>
                                        </p:attrNameLst>
                                      </p:cBhvr>
                                      <p:to>
                                        <p:strVal val="visible"/>
                                      </p:to>
                                    </p:set>
                                    <p:animEffect transition="in" filter="dissolve">
                                      <p:cBhvr>
                                        <p:cTn id="15" dur="500"/>
                                        <p:tgtEl>
                                          <p:spTgt spid="355333"/>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355334"/>
                                        </p:tgtEl>
                                        <p:attrNameLst>
                                          <p:attrName>style.visibility</p:attrName>
                                        </p:attrNameLst>
                                      </p:cBhvr>
                                      <p:to>
                                        <p:strVal val="visible"/>
                                      </p:to>
                                    </p:set>
                                    <p:animEffect transition="in" filter="dissolve">
                                      <p:cBhvr>
                                        <p:cTn id="19" dur="500"/>
                                        <p:tgtEl>
                                          <p:spTgt spid="355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b="1" dirty="0">
                <a:solidFill>
                  <a:srgbClr val="FFFFFF"/>
                </a:solidFill>
                <a:latin typeface="Arial" panose="020B0604020202020204" pitchFamily="34" charset="0"/>
                <a:ea typeface="ＭＳ Ｐゴシック" charset="0"/>
                <a:cs typeface="Arial" panose="020B0604020202020204" pitchFamily="34" charset="0"/>
              </a:rPr>
              <a:t>المستقبل (الأخرويات)</a:t>
            </a:r>
            <a:r>
              <a:rPr lang="en-US" sz="28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7859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862A4E-04F1-514A-A89B-2052C911C0A0}"/>
              </a:ext>
            </a:extLst>
          </p:cNvPr>
          <p:cNvPicPr>
            <a:picLocks noChangeAspect="1"/>
          </p:cNvPicPr>
          <p:nvPr/>
        </p:nvPicPr>
        <p:blipFill>
          <a:blip r:embed="rId2"/>
          <a:stretch>
            <a:fillRect/>
          </a:stretch>
        </p:blipFill>
        <p:spPr>
          <a:xfrm>
            <a:off x="0" y="0"/>
            <a:ext cx="9144000" cy="6858000"/>
          </a:xfrm>
          <a:prstGeom prst="rect">
            <a:avLst/>
          </a:prstGeom>
        </p:spPr>
      </p:pic>
      <p:sp>
        <p:nvSpPr>
          <p:cNvPr id="184322" name="Title 1"/>
          <p:cNvSpPr>
            <a:spLocks noGrp="1"/>
          </p:cNvSpPr>
          <p:nvPr>
            <p:ph type="title"/>
          </p:nvPr>
        </p:nvSpPr>
        <p:spPr>
          <a:xfrm>
            <a:off x="1187624" y="4149080"/>
            <a:ext cx="7772400" cy="1008063"/>
          </a:xfrm>
        </p:spPr>
        <p:txBody>
          <a:bodyPr/>
          <a:lstStyle/>
          <a:p>
            <a:pPr>
              <a:defRPr/>
            </a:pPr>
            <a:r>
              <a:rPr lang="ar-JO" sz="5400" b="1" dirty="0">
                <a:effectLst>
                  <a:glow rad="139700">
                    <a:schemeClr val="tx1"/>
                  </a:glow>
                </a:effectLst>
                <a:latin typeface="Arial" charset="0"/>
                <a:ea typeface="ＭＳ Ｐゴシック" charset="0"/>
              </a:rPr>
              <a:t>الحفيد يسّى</a:t>
            </a:r>
            <a:endParaRPr lang="en-US" sz="5400" b="1" dirty="0">
              <a:effectLst>
                <a:glow rad="139700">
                  <a:schemeClr val="tx1"/>
                </a:glow>
              </a:effectLst>
              <a:latin typeface="Arial" charset="0"/>
              <a:ea typeface="ＭＳ Ｐゴシック" charset="0"/>
            </a:endParaRPr>
          </a:p>
        </p:txBody>
      </p:sp>
    </p:spTree>
    <p:extLst>
      <p:ext uri="{BB962C8B-B14F-4D97-AF65-F5344CB8AC3E}">
        <p14:creationId xmlns:p14="http://schemas.microsoft.com/office/powerpoint/2010/main" val="4076728512"/>
      </p:ext>
    </p:extLst>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2" descr="Upper Room Service 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8" name="Rectangle 2"/>
          <p:cNvSpPr>
            <a:spLocks noGrp="1" noChangeArrowheads="1"/>
          </p:cNvSpPr>
          <p:nvPr>
            <p:ph type="ctrTitle"/>
          </p:nvPr>
        </p:nvSpPr>
        <p:spPr>
          <a:xfrm>
            <a:off x="0" y="0"/>
            <a:ext cx="9144000" cy="1143000"/>
          </a:xfrm>
          <a:effectLst>
            <a:outerShdw blurRad="63500" dist="35921" dir="2700000" algn="ctr" rotWithShape="0">
              <a:srgbClr val="000000">
                <a:alpha val="74998"/>
              </a:srgbClr>
            </a:outerShdw>
          </a:effectLst>
        </p:spPr>
        <p:txBody>
          <a:bodyPr/>
          <a:lstStyle/>
          <a:p>
            <a:pPr eaLnBrk="1" hangingPunct="1">
              <a:defRPr/>
            </a:pPr>
            <a:r>
              <a:rPr lang="en-US" sz="6600">
                <a:solidFill>
                  <a:schemeClr val="bg1"/>
                </a:solidFill>
                <a:latin typeface="Arial" panose="020B0604020202020204" pitchFamily="34" charset="0"/>
                <a:ea typeface="ＭＳ Ｐゴシック" charset="0"/>
                <a:cs typeface="Arial" panose="020B0604020202020204" pitchFamily="34" charset="0"/>
              </a:rPr>
              <a:t>Our People</a:t>
            </a:r>
            <a:endParaRPr lang="en-US" sz="6600">
              <a:latin typeface="Arial" panose="020B0604020202020204" pitchFamily="34" charset="0"/>
              <a:ea typeface="ＭＳ Ｐゴシック" charset="0"/>
              <a:cs typeface="Arial" panose="020B0604020202020204" pitchFamily="34" charset="0"/>
            </a:endParaRPr>
          </a:p>
        </p:txBody>
      </p:sp>
      <p:pic>
        <p:nvPicPr>
          <p:cNvPr id="356355" name="Picture 7" descr="Crossroads-Logo.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9600" y="17463"/>
            <a:ext cx="7772400" cy="172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11113" y="1757362"/>
            <a:ext cx="9144000" cy="798413"/>
          </a:xfrm>
          <a:prstGeom prst="rect">
            <a:avLst/>
          </a:prstGeom>
          <a:noFill/>
          <a:ln w="9525">
            <a:noFill/>
            <a:miter lim="800000"/>
            <a:headEnd/>
            <a:tailEnd/>
          </a:ln>
          <a:effectLst/>
        </p:spPr>
        <p:txBody>
          <a:bodyPr anchor="ctr"/>
          <a:lstStyle>
            <a:lvl1pPr eaLnBrk="0" hangingPunct="0">
              <a:defRPr sz="4000">
                <a:solidFill>
                  <a:schemeClr val="tx1"/>
                </a:solidFill>
                <a:latin typeface="Times New Roman" charset="0"/>
                <a:ea typeface="ＭＳ Ｐゴシック" charset="0"/>
                <a:cs typeface="ＭＳ Ｐゴシック" charset="0"/>
              </a:defRPr>
            </a:lvl1pPr>
            <a:lvl2pPr marL="37931725" indent="-37474525" eaLnBrk="0" hangingPunct="0">
              <a:defRPr sz="4000">
                <a:solidFill>
                  <a:schemeClr val="tx1"/>
                </a:solidFill>
                <a:latin typeface="Times New Roman" charset="0"/>
                <a:ea typeface="ＭＳ Ｐゴシック" charset="0"/>
              </a:defRPr>
            </a:lvl2pPr>
            <a:lvl3pPr eaLnBrk="0" hangingPunct="0">
              <a:defRPr sz="4000">
                <a:solidFill>
                  <a:schemeClr val="tx1"/>
                </a:solidFill>
                <a:latin typeface="Times New Roman" charset="0"/>
                <a:ea typeface="ＭＳ Ｐゴシック" charset="0"/>
              </a:defRPr>
            </a:lvl3pPr>
            <a:lvl4pPr eaLnBrk="0" hangingPunct="0">
              <a:defRPr sz="4000">
                <a:solidFill>
                  <a:schemeClr val="tx1"/>
                </a:solidFill>
                <a:latin typeface="Times New Roman" charset="0"/>
                <a:ea typeface="ＭＳ Ｐゴシック" charset="0"/>
              </a:defRPr>
            </a:lvl4pPr>
            <a:lvl5pPr eaLnBrk="0" hangingPunct="0">
              <a:defRPr sz="4000">
                <a:solidFill>
                  <a:schemeClr val="tx1"/>
                </a:solidFill>
                <a:latin typeface="Times New Roman" charset="0"/>
                <a:ea typeface="ＭＳ Ｐゴシック" charset="0"/>
              </a:defRPr>
            </a:lvl5pPr>
            <a:lvl6pPr marL="457200" eaLnBrk="0" fontAlgn="base" hangingPunct="0">
              <a:spcBef>
                <a:spcPct val="0"/>
              </a:spcBef>
              <a:spcAft>
                <a:spcPct val="0"/>
              </a:spcAft>
              <a:defRPr sz="4000">
                <a:solidFill>
                  <a:schemeClr val="tx1"/>
                </a:solidFill>
                <a:latin typeface="Times New Roman" charset="0"/>
                <a:ea typeface="ＭＳ Ｐゴシック" charset="0"/>
              </a:defRPr>
            </a:lvl6pPr>
            <a:lvl7pPr marL="914400" eaLnBrk="0" fontAlgn="base" hangingPunct="0">
              <a:spcBef>
                <a:spcPct val="0"/>
              </a:spcBef>
              <a:spcAft>
                <a:spcPct val="0"/>
              </a:spcAft>
              <a:defRPr sz="4000">
                <a:solidFill>
                  <a:schemeClr val="tx1"/>
                </a:solidFill>
                <a:latin typeface="Times New Roman" charset="0"/>
                <a:ea typeface="ＭＳ Ｐゴシック" charset="0"/>
              </a:defRPr>
            </a:lvl7pPr>
            <a:lvl8pPr marL="1371600" eaLnBrk="0" fontAlgn="base" hangingPunct="0">
              <a:spcBef>
                <a:spcPct val="0"/>
              </a:spcBef>
              <a:spcAft>
                <a:spcPct val="0"/>
              </a:spcAft>
              <a:defRPr sz="4000">
                <a:solidFill>
                  <a:schemeClr val="tx1"/>
                </a:solidFill>
                <a:latin typeface="Times New Roman" charset="0"/>
                <a:ea typeface="ＭＳ Ｐゴシック" charset="0"/>
              </a:defRPr>
            </a:lvl8pPr>
            <a:lvl9pPr marL="1828800" eaLnBrk="0" fontAlgn="base" hangingPunct="0">
              <a:spcBef>
                <a:spcPct val="0"/>
              </a:spcBef>
              <a:spcAft>
                <a:spcPct val="0"/>
              </a:spcAft>
              <a:defRPr sz="40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panose="020B0604020202020204" pitchFamily="34" charset="0"/>
                <a:cs typeface="Arial" panose="020B0604020202020204" pitchFamily="34" charset="0"/>
              </a:rPr>
              <a:t>51 شخص من 11 أمة</a:t>
            </a:r>
            <a:endParaRPr kumimoji="0" lang="en-US" sz="4400" b="1" i="0" u="none" strike="noStrike" kern="1200" cap="none" spc="0" normalizeH="0" baseline="0" noProof="0" dirty="0">
              <a:ln>
                <a:noFill/>
              </a:ln>
              <a:solidFill>
                <a:srgbClr val="000000"/>
              </a:solidFill>
              <a:effectLst>
                <a:glow rad="139700">
                  <a:srgbClr val="000000"/>
                </a:glow>
              </a:effectLst>
              <a:uLnTx/>
              <a:uFillTx/>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0" y="5517232"/>
            <a:ext cx="9144000" cy="1143000"/>
          </a:xfrm>
          <a:prstGeom prst="rect">
            <a:avLst/>
          </a:prstGeom>
          <a:noFill/>
          <a:ln w="9525">
            <a:noFill/>
            <a:miter lim="800000"/>
            <a:headEnd/>
            <a:tailEnd/>
          </a:ln>
          <a:effectLst/>
        </p:spPr>
        <p:txBody>
          <a:bodyPr anchor="ctr"/>
          <a:lstStyle>
            <a:lvl1pPr eaLnBrk="0" hangingPunct="0">
              <a:defRPr sz="4000">
                <a:solidFill>
                  <a:schemeClr val="tx1"/>
                </a:solidFill>
                <a:latin typeface="Times New Roman" charset="0"/>
                <a:ea typeface="ＭＳ Ｐゴシック" charset="0"/>
                <a:cs typeface="ＭＳ Ｐゴシック" charset="0"/>
              </a:defRPr>
            </a:lvl1pPr>
            <a:lvl2pPr marL="37931725" indent="-37474525" eaLnBrk="0" hangingPunct="0">
              <a:defRPr sz="4000">
                <a:solidFill>
                  <a:schemeClr val="tx1"/>
                </a:solidFill>
                <a:latin typeface="Times New Roman" charset="0"/>
                <a:ea typeface="ＭＳ Ｐゴシック" charset="0"/>
              </a:defRPr>
            </a:lvl2pPr>
            <a:lvl3pPr eaLnBrk="0" hangingPunct="0">
              <a:defRPr sz="4000">
                <a:solidFill>
                  <a:schemeClr val="tx1"/>
                </a:solidFill>
                <a:latin typeface="Times New Roman" charset="0"/>
                <a:ea typeface="ＭＳ Ｐゴシック" charset="0"/>
              </a:defRPr>
            </a:lvl3pPr>
            <a:lvl4pPr eaLnBrk="0" hangingPunct="0">
              <a:defRPr sz="4000">
                <a:solidFill>
                  <a:schemeClr val="tx1"/>
                </a:solidFill>
                <a:latin typeface="Times New Roman" charset="0"/>
                <a:ea typeface="ＭＳ Ｐゴシック" charset="0"/>
              </a:defRPr>
            </a:lvl4pPr>
            <a:lvl5pPr eaLnBrk="0" hangingPunct="0">
              <a:defRPr sz="4000">
                <a:solidFill>
                  <a:schemeClr val="tx1"/>
                </a:solidFill>
                <a:latin typeface="Times New Roman" charset="0"/>
                <a:ea typeface="ＭＳ Ｐゴシック" charset="0"/>
              </a:defRPr>
            </a:lvl5pPr>
            <a:lvl6pPr marL="457200" eaLnBrk="0" fontAlgn="base" hangingPunct="0">
              <a:spcBef>
                <a:spcPct val="0"/>
              </a:spcBef>
              <a:spcAft>
                <a:spcPct val="0"/>
              </a:spcAft>
              <a:defRPr sz="4000">
                <a:solidFill>
                  <a:schemeClr val="tx1"/>
                </a:solidFill>
                <a:latin typeface="Times New Roman" charset="0"/>
                <a:ea typeface="ＭＳ Ｐゴシック" charset="0"/>
              </a:defRPr>
            </a:lvl6pPr>
            <a:lvl7pPr marL="914400" eaLnBrk="0" fontAlgn="base" hangingPunct="0">
              <a:spcBef>
                <a:spcPct val="0"/>
              </a:spcBef>
              <a:spcAft>
                <a:spcPct val="0"/>
              </a:spcAft>
              <a:defRPr sz="4000">
                <a:solidFill>
                  <a:schemeClr val="tx1"/>
                </a:solidFill>
                <a:latin typeface="Times New Roman" charset="0"/>
                <a:ea typeface="ＭＳ Ｐゴシック" charset="0"/>
              </a:defRPr>
            </a:lvl7pPr>
            <a:lvl8pPr marL="1371600" eaLnBrk="0" fontAlgn="base" hangingPunct="0">
              <a:spcBef>
                <a:spcPct val="0"/>
              </a:spcBef>
              <a:spcAft>
                <a:spcPct val="0"/>
              </a:spcAft>
              <a:defRPr sz="4000">
                <a:solidFill>
                  <a:schemeClr val="tx1"/>
                </a:solidFill>
                <a:latin typeface="Times New Roman" charset="0"/>
                <a:ea typeface="ＭＳ Ｐゴシック" charset="0"/>
              </a:defRPr>
            </a:lvl8pPr>
            <a:lvl9pPr marL="1828800" eaLnBrk="0" fontAlgn="base" hangingPunct="0">
              <a:spcBef>
                <a:spcPct val="0"/>
              </a:spcBef>
              <a:spcAft>
                <a:spcPct val="0"/>
              </a:spcAft>
              <a:defRPr sz="40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panose="020B0604020202020204" pitchFamily="34" charset="0"/>
                <a:cs typeface="Arial" panose="020B0604020202020204" pitchFamily="34" charset="0"/>
              </a:rPr>
              <a:t>حزيران 2019</a:t>
            </a:r>
            <a:endParaRPr kumimoji="0" lang="en-US" sz="4400" b="1" i="0" u="none" strike="noStrike" kern="1200" cap="none" spc="0" normalizeH="0" baseline="0" noProof="0" dirty="0">
              <a:ln>
                <a:noFill/>
              </a:ln>
              <a:solidFill>
                <a:srgbClr val="000000"/>
              </a:solidFill>
              <a:effectLst>
                <a:glow rad="139700">
                  <a:srgbClr val="000000"/>
                </a:glow>
              </a:effectLst>
              <a:uLnTx/>
              <a:uFillTx/>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8411882" y="0"/>
            <a:ext cx="732118" cy="48857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66700">
                    <a:srgbClr val="000000">
                      <a:alpha val="75000"/>
                    </a:srgbClr>
                  </a:glow>
                </a:effectLst>
                <a:uLnTx/>
                <a:uFillTx/>
                <a:latin typeface="Arial" panose="020B0604020202020204" pitchFamily="34" charset="0"/>
                <a:ea typeface="ＭＳ Ｐゴシック"/>
                <a:cs typeface="Arial" panose="020B0604020202020204" pitchFamily="34" charset="0"/>
              </a:rPr>
              <a:t>9</a:t>
            </a:r>
            <a:endParaRPr kumimoji="0" lang="en-US" sz="2400" b="1" i="0" u="none" strike="noStrike" kern="1200" cap="none" spc="0" normalizeH="0" baseline="0" noProof="0" dirty="0">
              <a:ln>
                <a:noFill/>
              </a:ln>
              <a:solidFill>
                <a:srgbClr val="FFFFFF"/>
              </a:solidFill>
              <a:effectLst>
                <a:glow rad="266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90818629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7" name="Picture 4" descr="Asia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225" y="0"/>
            <a:ext cx="9202738"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 Box 17"/>
          <p:cNvSpPr txBox="1">
            <a:spLocks noChangeArrowheads="1"/>
          </p:cNvSpPr>
          <p:nvPr/>
        </p:nvSpPr>
        <p:spPr bwMode="auto">
          <a:xfrm>
            <a:off x="7239000" y="3494088"/>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أمريكا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61477" name="Rectangle 5"/>
          <p:cNvSpPr>
            <a:spLocks noGrp="1" noChangeArrowheads="1"/>
          </p:cNvSpPr>
          <p:nvPr>
            <p:ph type="title"/>
          </p:nvPr>
        </p:nvSpPr>
        <p:spPr>
          <a:xfrm>
            <a:off x="-71438" y="5943600"/>
            <a:ext cx="9251951" cy="990600"/>
          </a:xfrm>
          <a:solidFill>
            <a:srgbClr val="800000"/>
          </a:solidFill>
        </p:spPr>
        <p:txBody>
          <a:bodyPr/>
          <a:lstStyle/>
          <a:p>
            <a:pPr eaLnBrk="1" hangingPunct="1">
              <a:defRPr/>
            </a:pPr>
            <a:r>
              <a:rPr lang="ar-JO" b="1" dirty="0">
                <a:latin typeface="Arial" panose="020B0604020202020204" pitchFamily="34" charset="0"/>
                <a:cs typeface="Arial" panose="020B0604020202020204" pitchFamily="34" charset="0"/>
              </a:rPr>
              <a:t>شعب الطرق المتقاطعة</a:t>
            </a:r>
            <a:r>
              <a:rPr lang="en-US" b="1" dirty="0">
                <a:latin typeface="Arial" panose="020B0604020202020204" pitchFamily="34" charset="0"/>
                <a:cs typeface="Arial" panose="020B0604020202020204" pitchFamily="34" charset="0"/>
              </a:rPr>
              <a:t> • </a:t>
            </a:r>
            <a:r>
              <a:rPr lang="ar-JO" b="1" dirty="0">
                <a:latin typeface="Arial" panose="020B0604020202020204" pitchFamily="34" charset="0"/>
                <a:cs typeface="Arial" panose="020B0604020202020204" pitchFamily="34" charset="0"/>
              </a:rPr>
              <a:t>حزيران 2019</a:t>
            </a:r>
            <a:endParaRPr lang="en-US" b="1" dirty="0">
              <a:latin typeface="Arial" panose="020B0604020202020204" pitchFamily="34" charset="0"/>
              <a:cs typeface="Arial" panose="020B0604020202020204" pitchFamily="34" charset="0"/>
            </a:endParaRPr>
          </a:p>
        </p:txBody>
      </p:sp>
      <p:grpSp>
        <p:nvGrpSpPr>
          <p:cNvPr id="2" name="Group 1"/>
          <p:cNvGrpSpPr>
            <a:grpSpLocks/>
          </p:cNvGrpSpPr>
          <p:nvPr/>
        </p:nvGrpSpPr>
        <p:grpSpPr bwMode="auto">
          <a:xfrm>
            <a:off x="3771900" y="2348880"/>
            <a:ext cx="3154363" cy="3696320"/>
            <a:chOff x="3771900" y="1620838"/>
            <a:chExt cx="3153576" cy="4424362"/>
          </a:xfrm>
        </p:grpSpPr>
        <p:sp>
          <p:nvSpPr>
            <p:cNvPr id="361476" name="AutoShape 4"/>
            <p:cNvSpPr>
              <a:spLocks noChangeArrowheads="1"/>
            </p:cNvSpPr>
            <p:nvPr/>
          </p:nvSpPr>
          <p:spPr bwMode="auto">
            <a:xfrm rot="18984757">
              <a:off x="3771900" y="2466975"/>
              <a:ext cx="380905" cy="3578225"/>
            </a:xfrm>
            <a:prstGeom prst="upArrow">
              <a:avLst>
                <a:gd name="adj1" fmla="val 50000"/>
                <a:gd name="adj2" fmla="val 2347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61479" name="AutoShape 7"/>
            <p:cNvSpPr>
              <a:spLocks noChangeArrowheads="1"/>
            </p:cNvSpPr>
            <p:nvPr/>
          </p:nvSpPr>
          <p:spPr bwMode="auto">
            <a:xfrm rot="-2225631">
              <a:off x="4346432" y="2987675"/>
              <a:ext cx="380905" cy="2971800"/>
            </a:xfrm>
            <a:prstGeom prst="upArrow">
              <a:avLst>
                <a:gd name="adj1" fmla="val 50000"/>
                <a:gd name="adj2" fmla="val 19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61480" name="AutoShape 8"/>
            <p:cNvSpPr>
              <a:spLocks noChangeArrowheads="1"/>
            </p:cNvSpPr>
            <p:nvPr/>
          </p:nvSpPr>
          <p:spPr bwMode="auto">
            <a:xfrm rot="2496691">
              <a:off x="6544571" y="3249613"/>
              <a:ext cx="380905" cy="2614612"/>
            </a:xfrm>
            <a:prstGeom prst="upArrow">
              <a:avLst>
                <a:gd name="adj1" fmla="val 50000"/>
                <a:gd name="adj2" fmla="val 1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61481" name="AutoShape 9"/>
            <p:cNvSpPr>
              <a:spLocks noChangeArrowheads="1"/>
            </p:cNvSpPr>
            <p:nvPr/>
          </p:nvSpPr>
          <p:spPr bwMode="auto">
            <a:xfrm>
              <a:off x="5181248" y="1620838"/>
              <a:ext cx="380905" cy="4114800"/>
            </a:xfrm>
            <a:prstGeom prst="upArrow">
              <a:avLst>
                <a:gd name="adj1" fmla="val 50000"/>
                <a:gd name="adj2" fmla="val 2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grpSp>
      <p:sp>
        <p:nvSpPr>
          <p:cNvPr id="361485" name="Text Box 13"/>
          <p:cNvSpPr txBox="1">
            <a:spLocks noChangeArrowheads="1"/>
          </p:cNvSpPr>
          <p:nvPr/>
        </p:nvSpPr>
        <p:spPr bwMode="auto">
          <a:xfrm>
            <a:off x="46438" y="615148"/>
            <a:ext cx="2087563"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فرنسا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61491" name="Text Box 19"/>
          <p:cNvSpPr txBox="1">
            <a:spLocks noChangeArrowheads="1"/>
          </p:cNvSpPr>
          <p:nvPr/>
        </p:nvSpPr>
        <p:spPr bwMode="auto">
          <a:xfrm>
            <a:off x="1979613" y="3573463"/>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الهند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61493" name="Text Box 21"/>
          <p:cNvSpPr txBox="1">
            <a:spLocks noChangeArrowheads="1"/>
          </p:cNvSpPr>
          <p:nvPr/>
        </p:nvSpPr>
        <p:spPr bwMode="auto">
          <a:xfrm>
            <a:off x="4762819" y="3672781"/>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تايلاند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61498" name="Line 26"/>
          <p:cNvSpPr>
            <a:spLocks noChangeShapeType="1"/>
          </p:cNvSpPr>
          <p:nvPr/>
        </p:nvSpPr>
        <p:spPr bwMode="auto">
          <a:xfrm flipV="1">
            <a:off x="0" y="5729288"/>
            <a:ext cx="9144000" cy="76200"/>
          </a:xfrm>
          <a:prstGeom prst="line">
            <a:avLst/>
          </a:prstGeom>
          <a:noFill/>
          <a:ln w="76200">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57385" name="Text Box 28"/>
          <p:cNvSpPr txBox="1">
            <a:spLocks noChangeArrowheads="1"/>
          </p:cNvSpPr>
          <p:nvPr/>
        </p:nvSpPr>
        <p:spPr bwMode="auto">
          <a:xfrm>
            <a:off x="4450249" y="5410200"/>
            <a:ext cx="1936054" cy="369332"/>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Times New Roman" charset="0"/>
                <a:ea typeface="ＭＳ Ｐゴシック" charset="0"/>
                <a:cs typeface="ＭＳ Ｐゴシック" charset="0"/>
              </a:defRPr>
            </a:lvl1pPr>
            <a:lvl2pPr marL="742950" indent="-285750" defTabSz="457200" eaLnBrk="0" hangingPunct="0">
              <a:defRPr sz="2400">
                <a:solidFill>
                  <a:schemeClr val="tx1"/>
                </a:solidFill>
                <a:latin typeface="Times New Roman" charset="0"/>
                <a:ea typeface="ＭＳ Ｐゴシック" charset="0"/>
              </a:defRPr>
            </a:lvl2pPr>
            <a:lvl3pPr marL="1143000" indent="-228600" defTabSz="457200" eaLnBrk="0" hangingPunct="0">
              <a:defRPr sz="2400">
                <a:solidFill>
                  <a:schemeClr val="tx1"/>
                </a:solidFill>
                <a:latin typeface="Times New Roman" charset="0"/>
                <a:ea typeface="ＭＳ Ｐゴシック" charset="0"/>
              </a:defRPr>
            </a:lvl3pPr>
            <a:lvl4pPr marL="1600200" indent="-228600" defTabSz="457200" eaLnBrk="0" hangingPunct="0">
              <a:defRPr sz="2400">
                <a:solidFill>
                  <a:schemeClr val="tx1"/>
                </a:solidFill>
                <a:latin typeface="Times New Roman" charset="0"/>
                <a:ea typeface="ＭＳ Ｐゴシック" charset="0"/>
              </a:defRPr>
            </a:lvl4pPr>
            <a:lvl5pPr marL="2057400" indent="-228600" defTabSz="4572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base" latinLnBrk="0" hangingPunct="0">
              <a:lnSpc>
                <a:spcPct val="100000"/>
              </a:lnSpc>
              <a:spcBef>
                <a:spcPct val="50000"/>
              </a:spcBef>
              <a:spcAft>
                <a:spcPct val="0"/>
              </a:spcAft>
              <a:buClrTx/>
              <a:buSzTx/>
              <a:buFontTx/>
              <a:buNone/>
              <a:tabLst/>
              <a:defRPr/>
            </a:pPr>
            <a:r>
              <a:rPr lang="ar-JO" sz="1800" b="1" dirty="0">
                <a:solidFill>
                  <a:srgbClr val="FFFFFF"/>
                </a:solidFill>
                <a:latin typeface="Arial" panose="020B0604020202020204" pitchFamily="34" charset="0"/>
                <a:cs typeface="Arial" panose="020B0604020202020204" pitchFamily="34" charset="0"/>
              </a:rPr>
              <a:t>كنيسة ا</a:t>
            </a: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لطرق المتقاطعة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1496" name="Text Box 24"/>
          <p:cNvSpPr txBox="1">
            <a:spLocks noChangeArrowheads="1"/>
          </p:cNvSpPr>
          <p:nvPr/>
        </p:nvSpPr>
        <p:spPr bwMode="auto">
          <a:xfrm>
            <a:off x="4572000" y="5075238"/>
            <a:ext cx="1655763" cy="369887"/>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سنغافورة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57387" name="Rounded Rectangle 1"/>
          <p:cNvSpPr>
            <a:spLocks noChangeArrowheads="1"/>
          </p:cNvSpPr>
          <p:nvPr/>
        </p:nvSpPr>
        <p:spPr bwMode="auto">
          <a:xfrm>
            <a:off x="2627313" y="90041"/>
            <a:ext cx="2160587" cy="2186831"/>
          </a:xfrm>
          <a:prstGeom prst="roundRect">
            <a:avLst>
              <a:gd name="adj" fmla="val 16667"/>
            </a:avLst>
          </a:prstGeom>
          <a:solidFill>
            <a:schemeClr val="tx1"/>
          </a:solidFill>
          <a:ln w="9525">
            <a:solidFill>
              <a:schemeClr val="tx1"/>
            </a:solidFill>
            <a:round/>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Text Box 13"/>
          <p:cNvSpPr txBox="1">
            <a:spLocks noChangeArrowheads="1"/>
          </p:cNvSpPr>
          <p:nvPr/>
        </p:nvSpPr>
        <p:spPr bwMode="auto">
          <a:xfrm>
            <a:off x="9409905" y="4708526"/>
            <a:ext cx="1906587"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الفلبين</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2" name="Text Box 13"/>
          <p:cNvSpPr txBox="1">
            <a:spLocks noChangeArrowheads="1"/>
          </p:cNvSpPr>
          <p:nvPr/>
        </p:nvSpPr>
        <p:spPr bwMode="auto">
          <a:xfrm>
            <a:off x="-2340768" y="2780928"/>
            <a:ext cx="2089151"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ألمانيا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5" name="Text Box 13"/>
          <p:cNvSpPr txBox="1">
            <a:spLocks noChangeArrowheads="1"/>
          </p:cNvSpPr>
          <p:nvPr/>
        </p:nvSpPr>
        <p:spPr bwMode="auto">
          <a:xfrm>
            <a:off x="-2090338" y="285218"/>
            <a:ext cx="2087563" cy="369887"/>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هولندا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6" name="Text Box 17"/>
          <p:cNvSpPr txBox="1">
            <a:spLocks noChangeArrowheads="1"/>
          </p:cNvSpPr>
          <p:nvPr/>
        </p:nvSpPr>
        <p:spPr bwMode="auto">
          <a:xfrm>
            <a:off x="6290302" y="1247854"/>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كوريا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4" name="Text Box 17"/>
          <p:cNvSpPr txBox="1">
            <a:spLocks noChangeArrowheads="1"/>
          </p:cNvSpPr>
          <p:nvPr/>
        </p:nvSpPr>
        <p:spPr bwMode="auto">
          <a:xfrm>
            <a:off x="9481913" y="1200820"/>
            <a:ext cx="1905000" cy="36933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هونغ</a:t>
            </a:r>
            <a:r>
              <a:rPr kumimoji="0" lang="ar-JO" sz="1800" b="1" i="0" u="none" strike="noStrike" kern="1200" cap="none" spc="0" normalizeH="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 كونغ</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7" name="Text Box 17"/>
          <p:cNvSpPr txBox="1">
            <a:spLocks noChangeArrowheads="1"/>
          </p:cNvSpPr>
          <p:nvPr/>
        </p:nvSpPr>
        <p:spPr bwMode="auto">
          <a:xfrm>
            <a:off x="9390063" y="2400300"/>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تايوان</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8" name="Text Box 21"/>
          <p:cNvSpPr txBox="1">
            <a:spLocks noChangeArrowheads="1"/>
          </p:cNvSpPr>
          <p:nvPr/>
        </p:nvSpPr>
        <p:spPr bwMode="auto">
          <a:xfrm>
            <a:off x="4010911" y="-580754"/>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CHINA</a:t>
            </a:r>
          </a:p>
        </p:txBody>
      </p:sp>
      <p:sp>
        <p:nvSpPr>
          <p:cNvPr id="29" name="Text Box 21"/>
          <p:cNvSpPr txBox="1">
            <a:spLocks noChangeArrowheads="1"/>
          </p:cNvSpPr>
          <p:nvPr/>
        </p:nvSpPr>
        <p:spPr bwMode="auto">
          <a:xfrm>
            <a:off x="6386303" y="5183882"/>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lang="ar-JO" sz="1800" b="1" dirty="0">
                <a:solidFill>
                  <a:srgbClr val="FFFFFF"/>
                </a:solidFill>
                <a:latin typeface="Arial" panose="020B0604020202020204" pitchFamily="34" charset="0"/>
                <a:ea typeface="ＭＳ Ｐゴシック"/>
                <a:cs typeface="Arial" panose="020B0604020202020204" pitchFamily="34" charset="0"/>
              </a:rPr>
              <a:t>أ</a:t>
            </a: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ندونيسيا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0" name="Text Box 21"/>
          <p:cNvSpPr txBox="1">
            <a:spLocks noChangeArrowheads="1"/>
          </p:cNvSpPr>
          <p:nvPr/>
        </p:nvSpPr>
        <p:spPr bwMode="auto">
          <a:xfrm>
            <a:off x="9731151" y="4067674"/>
            <a:ext cx="1655762"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ماليزيا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1" name="Text Box 21"/>
          <p:cNvSpPr txBox="1">
            <a:spLocks noChangeArrowheads="1"/>
          </p:cNvSpPr>
          <p:nvPr/>
        </p:nvSpPr>
        <p:spPr bwMode="auto">
          <a:xfrm>
            <a:off x="9396536" y="5363740"/>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نيوزيلندة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2" name="Text Box 13"/>
          <p:cNvSpPr txBox="1">
            <a:spLocks noChangeArrowheads="1"/>
          </p:cNvSpPr>
          <p:nvPr/>
        </p:nvSpPr>
        <p:spPr bwMode="auto">
          <a:xfrm>
            <a:off x="-2268091" y="1844824"/>
            <a:ext cx="2087563" cy="369888"/>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لبنان</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3" name="Text Box 13"/>
          <p:cNvSpPr txBox="1">
            <a:spLocks noChangeArrowheads="1"/>
          </p:cNvSpPr>
          <p:nvPr/>
        </p:nvSpPr>
        <p:spPr bwMode="auto">
          <a:xfrm>
            <a:off x="-2484784" y="4797152"/>
            <a:ext cx="2089150" cy="368300"/>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زيمبابوي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4" name="Text Box 17"/>
          <p:cNvSpPr txBox="1">
            <a:spLocks noChangeArrowheads="1"/>
          </p:cNvSpPr>
          <p:nvPr/>
        </p:nvSpPr>
        <p:spPr bwMode="auto">
          <a:xfrm>
            <a:off x="7020272" y="-575381"/>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JAPAN</a:t>
            </a:r>
          </a:p>
        </p:txBody>
      </p:sp>
      <p:sp>
        <p:nvSpPr>
          <p:cNvPr id="35" name="Text Box 13"/>
          <p:cNvSpPr txBox="1">
            <a:spLocks noChangeArrowheads="1"/>
          </p:cNvSpPr>
          <p:nvPr/>
        </p:nvSpPr>
        <p:spPr bwMode="auto">
          <a:xfrm>
            <a:off x="-2412776" y="1196752"/>
            <a:ext cx="2089151"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إيطاليا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6" name="Text Box 17"/>
          <p:cNvSpPr txBox="1">
            <a:spLocks noChangeArrowheads="1"/>
          </p:cNvSpPr>
          <p:nvPr/>
        </p:nvSpPr>
        <p:spPr bwMode="auto">
          <a:xfrm>
            <a:off x="9396536" y="5287"/>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روسيا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7" name="Text Box 21"/>
          <p:cNvSpPr txBox="1">
            <a:spLocks noChangeArrowheads="1"/>
          </p:cNvSpPr>
          <p:nvPr/>
        </p:nvSpPr>
        <p:spPr bwMode="auto">
          <a:xfrm>
            <a:off x="9583209" y="3050630"/>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كندا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8" name="Text Box 13"/>
          <p:cNvSpPr txBox="1">
            <a:spLocks noChangeArrowheads="1"/>
          </p:cNvSpPr>
          <p:nvPr/>
        </p:nvSpPr>
        <p:spPr bwMode="auto">
          <a:xfrm>
            <a:off x="0" y="-580753"/>
            <a:ext cx="2089151"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UK</a:t>
            </a:r>
          </a:p>
        </p:txBody>
      </p:sp>
      <p:sp>
        <p:nvSpPr>
          <p:cNvPr id="39" name="Text Box 13"/>
          <p:cNvSpPr txBox="1">
            <a:spLocks noChangeArrowheads="1"/>
          </p:cNvSpPr>
          <p:nvPr/>
        </p:nvSpPr>
        <p:spPr bwMode="auto">
          <a:xfrm>
            <a:off x="-2484784" y="3573016"/>
            <a:ext cx="2089150" cy="368300"/>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مصر</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0" name="Text Box 17"/>
          <p:cNvSpPr txBox="1">
            <a:spLocks noChangeArrowheads="1"/>
          </p:cNvSpPr>
          <p:nvPr/>
        </p:nvSpPr>
        <p:spPr bwMode="auto">
          <a:xfrm>
            <a:off x="9252520" y="620688"/>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منغوليا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pic>
        <p:nvPicPr>
          <p:cNvPr id="4" name="Picture 3" descr="Crossroads-Logo-Only.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27784" y="116632"/>
            <a:ext cx="2117270" cy="2117270"/>
          </a:xfrm>
          <a:prstGeom prst="rect">
            <a:avLst/>
          </a:prstGeom>
        </p:spPr>
      </p:pic>
      <p:sp>
        <p:nvSpPr>
          <p:cNvPr id="41" name="Text Box 13">
            <a:extLst>
              <a:ext uri="{FF2B5EF4-FFF2-40B4-BE49-F238E27FC236}">
                <a16:creationId xmlns:a16="http://schemas.microsoft.com/office/drawing/2014/main" id="{8E09A645-542F-264D-886B-27BDC51F1814}"/>
              </a:ext>
            </a:extLst>
          </p:cNvPr>
          <p:cNvSpPr txBox="1">
            <a:spLocks noChangeArrowheads="1"/>
          </p:cNvSpPr>
          <p:nvPr/>
        </p:nvSpPr>
        <p:spPr bwMode="auto">
          <a:xfrm>
            <a:off x="-2342355" y="4185084"/>
            <a:ext cx="2089150" cy="368300"/>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أثيوبيا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2" name="Text Box 21">
            <a:extLst>
              <a:ext uri="{FF2B5EF4-FFF2-40B4-BE49-F238E27FC236}">
                <a16:creationId xmlns:a16="http://schemas.microsoft.com/office/drawing/2014/main" id="{FEFF8652-9E1E-1542-8990-6848F8DBDC00}"/>
              </a:ext>
            </a:extLst>
          </p:cNvPr>
          <p:cNvSpPr txBox="1">
            <a:spLocks noChangeArrowheads="1"/>
          </p:cNvSpPr>
          <p:nvPr/>
        </p:nvSpPr>
        <p:spPr bwMode="auto">
          <a:xfrm>
            <a:off x="4250434" y="3138588"/>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ميانمار</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3" name="Text Box 13">
            <a:extLst>
              <a:ext uri="{FF2B5EF4-FFF2-40B4-BE49-F238E27FC236}">
                <a16:creationId xmlns:a16="http://schemas.microsoft.com/office/drawing/2014/main" id="{6F33562E-4EBD-0741-880B-3B009E5F101D}"/>
              </a:ext>
            </a:extLst>
          </p:cNvPr>
          <p:cNvSpPr txBox="1">
            <a:spLocks noChangeArrowheads="1"/>
          </p:cNvSpPr>
          <p:nvPr/>
        </p:nvSpPr>
        <p:spPr bwMode="auto">
          <a:xfrm>
            <a:off x="-2193897" y="5482769"/>
            <a:ext cx="2089150" cy="368300"/>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جنوب إفريقيا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4" name="Text Box 21">
            <a:extLst>
              <a:ext uri="{FF2B5EF4-FFF2-40B4-BE49-F238E27FC236}">
                <a16:creationId xmlns:a16="http://schemas.microsoft.com/office/drawing/2014/main" id="{7E853FA9-D67E-7A44-BA57-90E422367ADD}"/>
              </a:ext>
            </a:extLst>
          </p:cNvPr>
          <p:cNvSpPr txBox="1">
            <a:spLocks noChangeArrowheads="1"/>
          </p:cNvSpPr>
          <p:nvPr/>
        </p:nvSpPr>
        <p:spPr bwMode="auto">
          <a:xfrm>
            <a:off x="7079826" y="5576888"/>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أستراليا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5" name="Text Box 13">
            <a:extLst>
              <a:ext uri="{FF2B5EF4-FFF2-40B4-BE49-F238E27FC236}">
                <a16:creationId xmlns:a16="http://schemas.microsoft.com/office/drawing/2014/main" id="{873F3133-8016-9B41-AD8F-F1A3CC46D5AA}"/>
              </a:ext>
            </a:extLst>
          </p:cNvPr>
          <p:cNvSpPr txBox="1">
            <a:spLocks noChangeArrowheads="1"/>
          </p:cNvSpPr>
          <p:nvPr/>
        </p:nvSpPr>
        <p:spPr bwMode="auto">
          <a:xfrm>
            <a:off x="46471" y="83087"/>
            <a:ext cx="2580842" cy="36933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المملكة المتحدة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6" name="Text Box 17">
            <a:extLst>
              <a:ext uri="{FF2B5EF4-FFF2-40B4-BE49-F238E27FC236}">
                <a16:creationId xmlns:a16="http://schemas.microsoft.com/office/drawing/2014/main" id="{775E5FB2-085D-8647-B745-827D8BD9042A}"/>
              </a:ext>
            </a:extLst>
          </p:cNvPr>
          <p:cNvSpPr txBox="1">
            <a:spLocks noChangeArrowheads="1"/>
          </p:cNvSpPr>
          <p:nvPr/>
        </p:nvSpPr>
        <p:spPr bwMode="auto">
          <a:xfrm>
            <a:off x="7020272" y="1852052"/>
            <a:ext cx="1905000" cy="36933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اليابان</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532099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299"/>
                                          </p:stCondLst>
                                        </p:cTn>
                                        <p:tgtEl>
                                          <p:spTgt spid="3614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14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14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14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nodeType="afterGroup">
                            <p:stCondLst>
                              <p:cond delay="800"/>
                            </p:stCondLst>
                            <p:childTnLst>
                              <p:par>
                                <p:cTn id="24" presetID="1" presetClass="entr" presetSubtype="0" fill="hold" grpId="0" nodeType="afterEffect">
                                  <p:stCondLst>
                                    <p:cond delay="0"/>
                                  </p:stCondLst>
                                  <p:childTnLst>
                                    <p:set>
                                      <p:cBhvr>
                                        <p:cTn id="25" dur="1" fill="hold">
                                          <p:stCondLst>
                                            <p:cond delay="299"/>
                                          </p:stCondLst>
                                        </p:cTn>
                                        <p:tgtEl>
                                          <p:spTgt spid="2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par>
                          <p:cTn id="40" fill="hold" nodeType="afterGroup">
                            <p:stCondLst>
                              <p:cond delay="1100"/>
                            </p:stCondLst>
                            <p:childTnLst>
                              <p:par>
                                <p:cTn id="41" presetID="1" presetClass="entr" presetSubtype="0" fill="hold" grpId="0" nodeType="afterEffect">
                                  <p:stCondLst>
                                    <p:cond delay="0"/>
                                  </p:stCondLst>
                                  <p:childTnLst>
                                    <p:set>
                                      <p:cBhvr>
                                        <p:cTn id="42" dur="1" fill="hold">
                                          <p:stCondLst>
                                            <p:cond delay="299"/>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par>
                          <p:cTn id="67" fill="hold">
                            <p:stCondLst>
                              <p:cond delay="1400"/>
                            </p:stCondLst>
                            <p:childTnLst>
                              <p:par>
                                <p:cTn id="68" presetID="1" presetClass="entr" presetSubtype="0" fill="hold" grpId="0" nodeType="afterEffect">
                                  <p:stCondLst>
                                    <p:cond delay="0"/>
                                  </p:stCondLst>
                                  <p:childTnLst>
                                    <p:set>
                                      <p:cBhvr>
                                        <p:cTn id="69" dur="1" fill="hold">
                                          <p:stCondLst>
                                            <p:cond delay="299"/>
                                          </p:stCondLst>
                                        </p:cTn>
                                        <p:tgtEl>
                                          <p:spTgt spid="4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61485" grpId="0" animBg="1"/>
      <p:bldP spid="361491" grpId="0" animBg="1"/>
      <p:bldP spid="361493" grpId="0" animBg="1"/>
      <p:bldP spid="361496" grpId="0" animBg="1"/>
      <p:bldP spid="21" grpId="0" animBg="1"/>
      <p:bldP spid="22" grpId="0" animBg="1"/>
      <p:bldP spid="25" grpId="0" animBg="1"/>
      <p:bldP spid="26" grpId="0" animBg="1"/>
      <p:bldP spid="2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2" descr="SBC - Block 7 - SE Corn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85800"/>
            <a:ext cx="9144000" cy="627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3810" name="Rectangle 3"/>
          <p:cNvSpPr>
            <a:spLocks noGrp="1" noChangeArrowheads="1"/>
          </p:cNvSpPr>
          <p:nvPr>
            <p:ph type="title"/>
          </p:nvPr>
        </p:nvSpPr>
        <p:spPr>
          <a:xfrm>
            <a:off x="0" y="0"/>
            <a:ext cx="9144000" cy="708025"/>
          </a:xfrm>
          <a:solidFill>
            <a:srgbClr val="000066"/>
          </a:solidFill>
        </p:spPr>
        <p:txBody>
          <a:bodyPr anchor="t">
            <a:spAutoFit/>
          </a:bodyPr>
          <a:lstStyle/>
          <a:p>
            <a:r>
              <a:rPr lang="ar-JO" sz="4000" b="1" dirty="0">
                <a:solidFill>
                  <a:schemeClr val="bg1"/>
                </a:solidFill>
                <a:latin typeface="Arial" panose="020B0604020202020204" pitchFamily="34" charset="0"/>
                <a:ea typeface="ＭＳ Ｐゴシック" charset="0"/>
                <a:cs typeface="Arial" panose="020B0604020202020204" pitchFamily="34" charset="0"/>
              </a:rPr>
              <a:t>كلية سنغافورة للكتاب المقدس</a:t>
            </a:r>
            <a:endParaRPr lang="en-US" sz="4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 name="Rectangle 3"/>
          <p:cNvSpPr txBox="1">
            <a:spLocks noChangeArrowheads="1"/>
          </p:cNvSpPr>
          <p:nvPr/>
        </p:nvSpPr>
        <p:spPr bwMode="auto">
          <a:xfrm>
            <a:off x="8411882" y="0"/>
            <a:ext cx="732118" cy="48857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FF"/>
                </a:solidFill>
                <a:effectLst>
                  <a:glow rad="266700">
                    <a:srgbClr val="000000">
                      <a:alpha val="75000"/>
                    </a:srgbClr>
                  </a:glow>
                </a:effectLst>
                <a:uLnTx/>
                <a:uFillTx/>
                <a:latin typeface="Arial" panose="020B0604020202020204" pitchFamily="34" charset="0"/>
                <a:ea typeface="ＭＳ Ｐゴシック"/>
                <a:cs typeface="Arial" panose="020B0604020202020204" pitchFamily="34" charset="0"/>
              </a:rPr>
              <a:t>9</a:t>
            </a:r>
            <a:endParaRPr kumimoji="0" lang="en-US" sz="2400" b="1" i="0" u="none" strike="noStrike" kern="0" cap="none" spc="0" normalizeH="0" baseline="0" noProof="0" dirty="0">
              <a:ln>
                <a:noFill/>
              </a:ln>
              <a:solidFill>
                <a:srgbClr val="FFFFFF"/>
              </a:solidFill>
              <a:effectLst>
                <a:glow rad="266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7607441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5 DMin Nithy No Pum Deva Yanger.jpg"/>
          <p:cNvPicPr>
            <a:picLocks noChangeAspect="1"/>
          </p:cNvPicPr>
          <p:nvPr/>
        </p:nvPicPr>
        <p:blipFill rotWithShape="1">
          <a:blip r:embed="rId3">
            <a:extLst>
              <a:ext uri="{28A0092B-C50C-407E-A947-70E740481C1C}">
                <a14:useLocalDpi xmlns:a14="http://schemas.microsoft.com/office/drawing/2010/main" val="0"/>
              </a:ext>
            </a:extLst>
          </a:blip>
          <a:srcRect l="4494" t="19220" r="9888"/>
          <a:stretch/>
        </p:blipFill>
        <p:spPr>
          <a:xfrm>
            <a:off x="-1" y="0"/>
            <a:ext cx="9144001" cy="6470576"/>
          </a:xfrm>
          <a:prstGeom prst="rect">
            <a:avLst/>
          </a:prstGeom>
        </p:spPr>
      </p:pic>
      <p:sp>
        <p:nvSpPr>
          <p:cNvPr id="361477" name="Rectangle 5"/>
          <p:cNvSpPr>
            <a:spLocks noGrp="1" noChangeArrowheads="1"/>
          </p:cNvSpPr>
          <p:nvPr>
            <p:ph type="title"/>
          </p:nvPr>
        </p:nvSpPr>
        <p:spPr>
          <a:xfrm>
            <a:off x="-71438" y="5435600"/>
            <a:ext cx="9251951" cy="1498600"/>
          </a:xfrm>
          <a:solidFill>
            <a:srgbClr val="000000"/>
          </a:solidFill>
        </p:spPr>
        <p:txBody>
          <a:bodyPr/>
          <a:lstStyle/>
          <a:p>
            <a:pPr eaLnBrk="1" hangingPunct="1">
              <a:defRPr/>
            </a:pPr>
            <a:r>
              <a:rPr lang="ar-JO" b="1" dirty="0">
                <a:latin typeface="Arial" panose="020B0604020202020204" pitchFamily="34" charset="0"/>
                <a:cs typeface="Arial" panose="020B0604020202020204" pitchFamily="34" charset="0"/>
              </a:rPr>
              <a:t>قمت بالإشراف على برنامج الدكتوراه في دراسات الخدمة  في كلية سنغافورة للكتاب المقدس</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8020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ctrTitle"/>
          </p:nvPr>
        </p:nvSpPr>
        <p:spPr>
          <a:xfrm>
            <a:off x="0" y="152400"/>
            <a:ext cx="9144000" cy="685800"/>
          </a:xfrm>
          <a:effectLst/>
        </p:spPr>
        <p:txBody>
          <a:bodyPr/>
          <a:lstStyle/>
          <a:p>
            <a:pPr eaLnBrk="1" hangingPunct="1">
              <a:defRPr/>
            </a:pPr>
            <a:r>
              <a:rPr lang="ar-JO" sz="4200" b="1" dirty="0">
                <a:solidFill>
                  <a:srgbClr val="FFF9FC"/>
                </a:solidFill>
                <a:effectLst>
                  <a:glow rad="228600">
                    <a:schemeClr val="tx1">
                      <a:alpha val="96000"/>
                    </a:schemeClr>
                  </a:glow>
                </a:effectLst>
                <a:latin typeface="Arial" panose="020B0604020202020204" pitchFamily="34" charset="0"/>
                <a:ea typeface="ＭＳ Ｐゴシック" charset="0"/>
                <a:cs typeface="Arial" panose="020B0604020202020204" pitchFamily="34" charset="0"/>
              </a:rPr>
              <a:t>مساقات أدرسها في كلية سنغافورة للكتاب المقدس</a:t>
            </a:r>
            <a:endParaRPr lang="en-US" sz="4200" b="1" dirty="0">
              <a:solidFill>
                <a:srgbClr val="FFF9FC"/>
              </a:solidFill>
              <a:effectLst>
                <a:glow rad="228600">
                  <a:schemeClr val="tx1">
                    <a:alpha val="96000"/>
                  </a:schemeClr>
                </a:glow>
              </a:effectLst>
              <a:latin typeface="Arial" panose="020B0604020202020204" pitchFamily="34" charset="0"/>
              <a:ea typeface="ＭＳ Ｐゴシック" charset="0"/>
              <a:cs typeface="Arial" panose="020B0604020202020204" pitchFamily="34" charset="0"/>
            </a:endParaRPr>
          </a:p>
        </p:txBody>
      </p:sp>
      <p:sp>
        <p:nvSpPr>
          <p:cNvPr id="920580" name="Text Box 4"/>
          <p:cNvSpPr txBox="1">
            <a:spLocks noChangeArrowheads="1"/>
          </p:cNvSpPr>
          <p:nvPr/>
        </p:nvSpPr>
        <p:spPr bwMode="auto">
          <a:xfrm>
            <a:off x="-565" y="1600200"/>
            <a:ext cx="9144000" cy="1200329"/>
          </a:xfrm>
          <a:prstGeom prst="rect">
            <a:avLst/>
          </a:prstGeom>
          <a:gradFill rotWithShape="0">
            <a:gsLst>
              <a:gs pos="0">
                <a:srgbClr val="000066"/>
              </a:gs>
              <a:gs pos="100000">
                <a:srgbClr val="00002F"/>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09638" eaLnBrk="0" hangingPunct="0">
              <a:tabLst>
                <a:tab pos="1824038" algn="l"/>
                <a:tab pos="4281488" algn="l"/>
              </a:tabLst>
              <a:defRPr sz="2400">
                <a:solidFill>
                  <a:schemeClr val="tx1"/>
                </a:solidFill>
                <a:latin typeface="Times New Roman" charset="0"/>
                <a:ea typeface="ＭＳ Ｐゴシック" charset="0"/>
                <a:cs typeface="ＭＳ Ｐゴシック" charset="0"/>
              </a:defRPr>
            </a:lvl1pPr>
            <a:lvl2pPr marL="742950" indent="-285750" defTabSz="909638" eaLnBrk="0" hangingPunct="0">
              <a:tabLst>
                <a:tab pos="1824038" algn="l"/>
                <a:tab pos="4281488" algn="l"/>
              </a:tabLst>
              <a:defRPr sz="2400">
                <a:solidFill>
                  <a:schemeClr val="tx1"/>
                </a:solidFill>
                <a:latin typeface="Times New Roman" charset="0"/>
                <a:ea typeface="ＭＳ Ｐゴシック" charset="0"/>
              </a:defRPr>
            </a:lvl2pPr>
            <a:lvl3pPr marL="1143000" indent="-228600" defTabSz="909638" eaLnBrk="0" hangingPunct="0">
              <a:tabLst>
                <a:tab pos="1824038" algn="l"/>
                <a:tab pos="4281488" algn="l"/>
              </a:tabLst>
              <a:defRPr sz="2400">
                <a:solidFill>
                  <a:schemeClr val="tx1"/>
                </a:solidFill>
                <a:latin typeface="Times New Roman" charset="0"/>
                <a:ea typeface="ＭＳ Ｐゴシック" charset="0"/>
              </a:defRPr>
            </a:lvl3pPr>
            <a:lvl4pPr marL="1600200" indent="-228600" defTabSz="909638" eaLnBrk="0" hangingPunct="0">
              <a:tabLst>
                <a:tab pos="1824038" algn="l"/>
                <a:tab pos="4281488" algn="l"/>
              </a:tabLst>
              <a:defRPr sz="2400">
                <a:solidFill>
                  <a:schemeClr val="tx1"/>
                </a:solidFill>
                <a:latin typeface="Times New Roman" charset="0"/>
                <a:ea typeface="ＭＳ Ｐゴシック" charset="0"/>
              </a:defRPr>
            </a:lvl4pPr>
            <a:lvl5pPr marL="2057400" indent="-228600" defTabSz="909638" eaLnBrk="0" hangingPunct="0">
              <a:tabLst>
                <a:tab pos="1824038" algn="l"/>
                <a:tab pos="4281488" algn="l"/>
              </a:tabLst>
              <a:defRPr sz="2400">
                <a:solidFill>
                  <a:schemeClr val="tx1"/>
                </a:solidFill>
                <a:latin typeface="Times New Roman" charset="0"/>
                <a:ea typeface="ＭＳ Ｐゴシック" charset="0"/>
              </a:defRPr>
            </a:lvl5pPr>
            <a:lvl6pPr marL="2514600" indent="-228600" defTabSz="909638" eaLnBrk="0" fontAlgn="base" hangingPunct="0">
              <a:spcBef>
                <a:spcPct val="0"/>
              </a:spcBef>
              <a:spcAft>
                <a:spcPct val="0"/>
              </a:spcAft>
              <a:tabLst>
                <a:tab pos="1824038" algn="l"/>
                <a:tab pos="4281488" algn="l"/>
              </a:tabLst>
              <a:defRPr sz="2400">
                <a:solidFill>
                  <a:schemeClr val="tx1"/>
                </a:solidFill>
                <a:latin typeface="Times New Roman" charset="0"/>
                <a:ea typeface="ＭＳ Ｐゴシック" charset="0"/>
              </a:defRPr>
            </a:lvl6pPr>
            <a:lvl7pPr marL="2971800" indent="-228600" defTabSz="909638" eaLnBrk="0" fontAlgn="base" hangingPunct="0">
              <a:spcBef>
                <a:spcPct val="0"/>
              </a:spcBef>
              <a:spcAft>
                <a:spcPct val="0"/>
              </a:spcAft>
              <a:tabLst>
                <a:tab pos="1824038" algn="l"/>
                <a:tab pos="4281488" algn="l"/>
              </a:tabLst>
              <a:defRPr sz="2400">
                <a:solidFill>
                  <a:schemeClr val="tx1"/>
                </a:solidFill>
                <a:latin typeface="Times New Roman" charset="0"/>
                <a:ea typeface="ＭＳ Ｐゴシック" charset="0"/>
              </a:defRPr>
            </a:lvl7pPr>
            <a:lvl8pPr marL="3429000" indent="-228600" defTabSz="909638" eaLnBrk="0" fontAlgn="base" hangingPunct="0">
              <a:spcBef>
                <a:spcPct val="0"/>
              </a:spcBef>
              <a:spcAft>
                <a:spcPct val="0"/>
              </a:spcAft>
              <a:tabLst>
                <a:tab pos="1824038" algn="l"/>
                <a:tab pos="4281488" algn="l"/>
              </a:tabLst>
              <a:defRPr sz="2400">
                <a:solidFill>
                  <a:schemeClr val="tx1"/>
                </a:solidFill>
                <a:latin typeface="Times New Roman" charset="0"/>
                <a:ea typeface="ＭＳ Ｐゴシック" charset="0"/>
              </a:defRPr>
            </a:lvl8pPr>
            <a:lvl9pPr marL="3886200" indent="-228600" defTabSz="909638" eaLnBrk="0" fontAlgn="base" hangingPunct="0">
              <a:spcBef>
                <a:spcPct val="0"/>
              </a:spcBef>
              <a:spcAft>
                <a:spcPct val="0"/>
              </a:spcAft>
              <a:tabLst>
                <a:tab pos="1824038" algn="l"/>
                <a:tab pos="4281488" algn="l"/>
              </a:tabLst>
              <a:defRPr sz="2400">
                <a:solidFill>
                  <a:schemeClr val="tx1"/>
                </a:solidFill>
                <a:latin typeface="Times New Roman" charset="0"/>
                <a:ea typeface="ＭＳ Ｐゴシック" charset="0"/>
              </a:defRPr>
            </a:lvl9pPr>
          </a:lstStyle>
          <a:p>
            <a:pPr marL="0" marR="0" lvl="0" indent="0" algn="r" defTabSz="909638" rtl="0" eaLnBrk="1" fontAlgn="base" latinLnBrk="0" hangingPunct="1">
              <a:lnSpc>
                <a:spcPct val="100000"/>
              </a:lnSpc>
              <a:spcBef>
                <a:spcPct val="0"/>
              </a:spcBef>
              <a:spcAft>
                <a:spcPct val="0"/>
              </a:spcAft>
              <a:buClrTx/>
              <a:buSzTx/>
              <a:buFontTx/>
              <a:buNone/>
              <a:tabLst>
                <a:tab pos="1824038" algn="l"/>
                <a:tab pos="4281488" algn="l"/>
              </a:tabLst>
              <a:defRPr/>
            </a:pPr>
            <a:r>
              <a:rPr kumimoji="0" lang="ar-JO" sz="3600" b="1"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الكتاب المقدس ... بشكل أساسي</a:t>
            </a:r>
            <a:r>
              <a:rPr kumimoji="0" lang="en-US" sz="3600" b="1"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a:t>
            </a:r>
            <a:r>
              <a:rPr kumimoji="0" lang="ar-JO" sz="3600" b="1" u="sng"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المسح</a:t>
            </a:r>
            <a:endParaRPr kumimoji="0" lang="en-US" sz="3600" b="1" u="sng"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endParaRPr>
          </a:p>
          <a:p>
            <a:pPr marL="0" marR="0" lvl="0" indent="0" algn="r" defTabSz="909638" rtl="0" eaLnBrk="1" fontAlgn="base" latinLnBrk="0" hangingPunct="1">
              <a:lnSpc>
                <a:spcPct val="100000"/>
              </a:lnSpc>
              <a:spcBef>
                <a:spcPct val="0"/>
              </a:spcBef>
              <a:spcAft>
                <a:spcPct val="0"/>
              </a:spcAft>
              <a:buClrTx/>
              <a:buSzTx/>
              <a:buFontTx/>
              <a:buNone/>
              <a:tabLst>
                <a:tab pos="1824038" algn="l"/>
                <a:tab pos="4281488" algn="l"/>
              </a:tabLst>
              <a:defRPr/>
            </a:pP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a:t>
            </a:r>
            <a:r>
              <a:rPr kumimoji="0" lang="ar-JO"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درس</a:t>
            </a:r>
            <a:r>
              <a:rPr kumimoji="0" lang="ar-JO" sz="3600" b="1" u="none" strike="noStrike" kern="1200" cap="none" spc="0" normalizeH="0" noProof="0" dirty="0">
                <a:ln>
                  <a:noFill/>
                </a:ln>
                <a:solidFill>
                  <a:srgbClr val="FFFF99"/>
                </a:solidFill>
                <a:effectLst/>
                <a:uLnTx/>
                <a:uFillTx/>
                <a:latin typeface="Arial" panose="020B0604020202020204" pitchFamily="34" charset="0"/>
                <a:cs typeface="Arial" panose="020B0604020202020204" pitchFamily="34" charset="0"/>
              </a:rPr>
              <a:t> الكتاب المقدس</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a:t>
            </a:r>
            <a:r>
              <a:rPr lang="ar-JO" sz="3600" b="1" dirty="0">
                <a:solidFill>
                  <a:srgbClr val="FFFF99"/>
                </a:solidFill>
                <a:latin typeface="Arial" panose="020B0604020202020204" pitchFamily="34" charset="0"/>
                <a:cs typeface="Arial" panose="020B0604020202020204" pitchFamily="34" charset="0"/>
              </a:rPr>
              <a:t>ع ج</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a:t>
            </a:r>
            <a:r>
              <a:rPr lang="ar-JO" sz="3600" b="1" noProof="0" dirty="0">
                <a:solidFill>
                  <a:srgbClr val="FFFF99"/>
                </a:solidFill>
                <a:latin typeface="Arial" panose="020B0604020202020204" pitchFamily="34" charset="0"/>
                <a:cs typeface="Arial" panose="020B0604020202020204" pitchFamily="34" charset="0"/>
              </a:rPr>
              <a:t>ع ق</a:t>
            </a:r>
            <a:endPar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endParaRPr>
          </a:p>
        </p:txBody>
      </p:sp>
      <p:sp>
        <p:nvSpPr>
          <p:cNvPr id="920581" name="Text Box 5"/>
          <p:cNvSpPr txBox="1">
            <a:spLocks noChangeArrowheads="1"/>
          </p:cNvSpPr>
          <p:nvPr/>
        </p:nvSpPr>
        <p:spPr bwMode="auto">
          <a:xfrm>
            <a:off x="-565" y="2895600"/>
            <a:ext cx="9144000" cy="1200329"/>
          </a:xfrm>
          <a:prstGeom prst="rect">
            <a:avLst/>
          </a:prstGeom>
          <a:gradFill rotWithShape="0">
            <a:gsLst>
              <a:gs pos="0">
                <a:srgbClr val="700101"/>
              </a:gs>
              <a:gs pos="100000">
                <a:srgbClr val="34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09638" eaLnBrk="0" hangingPunct="0">
              <a:tabLst>
                <a:tab pos="406400" algn="l"/>
                <a:tab pos="1824038" algn="l"/>
                <a:tab pos="3028950" algn="l"/>
                <a:tab pos="5649913" algn="l"/>
              </a:tabLst>
              <a:defRPr sz="2400">
                <a:solidFill>
                  <a:schemeClr val="tx1"/>
                </a:solidFill>
                <a:latin typeface="Times New Roman" charset="0"/>
                <a:ea typeface="ＭＳ Ｐゴシック" charset="0"/>
                <a:cs typeface="ＭＳ Ｐゴシック" charset="0"/>
              </a:defRPr>
            </a:lvl1pPr>
            <a:lvl2pPr marL="742950" indent="-285750" defTabSz="909638" eaLnBrk="0" hangingPunct="0">
              <a:tabLst>
                <a:tab pos="406400" algn="l"/>
                <a:tab pos="1824038" algn="l"/>
                <a:tab pos="3028950" algn="l"/>
                <a:tab pos="5649913" algn="l"/>
              </a:tabLst>
              <a:defRPr sz="2400">
                <a:solidFill>
                  <a:schemeClr val="tx1"/>
                </a:solidFill>
                <a:latin typeface="Times New Roman" charset="0"/>
                <a:ea typeface="ＭＳ Ｐゴシック" charset="0"/>
              </a:defRPr>
            </a:lvl2pPr>
            <a:lvl3pPr marL="1143000" indent="-228600" defTabSz="909638" eaLnBrk="0" hangingPunct="0">
              <a:tabLst>
                <a:tab pos="406400" algn="l"/>
                <a:tab pos="1824038" algn="l"/>
                <a:tab pos="3028950" algn="l"/>
                <a:tab pos="5649913" algn="l"/>
              </a:tabLst>
              <a:defRPr sz="2400">
                <a:solidFill>
                  <a:schemeClr val="tx1"/>
                </a:solidFill>
                <a:latin typeface="Times New Roman" charset="0"/>
                <a:ea typeface="ＭＳ Ｐゴシック" charset="0"/>
              </a:defRPr>
            </a:lvl3pPr>
            <a:lvl4pPr marL="1600200" indent="-228600" defTabSz="909638" eaLnBrk="0" hangingPunct="0">
              <a:tabLst>
                <a:tab pos="406400" algn="l"/>
                <a:tab pos="1824038" algn="l"/>
                <a:tab pos="3028950" algn="l"/>
                <a:tab pos="5649913" algn="l"/>
              </a:tabLst>
              <a:defRPr sz="2400">
                <a:solidFill>
                  <a:schemeClr val="tx1"/>
                </a:solidFill>
                <a:latin typeface="Times New Roman" charset="0"/>
                <a:ea typeface="ＭＳ Ｐゴシック" charset="0"/>
              </a:defRPr>
            </a:lvl4pPr>
            <a:lvl5pPr marL="2057400" indent="-228600" defTabSz="909638" eaLnBrk="0" hangingPunct="0">
              <a:tabLst>
                <a:tab pos="406400" algn="l"/>
                <a:tab pos="1824038" algn="l"/>
                <a:tab pos="3028950" algn="l"/>
                <a:tab pos="5649913" algn="l"/>
              </a:tabLst>
              <a:defRPr sz="2400">
                <a:solidFill>
                  <a:schemeClr val="tx1"/>
                </a:solidFill>
                <a:latin typeface="Times New Roman" charset="0"/>
                <a:ea typeface="ＭＳ Ｐゴシック" charset="0"/>
              </a:defRPr>
            </a:lvl5pPr>
            <a:lvl6pPr marL="2514600" indent="-228600" defTabSz="909638" eaLnBrk="0" fontAlgn="base" hangingPunct="0">
              <a:spcBef>
                <a:spcPct val="0"/>
              </a:spcBef>
              <a:spcAft>
                <a:spcPct val="0"/>
              </a:spcAft>
              <a:tabLst>
                <a:tab pos="406400" algn="l"/>
                <a:tab pos="1824038" algn="l"/>
                <a:tab pos="3028950" algn="l"/>
                <a:tab pos="5649913" algn="l"/>
              </a:tabLst>
              <a:defRPr sz="2400">
                <a:solidFill>
                  <a:schemeClr val="tx1"/>
                </a:solidFill>
                <a:latin typeface="Times New Roman" charset="0"/>
                <a:ea typeface="ＭＳ Ｐゴシック" charset="0"/>
              </a:defRPr>
            </a:lvl6pPr>
            <a:lvl7pPr marL="2971800" indent="-228600" defTabSz="909638" eaLnBrk="0" fontAlgn="base" hangingPunct="0">
              <a:spcBef>
                <a:spcPct val="0"/>
              </a:spcBef>
              <a:spcAft>
                <a:spcPct val="0"/>
              </a:spcAft>
              <a:tabLst>
                <a:tab pos="406400" algn="l"/>
                <a:tab pos="1824038" algn="l"/>
                <a:tab pos="3028950" algn="l"/>
                <a:tab pos="5649913" algn="l"/>
              </a:tabLst>
              <a:defRPr sz="2400">
                <a:solidFill>
                  <a:schemeClr val="tx1"/>
                </a:solidFill>
                <a:latin typeface="Times New Roman" charset="0"/>
                <a:ea typeface="ＭＳ Ｐゴシック" charset="0"/>
              </a:defRPr>
            </a:lvl7pPr>
            <a:lvl8pPr marL="3429000" indent="-228600" defTabSz="909638" eaLnBrk="0" fontAlgn="base" hangingPunct="0">
              <a:spcBef>
                <a:spcPct val="0"/>
              </a:spcBef>
              <a:spcAft>
                <a:spcPct val="0"/>
              </a:spcAft>
              <a:tabLst>
                <a:tab pos="406400" algn="l"/>
                <a:tab pos="1824038" algn="l"/>
                <a:tab pos="3028950" algn="l"/>
                <a:tab pos="5649913" algn="l"/>
              </a:tabLst>
              <a:defRPr sz="2400">
                <a:solidFill>
                  <a:schemeClr val="tx1"/>
                </a:solidFill>
                <a:latin typeface="Times New Roman" charset="0"/>
                <a:ea typeface="ＭＳ Ｐゴシック" charset="0"/>
              </a:defRPr>
            </a:lvl8pPr>
            <a:lvl9pPr marL="3886200" indent="-228600" defTabSz="909638" eaLnBrk="0" fontAlgn="base" hangingPunct="0">
              <a:spcBef>
                <a:spcPct val="0"/>
              </a:spcBef>
              <a:spcAft>
                <a:spcPct val="0"/>
              </a:spcAft>
              <a:tabLst>
                <a:tab pos="406400" algn="l"/>
                <a:tab pos="1824038" algn="l"/>
                <a:tab pos="3028950" algn="l"/>
                <a:tab pos="5649913" algn="l"/>
              </a:tabLst>
              <a:defRPr sz="2400">
                <a:solidFill>
                  <a:schemeClr val="tx1"/>
                </a:solidFill>
                <a:latin typeface="Times New Roman" charset="0"/>
                <a:ea typeface="ＭＳ Ｐゴシック" charset="0"/>
              </a:defRPr>
            </a:lvl9pPr>
          </a:lstStyle>
          <a:p>
            <a:pPr marL="0" marR="0" lvl="0" indent="0" algn="r" defTabSz="909638" rtl="0" eaLnBrk="1" fontAlgn="base" latinLnBrk="0" hangingPunct="1">
              <a:lnSpc>
                <a:spcPct val="100000"/>
              </a:lnSpc>
              <a:spcBef>
                <a:spcPct val="0"/>
              </a:spcBef>
              <a:spcAft>
                <a:spcPct val="0"/>
              </a:spcAft>
              <a:buClrTx/>
              <a:buSzTx/>
              <a:buFontTx/>
              <a:buNone/>
              <a:tabLst>
                <a:tab pos="406400" algn="l"/>
                <a:tab pos="1824038" algn="l"/>
                <a:tab pos="3028950" algn="l"/>
                <a:tab pos="5649913" algn="l"/>
              </a:tabLst>
              <a:defRPr/>
            </a:pPr>
            <a:r>
              <a:rPr kumimoji="0" lang="ar-JO" sz="3600" b="1"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الكتابة والبحث</a:t>
            </a:r>
            <a:r>
              <a:rPr kumimoji="0" lang="en-US" sz="3600" b="1"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a:t>
            </a:r>
            <a:r>
              <a:rPr kumimoji="0" lang="ar-JO" sz="3600" b="1" u="sng"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الخلفيات</a:t>
            </a:r>
            <a:endParaRPr kumimoji="0" lang="en-US" sz="3600" b="1" u="sng"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endParaRPr>
          </a:p>
          <a:p>
            <a:pPr marL="0" marR="0" lvl="0" indent="0" algn="r" defTabSz="909638" rtl="0" eaLnBrk="1" fontAlgn="base" latinLnBrk="0" hangingPunct="1">
              <a:lnSpc>
                <a:spcPct val="100000"/>
              </a:lnSpc>
              <a:spcBef>
                <a:spcPct val="0"/>
              </a:spcBef>
              <a:spcAft>
                <a:spcPct val="0"/>
              </a:spcAft>
              <a:buClrTx/>
              <a:buSzTx/>
              <a:buFontTx/>
              <a:buNone/>
              <a:tabLst>
                <a:tab pos="406400" algn="l"/>
                <a:tab pos="1824038" algn="l"/>
                <a:tab pos="4306888" algn="l"/>
                <a:tab pos="5649913" algn="l"/>
              </a:tabLst>
              <a:defRPr/>
            </a:pP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a:t>
            </a:r>
            <a:r>
              <a:rPr kumimoji="0" lang="ar-JO"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الجغرافيا</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a:t>
            </a:r>
            <a:r>
              <a:rPr kumimoji="0" lang="ar-JO"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ع ج</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a:t>
            </a:r>
            <a:r>
              <a:rPr kumimoji="0" lang="ar-JO"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ع ق</a:t>
            </a:r>
            <a:endPar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endParaRPr>
          </a:p>
        </p:txBody>
      </p:sp>
      <p:sp>
        <p:nvSpPr>
          <p:cNvPr id="920582" name="Text Box 6"/>
          <p:cNvSpPr txBox="1">
            <a:spLocks noChangeArrowheads="1"/>
          </p:cNvSpPr>
          <p:nvPr/>
        </p:nvSpPr>
        <p:spPr bwMode="auto">
          <a:xfrm>
            <a:off x="-565" y="4206875"/>
            <a:ext cx="9144000" cy="1200329"/>
          </a:xfrm>
          <a:prstGeom prst="rect">
            <a:avLst/>
          </a:prstGeom>
          <a:gradFill rotWithShape="0">
            <a:gsLst>
              <a:gs pos="0">
                <a:srgbClr val="003300"/>
              </a:gs>
              <a:gs pos="100000">
                <a:srgbClr val="0018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09638" eaLnBrk="0" hangingPunct="0">
              <a:tabLst>
                <a:tab pos="1090613" algn="l"/>
                <a:tab pos="3711575" algn="l"/>
                <a:tab pos="6056313" algn="l"/>
              </a:tabLst>
              <a:defRPr sz="2400">
                <a:solidFill>
                  <a:schemeClr val="tx1"/>
                </a:solidFill>
                <a:latin typeface="Times New Roman" charset="0"/>
                <a:ea typeface="ＭＳ Ｐゴシック" charset="0"/>
                <a:cs typeface="ＭＳ Ｐゴシック" charset="0"/>
              </a:defRPr>
            </a:lvl1pPr>
            <a:lvl2pPr marL="742950" indent="-285750" defTabSz="909638" eaLnBrk="0" hangingPunct="0">
              <a:tabLst>
                <a:tab pos="1090613" algn="l"/>
                <a:tab pos="3711575" algn="l"/>
                <a:tab pos="6056313" algn="l"/>
              </a:tabLst>
              <a:defRPr sz="2400">
                <a:solidFill>
                  <a:schemeClr val="tx1"/>
                </a:solidFill>
                <a:latin typeface="Times New Roman" charset="0"/>
                <a:ea typeface="ＭＳ Ｐゴシック" charset="0"/>
              </a:defRPr>
            </a:lvl2pPr>
            <a:lvl3pPr marL="1143000" indent="-228600" defTabSz="909638" eaLnBrk="0" hangingPunct="0">
              <a:tabLst>
                <a:tab pos="1090613" algn="l"/>
                <a:tab pos="3711575" algn="l"/>
                <a:tab pos="6056313" algn="l"/>
              </a:tabLst>
              <a:defRPr sz="2400">
                <a:solidFill>
                  <a:schemeClr val="tx1"/>
                </a:solidFill>
                <a:latin typeface="Times New Roman" charset="0"/>
                <a:ea typeface="ＭＳ Ｐゴシック" charset="0"/>
              </a:defRPr>
            </a:lvl3pPr>
            <a:lvl4pPr marL="1600200" indent="-228600" defTabSz="909638" eaLnBrk="0" hangingPunct="0">
              <a:tabLst>
                <a:tab pos="1090613" algn="l"/>
                <a:tab pos="3711575" algn="l"/>
                <a:tab pos="6056313" algn="l"/>
              </a:tabLst>
              <a:defRPr sz="2400">
                <a:solidFill>
                  <a:schemeClr val="tx1"/>
                </a:solidFill>
                <a:latin typeface="Times New Roman" charset="0"/>
                <a:ea typeface="ＭＳ Ｐゴシック" charset="0"/>
              </a:defRPr>
            </a:lvl4pPr>
            <a:lvl5pPr marL="2057400" indent="-228600" defTabSz="909638" eaLnBrk="0" hangingPunct="0">
              <a:tabLst>
                <a:tab pos="1090613" algn="l"/>
                <a:tab pos="3711575" algn="l"/>
                <a:tab pos="6056313" algn="l"/>
              </a:tabLst>
              <a:defRPr sz="2400">
                <a:solidFill>
                  <a:schemeClr val="tx1"/>
                </a:solidFill>
                <a:latin typeface="Times New Roman" charset="0"/>
                <a:ea typeface="ＭＳ Ｐゴシック" charset="0"/>
              </a:defRPr>
            </a:lvl5pPr>
            <a:lvl6pPr marL="2514600" indent="-228600" defTabSz="909638" eaLnBrk="0" fontAlgn="base" hangingPunct="0">
              <a:spcBef>
                <a:spcPct val="0"/>
              </a:spcBef>
              <a:spcAft>
                <a:spcPct val="0"/>
              </a:spcAft>
              <a:tabLst>
                <a:tab pos="1090613" algn="l"/>
                <a:tab pos="3711575" algn="l"/>
                <a:tab pos="6056313" algn="l"/>
              </a:tabLst>
              <a:defRPr sz="2400">
                <a:solidFill>
                  <a:schemeClr val="tx1"/>
                </a:solidFill>
                <a:latin typeface="Times New Roman" charset="0"/>
                <a:ea typeface="ＭＳ Ｐゴシック" charset="0"/>
              </a:defRPr>
            </a:lvl6pPr>
            <a:lvl7pPr marL="2971800" indent="-228600" defTabSz="909638" eaLnBrk="0" fontAlgn="base" hangingPunct="0">
              <a:spcBef>
                <a:spcPct val="0"/>
              </a:spcBef>
              <a:spcAft>
                <a:spcPct val="0"/>
              </a:spcAft>
              <a:tabLst>
                <a:tab pos="1090613" algn="l"/>
                <a:tab pos="3711575" algn="l"/>
                <a:tab pos="6056313" algn="l"/>
              </a:tabLst>
              <a:defRPr sz="2400">
                <a:solidFill>
                  <a:schemeClr val="tx1"/>
                </a:solidFill>
                <a:latin typeface="Times New Roman" charset="0"/>
                <a:ea typeface="ＭＳ Ｐゴシック" charset="0"/>
              </a:defRPr>
            </a:lvl7pPr>
            <a:lvl8pPr marL="3429000" indent="-228600" defTabSz="909638" eaLnBrk="0" fontAlgn="base" hangingPunct="0">
              <a:spcBef>
                <a:spcPct val="0"/>
              </a:spcBef>
              <a:spcAft>
                <a:spcPct val="0"/>
              </a:spcAft>
              <a:tabLst>
                <a:tab pos="1090613" algn="l"/>
                <a:tab pos="3711575" algn="l"/>
                <a:tab pos="6056313" algn="l"/>
              </a:tabLst>
              <a:defRPr sz="2400">
                <a:solidFill>
                  <a:schemeClr val="tx1"/>
                </a:solidFill>
                <a:latin typeface="Times New Roman" charset="0"/>
                <a:ea typeface="ＭＳ Ｐゴシック" charset="0"/>
              </a:defRPr>
            </a:lvl8pPr>
            <a:lvl9pPr marL="3886200" indent="-228600" defTabSz="909638" eaLnBrk="0" fontAlgn="base" hangingPunct="0">
              <a:spcBef>
                <a:spcPct val="0"/>
              </a:spcBef>
              <a:spcAft>
                <a:spcPct val="0"/>
              </a:spcAft>
              <a:tabLst>
                <a:tab pos="1090613" algn="l"/>
                <a:tab pos="3711575" algn="l"/>
                <a:tab pos="6056313" algn="l"/>
              </a:tabLst>
              <a:defRPr sz="2400">
                <a:solidFill>
                  <a:schemeClr val="tx1"/>
                </a:solidFill>
                <a:latin typeface="Times New Roman" charset="0"/>
                <a:ea typeface="ＭＳ Ｐゴシック" charset="0"/>
              </a:defRPr>
            </a:lvl9pPr>
          </a:lstStyle>
          <a:p>
            <a:pPr marL="0" marR="0" lvl="0" indent="0" algn="r" defTabSz="909638" rtl="0" eaLnBrk="1" fontAlgn="base" latinLnBrk="0" hangingPunct="1">
              <a:lnSpc>
                <a:spcPct val="100000"/>
              </a:lnSpc>
              <a:spcBef>
                <a:spcPct val="0"/>
              </a:spcBef>
              <a:spcAft>
                <a:spcPct val="0"/>
              </a:spcAft>
              <a:buClrTx/>
              <a:buSzTx/>
              <a:buFontTx/>
              <a:buNone/>
              <a:tabLst>
                <a:tab pos="1090613" algn="l"/>
                <a:tab pos="3711575" algn="l"/>
                <a:tab pos="6056313" algn="l"/>
              </a:tabLst>
              <a:defRPr/>
            </a:pPr>
            <a:r>
              <a:rPr kumimoji="0" lang="ar-JO" sz="3600" b="1"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يسوع</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 </a:t>
            </a:r>
            <a:r>
              <a:rPr lang="ar-JO" sz="3600" b="1" dirty="0">
                <a:solidFill>
                  <a:srgbClr val="FFFF99"/>
                </a:solidFill>
                <a:latin typeface="Arial" panose="020B0604020202020204" pitchFamily="34" charset="0"/>
                <a:cs typeface="Arial" panose="020B0604020202020204" pitchFamily="34" charset="0"/>
              </a:rPr>
              <a:t>الخليقة</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 </a:t>
            </a:r>
            <a:r>
              <a:rPr kumimoji="0" lang="ar-JO" sz="3600" b="1" u="sng"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اللاهوت</a:t>
            </a:r>
            <a:endParaRPr kumimoji="0" lang="en-US" sz="3600" b="1" u="sng"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endParaRPr>
          </a:p>
          <a:p>
            <a:pPr marL="0" marR="0" lvl="0" indent="0" algn="r" defTabSz="909638" rtl="0" eaLnBrk="1" fontAlgn="base" latinLnBrk="0" hangingPunct="1">
              <a:lnSpc>
                <a:spcPct val="100000"/>
              </a:lnSpc>
              <a:spcBef>
                <a:spcPct val="0"/>
              </a:spcBef>
              <a:spcAft>
                <a:spcPct val="0"/>
              </a:spcAft>
              <a:buClrTx/>
              <a:buSzTx/>
              <a:buFontTx/>
              <a:buNone/>
              <a:tabLst>
                <a:tab pos="1090613" algn="l"/>
                <a:tab pos="3711575" algn="l"/>
                <a:tab pos="6056313" algn="l"/>
              </a:tabLst>
              <a:defRPr/>
            </a:pPr>
            <a:r>
              <a:rPr kumimoji="0" lang="ar-JO"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المستقبل</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 </a:t>
            </a:r>
            <a:r>
              <a:rPr kumimoji="0" lang="ar-JO"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الخلاص</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 </a:t>
            </a:r>
            <a:r>
              <a:rPr kumimoji="0" lang="ar-JO"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الروح القدس</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 </a:t>
            </a:r>
            <a:r>
              <a:rPr kumimoji="0" lang="ar-JO"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الكنيسة</a:t>
            </a:r>
            <a:endPar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endParaRPr>
          </a:p>
        </p:txBody>
      </p:sp>
      <p:sp>
        <p:nvSpPr>
          <p:cNvPr id="920583" name="Text Box 7"/>
          <p:cNvSpPr txBox="1">
            <a:spLocks noChangeArrowheads="1"/>
          </p:cNvSpPr>
          <p:nvPr/>
        </p:nvSpPr>
        <p:spPr bwMode="auto">
          <a:xfrm>
            <a:off x="-565" y="5502275"/>
            <a:ext cx="9213850" cy="1200329"/>
          </a:xfrm>
          <a:prstGeom prst="rect">
            <a:avLst/>
          </a:prstGeom>
          <a:gradFill rotWithShape="0">
            <a:gsLst>
              <a:gs pos="0">
                <a:srgbClr val="2A0830"/>
              </a:gs>
              <a:gs pos="100000">
                <a:srgbClr val="5A1268"/>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09638" eaLnBrk="0" hangingPunct="0">
              <a:tabLst>
                <a:tab pos="2800350" algn="l"/>
                <a:tab pos="4233863" algn="l"/>
              </a:tabLst>
              <a:defRPr sz="2400">
                <a:solidFill>
                  <a:schemeClr val="tx1"/>
                </a:solidFill>
                <a:latin typeface="Times New Roman" charset="0"/>
                <a:ea typeface="ＭＳ Ｐゴシック" charset="0"/>
                <a:cs typeface="ＭＳ Ｐゴシック" charset="0"/>
              </a:defRPr>
            </a:lvl1pPr>
            <a:lvl2pPr marL="742950" indent="-285750" defTabSz="909638" eaLnBrk="0" hangingPunct="0">
              <a:tabLst>
                <a:tab pos="2800350" algn="l"/>
                <a:tab pos="4233863" algn="l"/>
              </a:tabLst>
              <a:defRPr sz="2400">
                <a:solidFill>
                  <a:schemeClr val="tx1"/>
                </a:solidFill>
                <a:latin typeface="Times New Roman" charset="0"/>
                <a:ea typeface="ＭＳ Ｐゴシック" charset="0"/>
              </a:defRPr>
            </a:lvl2pPr>
            <a:lvl3pPr marL="1143000" indent="-228600" defTabSz="909638" eaLnBrk="0" hangingPunct="0">
              <a:tabLst>
                <a:tab pos="2800350" algn="l"/>
                <a:tab pos="4233863" algn="l"/>
              </a:tabLst>
              <a:defRPr sz="2400">
                <a:solidFill>
                  <a:schemeClr val="tx1"/>
                </a:solidFill>
                <a:latin typeface="Times New Roman" charset="0"/>
                <a:ea typeface="ＭＳ Ｐゴシック" charset="0"/>
              </a:defRPr>
            </a:lvl3pPr>
            <a:lvl4pPr marL="1600200" indent="-228600" defTabSz="909638" eaLnBrk="0" hangingPunct="0">
              <a:tabLst>
                <a:tab pos="2800350" algn="l"/>
                <a:tab pos="4233863" algn="l"/>
              </a:tabLst>
              <a:defRPr sz="2400">
                <a:solidFill>
                  <a:schemeClr val="tx1"/>
                </a:solidFill>
                <a:latin typeface="Times New Roman" charset="0"/>
                <a:ea typeface="ＭＳ Ｐゴシック" charset="0"/>
              </a:defRPr>
            </a:lvl4pPr>
            <a:lvl5pPr marL="2057400" indent="-228600" defTabSz="909638" eaLnBrk="0" hangingPunct="0">
              <a:tabLst>
                <a:tab pos="2800350" algn="l"/>
                <a:tab pos="4233863" algn="l"/>
              </a:tabLst>
              <a:defRPr sz="2400">
                <a:solidFill>
                  <a:schemeClr val="tx1"/>
                </a:solidFill>
                <a:latin typeface="Times New Roman" charset="0"/>
                <a:ea typeface="ＭＳ Ｐゴシック" charset="0"/>
              </a:defRPr>
            </a:lvl5pPr>
            <a:lvl6pPr marL="2514600" indent="-228600" defTabSz="909638" eaLnBrk="0" fontAlgn="base" hangingPunct="0">
              <a:spcBef>
                <a:spcPct val="0"/>
              </a:spcBef>
              <a:spcAft>
                <a:spcPct val="0"/>
              </a:spcAft>
              <a:tabLst>
                <a:tab pos="2800350" algn="l"/>
                <a:tab pos="4233863" algn="l"/>
              </a:tabLst>
              <a:defRPr sz="2400">
                <a:solidFill>
                  <a:schemeClr val="tx1"/>
                </a:solidFill>
                <a:latin typeface="Times New Roman" charset="0"/>
                <a:ea typeface="ＭＳ Ｐゴシック" charset="0"/>
              </a:defRPr>
            </a:lvl6pPr>
            <a:lvl7pPr marL="2971800" indent="-228600" defTabSz="909638" eaLnBrk="0" fontAlgn="base" hangingPunct="0">
              <a:spcBef>
                <a:spcPct val="0"/>
              </a:spcBef>
              <a:spcAft>
                <a:spcPct val="0"/>
              </a:spcAft>
              <a:tabLst>
                <a:tab pos="2800350" algn="l"/>
                <a:tab pos="4233863" algn="l"/>
              </a:tabLst>
              <a:defRPr sz="2400">
                <a:solidFill>
                  <a:schemeClr val="tx1"/>
                </a:solidFill>
                <a:latin typeface="Times New Roman" charset="0"/>
                <a:ea typeface="ＭＳ Ｐゴシック" charset="0"/>
              </a:defRPr>
            </a:lvl7pPr>
            <a:lvl8pPr marL="3429000" indent="-228600" defTabSz="909638" eaLnBrk="0" fontAlgn="base" hangingPunct="0">
              <a:spcBef>
                <a:spcPct val="0"/>
              </a:spcBef>
              <a:spcAft>
                <a:spcPct val="0"/>
              </a:spcAft>
              <a:tabLst>
                <a:tab pos="2800350" algn="l"/>
                <a:tab pos="4233863" algn="l"/>
              </a:tabLst>
              <a:defRPr sz="2400">
                <a:solidFill>
                  <a:schemeClr val="tx1"/>
                </a:solidFill>
                <a:latin typeface="Times New Roman" charset="0"/>
                <a:ea typeface="ＭＳ Ｐゴシック" charset="0"/>
              </a:defRPr>
            </a:lvl8pPr>
            <a:lvl9pPr marL="3886200" indent="-228600" defTabSz="909638" eaLnBrk="0" fontAlgn="base" hangingPunct="0">
              <a:spcBef>
                <a:spcPct val="0"/>
              </a:spcBef>
              <a:spcAft>
                <a:spcPct val="0"/>
              </a:spcAft>
              <a:tabLst>
                <a:tab pos="2800350" algn="l"/>
                <a:tab pos="4233863" algn="l"/>
              </a:tabLst>
              <a:defRPr sz="2400">
                <a:solidFill>
                  <a:schemeClr val="tx1"/>
                </a:solidFill>
                <a:latin typeface="Times New Roman" charset="0"/>
                <a:ea typeface="ＭＳ Ｐゴシック" charset="0"/>
              </a:defRPr>
            </a:lvl9pPr>
          </a:lstStyle>
          <a:p>
            <a:pPr marL="0" marR="0" lvl="0" indent="0" algn="r" defTabSz="909638" rtl="0" eaLnBrk="1" fontAlgn="base" latinLnBrk="0" hangingPunct="1">
              <a:lnSpc>
                <a:spcPct val="100000"/>
              </a:lnSpc>
              <a:spcBef>
                <a:spcPct val="0"/>
              </a:spcBef>
              <a:spcAft>
                <a:spcPct val="0"/>
              </a:spcAft>
              <a:buClrTx/>
              <a:buSzTx/>
              <a:buFontTx/>
              <a:buNone/>
              <a:tabLst>
                <a:tab pos="2800350" algn="l"/>
                <a:tab pos="4233863" algn="l"/>
              </a:tabLst>
              <a:defRPr/>
            </a:pPr>
            <a:r>
              <a:rPr kumimoji="0" lang="ar-JO" sz="3600" b="1" u="sng"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الوعظ</a:t>
            </a:r>
            <a:endPar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endParaRPr>
          </a:p>
          <a:p>
            <a:pPr marL="0" marR="0" lvl="0" indent="0" algn="r" defTabSz="909638" rtl="0" eaLnBrk="1" fontAlgn="base" latinLnBrk="0" hangingPunct="1">
              <a:lnSpc>
                <a:spcPct val="100000"/>
              </a:lnSpc>
              <a:spcBef>
                <a:spcPct val="0"/>
              </a:spcBef>
              <a:spcAft>
                <a:spcPct val="0"/>
              </a:spcAft>
              <a:buClrTx/>
              <a:buSzTx/>
              <a:buFontTx/>
              <a:buNone/>
              <a:tabLst>
                <a:tab pos="2800350" algn="l"/>
                <a:tab pos="4233863" algn="l"/>
              </a:tabLst>
              <a:defRPr/>
            </a:pPr>
            <a:r>
              <a:rPr kumimoji="0" lang="ar-JO"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فن الوعظ 2</a:t>
            </a:r>
            <a:r>
              <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	</a:t>
            </a:r>
            <a:r>
              <a:rPr kumimoji="0" lang="ar-JO"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فن الوعظ 1</a:t>
            </a:r>
            <a:endParaRPr kumimoji="0" lang="en-US" sz="3600" b="1"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0" y="834479"/>
            <a:ext cx="9144000" cy="722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54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u="none" strike="noStrike" kern="1200" cap="none" spc="0" normalizeH="0" baseline="0" noProof="0" dirty="0">
                <a:ln>
                  <a:noFill/>
                </a:ln>
                <a:solidFill>
                  <a:srgbClr val="FFF9FC"/>
                </a:solidFill>
                <a:effectLst>
                  <a:glow rad="228600">
                    <a:srgbClr val="000000">
                      <a:alpha val="96000"/>
                    </a:srgbClr>
                  </a:glow>
                </a:effectLst>
                <a:uLnTx/>
                <a:uFillTx/>
                <a:latin typeface="Arial" panose="020B0604020202020204" pitchFamily="34" charset="0"/>
                <a:ea typeface="ＭＳ Ｐゴシック" charset="0"/>
                <a:cs typeface="Arial" panose="020B0604020202020204" pitchFamily="34" charset="0"/>
              </a:rPr>
              <a:t>(</a:t>
            </a:r>
            <a:r>
              <a:rPr lang="ar-JO" sz="3600" b="1" dirty="0">
                <a:solidFill>
                  <a:srgbClr val="FFF9FC"/>
                </a:solidFill>
                <a:effectLst>
                  <a:glow rad="228600">
                    <a:srgbClr val="000000">
                      <a:alpha val="96000"/>
                    </a:srgbClr>
                  </a:glow>
                </a:effectLst>
                <a:latin typeface="Arial" panose="020B0604020202020204" pitchFamily="34" charset="0"/>
                <a:ea typeface="ＭＳ Ｐゴシック" charset="0"/>
                <a:cs typeface="Arial" panose="020B0604020202020204" pitchFamily="34" charset="0"/>
              </a:rPr>
              <a:t>الإنجليزية</a:t>
            </a:r>
            <a:r>
              <a:rPr kumimoji="0" lang="en-US" sz="3600" b="1" u="none" strike="noStrike" kern="1200" cap="none" spc="0" normalizeH="0" baseline="0" noProof="0" dirty="0">
                <a:ln>
                  <a:noFill/>
                </a:ln>
                <a:solidFill>
                  <a:srgbClr val="FFF9FC"/>
                </a:solidFill>
                <a:effectLst>
                  <a:glow rad="228600">
                    <a:srgbClr val="000000">
                      <a:alpha val="96000"/>
                    </a:srgbClr>
                  </a:glow>
                </a:effectLst>
                <a:uLnTx/>
                <a:uFillTx/>
                <a:latin typeface="Arial" panose="020B0604020202020204" pitchFamily="34" charset="0"/>
                <a:ea typeface="ＭＳ Ｐゴシック" charset="0"/>
                <a:cs typeface="Arial" panose="020B0604020202020204" pitchFamily="34" charset="0"/>
              </a:rPr>
              <a:t> • </a:t>
            </a:r>
            <a:r>
              <a:rPr kumimoji="0" lang="ar-JO" sz="3600" b="1" u="none" strike="noStrike" kern="1200" cap="none" spc="0" normalizeH="0" baseline="0" noProof="0" dirty="0">
                <a:ln>
                  <a:noFill/>
                </a:ln>
                <a:solidFill>
                  <a:srgbClr val="FFF9FC"/>
                </a:solidFill>
                <a:effectLst>
                  <a:glow rad="228600">
                    <a:srgbClr val="000000">
                      <a:alpha val="96000"/>
                    </a:srgbClr>
                  </a:glow>
                </a:effectLst>
                <a:uLnTx/>
                <a:uFillTx/>
                <a:latin typeface="Arial" panose="020B0604020202020204" pitchFamily="34" charset="0"/>
                <a:ea typeface="ＭＳ Ｐゴシック" charset="0"/>
                <a:cs typeface="Arial" panose="020B0604020202020204" pitchFamily="34" charset="0"/>
              </a:rPr>
              <a:t>الأندونيسية</a:t>
            </a:r>
            <a:r>
              <a:rPr kumimoji="0" lang="en-US" sz="3600" b="1" u="none" strike="noStrike" kern="1200" cap="none" spc="0" normalizeH="0" baseline="0" noProof="0" dirty="0">
                <a:ln>
                  <a:noFill/>
                </a:ln>
                <a:solidFill>
                  <a:srgbClr val="FFF9FC"/>
                </a:solidFill>
                <a:effectLst>
                  <a:glow rad="228600">
                    <a:srgbClr val="000000">
                      <a:alpha val="96000"/>
                    </a:srgbClr>
                  </a:glow>
                </a:effectLst>
                <a:uLnTx/>
                <a:uFillTx/>
                <a:latin typeface="Arial" panose="020B0604020202020204" pitchFamily="34" charset="0"/>
                <a:ea typeface="ＭＳ Ｐゴシック" charset="0"/>
                <a:cs typeface="Arial" panose="020B0604020202020204" pitchFamily="34" charset="0"/>
              </a:rPr>
              <a:t> • </a:t>
            </a:r>
            <a:r>
              <a:rPr kumimoji="0" lang="ar-JO" sz="3600" b="1" u="none" strike="noStrike" kern="1200" cap="none" spc="0" normalizeH="0" baseline="0" noProof="0" dirty="0">
                <a:ln>
                  <a:noFill/>
                </a:ln>
                <a:solidFill>
                  <a:srgbClr val="FFF9FC"/>
                </a:solidFill>
                <a:effectLst>
                  <a:glow rad="228600">
                    <a:srgbClr val="000000">
                      <a:alpha val="96000"/>
                    </a:srgbClr>
                  </a:glow>
                </a:effectLst>
                <a:uLnTx/>
                <a:uFillTx/>
                <a:latin typeface="Arial" panose="020B0604020202020204" pitchFamily="34" charset="0"/>
                <a:ea typeface="ＭＳ Ｐゴシック" charset="0"/>
                <a:cs typeface="Arial" panose="020B0604020202020204" pitchFamily="34" charset="0"/>
              </a:rPr>
              <a:t>الصينية</a:t>
            </a:r>
            <a:r>
              <a:rPr kumimoji="0" lang="en-US" sz="3600" b="1" u="none" strike="noStrike" kern="1200" cap="none" spc="0" normalizeH="0" baseline="0" noProof="0" dirty="0">
                <a:ln>
                  <a:noFill/>
                </a:ln>
                <a:solidFill>
                  <a:srgbClr val="FFF9FC"/>
                </a:solidFill>
                <a:effectLst>
                  <a:glow rad="228600">
                    <a:srgbClr val="000000">
                      <a:alpha val="96000"/>
                    </a:srgbClr>
                  </a:glow>
                </a:effectLst>
                <a:uLnTx/>
                <a:uFillTx/>
                <a:latin typeface="Arial" panose="020B0604020202020204" pitchFamily="34" charset="0"/>
                <a:ea typeface="ＭＳ Ｐゴシック" charset="0"/>
                <a:cs typeface="Arial" panose="020B0604020202020204" pitchFamily="34" charset="0"/>
              </a:rPr>
              <a:t>)</a:t>
            </a:r>
            <a:endParaRPr kumimoji="0" lang="en-US" sz="3200" b="1" u="none" strike="noStrike" kern="1200" cap="none" spc="0" normalizeH="0" baseline="0" noProof="0" dirty="0">
              <a:ln>
                <a:noFill/>
              </a:ln>
              <a:solidFill>
                <a:srgbClr val="FFF9FC"/>
              </a:solidFill>
              <a:effectLst>
                <a:glow rad="228600">
                  <a:srgbClr val="000000">
                    <a:alpha val="96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66278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920580"/>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920581"/>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920582"/>
                                        </p:tgtEl>
                                        <p:attrNameLst>
                                          <p:attrName>style.visibility</p:attrName>
                                        </p:attrNameLst>
                                      </p:cBhvr>
                                      <p:to>
                                        <p:strVal val="visible"/>
                                      </p:to>
                                    </p:set>
                                  </p:childTnLst>
                                </p:cTn>
                              </p:par>
                            </p:childTnLst>
                          </p:cTn>
                        </p:par>
                        <p:par>
                          <p:cTn id="13" fill="hold" nodeType="afterGroup">
                            <p:stCondLst>
                              <p:cond delay="6000"/>
                            </p:stCondLst>
                            <p:childTnLst>
                              <p:par>
                                <p:cTn id="14" presetID="1" presetClass="entr" presetSubtype="0" fill="hold" grpId="0" nodeType="afterEffect">
                                  <p:stCondLst>
                                    <p:cond delay="3000"/>
                                  </p:stCondLst>
                                  <p:childTnLst>
                                    <p:set>
                                      <p:cBhvr>
                                        <p:cTn id="15" dur="1" fill="hold">
                                          <p:stCondLst>
                                            <p:cond delay="0"/>
                                          </p:stCondLst>
                                        </p:cTn>
                                        <p:tgtEl>
                                          <p:spTgt spid="920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0" grpId="0" animBg="1"/>
      <p:bldP spid="920581" grpId="0" animBg="1"/>
      <p:bldP spid="920582" grpId="0" animBg="1"/>
      <p:bldP spid="9205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7" name="Picture 4" descr="Asia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225" y="0"/>
            <a:ext cx="9202738"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1477" name="Rectangle 5"/>
          <p:cNvSpPr>
            <a:spLocks noGrp="1" noChangeArrowheads="1"/>
          </p:cNvSpPr>
          <p:nvPr>
            <p:ph type="title"/>
          </p:nvPr>
        </p:nvSpPr>
        <p:spPr>
          <a:xfrm>
            <a:off x="-71438" y="5943600"/>
            <a:ext cx="9251951" cy="990600"/>
          </a:xfrm>
          <a:solidFill>
            <a:srgbClr val="000000"/>
          </a:solidFill>
        </p:spPr>
        <p:txBody>
          <a:bodyPr/>
          <a:lstStyle/>
          <a:p>
            <a:pPr eaLnBrk="1" hangingPunct="1">
              <a:defRPr/>
            </a:pPr>
            <a:r>
              <a:rPr lang="ar-JO" b="1" dirty="0">
                <a:latin typeface="Arial" panose="020B0604020202020204" pitchFamily="34" charset="0"/>
                <a:cs typeface="Arial" panose="020B0604020202020204" pitchFamily="34" charset="0"/>
              </a:rPr>
              <a:t>التعليم 1997-2019</a:t>
            </a:r>
            <a:endParaRPr lang="en-US" b="1" dirty="0">
              <a:latin typeface="Arial" panose="020B0604020202020204" pitchFamily="34" charset="0"/>
              <a:cs typeface="Arial" panose="020B0604020202020204" pitchFamily="34" charset="0"/>
            </a:endParaRPr>
          </a:p>
        </p:txBody>
      </p:sp>
      <p:grpSp>
        <p:nvGrpSpPr>
          <p:cNvPr id="2" name="Group 1"/>
          <p:cNvGrpSpPr/>
          <p:nvPr/>
        </p:nvGrpSpPr>
        <p:grpSpPr>
          <a:xfrm>
            <a:off x="3209900" y="1620838"/>
            <a:ext cx="3715576" cy="4424362"/>
            <a:chOff x="3209900" y="1620838"/>
            <a:chExt cx="3715576" cy="4424362"/>
          </a:xfrm>
        </p:grpSpPr>
        <p:sp>
          <p:nvSpPr>
            <p:cNvPr id="361476" name="AutoShape 4"/>
            <p:cNvSpPr>
              <a:spLocks noChangeArrowheads="1"/>
            </p:cNvSpPr>
            <p:nvPr/>
          </p:nvSpPr>
          <p:spPr bwMode="auto">
            <a:xfrm rot="18984757">
              <a:off x="3771900" y="2466975"/>
              <a:ext cx="381000" cy="3578225"/>
            </a:xfrm>
            <a:prstGeom prst="upArrow">
              <a:avLst>
                <a:gd name="adj1" fmla="val 50000"/>
                <a:gd name="adj2" fmla="val 2347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61479" name="AutoShape 7"/>
            <p:cNvSpPr>
              <a:spLocks noChangeArrowheads="1"/>
            </p:cNvSpPr>
            <p:nvPr/>
          </p:nvSpPr>
          <p:spPr bwMode="auto">
            <a:xfrm rot="-2225631">
              <a:off x="4346575" y="2987675"/>
              <a:ext cx="381000" cy="2971800"/>
            </a:xfrm>
            <a:prstGeom prst="upArrow">
              <a:avLst>
                <a:gd name="adj1" fmla="val 50000"/>
                <a:gd name="adj2" fmla="val 19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61480" name="AutoShape 8"/>
            <p:cNvSpPr>
              <a:spLocks noChangeArrowheads="1"/>
            </p:cNvSpPr>
            <p:nvPr/>
          </p:nvSpPr>
          <p:spPr bwMode="auto">
            <a:xfrm rot="2496691">
              <a:off x="6544476" y="3249304"/>
              <a:ext cx="381000" cy="2615417"/>
            </a:xfrm>
            <a:prstGeom prst="upArrow">
              <a:avLst>
                <a:gd name="adj1" fmla="val 50000"/>
                <a:gd name="adj2" fmla="val 1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61481" name="AutoShape 9"/>
            <p:cNvSpPr>
              <a:spLocks noChangeArrowheads="1"/>
            </p:cNvSpPr>
            <p:nvPr/>
          </p:nvSpPr>
          <p:spPr bwMode="auto">
            <a:xfrm>
              <a:off x="5181600" y="1620838"/>
              <a:ext cx="381000" cy="4114800"/>
            </a:xfrm>
            <a:prstGeom prst="upArrow">
              <a:avLst>
                <a:gd name="adj1" fmla="val 50000"/>
                <a:gd name="adj2" fmla="val 2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AutoShape 4"/>
            <p:cNvSpPr>
              <a:spLocks noChangeArrowheads="1"/>
            </p:cNvSpPr>
            <p:nvPr/>
          </p:nvSpPr>
          <p:spPr bwMode="auto">
            <a:xfrm rot="16563811">
              <a:off x="4124781" y="4118848"/>
              <a:ext cx="381000" cy="2210761"/>
            </a:xfrm>
            <a:prstGeom prst="upArrow">
              <a:avLst>
                <a:gd name="adj1" fmla="val 50000"/>
                <a:gd name="adj2" fmla="val 2347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361489" name="Text Box 17"/>
          <p:cNvSpPr txBox="1">
            <a:spLocks noChangeArrowheads="1"/>
          </p:cNvSpPr>
          <p:nvPr/>
        </p:nvSpPr>
        <p:spPr bwMode="auto">
          <a:xfrm>
            <a:off x="3995936" y="1268760"/>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منغوليا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1491" name="Text Box 19"/>
          <p:cNvSpPr txBox="1">
            <a:spLocks noChangeArrowheads="1"/>
          </p:cNvSpPr>
          <p:nvPr/>
        </p:nvSpPr>
        <p:spPr bwMode="auto">
          <a:xfrm>
            <a:off x="2018928" y="3717032"/>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الهند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1493" name="Text Box 21"/>
          <p:cNvSpPr txBox="1">
            <a:spLocks noChangeArrowheads="1"/>
          </p:cNvSpPr>
          <p:nvPr/>
        </p:nvSpPr>
        <p:spPr bwMode="auto">
          <a:xfrm>
            <a:off x="3635375" y="3284538"/>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ميانمار</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1498" name="Line 26"/>
          <p:cNvSpPr>
            <a:spLocks noChangeShapeType="1"/>
          </p:cNvSpPr>
          <p:nvPr/>
        </p:nvSpPr>
        <p:spPr bwMode="auto">
          <a:xfrm flipV="1">
            <a:off x="0" y="5729288"/>
            <a:ext cx="9144000" cy="76200"/>
          </a:xfrm>
          <a:prstGeom prst="line">
            <a:avLst/>
          </a:prstGeom>
          <a:noFill/>
          <a:ln w="76200">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61500" name="Text Box 28"/>
          <p:cNvSpPr txBox="1">
            <a:spLocks noChangeArrowheads="1"/>
          </p:cNvSpPr>
          <p:nvPr/>
        </p:nvSpPr>
        <p:spPr bwMode="auto">
          <a:xfrm>
            <a:off x="4575175" y="5410200"/>
            <a:ext cx="1676400" cy="366713"/>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كلية سنغافورة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1496" name="Text Box 24"/>
          <p:cNvSpPr txBox="1">
            <a:spLocks noChangeArrowheads="1"/>
          </p:cNvSpPr>
          <p:nvPr/>
        </p:nvSpPr>
        <p:spPr bwMode="auto">
          <a:xfrm>
            <a:off x="4572000" y="5075892"/>
            <a:ext cx="1656184" cy="36933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سنغافورة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4" name="Text Box 17"/>
          <p:cNvSpPr txBox="1">
            <a:spLocks noChangeArrowheads="1"/>
          </p:cNvSpPr>
          <p:nvPr/>
        </p:nvSpPr>
        <p:spPr bwMode="auto">
          <a:xfrm>
            <a:off x="4139952" y="2348880"/>
            <a:ext cx="216024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الصين</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Text Box 17"/>
          <p:cNvSpPr txBox="1">
            <a:spLocks noChangeArrowheads="1"/>
          </p:cNvSpPr>
          <p:nvPr/>
        </p:nvSpPr>
        <p:spPr bwMode="auto">
          <a:xfrm>
            <a:off x="5076056" y="4180215"/>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فيتنام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Text Box 17"/>
          <p:cNvSpPr txBox="1">
            <a:spLocks noChangeArrowheads="1"/>
          </p:cNvSpPr>
          <p:nvPr/>
        </p:nvSpPr>
        <p:spPr bwMode="auto">
          <a:xfrm>
            <a:off x="4572000" y="4628054"/>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ماليزيا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Text Box 21"/>
          <p:cNvSpPr txBox="1">
            <a:spLocks noChangeArrowheads="1"/>
          </p:cNvSpPr>
          <p:nvPr/>
        </p:nvSpPr>
        <p:spPr bwMode="auto">
          <a:xfrm>
            <a:off x="4427984" y="3732376"/>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تايلاند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Text Box 17"/>
          <p:cNvSpPr txBox="1">
            <a:spLocks noChangeArrowheads="1"/>
          </p:cNvSpPr>
          <p:nvPr/>
        </p:nvSpPr>
        <p:spPr bwMode="auto">
          <a:xfrm>
            <a:off x="6372200" y="5373216"/>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أندونيسيا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 name="Text Box 17"/>
          <p:cNvSpPr txBox="1">
            <a:spLocks noChangeArrowheads="1"/>
          </p:cNvSpPr>
          <p:nvPr/>
        </p:nvSpPr>
        <p:spPr bwMode="auto">
          <a:xfrm>
            <a:off x="6228184" y="1772816"/>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كوريا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Text Box 19"/>
          <p:cNvSpPr txBox="1">
            <a:spLocks noChangeArrowheads="1"/>
          </p:cNvSpPr>
          <p:nvPr/>
        </p:nvSpPr>
        <p:spPr bwMode="auto">
          <a:xfrm>
            <a:off x="113928" y="1524124"/>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الأردن</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4" name="Text Box 21"/>
          <p:cNvSpPr txBox="1">
            <a:spLocks noChangeArrowheads="1"/>
          </p:cNvSpPr>
          <p:nvPr/>
        </p:nvSpPr>
        <p:spPr bwMode="auto">
          <a:xfrm>
            <a:off x="2300112" y="2715592"/>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نيبال</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Text Box 19"/>
          <p:cNvSpPr txBox="1">
            <a:spLocks noChangeArrowheads="1"/>
          </p:cNvSpPr>
          <p:nvPr/>
        </p:nvSpPr>
        <p:spPr bwMode="auto">
          <a:xfrm>
            <a:off x="1314004" y="5189860"/>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سريلانكا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857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199"/>
                                          </p:stCondLst>
                                        </p:cTn>
                                        <p:tgtEl>
                                          <p:spTgt spid="3614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14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14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14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9" grpId="0" animBg="1"/>
      <p:bldP spid="361491" grpId="0" animBg="1"/>
      <p:bldP spid="361493" grpId="0" animBg="1"/>
      <p:bldP spid="361496" grpId="0" animBg="1"/>
      <p:bldP spid="24" grpId="0" animBg="1"/>
      <p:bldP spid="25" grpId="0" animBg="1"/>
      <p:bldP spid="26" grpId="0" animBg="1"/>
      <p:bldP spid="28" grpId="0" animBg="1"/>
      <p:bldP spid="30" grpId="0" animBg="1"/>
      <p:bldP spid="31" grpId="0" animBg="1"/>
      <p:bldP spid="33" grpId="0" animBg="1"/>
      <p:bldP spid="34" grpId="0" animBg="1"/>
      <p:bldP spid="35" grpId="0" animBg="1"/>
    </p:bldLst>
  </p:timing>
</p:sld>
</file>

<file path=ppt/theme/theme1.xml><?xml version="1.0" encoding="utf-8"?>
<a:theme xmlns:a="http://schemas.openxmlformats.org/drawingml/2006/main" name="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26"/>
        <a:ea typeface="ＭＳ Ｐゴシック"/>
        <a:cs typeface=""/>
      </a:majorFont>
      <a:minorFont>
        <a:latin typeface="26"/>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26"/>
        <a:ea typeface="ＭＳ Ｐゴシック"/>
        <a:cs typeface=""/>
      </a:majorFont>
      <a:minorFont>
        <a:latin typeface="26"/>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lipboard">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Clipboar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alkboard">
  <a:themeElements>
    <a:clrScheme name="Chalkboard 1">
      <a:dk1>
        <a:srgbClr val="808080"/>
      </a:dk1>
      <a:lt1>
        <a:srgbClr val="FFFFFF"/>
      </a:lt1>
      <a:dk2>
        <a:srgbClr val="5C8564"/>
      </a:dk2>
      <a:lt2>
        <a:srgbClr val="FFFFFF"/>
      </a:lt2>
      <a:accent1>
        <a:srgbClr val="86A1BF"/>
      </a:accent1>
      <a:accent2>
        <a:srgbClr val="FF6666"/>
      </a:accent2>
      <a:accent3>
        <a:srgbClr val="B5C2B8"/>
      </a:accent3>
      <a:accent4>
        <a:srgbClr val="DADADA"/>
      </a:accent4>
      <a:accent5>
        <a:srgbClr val="C3CDDC"/>
      </a:accent5>
      <a:accent6>
        <a:srgbClr val="E75C5C"/>
      </a:accent6>
      <a:hlink>
        <a:srgbClr val="80FF00"/>
      </a:hlink>
      <a:folHlink>
        <a:srgbClr val="FFFF66"/>
      </a:folHlink>
    </a:clrScheme>
    <a:fontScheme name="Chalkboard">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Chalkboard 1">
        <a:dk1>
          <a:srgbClr val="808080"/>
        </a:dk1>
        <a:lt1>
          <a:srgbClr val="FFFFFF"/>
        </a:lt1>
        <a:dk2>
          <a:srgbClr val="5C8564"/>
        </a:dk2>
        <a:lt2>
          <a:srgbClr val="FFFFFF"/>
        </a:lt2>
        <a:accent1>
          <a:srgbClr val="86A1BF"/>
        </a:accent1>
        <a:accent2>
          <a:srgbClr val="FF6666"/>
        </a:accent2>
        <a:accent3>
          <a:srgbClr val="B5C2B8"/>
        </a:accent3>
        <a:accent4>
          <a:srgbClr val="DADADA"/>
        </a:accent4>
        <a:accent5>
          <a:srgbClr val="C3CDDC"/>
        </a:accent5>
        <a:accent6>
          <a:srgbClr val="E75C5C"/>
        </a:accent6>
        <a:hlink>
          <a:srgbClr val="80FF00"/>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ircuit">
  <a:themeElements>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fontScheme name="Circu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2_Clouds">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3">
        <a:dk1>
          <a:srgbClr val="4D4D4D"/>
        </a:dk1>
        <a:lt1>
          <a:srgbClr val="FFFFFF"/>
        </a:lt1>
        <a:dk2>
          <a:srgbClr val="000092"/>
        </a:dk2>
        <a:lt2>
          <a:srgbClr val="FFFFFF"/>
        </a:lt2>
        <a:accent1>
          <a:srgbClr val="FF66FF"/>
        </a:accent1>
        <a:accent2>
          <a:srgbClr val="666699"/>
        </a:accent2>
        <a:accent3>
          <a:srgbClr val="AAAAC7"/>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4">
        <a:dk1>
          <a:srgbClr val="4F4F77"/>
        </a:dk1>
        <a:lt1>
          <a:srgbClr val="FFFFFF"/>
        </a:lt1>
        <a:dk2>
          <a:srgbClr val="000092"/>
        </a:dk2>
        <a:lt2>
          <a:srgbClr val="F3F3FF"/>
        </a:lt2>
        <a:accent1>
          <a:srgbClr val="5D5D8B"/>
        </a:accent1>
        <a:accent2>
          <a:srgbClr val="66CCFF"/>
        </a:accent2>
        <a:accent3>
          <a:srgbClr val="AAAAC7"/>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2004:Templates:Presentations:Designs:Bold Stripes</Template>
  <TotalTime>3468</TotalTime>
  <Words>1776</Words>
  <Application>Microsoft Macintosh PowerPoint</Application>
  <PresentationFormat>On-screen Show (4:3)</PresentationFormat>
  <Paragraphs>320</Paragraphs>
  <Slides>21</Slides>
  <Notes>18</Notes>
  <HiddenSlides>0</HiddenSlides>
  <MMClips>0</MMClips>
  <ScaleCrop>false</ScaleCrop>
  <HeadingPairs>
    <vt:vector size="8" baseType="variant">
      <vt:variant>
        <vt:lpstr>Fonts Used</vt:lpstr>
      </vt:variant>
      <vt:variant>
        <vt:i4>13</vt:i4>
      </vt:variant>
      <vt:variant>
        <vt:lpstr>Theme</vt:lpstr>
      </vt:variant>
      <vt:variant>
        <vt:i4>18</vt:i4>
      </vt:variant>
      <vt:variant>
        <vt:lpstr>Embedded OLE Servers</vt:lpstr>
      </vt:variant>
      <vt:variant>
        <vt:i4>2</vt:i4>
      </vt:variant>
      <vt:variant>
        <vt:lpstr>Slide Titles</vt:lpstr>
      </vt:variant>
      <vt:variant>
        <vt:i4>21</vt:i4>
      </vt:variant>
    </vt:vector>
  </HeadingPairs>
  <TitlesOfParts>
    <vt:vector size="54" baseType="lpstr">
      <vt:lpstr>26</vt:lpstr>
      <vt:lpstr>ＭＳ Ｐゴシック</vt:lpstr>
      <vt:lpstr>Times</vt:lpstr>
      <vt:lpstr>Arial</vt:lpstr>
      <vt:lpstr>Bwhebb</vt:lpstr>
      <vt:lpstr>Calibri</vt:lpstr>
      <vt:lpstr>Comic Sans MS</vt:lpstr>
      <vt:lpstr>Monotype Sorts</vt:lpstr>
      <vt:lpstr>Tahoma</vt:lpstr>
      <vt:lpstr>Times New Roman</vt:lpstr>
      <vt:lpstr>Trebuchet MS</vt:lpstr>
      <vt:lpstr>Verdana</vt:lpstr>
      <vt:lpstr>Wingdings</vt:lpstr>
      <vt:lpstr>Alchemy</vt:lpstr>
      <vt:lpstr>Chalkboard</vt:lpstr>
      <vt:lpstr>Calm</vt:lpstr>
      <vt:lpstr>Circuit</vt:lpstr>
      <vt:lpstr>Crumple</vt:lpstr>
      <vt:lpstr>2_Clouds</vt:lpstr>
      <vt:lpstr>Orbit</vt:lpstr>
      <vt:lpstr>Balance</vt:lpstr>
      <vt:lpstr>36_Office Theme</vt:lpstr>
      <vt:lpstr>1_Blank Presentation</vt:lpstr>
      <vt:lpstr>3_Default Design</vt:lpstr>
      <vt:lpstr>5_Blank Presentation</vt:lpstr>
      <vt:lpstr>5_Beam</vt:lpstr>
      <vt:lpstr>Clipboard</vt:lpstr>
      <vt:lpstr>4_Beam</vt:lpstr>
      <vt:lpstr>Default Design</vt:lpstr>
      <vt:lpstr>1_Orbit</vt:lpstr>
      <vt:lpstr>4_blstripc.ppt - Blue Stripes</vt:lpstr>
      <vt:lpstr>Document</vt:lpstr>
      <vt:lpstr>Microsoft ClipArt Gallery</vt:lpstr>
      <vt:lpstr>اللاهوت العهدي</vt:lpstr>
      <vt:lpstr>عائلة جريفيث 28 تشرين ثاني 2019</vt:lpstr>
      <vt:lpstr>الحفيد يسّى</vt:lpstr>
      <vt:lpstr>Our People</vt:lpstr>
      <vt:lpstr>شعب الطرق المتقاطعة • حزيران 2019</vt:lpstr>
      <vt:lpstr>كلية سنغافورة للكتاب المقدس</vt:lpstr>
      <vt:lpstr>قمت بالإشراف على برنامج الدكتوراه في دراسات الخدمة  في كلية سنغافورة للكتاب المقدس</vt:lpstr>
      <vt:lpstr>مساقات أدرسها في كلية سنغافورة للكتاب المقدس</vt:lpstr>
      <vt:lpstr>التعليم 1997-2019</vt:lpstr>
      <vt:lpstr>المستقبل (الأخرويات) BibleStudyDownloads.org</vt:lpstr>
      <vt:lpstr>أنواع العهود</vt:lpstr>
      <vt:lpstr>أنواع                     العهود الكتابية</vt:lpstr>
      <vt:lpstr>العهود اللاهوتية</vt:lpstr>
      <vt:lpstr>تكوين 2: 16</vt:lpstr>
      <vt:lpstr>العهود اللاهوتية</vt:lpstr>
      <vt:lpstr>ترجمات هوشع 6: 7</vt:lpstr>
      <vt:lpstr>الجدول الزمني للعهد اللاهوتي</vt:lpstr>
      <vt:lpstr>مفاهيم اللاهوت العهدي</vt:lpstr>
      <vt:lpstr>خط سير الملكوت والعهود</vt:lpstr>
      <vt:lpstr>Black</vt:lpstr>
      <vt:lpstr>المستقبل (الأخرويات)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Line of Blessing</dc:title>
  <dc:creator>Rick Griffith</dc:creator>
  <cp:lastModifiedBy>Rick Griffith</cp:lastModifiedBy>
  <cp:revision>105</cp:revision>
  <dcterms:created xsi:type="dcterms:W3CDTF">2009-09-15T01:01:19Z</dcterms:created>
  <dcterms:modified xsi:type="dcterms:W3CDTF">2024-01-16T15:49:18Z</dcterms:modified>
</cp:coreProperties>
</file>