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theme/theme10.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3.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1.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2.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5.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6.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7.xml" ContentType="application/vnd.openxmlformats-officedocument.theme+xml"/>
  <Override PartName="/ppt/slideLayouts/slideLayout286.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98" r:id="rId3"/>
    <p:sldMasterId id="2147483725" r:id="rId4"/>
    <p:sldMasterId id="2147483833" r:id="rId5"/>
    <p:sldMasterId id="2147483876" r:id="rId6"/>
    <p:sldMasterId id="2147483957" r:id="rId7"/>
    <p:sldMasterId id="2147483995" r:id="rId8"/>
    <p:sldMasterId id="2147484007" r:id="rId9"/>
    <p:sldMasterId id="2147484019" r:id="rId10"/>
    <p:sldMasterId id="2147484021" r:id="rId11"/>
    <p:sldMasterId id="2147484045" r:id="rId12"/>
    <p:sldMasterId id="2147484057" r:id="rId13"/>
    <p:sldMasterId id="2147484071" r:id="rId14"/>
    <p:sldMasterId id="2147484085" r:id="rId15"/>
    <p:sldMasterId id="2147484097" r:id="rId16"/>
    <p:sldMasterId id="2147484110" r:id="rId17"/>
    <p:sldMasterId id="2147484122" r:id="rId18"/>
    <p:sldMasterId id="2147484134" r:id="rId19"/>
    <p:sldMasterId id="2147484146" r:id="rId20"/>
    <p:sldMasterId id="2147484158" r:id="rId21"/>
    <p:sldMasterId id="2147484161" r:id="rId22"/>
    <p:sldMasterId id="2147484173" r:id="rId23"/>
    <p:sldMasterId id="2147484185" r:id="rId24"/>
    <p:sldMasterId id="2147484199" r:id="rId25"/>
    <p:sldMasterId id="2147484213" r:id="rId26"/>
    <p:sldMasterId id="2147484225" r:id="rId27"/>
    <p:sldMasterId id="2147484239" r:id="rId28"/>
  </p:sldMasterIdLst>
  <p:notesMasterIdLst>
    <p:notesMasterId r:id="rId78"/>
  </p:notesMasterIdLst>
  <p:sldIdLst>
    <p:sldId id="257" r:id="rId29"/>
    <p:sldId id="475" r:id="rId30"/>
    <p:sldId id="4095" r:id="rId31"/>
    <p:sldId id="618" r:id="rId32"/>
    <p:sldId id="619" r:id="rId33"/>
    <p:sldId id="5435" r:id="rId34"/>
    <p:sldId id="4034" r:id="rId35"/>
    <p:sldId id="3678" r:id="rId36"/>
    <p:sldId id="4094" r:id="rId37"/>
    <p:sldId id="3685" r:id="rId38"/>
    <p:sldId id="5436" r:id="rId39"/>
    <p:sldId id="3687" r:id="rId40"/>
    <p:sldId id="3688" r:id="rId41"/>
    <p:sldId id="2591" r:id="rId42"/>
    <p:sldId id="2592" r:id="rId43"/>
    <p:sldId id="487" r:id="rId44"/>
    <p:sldId id="445" r:id="rId45"/>
    <p:sldId id="2586" r:id="rId46"/>
    <p:sldId id="2593" r:id="rId47"/>
    <p:sldId id="661" r:id="rId48"/>
    <p:sldId id="447" r:id="rId49"/>
    <p:sldId id="363" r:id="rId50"/>
    <p:sldId id="364" r:id="rId51"/>
    <p:sldId id="437" r:id="rId52"/>
    <p:sldId id="417" r:id="rId53"/>
    <p:sldId id="5211" r:id="rId54"/>
    <p:sldId id="5212" r:id="rId55"/>
    <p:sldId id="5437" r:id="rId56"/>
    <p:sldId id="5213" r:id="rId57"/>
    <p:sldId id="701" r:id="rId58"/>
    <p:sldId id="5438" r:id="rId59"/>
    <p:sldId id="3682" r:id="rId60"/>
    <p:sldId id="587" r:id="rId61"/>
    <p:sldId id="2580" r:id="rId62"/>
    <p:sldId id="5249" r:id="rId63"/>
    <p:sldId id="382" r:id="rId64"/>
    <p:sldId id="383" r:id="rId65"/>
    <p:sldId id="502" r:id="rId66"/>
    <p:sldId id="3671" r:id="rId67"/>
    <p:sldId id="5361" r:id="rId68"/>
    <p:sldId id="591" r:id="rId69"/>
    <p:sldId id="260" r:id="rId70"/>
    <p:sldId id="261" r:id="rId71"/>
    <p:sldId id="259" r:id="rId72"/>
    <p:sldId id="258" r:id="rId73"/>
    <p:sldId id="262" r:id="rId74"/>
    <p:sldId id="263" r:id="rId75"/>
    <p:sldId id="264" r:id="rId76"/>
    <p:sldId id="5434" r:id="rId7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741" autoAdjust="0"/>
    <p:restoredTop sz="93878" autoAdjust="0"/>
  </p:normalViewPr>
  <p:slideViewPr>
    <p:cSldViewPr>
      <p:cViewPr varScale="1">
        <p:scale>
          <a:sx n="161" d="100"/>
          <a:sy n="161" d="100"/>
        </p:scale>
        <p:origin x="496"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3.xml"/><Relationship Id="rId8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slide" Target="slides/slide43.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2CF029F3-068E-FF43-B848-2C2CC0FC1D62}" type="slidenum">
              <a:rPr lang="en-US"/>
              <a:pPr>
                <a:defRPr/>
              </a:pPr>
              <a:t>‹#›</a:t>
            </a:fld>
            <a:endParaRPr lang="en-US"/>
          </a:p>
        </p:txBody>
      </p:sp>
    </p:spTree>
    <p:extLst>
      <p:ext uri="{BB962C8B-B14F-4D97-AF65-F5344CB8AC3E}">
        <p14:creationId xmlns:p14="http://schemas.microsoft.com/office/powerpoint/2010/main" val="1506755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3BDCF4-DDCC-D646-A0B9-69C87BEC53FD}" type="slidenum">
              <a:rPr lang="en-US" sz="1200"/>
              <a:pPr/>
              <a:t>1</a:t>
            </a:fld>
            <a:endParaRPr lang="en-US" sz="1200"/>
          </a:p>
        </p:txBody>
      </p:sp>
      <p:sp>
        <p:nvSpPr>
          <p:cNvPr id="51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9699" name="Rectangle 3"/>
          <p:cNvSpPr>
            <a:spLocks noGrp="1" noChangeArrowheads="1"/>
          </p:cNvSpPr>
          <p:nvPr>
            <p:ph type="body" idx="1"/>
          </p:nvPr>
        </p:nvSpPr>
        <p:spPr>
          <a:xfrm>
            <a:off x="914400" y="4343400"/>
            <a:ext cx="5029200" cy="1227138"/>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John and his wife Chloe met at </a:t>
            </a:r>
            <a:r>
              <a:rPr lang="en-US" baseline="0" dirty="0">
                <a:latin typeface="Arial" panose="020B0604020202020204" pitchFamily="34" charset="0"/>
                <a:cs typeface="Arial" panose="020B0604020202020204" pitchFamily="34" charset="0"/>
              </a:rPr>
              <a:t>ESRI—Environmental Systems Research Institute—doing web design and graphics for this digital software company.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8402" name="Rectangle 2"/>
          <p:cNvSpPr>
            <a:spLocks noGrp="1" noRot="1" noChangeAspect="1" noChangeArrowheads="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ar-JO" dirty="0">
                <a:latin typeface="Arial" charset="0"/>
                <a:ea typeface="ＭＳ Ｐゴシック" charset="0"/>
                <a:cs typeface="ＭＳ Ｐゴシック" charset="0"/>
              </a:rPr>
              <a:t>لدينا حوالي 20% من الهنود في كنيستنا, نقدم الشكر للقديس توما</a:t>
            </a:r>
            <a:r>
              <a:rPr lang="ar-JO" baseline="0" dirty="0">
                <a:latin typeface="Arial" charset="0"/>
                <a:ea typeface="ＭＳ Ｐゴシック" charset="0"/>
                <a:cs typeface="ＭＳ Ｐゴシック" charset="0"/>
              </a:rPr>
              <a:t> الذي تغلب على شكه ليشهد ليسوع في الهند</a:t>
            </a:r>
            <a:endParaRPr lang="en-US" dirty="0">
              <a:latin typeface="Arial" charset="0"/>
              <a:ea typeface="ＭＳ Ｐゴシック" charset="0"/>
              <a:cs typeface="ＭＳ Ｐゴシック" charset="0"/>
            </a:endParaRPr>
          </a:p>
          <a:p>
            <a:pPr algn="just" eaLnBrk="1" hangingPunct="1"/>
            <a:r>
              <a:rPr lang="en-US" dirty="0">
                <a:latin typeface="Arial" charset="0"/>
                <a:ea typeface="ＭＳ Ｐゴシック" charset="0"/>
                <a:cs typeface="ＭＳ Ｐゴシック" charset="0"/>
              </a:rPr>
              <a:t>Our June 2021 church of 90 people stem from 16 different countries around the world: Australia (David &amp; Fiona), China (</a:t>
            </a:r>
            <a:r>
              <a:rPr lang="en-US" dirty="0" err="1">
                <a:latin typeface="Arial" charset="0"/>
                <a:ea typeface="ＭＳ Ｐゴシック" charset="0"/>
                <a:cs typeface="ＭＳ Ｐゴシック" charset="0"/>
              </a:rPr>
              <a:t>Jianji</a:t>
            </a:r>
            <a:r>
              <a:rPr lang="en-US" dirty="0">
                <a:latin typeface="Arial" charset="0"/>
                <a:ea typeface="ＭＳ Ｐゴシック" charset="0"/>
                <a:cs typeface="ＭＳ Ｐゴシック" charset="0"/>
              </a:rPr>
              <a:t>), Egypt (Tamara), France (Valentin), </a:t>
            </a:r>
            <a:r>
              <a:rPr lang="en-US" baseline="0" dirty="0">
                <a:latin typeface="Arial" charset="0"/>
                <a:ea typeface="ＭＳ Ｐゴシック" charset="0"/>
                <a:cs typeface="ＭＳ Ｐゴシック" charset="0"/>
              </a:rPr>
              <a:t>Korea (Grace Kim), </a:t>
            </a:r>
            <a:r>
              <a:rPr lang="en-US" dirty="0">
                <a:latin typeface="Arial" charset="0"/>
                <a:ea typeface="ＭＳ Ｐゴシック" charset="0"/>
                <a:cs typeface="ＭＳ Ｐゴシック" charset="0"/>
              </a:rPr>
              <a:t>India (Cynthia), </a:t>
            </a:r>
            <a:r>
              <a:rPr lang="en-US" baseline="0" dirty="0">
                <a:latin typeface="Arial" charset="0"/>
                <a:ea typeface="ＭＳ Ｐゴシック" charset="0"/>
                <a:cs typeface="ＭＳ Ｐゴシック" charset="0"/>
              </a:rPr>
              <a:t>Indonesia (</a:t>
            </a:r>
            <a:r>
              <a:rPr lang="en-US" dirty="0">
                <a:latin typeface="Arial" charset="0"/>
                <a:ea typeface="ＭＳ Ｐゴシック" charset="0"/>
                <a:cs typeface="ＭＳ Ｐゴシック" charset="0"/>
              </a:rPr>
              <a:t>Rena</a:t>
            </a:r>
            <a:r>
              <a:rPr lang="en-US" baseline="0" dirty="0">
                <a:latin typeface="Arial" charset="0"/>
                <a:ea typeface="ＭＳ Ｐゴシック" charset="0"/>
                <a:cs typeface="ＭＳ Ｐゴシック" charset="0"/>
              </a:rPr>
              <a:t>), Kenya (Jacqueline </a:t>
            </a:r>
            <a:r>
              <a:rPr lang="en-US" baseline="0" dirty="0" err="1">
                <a:latin typeface="Arial" charset="0"/>
                <a:ea typeface="ＭＳ Ｐゴシック" charset="0"/>
                <a:cs typeface="ＭＳ Ｐゴシック" charset="0"/>
              </a:rPr>
              <a:t>Ngare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Nepal (Joshua Limbu), Netherlands (Toes), Singapore (Albina), South Africa (Melody </a:t>
            </a:r>
            <a:r>
              <a:rPr lang="en-US" dirty="0" err="1">
                <a:latin typeface="Arial" charset="0"/>
                <a:ea typeface="ＭＳ Ｐゴシック" charset="0"/>
                <a:cs typeface="ＭＳ Ｐゴシック" charset="0"/>
              </a:rPr>
              <a:t>Hertenberger</a:t>
            </a:r>
            <a:r>
              <a:rPr lang="en-US" dirty="0">
                <a:latin typeface="Arial" charset="0"/>
                <a:ea typeface="ＭＳ Ｐゴシック" charset="0"/>
                <a:cs typeface="ＭＳ Ｐゴシック" charset="0"/>
              </a:rPr>
              <a:t>), Taiwan (Maple), Thailand (Mae), UK (James &amp; Gabi), USA (Jim &amp; Jacqui).</a:t>
            </a: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latin typeface="Arial"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latin typeface="Arial" charset="0"/>
                <a:ea typeface="ＭＳ Ｐゴシック" charset="0"/>
                <a:cs typeface="ＭＳ Ｐゴシック" charset="0"/>
              </a:rPr>
              <a:t>Previous: </a:t>
            </a:r>
            <a:r>
              <a:rPr lang="en-US" dirty="0">
                <a:latin typeface="Arial" charset="0"/>
                <a:ea typeface="ＭＳ Ｐゴシック" charset="0"/>
                <a:cs typeface="ＭＳ Ｐゴシック" charset="0"/>
              </a:rPr>
              <a:t>Canada</a:t>
            </a:r>
            <a:r>
              <a:rPr lang="en-US" baseline="0" dirty="0">
                <a:latin typeface="Arial" charset="0"/>
                <a:ea typeface="ＭＳ Ｐゴシック" charset="0"/>
                <a:cs typeface="ＭＳ Ｐゴシック" charset="0"/>
              </a:rPr>
              <a:t> (Gloria Lee), Ethiopia (Lele), Malaysia (Aston, </a:t>
            </a:r>
            <a:r>
              <a:rPr lang="en-US" dirty="0">
                <a:latin typeface="Arial" charset="0"/>
                <a:ea typeface="ＭＳ Ｐゴシック" charset="0"/>
                <a:cs typeface="ＭＳ Ｐゴシック" charset="0"/>
              </a:rPr>
              <a:t>Naomi</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Netherlands (Dies &amp; Desiree)</a:t>
            </a:r>
            <a:r>
              <a:rPr lang="en-US" baseline="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87E50C-F11F-0E42-BD77-FFCF26E04A1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8898" name="Rectangle 2"/>
          <p:cNvSpPr>
            <a:spLocks noGrp="1" noRot="1" noChangeAspect="1" noChangeArrowheads="1"/>
          </p:cNvSpPr>
          <p:nvPr>
            <p:ph type="sldImg"/>
          </p:nvPr>
        </p:nvSpPr>
        <p:spPr>
          <a:xfrm>
            <a:off x="1143000" y="685800"/>
            <a:ext cx="4572000" cy="3429000"/>
          </a:xfrm>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8B5007-BA1E-0441-97AC-A30CA9D747B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p:cNvSpPr>
          <p:nvPr>
            <p:ph type="sldImg"/>
          </p:nvPr>
        </p:nvSpPr>
        <p:spPr>
          <a:xfrm>
            <a:off x="1143000" y="685800"/>
            <a:ext cx="4572000" cy="3429000"/>
          </a:xfrm>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altLang="ja-JP" dirty="0">
                <a:latin typeface="Times New Roman" charset="0"/>
                <a:ea typeface="ＭＳ Ｐゴシック" charset="0"/>
                <a:cs typeface="ＭＳ Ｐゴシック" charset="0"/>
              </a:rPr>
              <a:t>خدمتُ في الفترة ما بين </a:t>
            </a:r>
            <a:r>
              <a:rPr lang="ar-JO" altLang="ja-JP" sz="1200" kern="1200" dirty="0">
                <a:solidFill>
                  <a:srgbClr val="000000"/>
                </a:solidFill>
                <a:latin typeface="Times New Roman" charset="0"/>
                <a:ea typeface="ＭＳ Ｐゴシック" charset="0"/>
                <a:cs typeface="ＭＳ Ｐゴシック" charset="0"/>
              </a:rPr>
              <a:t>1991-2021م كأستاذٍ جامعيٍّ في كلِّيَّة اللاهوت صمن فريقٍ يتألَّف من 30 عضوًا من أعضاء الهيئة التدريسيَّة في أكبر كلِّيَّة للتدريس في سنغافورة وهي: </a:t>
            </a:r>
            <a:r>
              <a:rPr lang="ar-JO" sz="1200" kern="1200" dirty="0">
                <a:solidFill>
                  <a:srgbClr val="000000"/>
                </a:solidFill>
                <a:latin typeface="Times New Roman" charset="0"/>
                <a:ea typeface="ＭＳ Ｐゴシック" charset="0"/>
                <a:cs typeface="Traditional Arabic" panose="02020603050405020304" pitchFamily="18" charset="-78"/>
              </a:rPr>
              <a:t>كلِّيَّة سنغافورة للكتاب المقدَّس.</a:t>
            </a:r>
            <a:endParaRPr lang="ar-JO" altLang="ja-JP" sz="1200" kern="1200" dirty="0">
              <a:solidFill>
                <a:srgbClr val="000000"/>
              </a:solidFill>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Arial" charset="0"/>
                <a:ea typeface="ＭＳ Ｐゴシック" charset="0"/>
                <a:cs typeface="ＭＳ Ｐゴシック" charset="0"/>
              </a:rPr>
              <a:t>جاء أولئك القادة الأُمناء من 25 دولةً تقريبًا، وقد جاءوا إلينا في سنغافورة للحصول على شهاداتٍ على مسنوى الماجستير والدكتوراه. وقد قمنا بتدريبهم لكي يساعدوا بدورهم في بناء حياة آخَرين في بلادهم الأصليَّة.</a:t>
            </a:r>
          </a:p>
          <a:p>
            <a:pPr eaLnBrk="1" hangingPunct="1"/>
            <a:r>
              <a:rPr lang="en-US" dirty="0">
                <a:latin typeface="Arial" charset="0"/>
                <a:ea typeface="ＭＳ Ｐゴシック" charset="0"/>
                <a:cs typeface="ＭＳ Ｐゴシック" charset="0"/>
              </a:rPr>
              <a:t>___________</a:t>
            </a:r>
          </a:p>
          <a:p>
            <a:pPr eaLnBrk="1" hangingPunct="1"/>
            <a:r>
              <a:rPr lang="en-US" dirty="0">
                <a:latin typeface="Arial" charset="0"/>
                <a:ea typeface="ＭＳ Ｐゴシック" charset="0"/>
                <a:cs typeface="ＭＳ Ｐゴシック" charset="0"/>
              </a:rPr>
              <a:t>Common-76</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F121D6-904E-BE4D-9CAD-E984C2EF1A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latin typeface="Arial" charset="0"/>
                <a:ea typeface="ＭＳ Ｐゴシック" charset="0"/>
                <a:cs typeface="ＭＳ Ｐゴシック" charset="0"/>
              </a:rPr>
              <a:t>قمتُ أيضًا </a:t>
            </a:r>
            <a:r>
              <a:rPr lang="ar-JO" sz="1200" kern="1200" dirty="0">
                <a:solidFill>
                  <a:srgbClr val="000000"/>
                </a:solidFill>
                <a:latin typeface="Arial" charset="0"/>
                <a:ea typeface="ＭＳ Ｐゴシック" charset="0"/>
                <a:cs typeface="ＭＳ Ｐゴシック" charset="0"/>
              </a:rPr>
              <a:t>بإدارة برنامج الدكتوراه في </a:t>
            </a:r>
            <a:r>
              <a:rPr lang="ar-JO" sz="1200" kern="1200" dirty="0">
                <a:solidFill>
                  <a:srgbClr val="000000"/>
                </a:solidFill>
                <a:latin typeface="Arial" charset="0"/>
                <a:ea typeface="ＭＳ Ｐゴシック" charset="0"/>
                <a:cs typeface="Traditional Arabic" panose="02020603050405020304" pitchFamily="18" charset="-78"/>
              </a:rPr>
              <a:t>كلِّيَّة سنغافورة للكتاب المقدَّس– باللغتين الإنجليزيَّة والصينيَّة، وهو البرنامج الذي كان مسؤولًا عن تدريب 30 شخصًا من الأساتذة الجامعيِّين والرعاة في كلِّ قارَّة آسيا. كان هناك سنويًّا 4 تقريبًا من هؤلاء الأشخاص ممَّن كانوا يحصلون على شهادة الدكتوراه في الخدمة. </a:t>
            </a:r>
            <a:endParaRPr lang="en-US" sz="1200" kern="1200" dirty="0">
              <a:solidFill>
                <a:srgbClr val="000000"/>
              </a:solidFill>
              <a:latin typeface="Arial"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Common-72</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DDCFD6-4A9D-AC4C-80A7-2A400071EC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charset="0"/>
                <a:ea typeface="ＭＳ Ｐゴシック" charset="0"/>
                <a:cs typeface="ＭＳ Ｐゴシック" charset="0"/>
              </a:rPr>
              <a:t>الأمر الذي أسعى إلى إنجازه هو أن أقوم بتطوير موادَّ للكتاب المقدَّس بلغتنا أوَّلاً. </a:t>
            </a:r>
          </a:p>
          <a:p>
            <a:pPr eaLnBrk="1" hangingPunct="1"/>
            <a:r>
              <a:rPr lang="en-US" dirty="0">
                <a:latin typeface="Arial" charset="0"/>
                <a:ea typeface="ＭＳ Ｐゴシック" charset="0"/>
                <a:cs typeface="ＭＳ Ｐゴシック" charset="0"/>
              </a:rPr>
              <a:t>What I seek to do is to develop Bible materials in our language first. </a:t>
            </a:r>
          </a:p>
          <a:p>
            <a:pPr eaLnBrk="1" hangingPunct="1"/>
            <a:r>
              <a:rPr lang="en-US" dirty="0">
                <a:latin typeface="Arial" charset="0"/>
                <a:ea typeface="ＭＳ Ｐゴシック" charset="0"/>
                <a:cs typeface="ＭＳ Ｐゴシック" charset="0"/>
              </a:rPr>
              <a:t>_______</a:t>
            </a:r>
          </a:p>
          <a:p>
            <a:pPr eaLnBrk="1" hangingPunct="1"/>
            <a:r>
              <a:rPr lang="en-US" dirty="0">
                <a:latin typeface="Arial" charset="0"/>
                <a:ea typeface="ＭＳ Ｐゴシック" charset="0"/>
                <a:cs typeface="ＭＳ Ｐゴシック" charset="0"/>
              </a:rPr>
              <a:t>Common-94</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E35ECA-F964-FF42-86DE-CB721723F4A6}" type="slidenum">
              <a:rPr lang="en-US" sz="1200">
                <a:solidFill>
                  <a:srgbClr val="000000"/>
                </a:solidFill>
              </a:rPr>
              <a:pPr eaLnBrk="1" hangingPunct="1"/>
              <a:t>22</a:t>
            </a:fld>
            <a:endParaRPr lang="en-US" sz="1200">
              <a:solidFill>
                <a:srgbClr val="000000"/>
              </a:solidFill>
            </a:endParaRPr>
          </a:p>
        </p:txBody>
      </p:sp>
      <p:sp>
        <p:nvSpPr>
          <p:cNvPr id="481283"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481284" name="Text Box 3"/>
          <p:cNvSpPr>
            <a:spLocks noGrp="1" noChangeArrowheads="1"/>
          </p:cNvSpPr>
          <p:nvPr>
            <p:ph type="body"/>
          </p:nvPr>
        </p:nvSpPr>
        <p:spPr>
          <a:xfrm>
            <a:off x="685800" y="4343400"/>
            <a:ext cx="54864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CFECCC-DD0E-8D4E-838D-0BCEDB86869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xfrm>
            <a:off x="1143000" y="685800"/>
            <a:ext cx="4572000" cy="3429000"/>
          </a:xfrm>
          <a:ln/>
        </p:spPr>
      </p:sp>
      <p:sp>
        <p:nvSpPr>
          <p:cNvPr id="192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D64B40-4044-4844-B8EE-A2134D90C9AB}" type="slidenum">
              <a:rPr lang="en-US" sz="1200">
                <a:solidFill>
                  <a:srgbClr val="000000"/>
                </a:solidFill>
              </a:rPr>
              <a:pPr eaLnBrk="1" hangingPunct="1"/>
              <a:t>23</a:t>
            </a:fld>
            <a:endParaRPr lang="en-US" sz="1200">
              <a:solidFill>
                <a:srgbClr val="000000"/>
              </a:solidFill>
            </a:endParaRPr>
          </a:p>
        </p:txBody>
      </p:sp>
      <p:sp>
        <p:nvSpPr>
          <p:cNvPr id="48333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4833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8352EC-4CD0-CE46-AF0F-50726E7DFC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altLang="zh-CN" dirty="0">
                <a:latin typeface="Times New Roman" charset="0"/>
                <a:ea typeface="ＭＳ Ｐゴシック" charset="0"/>
                <a:cs typeface="ＭＳ Ｐゴシック" charset="0"/>
              </a:rPr>
              <a:t>مثلًا، يجب على المسيحيِّين أن يدركوا أنَّه لا يوجد في أحداث الخَلْق- الواردة في تكوين الأصحاح 1- حادثٌ بالصدفة أو تطوُّرٌ بيولوجيٌّ للكائنات الحيَّة قائمٌ على مبدأ "التجربة والخطأ إلى أن نصل إلى النموذج الصحيح"- بل الله خلَقَ بعنايةٍ شديدةٍ كلَّ شيءٍ وفق اختياره وحسْبَ إرادته. وكما هو متوقَّع، قام الله أوَّلًا بتشكيل (إعداد) العالم في ثلاثة أيَّام، ثمَّ بعْدَ ذلك مَلَأَه.</a:t>
            </a:r>
          </a:p>
          <a:p>
            <a:pPr marL="0" marR="0" lvl="0" indent="0" algn="r" defTabSz="457200" rtl="1" eaLnBrk="1" fontAlgn="auto" latinLnBrk="0" hangingPunct="1">
              <a:lnSpc>
                <a:spcPct val="100000"/>
              </a:lnSpc>
              <a:spcBef>
                <a:spcPts val="0"/>
              </a:spcBef>
              <a:spcAft>
                <a:spcPts val="0"/>
              </a:spcAft>
              <a:buClrTx/>
              <a:buSzTx/>
              <a:buFontTx/>
              <a:buNone/>
              <a:tabLst/>
              <a:defRPr/>
            </a:pPr>
            <a:endParaRPr lang="ar-JO"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For example, Christians need to see that there is no accident or evolution of trial-and-error in Genesis 1—God carefully made everything by his choice. As expected, he formed the world for three days before he filled it.</a:t>
            </a:r>
            <a:endParaRPr lang="zh-CN" altLang="en-US" dirty="0">
              <a:latin typeface="Times New Roman" charset="0"/>
              <a:ea typeface="ＭＳ Ｐゴシック" charset="0"/>
              <a:cs typeface="ＭＳ Ｐゴシック" charset="0"/>
            </a:endParaRPr>
          </a:p>
          <a:p>
            <a:pPr eaLnBrk="1" hangingPunct="1"/>
            <a:r>
              <a:rPr lang="en-US" dirty="0">
                <a:latin typeface="Times New Roman" charset="0"/>
              </a:rPr>
              <a:t>__________</a:t>
            </a:r>
          </a:p>
          <a:p>
            <a:pPr eaLnBrk="1" hangingPunct="1"/>
            <a:r>
              <a:rPr lang="en-US" dirty="0">
                <a:latin typeface="Times New Roman" charset="0"/>
              </a:rPr>
              <a:t>Common-97</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7DE8B5-E3CC-0F48-A589-4267FFE55D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7123" name="Text Box 2"/>
          <p:cNvSpPr txBox="1">
            <a:spLocks noChangeArrowheads="1"/>
          </p:cNvSpPr>
          <p:nvPr/>
        </p:nvSpPr>
        <p:spPr bwMode="auto">
          <a:xfrm>
            <a:off x="1130300" y="674688"/>
            <a:ext cx="4597400" cy="344805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4" name="Text Box 3"/>
          <p:cNvSpPr>
            <a:spLocks noGrp="1" noChangeArrowheads="1"/>
          </p:cNvSpPr>
          <p:nvPr>
            <p:ph type="body"/>
          </p:nvPr>
        </p:nvSpPr>
        <p:spPr>
          <a:xfrm>
            <a:off x="685800" y="4343400"/>
            <a:ext cx="54864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altLang="zh-CN" dirty="0">
                <a:latin typeface="Times New Roman" charset="0"/>
                <a:ea typeface="ＭＳ Ｐゴシック" charset="0"/>
                <a:cs typeface="ＭＳ Ｐゴシック" charset="0"/>
              </a:rPr>
              <a:t>قمنا بتحميل ملف البوربوينت (</a:t>
            </a:r>
            <a:r>
              <a:rPr lang="en-US" altLang="zh-CN" dirty="0">
                <a:latin typeface="Times New Roman" charset="0"/>
                <a:ea typeface="ＭＳ Ｐゴシック" charset="0"/>
                <a:cs typeface="ＭＳ Ｐゴシック" charset="0"/>
              </a:rPr>
              <a:t>PPT</a:t>
            </a:r>
            <a:r>
              <a:rPr lang="ar-JO" altLang="zh-CN" dirty="0">
                <a:latin typeface="Times New Roman" charset="0"/>
                <a:ea typeface="ＭＳ Ｐゴシック" charset="0"/>
                <a:cs typeface="ＭＳ Ｐゴシック" charset="0"/>
              </a:rPr>
              <a:t>) الأصلي إلى الإنترنت كما هو لكي يصبح ممكنًا أن نجعله متاحًا للترجمة إلى اللغة الأندونيسيَّة. وقد اخترتُ هذا الأمر بدلاً من أن نضع هذا الجدول على الإنترنت في ملف </a:t>
            </a:r>
            <a:r>
              <a:rPr lang="en-US" altLang="zh-CN" dirty="0">
                <a:latin typeface="Times New Roman" charset="0"/>
                <a:ea typeface="ＭＳ Ｐゴシック" charset="0"/>
                <a:cs typeface="ＭＳ Ｐゴシック" charset="0"/>
              </a:rPr>
              <a:t>PDF</a:t>
            </a:r>
            <a:r>
              <a:rPr lang="ar-JO" altLang="zh-CN" dirty="0">
                <a:latin typeface="Times New Roman" charset="0"/>
                <a:ea typeface="ＭＳ Ｐゴシック" charset="0"/>
                <a:cs typeface="ＭＳ Ｐゴシック" charset="0"/>
              </a:rPr>
              <a:t> والذي لا يمكن ترْجَمَته بسهولة.</a:t>
            </a:r>
            <a:endParaRPr lang="en-US" altLang="zh-CN"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Rather than put this chart online as a PDF that cannot be easily translated, the raw PPT is uploaded so it can be rendered in Indonesian.</a:t>
            </a:r>
            <a:endParaRPr lang="zh-CN" altLang="en-US" dirty="0">
              <a:latin typeface="Times New Roman" charset="0"/>
              <a:ea typeface="ＭＳ Ｐゴシック" charset="0"/>
              <a:cs typeface="ＭＳ Ｐゴシック" charset="0"/>
            </a:endParaRPr>
          </a:p>
          <a:p>
            <a:pPr eaLnBrk="1" hangingPunct="1"/>
            <a:r>
              <a:rPr lang="en-US" dirty="0">
                <a:latin typeface="Times New Roman" charset="0"/>
              </a:rPr>
              <a:t>__________</a:t>
            </a:r>
          </a:p>
          <a:p>
            <a:pPr eaLnBrk="1" hangingPunct="1"/>
            <a:r>
              <a:rPr lang="en-US" dirty="0">
                <a:latin typeface="Times New Roman" charset="0"/>
              </a:rPr>
              <a:t>Common-98</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EC871E1-5F9A-8B46-ADC5-EA825C19D2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9170" name="Rectangle 2"/>
          <p:cNvSpPr>
            <a:spLocks noGrp="1" noRot="1" noChangeAspect="1" noChangeArrowheads="1" noTextEdit="1"/>
          </p:cNvSpPr>
          <p:nvPr>
            <p:ph type="sldImg"/>
          </p:nvPr>
        </p:nvSpPr>
        <p:spPr>
          <a:xfrm>
            <a:off x="1130300" y="674688"/>
            <a:ext cx="4597400" cy="3448050"/>
          </a:xfrm>
          <a:ln/>
        </p:spPr>
      </p:sp>
      <p:sp>
        <p:nvSpPr>
          <p:cNvPr id="519171" name="Rectangle 3"/>
          <p:cNvSpPr>
            <a:spLocks noGrp="1" noChangeArrowheads="1"/>
          </p:cNvSpPr>
          <p:nvPr>
            <p:ph type="body" idx="1"/>
          </p:nvPr>
        </p:nvSpPr>
        <p:spPr>
          <a:xfrm>
            <a:off x="914400" y="4346575"/>
            <a:ext cx="5029200" cy="41227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altLang="zh-CN" dirty="0">
                <a:latin typeface="Times New Roman" charset="0"/>
                <a:ea typeface="ＭＳ Ｐゴシック" charset="0"/>
                <a:cs typeface="ＭＳ Ｐゴシック" charset="0"/>
              </a:rPr>
              <a:t>ثمَّ يمكن أيضًا أن يجري تعليمه باللغة الصينيَّة.</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Then it can be taught in Chinese.</a:t>
            </a:r>
            <a:endParaRPr lang="zh-CN" altLang="en-US" dirty="0">
              <a:latin typeface="Times New Roman" charset="0"/>
              <a:ea typeface="ＭＳ Ｐゴシック" charset="0"/>
              <a:cs typeface="ＭＳ Ｐゴシック" charset="0"/>
            </a:endParaRPr>
          </a:p>
          <a:p>
            <a:pPr eaLnBrk="1" hangingPunct="1"/>
            <a:r>
              <a:rPr lang="en-US" dirty="0">
                <a:latin typeface="Times New Roman" charset="0"/>
              </a:rPr>
              <a:t>__________</a:t>
            </a:r>
          </a:p>
          <a:p>
            <a:pPr eaLnBrk="1" hangingPunct="1"/>
            <a:r>
              <a:rPr lang="en-US" dirty="0">
                <a:latin typeface="Times New Roman" charset="0"/>
              </a:rPr>
              <a:t>Common-99</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أدَّت الترجمة التي قام بها 800 طالب منذ عام 2003م إلى وجود موادَّ تتناول تعليم الكتاب المقدَّس ودراسته- معظمها عروض تقديميَّة بالبوربوينت </a:t>
            </a:r>
            <a:r>
              <a:rPr lang="en-US" dirty="0">
                <a:latin typeface="Arial" panose="020B0604020202020204" pitchFamily="34" charset="0"/>
                <a:ea typeface="ＭＳ Ｐゴシック" charset="0"/>
                <a:cs typeface="Arial" panose="020B0604020202020204" pitchFamily="34" charset="0"/>
              </a:rPr>
              <a:t>PPT</a:t>
            </a:r>
            <a:r>
              <a:rPr lang="ar-JO" dirty="0">
                <a:latin typeface="Arial" panose="020B0604020202020204" pitchFamily="34" charset="0"/>
                <a:ea typeface="ＭＳ Ｐゴシック" charset="0"/>
                <a:cs typeface="Arial" panose="020B0604020202020204" pitchFamily="34" charset="0"/>
              </a:rPr>
              <a:t>- متاحة في 54 لغة! كلُّ ما يحتاج أيُّ معلِّمٍ أن يفعله هو أن ينقر على الملف في الموقع الإلكترونيِّ ويقوم بتنزيله مجَّانًا ليستطيع تعليم أيِّ سِفْرٍ من أسفار الكتاب المقدَّس إضافةً إلى الكثير من المواضيع الأُخرى. </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Student translation since 2003 with 800 translators has resulted in Bible teaching and study materials—mostly PowerPoint—in 54 languages!  All a teacher needs to do</a:t>
            </a:r>
            <a:r>
              <a:rPr lang="en-US" baseline="0" dirty="0">
                <a:latin typeface="Arial" panose="020B0604020202020204" pitchFamily="34" charset="0"/>
                <a:ea typeface="ＭＳ Ｐゴシック" charset="0"/>
                <a:cs typeface="Arial" panose="020B0604020202020204" pitchFamily="34" charset="0"/>
              </a:rPr>
              <a:t> is click on a file and it downloads for free to teach any book of the Bible and many other subjects.</a:t>
            </a:r>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_____________</a:t>
            </a: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Common-100</a:t>
            </a:r>
          </a:p>
          <a:p>
            <a:pPr eaLnBrk="1" hangingPunct="1"/>
            <a:r>
              <a:rPr lang="en-US" sz="1200" b="0" dirty="0">
                <a:solidFill>
                  <a:srgbClr val="FFFFFF"/>
                </a:solidFill>
                <a:latin typeface="Arial" charset="0"/>
                <a:ea typeface="ＭＳ Ｐゴシック" charset="0"/>
              </a:rPr>
              <a:t>NT Survey (ns)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التعليم الذي كنتُ أقوم به منذ أن كان عمري 15 سنةً أدَّى إلى وجود موادَّ تتناول تعليم الكتاب المقدَّس ودراسته- معظمها عروض تقديميَّة بالبوربوينت </a:t>
            </a:r>
            <a:r>
              <a:rPr lang="en-US" dirty="0">
                <a:latin typeface="Arial" panose="020B0604020202020204" pitchFamily="34" charset="0"/>
                <a:ea typeface="ＭＳ Ｐゴシック" charset="0"/>
                <a:cs typeface="Arial" panose="020B0604020202020204" pitchFamily="34" charset="0"/>
              </a:rPr>
              <a:t>PPT</a:t>
            </a:r>
            <a:r>
              <a:rPr lang="ar-JO" dirty="0">
                <a:latin typeface="Arial" panose="020B0604020202020204" pitchFamily="34" charset="0"/>
                <a:ea typeface="ＭＳ Ｐゴシック" charset="0"/>
                <a:cs typeface="Arial" panose="020B0604020202020204" pitchFamily="34" charset="0"/>
              </a:rPr>
              <a:t>- متاحة في 54 لغة! توجد لكلِّ مساقٍ صورةٌ مُرفَقَةٌ به.</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My teaching since age 15 has resulted in Bible teaching and study materials—mostly PowerPoint—in 54 languages!  The courses each have a picture associated with them.</a:t>
            </a:r>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_____________</a:t>
            </a: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Common-101</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914400" rtl="1" eaLnBrk="1" fontAlgn="base" latinLnBrk="0" hangingPunct="1">
              <a:lnSpc>
                <a:spcPct val="100000"/>
              </a:lnSpc>
              <a:spcBef>
                <a:spcPct val="30000"/>
              </a:spcBef>
              <a:spcAft>
                <a:spcPct val="0"/>
              </a:spcAft>
              <a:buClrTx/>
              <a:buSzTx/>
              <a:buFontTx/>
              <a:buNone/>
              <a:tabLst/>
              <a:defRPr/>
            </a:pPr>
            <a:r>
              <a:rPr lang="ar-JO" dirty="0">
                <a:latin typeface="Arial" panose="020B0604020202020204" pitchFamily="34" charset="0"/>
                <a:ea typeface="ＭＳ Ｐゴシック" charset="0"/>
                <a:cs typeface="Arial" panose="020B0604020202020204" pitchFamily="34" charset="0"/>
              </a:rPr>
              <a:t>جميع اللغات للترجمة موجودة ضمن العمود الذي على يسار الصفحة.</a:t>
            </a: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All languages for translation are listed in the left column.</a:t>
            </a:r>
            <a:endParaRPr lang="en-US" sz="1200" b="0"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_____________</a:t>
            </a:r>
          </a:p>
          <a:p>
            <a:pPr eaLnBrk="1" hangingPunct="1"/>
            <a:r>
              <a:rPr lang="en-US" sz="1200" b="0" dirty="0">
                <a:solidFill>
                  <a:srgbClr val="FFFFFF"/>
                </a:solidFill>
                <a:latin typeface="Arial" panose="020B0604020202020204" pitchFamily="34" charset="0"/>
                <a:ea typeface="ＭＳ Ｐゴシック" charset="0"/>
                <a:cs typeface="Arial" panose="020B0604020202020204" pitchFamily="34" charset="0"/>
              </a:rPr>
              <a:t>Common-102</a:t>
            </a:r>
          </a:p>
        </p:txBody>
      </p:sp>
    </p:spTree>
    <p:extLst>
      <p:ext uri="{BB962C8B-B14F-4D97-AF65-F5344CB8AC3E}">
        <p14:creationId xmlns:p14="http://schemas.microsoft.com/office/powerpoint/2010/main" val="3176582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لدينا حاليًّا 42 مساقًا متاحًا باللغة الإنجليزيَّة- و33 مساقًا باللغة العربيَّة.</a:t>
            </a:r>
          </a:p>
          <a:p>
            <a:pPr eaLnBrk="1" hangingPunct="1"/>
            <a:r>
              <a:rPr lang="en-US" dirty="0">
                <a:latin typeface="Arial" panose="020B0604020202020204" pitchFamily="34" charset="0"/>
                <a:ea typeface="ＭＳ Ｐゴシック" charset="0"/>
                <a:cs typeface="Arial" panose="020B0604020202020204" pitchFamily="34" charset="0"/>
              </a:rPr>
              <a:t>At present, we have 42 English courses offered—with 33 in Arabic.</a:t>
            </a:r>
          </a:p>
          <a:p>
            <a:pPr eaLnBrk="1" hangingPunct="1"/>
            <a:r>
              <a:rPr lang="en-US" dirty="0">
                <a:latin typeface="Arial" panose="020B0604020202020204" pitchFamily="34" charset="0"/>
                <a:ea typeface="ＭＳ Ｐゴシック" charset="0"/>
                <a:cs typeface="Arial" panose="020B0604020202020204" pitchFamily="34" charset="0"/>
              </a:rPr>
              <a:t>__________</a:t>
            </a:r>
          </a:p>
          <a:p>
            <a:pPr eaLnBrk="1" hangingPunct="1"/>
            <a:r>
              <a:rPr lang="en-US" dirty="0">
                <a:latin typeface="Arial" panose="020B0604020202020204" pitchFamily="34" charset="0"/>
                <a:ea typeface="ＭＳ Ｐゴシック" charset="0"/>
                <a:cs typeface="Arial" panose="020B0604020202020204" pitchFamily="34" charset="0"/>
              </a:rPr>
              <a:t>Common-103</a:t>
            </a:r>
          </a:p>
        </p:txBody>
      </p:sp>
    </p:spTree>
    <p:extLst>
      <p:ext uri="{BB962C8B-B14F-4D97-AF65-F5344CB8AC3E}">
        <p14:creationId xmlns:p14="http://schemas.microsoft.com/office/powerpoint/2010/main" val="4135567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Arial" panose="020B0604020202020204" pitchFamily="34" charset="0"/>
                <a:ea typeface="ＭＳ Ｐゴシック" charset="0"/>
                <a:cs typeface="Arial" panose="020B0604020202020204" pitchFamily="34" charset="0"/>
              </a:rPr>
              <a:t>مثلًا، إذا نقرْتَ على مساق "مسْح العهد الجديد" الذي يظهر داخل الدائرة الحمراء في الصورة، سيأخذك ذلك إلى الموادِّ الخاصَّة بالمساق. وينطبق الأمر ذاته على جميع اللغات.</a:t>
            </a:r>
          </a:p>
          <a:p>
            <a:pPr algn="r" rtl="1" eaLnBrk="1" hangingPunct="1"/>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For example, if you click on this NT Survey course in the red circle, it will bring you to the course materials. This works in any language.</a:t>
            </a:r>
          </a:p>
          <a:p>
            <a:pPr eaLnBrk="1" hangingPunct="1"/>
            <a:r>
              <a:rPr lang="en-US" dirty="0">
                <a:latin typeface="Arial" panose="020B0604020202020204" pitchFamily="34" charset="0"/>
                <a:ea typeface="ＭＳ Ｐゴシック" charset="0"/>
                <a:cs typeface="Arial" panose="020B0604020202020204" pitchFamily="34" charset="0"/>
              </a:rPr>
              <a:t>_______</a:t>
            </a:r>
          </a:p>
          <a:p>
            <a:pPr eaLnBrk="1" hangingPunct="1"/>
            <a:r>
              <a:rPr lang="en-US" dirty="0">
                <a:latin typeface="Arial" panose="020B0604020202020204" pitchFamily="34" charset="0"/>
                <a:ea typeface="ＭＳ Ｐゴシック" charset="0"/>
                <a:cs typeface="Arial" panose="020B0604020202020204" pitchFamily="34" charset="0"/>
              </a:rPr>
              <a:t>Common-104</a:t>
            </a:r>
          </a:p>
        </p:txBody>
      </p:sp>
    </p:spTree>
    <p:extLst>
      <p:ext uri="{BB962C8B-B14F-4D97-AF65-F5344CB8AC3E}">
        <p14:creationId xmlns:p14="http://schemas.microsoft.com/office/powerpoint/2010/main" val="3120539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dirty="0">
                <a:rtl/>
              </a:rPr>
              <a:t>تتضمَّن العروض التقديميَّة المتاحة </a:t>
            </a:r>
            <a:r>
              <a:rPr lang="ar-JO" sz="1200" kern="1200" dirty="0">
                <a:solidFill>
                  <a:srgbClr val="000000"/>
                </a:solidFill>
                <a:latin typeface="Times New Roman" pitchFamily="16" charset="0"/>
                <a:ea typeface="ＭＳ Ｐゴシック" charset="-128"/>
                <a:rtl/>
              </a:rPr>
              <a:t>باللغة </a:t>
            </a:r>
            <a:r>
              <a:rPr lang="ar-JO" sz="1200" kern="1200" dirty="0">
                <a:solidFill>
                  <a:srgbClr val="000000"/>
                </a:solidFill>
                <a:latin typeface="Times New Roman" pitchFamily="16" charset="0"/>
                <a:ea typeface="ＭＳ Ｐゴシック" charset="-128"/>
                <a:cs typeface="+mn-cs"/>
                <a:rtl/>
              </a:rPr>
              <a:t>العربيَّة</a:t>
            </a:r>
            <a:r>
              <a:rPr lang="ar-JO" sz="1200" kern="1200" dirty="0">
                <a:solidFill>
                  <a:srgbClr val="000000"/>
                </a:solidFill>
                <a:latin typeface="Times New Roman" pitchFamily="16" charset="0"/>
                <a:ea typeface="ＭＳ Ｐゴシック" charset="-128"/>
                <a:rtl/>
              </a:rPr>
              <a:t> أكثر</a:t>
            </a:r>
            <a:r>
              <a:rPr lang="ar-JO" dirty="0">
                <a:rtl/>
              </a:rPr>
              <a:t> من 47000 شريحة (سلايد)، وهذا الرقم هو حتَّى كانون الثاني 2020.</a:t>
            </a:r>
            <a:endParaRPr lang="ar-JO"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Arabic downloads include more than 47,000 slides as of May 2022.</a:t>
            </a:r>
          </a:p>
          <a:p>
            <a:pPr eaLnBrk="1" hangingPunct="1"/>
            <a:r>
              <a:rPr lang="en-US" dirty="0">
                <a:latin typeface="Arial" panose="020B0604020202020204" pitchFamily="34" charset="0"/>
                <a:ea typeface="ＭＳ Ｐゴシック" charset="0"/>
                <a:cs typeface="Arial" panose="020B0604020202020204" pitchFamily="34" charset="0"/>
              </a:rPr>
              <a:t>_____________</a:t>
            </a:r>
          </a:p>
          <a:p>
            <a:pPr eaLnBrk="1" hangingPunct="1"/>
            <a:r>
              <a:rPr lang="en-US" dirty="0">
                <a:latin typeface="Arial" panose="020B0604020202020204" pitchFamily="34" charset="0"/>
                <a:ea typeface="ＭＳ Ｐゴシック" charset="0"/>
                <a:cs typeface="Arial" panose="020B0604020202020204" pitchFamily="34" charset="0"/>
              </a:rPr>
              <a:t>Common-112</a:t>
            </a:r>
          </a:p>
        </p:txBody>
      </p:sp>
    </p:spTree>
    <p:extLst>
      <p:ext uri="{BB962C8B-B14F-4D97-AF65-F5344CB8AC3E}">
        <p14:creationId xmlns:p14="http://schemas.microsoft.com/office/powerpoint/2010/main" val="3402635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يشمل الرابط الإلكترونيُّ 66 عظة- تُغطِّي كلُّ عظةٍ منها أحد أسفار الكتاب المقدَّس بواسطة عرْضٍ تقديميٍّ على البوربوينت (</a:t>
            </a:r>
            <a:r>
              <a:rPr lang="en-US" dirty="0">
                <a:latin typeface="Times New Roman" charset="0"/>
                <a:ea typeface="ＭＳ Ｐゴシック" charset="0"/>
                <a:cs typeface="ＭＳ Ｐゴシック" charset="0"/>
              </a:rPr>
              <a:t>PTT</a:t>
            </a:r>
            <a:r>
              <a:rPr lang="ar-JO" dirty="0">
                <a:latin typeface="Times New Roman" charset="0"/>
                <a:ea typeface="ＭＳ Ｐゴシック" charset="0"/>
                <a:cs typeface="ＭＳ Ｐゴシック" charset="0"/>
              </a:rPr>
              <a:t>)، ونصٍّ للعظة، ونشرةٍ عن السِّفْر تُوزَّع على شكل وثيقةٍ على برنامج ميكروسوفت وورد (</a:t>
            </a:r>
            <a:r>
              <a:rPr lang="en-US" dirty="0">
                <a:latin typeface="Times New Roman" charset="0"/>
                <a:ea typeface="ＭＳ Ｐゴシック" charset="0"/>
                <a:cs typeface="ＭＳ Ｐゴシック" charset="0"/>
              </a:rPr>
              <a:t>Word document</a:t>
            </a:r>
            <a:r>
              <a:rPr lang="ar-JO" dirty="0">
                <a:latin typeface="Times New Roman" charset="0"/>
                <a:ea typeface="ＭＳ Ｐゴシック" charset="0"/>
                <a:cs typeface="ＭＳ Ｐゴシック" charset="0"/>
              </a:rPr>
              <a:t>)، ونشرةٍ عن السِّفْر تُوزَّع على شكل وثيقةٍ على برنامج بي. دي. إف (</a:t>
            </a:r>
            <a:r>
              <a:rPr lang="en-US" dirty="0">
                <a:latin typeface="Times New Roman" charset="0"/>
                <a:ea typeface="ＭＳ Ｐゴシック" charset="0"/>
                <a:cs typeface="ＭＳ Ｐゴシック" charset="0"/>
              </a:rPr>
              <a:t>PDF document</a:t>
            </a:r>
            <a:r>
              <a:rPr lang="ar-JO" dirty="0">
                <a:latin typeface="Times New Roman" charset="0"/>
                <a:ea typeface="ＭＳ Ｐゴシック" charset="0"/>
                <a:cs typeface="ＭＳ Ｐゴシック" charset="0"/>
              </a:rPr>
              <a:t>)، وملفٍّ صوتيّ، وغيرها من الملفَّات الكثيرة على شكل فيديوهات.</a:t>
            </a:r>
          </a:p>
          <a:p>
            <a:pPr eaLnBrk="1" hangingPunct="1"/>
            <a:r>
              <a:rPr lang="en-US" dirty="0">
                <a:latin typeface="Times New Roman" charset="0"/>
                <a:ea typeface="ＭＳ Ｐゴシック" charset="0"/>
                <a:cs typeface="ＭＳ Ｐゴシック" charset="0"/>
              </a:rPr>
              <a:t>The Bible Exposition link has 66 sermons—each covering one whole book of the Bible in PPT, sermon manuscript, book handout in Word, book handout in PDF, audio, and many in a video. </a:t>
            </a:r>
          </a:p>
          <a:p>
            <a:pPr eaLnBrk="1" hangingPunct="1"/>
            <a:r>
              <a:rPr lang="en-US" dirty="0">
                <a:latin typeface="Times New Roman" charset="0"/>
                <a:ea typeface="ＭＳ Ｐゴシック" charset="0"/>
                <a:cs typeface="ＭＳ Ｐゴシック" charset="0"/>
              </a:rPr>
              <a:t>____________</a:t>
            </a:r>
          </a:p>
          <a:p>
            <a:pPr eaLnBrk="1" hangingPunct="1"/>
            <a:r>
              <a:rPr lang="en-US" dirty="0">
                <a:latin typeface="Times New Roman" charset="0"/>
                <a:ea typeface="ＭＳ Ｐゴシック" charset="0"/>
                <a:cs typeface="ＭＳ Ｐゴシック" charset="0"/>
              </a:rPr>
              <a:t>Common-113</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C4439F-7CED-CB42-B544-350FABE6AA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lIns="112288" tIns="56144" rIns="112288" bIns="56144"/>
          <a:lstStyle/>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لقد أتاح لنا الربُّ بأمانته فرصًا للخدمة في الكثير من المجالات. </a:t>
            </a:r>
            <a:endParaRPr lang="ar-JO"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The Lord has faithfully brought opportunities to us to serve in many capacities. </a:t>
            </a:r>
          </a:p>
          <a:p>
            <a:pPr>
              <a:spcBef>
                <a:spcPct val="0"/>
              </a:spcBef>
            </a:pPr>
            <a:r>
              <a:rPr lang="en-US" sz="2400" dirty="0">
                <a:latin typeface="Arial" charset="0"/>
                <a:ea typeface="ＭＳ Ｐゴシック" charset="0"/>
                <a:cs typeface="ＭＳ Ｐゴシック" charset="0"/>
              </a:rPr>
              <a:t>___________</a:t>
            </a:r>
          </a:p>
          <a:p>
            <a:pPr>
              <a:spcBef>
                <a:spcPct val="0"/>
              </a:spcBef>
            </a:pPr>
            <a:r>
              <a:rPr lang="en-US" sz="2400" dirty="0">
                <a:latin typeface="Arial" charset="0"/>
                <a:ea typeface="ＭＳ Ｐゴシック" charset="0"/>
                <a:cs typeface="ＭＳ Ｐゴシック" charset="0"/>
              </a:rPr>
              <a:t>Common-113</a:t>
            </a:r>
          </a:p>
          <a:p>
            <a:pPr marL="0" marR="0" lvl="0" indent="0" algn="r" defTabSz="449263" rtl="1" eaLnBrk="0" fontAlgn="base" latinLnBrk="0" hangingPunct="0">
              <a:lnSpc>
                <a:spcPct val="100000"/>
              </a:lnSpc>
              <a:spcBef>
                <a:spcPct val="0"/>
              </a:spcBef>
              <a:spcAft>
                <a:spcPct val="0"/>
              </a:spcAft>
              <a:buClr>
                <a:srgbClr val="000000"/>
              </a:buClr>
              <a:buSzPct val="100000"/>
              <a:buFont typeface="Times New Roman" charset="0"/>
              <a:buNone/>
              <a:tabLst/>
              <a:defRPr/>
            </a:pPr>
            <a:r>
              <a:rPr lang="ar-JO" sz="4400" dirty="0">
                <a:rtl/>
              </a:rPr>
              <a:t>جرى التحديث في أيَّار 2023:</a:t>
            </a:r>
            <a:endParaRPr lang="en-US" sz="2400" dirty="0">
              <a:latin typeface="Arial" charset="0"/>
              <a:ea typeface="ＭＳ Ｐゴシック" charset="0"/>
              <a:cs typeface="ＭＳ Ｐゴシック" charset="0"/>
            </a:endParaRPr>
          </a:p>
          <a:p>
            <a:pPr>
              <a:spcBef>
                <a:spcPct val="0"/>
              </a:spcBef>
            </a:pPr>
            <a:r>
              <a:rPr lang="en-US" sz="2400" dirty="0">
                <a:latin typeface="Arial" charset="0"/>
                <a:ea typeface="ＭＳ Ｐゴシック" charset="0"/>
                <a:cs typeface="ＭＳ Ｐゴシック" charset="0"/>
              </a:rPr>
              <a:t>Updated in May 2023:</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overseas worker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JETS</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Bible </a:t>
            </a:r>
            <a:r>
              <a:rPr lang="en-US" sz="2400" b="0" dirty="0">
                <a:solidFill>
                  <a:srgbClr val="FFFFFF"/>
                </a:solidFill>
                <a:effectLst>
                  <a:outerShdw blurRad="50800" dist="38100" dir="2700000" algn="tl" rotWithShape="0">
                    <a:srgbClr val="000000"/>
                  </a:outerShdw>
                </a:effectLst>
                <a:latin typeface="Arial" charset="0"/>
                <a:ea typeface="ＭＳ Ｐゴシック" charset="0"/>
                <a:cs typeface="Arial" charset="0"/>
              </a:rPr>
              <a:t>Exposition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professor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Adjunct Professor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teaching in 12 nations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The Bible…Basically</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translation director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web author</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Amman International Church</a:t>
            </a:r>
            <a:r>
              <a:rPr kumimoji="0" lang="en-US" sz="24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en-US" sz="2400" b="0"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occasional preacher</a:t>
            </a:r>
          </a:p>
          <a:p>
            <a:pPr>
              <a:spcBef>
                <a:spcPct val="0"/>
              </a:spcBef>
            </a:pPr>
            <a:endParaRPr lang="en-US" sz="2400"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DEE2AD9-E53D-3B4C-9813-B7D9EC4601F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dirty="0">
                <a:latin typeface="Arial" charset="0"/>
                <a:ea typeface="ＭＳ Ｐゴシック" charset="0"/>
                <a:cs typeface="ＭＳ Ｐゴシック" charset="0"/>
              </a:rPr>
              <a:t>من 1997-ديسمبر 2020 أعطاني الله الامتياز بأن أقوم بتدريب رعاةٍ في 12 دولةً مختلفةً في 73 رحلة، وكثيرًا ما ساعد في التعليم معي في هذه الرحلات رعاةٌ آخَرون. لكي أستطيع مساعدة الفقراء، اخترتُ أن أتجنَّب التعليم في الدول الغنيَّة التي يستطيع المستمعون فيها أن يعطوا تقدمة محبَّة، وعملْتُ بدلًا من ذلك على جمْعِ الدعم الماليِّ لدفع مصاريفي لأستطيع عندئذٍ التعليم مجَّانًا.</a:t>
            </a:r>
          </a:p>
          <a:p>
            <a:pPr eaLnBrk="1" hangingPunct="1"/>
            <a:r>
              <a:rPr lang="en-US" dirty="0">
                <a:latin typeface="Arial" charset="0"/>
                <a:ea typeface="ＭＳ Ｐゴシック" charset="0"/>
                <a:cs typeface="ＭＳ Ｐゴシック" charset="0"/>
              </a:rPr>
              <a:t>From</a:t>
            </a:r>
            <a:r>
              <a:rPr lang="en-US" baseline="0" dirty="0">
                <a:latin typeface="Arial" charset="0"/>
                <a:ea typeface="ＭＳ Ｐゴシック" charset="0"/>
                <a:cs typeface="ＭＳ Ｐゴシック" charset="0"/>
              </a:rPr>
              <a:t> 1997-Dec 2020 God privileged me to train pastors in 12 other countries on 73 trips.  Often pastors in the US taught with me on these trips. To help the poor, I avoided the wealthy countries where listeners can pay an honorarium but instead raised the funds to pay my own way and then teach for free.</a:t>
            </a:r>
          </a:p>
          <a:p>
            <a:pPr eaLnBrk="1" hangingPunct="1"/>
            <a:r>
              <a:rPr lang="en-US" baseline="0" dirty="0">
                <a:latin typeface="Arial" charset="0"/>
                <a:ea typeface="ＭＳ Ｐゴシック" charset="0"/>
                <a:cs typeface="ＭＳ Ｐゴシック" charset="0"/>
              </a:rPr>
              <a:t>______</a:t>
            </a:r>
          </a:p>
          <a:p>
            <a:pPr eaLnBrk="1" hangingPunct="1"/>
            <a:r>
              <a:rPr lang="en-US" baseline="0" dirty="0">
                <a:latin typeface="Arial" charset="0"/>
                <a:ea typeface="ＭＳ Ｐゴシック" charset="0"/>
                <a:cs typeface="ＭＳ Ｐゴシック" charset="0"/>
              </a:rPr>
              <a:t>Common-115</a:t>
            </a:r>
            <a:endParaRPr lang="en-US" dirty="0">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DA8578-EB5B-6B45-88AB-012FA52A15EF}" type="slidenum">
              <a:rPr lang="en-US" sz="1200">
                <a:solidFill>
                  <a:prstClr val="black"/>
                </a:solidFill>
              </a:rPr>
              <a:pPr eaLnBrk="1" hangingPunct="1"/>
              <a:t>36</a:t>
            </a:fld>
            <a:endParaRPr lang="en-US" sz="1200">
              <a:solidFill>
                <a:prstClr val="black"/>
              </a:solidFill>
            </a:endParaRPr>
          </a:p>
        </p:txBody>
      </p:sp>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A61C19-C6A7-B644-8880-508933F21B57}" type="slidenum">
              <a:rPr lang="en-US" sz="1200">
                <a:solidFill>
                  <a:prstClr val="black"/>
                </a:solidFill>
              </a:rPr>
              <a:pPr eaLnBrk="1" hangingPunct="1"/>
              <a:t>37</a:t>
            </a:fld>
            <a:endParaRPr lang="en-US" sz="1200">
              <a:solidFill>
                <a:prstClr val="black"/>
              </a:solidFill>
            </a:endParaRPr>
          </a:p>
        </p:txBody>
      </p:sp>
      <p:sp>
        <p:nvSpPr>
          <p:cNvPr id="522242"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806B0B-4652-3A49-8406-6789318E27D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14722" name="Rectangle 2"/>
          <p:cNvSpPr>
            <a:spLocks noGrp="1" noRot="1" noChangeAspect="1" noChangeArrowheads="1"/>
          </p:cNvSpPr>
          <p:nvPr>
            <p:ph type="sldImg"/>
          </p:nvPr>
        </p:nvSpPr>
        <p:spPr>
          <a:xfrm>
            <a:off x="1143000" y="685800"/>
            <a:ext cx="4572000" cy="3429000"/>
          </a:xfrm>
          <a:solidFill>
            <a:srgbClr val="FFFFFF"/>
          </a:solidFill>
          <a:ln/>
        </p:spPr>
      </p:sp>
      <p:sp>
        <p:nvSpPr>
          <p:cNvPr id="41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DFA75E-A867-984A-90CF-405A1ED1FF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a:defRPr sz="1200" kern="1200">
                <a:solidFill>
                  <a:schemeClr val="tx1"/>
                </a:solidFill>
                <a:effectLst/>
                <a:latin typeface="+mn-lt"/>
                <a:ea typeface="+mn-ea"/>
                <a:cs typeface="+mn-cs"/>
              </a:defRPr>
            </a:pPr>
            <a:r>
              <a:rPr lang="ar-JO" dirty="0">
                <a:rtl/>
              </a:rPr>
              <a:t>يجوز لأيِّ شخصٍ أن ينسخ ملاحظات الفصل والعرض التقديميَّ للبوربوينت</a:t>
            </a:r>
            <a:r>
              <a:rPr lang="en-US" dirty="0">
                <a:rtl/>
              </a:rPr>
              <a:t>PPT) </a:t>
            </a:r>
            <a:r>
              <a:rPr lang="ar-JO" dirty="0">
                <a:rtl/>
              </a:rPr>
              <a:t>) لأنَّني لم أضعْ أيَّ حقوق طبْعٍ ونشْرِ عليها. ولكن تأكَّدْ من أنَّك تنسخ بصورةٍ صحيحة!</a:t>
            </a:r>
          </a:p>
          <a:p>
            <a:pPr algn="r" rtl="1">
              <a:defRPr sz="1200" kern="1200">
                <a:solidFill>
                  <a:schemeClr val="tx1"/>
                </a:solidFill>
                <a:effectLst/>
                <a:latin typeface="+mn-lt"/>
                <a:ea typeface="+mn-ea"/>
                <a:cs typeface="+mn-cs"/>
              </a:defRPr>
            </a:pPr>
            <a:endParaRPr lang="ar-J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Anyone may copy the class notes and PPT as I hold no copyright on them. But make sure you copy right!</a:t>
            </a:r>
          </a:p>
          <a:p>
            <a:r>
              <a:rPr lang="en-US" sz="1200" kern="1200" dirty="0">
                <a:solidFill>
                  <a:schemeClr val="tx1"/>
                </a:solidFill>
                <a:effectLst/>
                <a:latin typeface="+mn-lt"/>
                <a:ea typeface="+mn-ea"/>
                <a:cs typeface="+mn-cs"/>
              </a:rPr>
              <a:t>______________</a:t>
            </a:r>
          </a:p>
          <a:p>
            <a:r>
              <a:rPr lang="en-US" sz="1200" kern="1200" dirty="0">
                <a:solidFill>
                  <a:schemeClr val="tx1"/>
                </a:solidFill>
                <a:effectLst/>
                <a:latin typeface="+mn-lt"/>
                <a:ea typeface="+mn-ea"/>
                <a:cs typeface="+mn-cs"/>
              </a:rPr>
              <a:t>Common-120</a:t>
            </a:r>
            <a:endParaRPr lang="en-US" dirty="0"/>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AE97FD-43F3-C44B-B50F-B5C4E50EE3B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1154" name="Rectangle 2"/>
          <p:cNvSpPr>
            <a:spLocks noGrp="1" noRot="1" noChangeAspect="1" noChangeArrowheads="1"/>
          </p:cNvSpPr>
          <p:nvPr>
            <p:ph type="sldImg"/>
          </p:nvPr>
        </p:nvSpPr>
        <p:spPr>
          <a:xfrm>
            <a:off x="1143000" y="685800"/>
            <a:ext cx="4572000" cy="3429000"/>
          </a:xfrm>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ES Eschatology (Future) in Arabic</a:t>
            </a:r>
          </a:p>
          <a:p>
            <a:r>
              <a:rPr lang="en-US" dirty="0"/>
              <a:t>______________</a:t>
            </a:r>
          </a:p>
          <a:p>
            <a:r>
              <a:rPr lang="en-US" dirty="0"/>
              <a:t>Common-</a:t>
            </a:r>
            <a:r>
              <a:rPr lang="en-US" dirty="0">
                <a:latin typeface="Arial" charset="0"/>
                <a:ea typeface="ＭＳ Ｐゴシック" charset="0"/>
              </a:rPr>
              <a:t>20</a:t>
            </a:r>
            <a:endParaRPr lang="en-US" dirty="0"/>
          </a:p>
        </p:txBody>
      </p:sp>
    </p:spTree>
    <p:extLst>
      <p:ext uri="{BB962C8B-B14F-4D97-AF65-F5344CB8AC3E}">
        <p14:creationId xmlns:p14="http://schemas.microsoft.com/office/powerpoint/2010/main" val="1816876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D292B-22B0-764D-B8DC-21E3F62898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xfrm>
            <a:off x="1143000" y="685800"/>
            <a:ext cx="4572000" cy="3429000"/>
          </a:xfrm>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ar-JO" dirty="0"/>
              <a:t>كيرت</a:t>
            </a:r>
            <a:r>
              <a:rPr lang="ar-JO" baseline="0" dirty="0"/>
              <a:t> وزوجته كارا في مدينة سياتل</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Our granddaughter joined the family on 31 July 2021 but why would God take us now? I don’t know.</a:t>
            </a:r>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mn-lt"/>
                <a:ea typeface="+mn-ea"/>
                <a:cs typeface="+mn-cs"/>
              </a:rPr>
              <a:t>هذان هما اثنان من أحفادنا الثلاثة.</a:t>
            </a:r>
          </a:p>
          <a:p>
            <a:r>
              <a:rPr lang="en-US" sz="1200" kern="1200" dirty="0">
                <a:solidFill>
                  <a:schemeClr val="tx1"/>
                </a:solidFill>
                <a:effectLst/>
                <a:latin typeface="+mn-lt"/>
                <a:ea typeface="+mn-ea"/>
                <a:cs typeface="+mn-cs"/>
              </a:rPr>
              <a:t>______</a:t>
            </a:r>
          </a:p>
          <a:p>
            <a:r>
              <a:rPr lang="en-US" sz="1200" kern="1200" dirty="0">
                <a:solidFill>
                  <a:schemeClr val="tx1"/>
                </a:solidFill>
                <a:effectLst/>
                <a:latin typeface="+mn-lt"/>
                <a:ea typeface="+mn-ea"/>
                <a:cs typeface="+mn-cs"/>
              </a:rPr>
              <a:t>Common-68</a:t>
            </a:r>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27764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43D702-CF74-214B-8344-BDAE03569DD3}" type="slidenum">
              <a:rPr lang="en-US"/>
              <a:pPr>
                <a:defRPr/>
              </a:pPr>
              <a:t>‹#›</a:t>
            </a:fld>
            <a:endParaRPr lang="en-US"/>
          </a:p>
        </p:txBody>
      </p:sp>
    </p:spTree>
    <p:extLst>
      <p:ext uri="{BB962C8B-B14F-4D97-AF65-F5344CB8AC3E}">
        <p14:creationId xmlns:p14="http://schemas.microsoft.com/office/powerpoint/2010/main" val="95553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2CE4E7-9693-574F-8772-E8332C8B4E46}" type="slidenum">
              <a:rPr lang="en-US"/>
              <a:pPr>
                <a:defRPr/>
              </a:pPr>
              <a:t>‹#›</a:t>
            </a:fld>
            <a:endParaRPr lang="en-US"/>
          </a:p>
        </p:txBody>
      </p:sp>
    </p:spTree>
    <p:extLst>
      <p:ext uri="{BB962C8B-B14F-4D97-AF65-F5344CB8AC3E}">
        <p14:creationId xmlns:p14="http://schemas.microsoft.com/office/powerpoint/2010/main" val="397666990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pPr>
                <a:defRPr/>
              </a:pPr>
              <a:t>‹#›</a:t>
            </a:fld>
            <a:endParaRPr lang="en-US"/>
          </a:p>
        </p:txBody>
      </p:sp>
    </p:spTree>
    <p:extLst>
      <p:ext uri="{BB962C8B-B14F-4D97-AF65-F5344CB8AC3E}">
        <p14:creationId xmlns:p14="http://schemas.microsoft.com/office/powerpoint/2010/main" val="12252483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pPr>
                <a:defRPr/>
              </a:pPr>
              <a:t>‹#›</a:t>
            </a:fld>
            <a:endParaRPr lang="en-US"/>
          </a:p>
        </p:txBody>
      </p:sp>
    </p:spTree>
    <p:extLst>
      <p:ext uri="{BB962C8B-B14F-4D97-AF65-F5344CB8AC3E}">
        <p14:creationId xmlns:p14="http://schemas.microsoft.com/office/powerpoint/2010/main" val="11378160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pPr>
                <a:defRPr/>
              </a:pPr>
              <a:t>‹#›</a:t>
            </a:fld>
            <a:endParaRPr lang="en-US"/>
          </a:p>
        </p:txBody>
      </p:sp>
    </p:spTree>
    <p:extLst>
      <p:ext uri="{BB962C8B-B14F-4D97-AF65-F5344CB8AC3E}">
        <p14:creationId xmlns:p14="http://schemas.microsoft.com/office/powerpoint/2010/main" val="31272036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pPr>
                <a:defRPr/>
              </a:pPr>
              <a:t>‹#›</a:t>
            </a:fld>
            <a:endParaRPr lang="en-US"/>
          </a:p>
        </p:txBody>
      </p:sp>
    </p:spTree>
    <p:extLst>
      <p:ext uri="{BB962C8B-B14F-4D97-AF65-F5344CB8AC3E}">
        <p14:creationId xmlns:p14="http://schemas.microsoft.com/office/powerpoint/2010/main" val="27262535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pPr>
                <a:defRPr/>
              </a:pPr>
              <a:t>‹#›</a:t>
            </a:fld>
            <a:endParaRPr lang="en-US"/>
          </a:p>
        </p:txBody>
      </p:sp>
    </p:spTree>
    <p:extLst>
      <p:ext uri="{BB962C8B-B14F-4D97-AF65-F5344CB8AC3E}">
        <p14:creationId xmlns:p14="http://schemas.microsoft.com/office/powerpoint/2010/main" val="39968570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pPr>
                <a:defRPr/>
              </a:pPr>
              <a:t>‹#›</a:t>
            </a:fld>
            <a:endParaRPr lang="en-US"/>
          </a:p>
        </p:txBody>
      </p:sp>
    </p:spTree>
    <p:extLst>
      <p:ext uri="{BB962C8B-B14F-4D97-AF65-F5344CB8AC3E}">
        <p14:creationId xmlns:p14="http://schemas.microsoft.com/office/powerpoint/2010/main" val="28771542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pPr>
                <a:defRPr/>
              </a:pPr>
              <a:t>‹#›</a:t>
            </a:fld>
            <a:endParaRPr lang="en-US"/>
          </a:p>
        </p:txBody>
      </p:sp>
    </p:spTree>
    <p:extLst>
      <p:ext uri="{BB962C8B-B14F-4D97-AF65-F5344CB8AC3E}">
        <p14:creationId xmlns:p14="http://schemas.microsoft.com/office/powerpoint/2010/main" val="30757353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pPr>
                <a:defRPr/>
              </a:pPr>
              <a:t>‹#›</a:t>
            </a:fld>
            <a:endParaRPr lang="en-US"/>
          </a:p>
        </p:txBody>
      </p:sp>
    </p:spTree>
    <p:extLst>
      <p:ext uri="{BB962C8B-B14F-4D97-AF65-F5344CB8AC3E}">
        <p14:creationId xmlns:p14="http://schemas.microsoft.com/office/powerpoint/2010/main" val="260014791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62554793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400563807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F8CC49-147F-814F-889C-8DEB47D52A00}" type="slidenum">
              <a:rPr lang="en-US"/>
              <a:pPr>
                <a:defRPr/>
              </a:pPr>
              <a:t>‹#›</a:t>
            </a:fld>
            <a:endParaRPr lang="en-US"/>
          </a:p>
        </p:txBody>
      </p:sp>
    </p:spTree>
    <p:extLst>
      <p:ext uri="{BB962C8B-B14F-4D97-AF65-F5344CB8AC3E}">
        <p14:creationId xmlns:p14="http://schemas.microsoft.com/office/powerpoint/2010/main" val="38506692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5313292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6734664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4145351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25679914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90190915"/>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198389266"/>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055717174"/>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52733741"/>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4025328645"/>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8478839"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9F20379-74D8-B544-8B2E-B1285F55FA4C}" type="slidenum">
              <a:rPr lang="en-US"/>
              <a:pPr>
                <a:defRPr/>
              </a:pPr>
              <a:t>‹#›</a:t>
            </a:fld>
            <a:endParaRPr lang="en-US"/>
          </a:p>
        </p:txBody>
      </p:sp>
    </p:spTree>
    <p:extLst>
      <p:ext uri="{BB962C8B-B14F-4D97-AF65-F5344CB8AC3E}">
        <p14:creationId xmlns:p14="http://schemas.microsoft.com/office/powerpoint/2010/main" val="3830830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9268AC-1C01-8E4E-B3A2-C26BE30FE2CA}" type="slidenum">
              <a:rPr lang="en-US"/>
              <a:pPr>
                <a:defRPr/>
              </a:pPr>
              <a:t>‹#›</a:t>
            </a:fld>
            <a:endParaRPr lang="en-US"/>
          </a:p>
        </p:txBody>
      </p:sp>
    </p:spTree>
    <p:extLst>
      <p:ext uri="{BB962C8B-B14F-4D97-AF65-F5344CB8AC3E}">
        <p14:creationId xmlns:p14="http://schemas.microsoft.com/office/powerpoint/2010/main" val="33860870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4D1B3D6-E16F-8044-B106-E09283320A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2556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B59D26F-6F32-7C4C-945A-F72B68ADB2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50608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6"/>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55FCE82-949E-3E4D-9B32-55E604F35B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15260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D3832BF-F7C5-144F-B8E2-9AC02312CD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81023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EB3025F4-010C-1041-A88B-D8BA63A44C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10453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8E29E86D-FB07-F443-A54D-9CB3DEB41E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47138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0C11E70-E4AA-A645-952D-6ED5D957F0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60933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9CACD9-7C5F-5744-85E5-FB58A3C443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1887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ED2A37D-635E-1744-A83A-F51DA4F49A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5134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107EB12-5208-0643-A44B-A8191FEAF2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0502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94FDAC-F746-C84C-850E-B84A42AF65AD}" type="slidenum">
              <a:rPr lang="en-US"/>
              <a:pPr>
                <a:defRPr/>
              </a:pPr>
              <a:t>‹#›</a:t>
            </a:fld>
            <a:endParaRPr lang="en-US"/>
          </a:p>
        </p:txBody>
      </p:sp>
    </p:spTree>
    <p:extLst>
      <p:ext uri="{BB962C8B-B14F-4D97-AF65-F5344CB8AC3E}">
        <p14:creationId xmlns:p14="http://schemas.microsoft.com/office/powerpoint/2010/main" val="23818675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AD90E14-FB72-B242-AADC-BD08EA7EAC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66805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6"/>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6"/>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6812268-38BE-A04B-87BA-A6779E2C2C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44210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608964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67765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264203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57345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457181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9958252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608777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119302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96F3CA-37B4-094B-ACA6-AB12141B7548}" type="slidenum">
              <a:rPr lang="en-US"/>
              <a:pPr>
                <a:defRPr/>
              </a:pPr>
              <a:t>‹#›</a:t>
            </a:fld>
            <a:endParaRPr lang="en-US"/>
          </a:p>
        </p:txBody>
      </p:sp>
    </p:spTree>
    <p:extLst>
      <p:ext uri="{BB962C8B-B14F-4D97-AF65-F5344CB8AC3E}">
        <p14:creationId xmlns:p14="http://schemas.microsoft.com/office/powerpoint/2010/main" val="32096434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3376374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745571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159268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5332771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040891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6273B50-3254-6C41-9A1B-C5F34824E714}" type="slidenum">
              <a:rPr lang="en-US"/>
              <a:pPr>
                <a:defRPr/>
              </a:pPr>
              <a:t>‹#›</a:t>
            </a:fld>
            <a:endParaRPr lang="en-US"/>
          </a:p>
        </p:txBody>
      </p:sp>
    </p:spTree>
    <p:extLst>
      <p:ext uri="{BB962C8B-B14F-4D97-AF65-F5344CB8AC3E}">
        <p14:creationId xmlns:p14="http://schemas.microsoft.com/office/powerpoint/2010/main" val="4027450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D9B4B16-FEC8-A94B-8336-D16060447914}" type="slidenum">
              <a:rPr lang="en-US"/>
              <a:pPr>
                <a:defRPr/>
              </a:pPr>
              <a:t>‹#›</a:t>
            </a:fld>
            <a:endParaRPr lang="en-US"/>
          </a:p>
        </p:txBody>
      </p:sp>
    </p:spTree>
    <p:extLst>
      <p:ext uri="{BB962C8B-B14F-4D97-AF65-F5344CB8AC3E}">
        <p14:creationId xmlns:p14="http://schemas.microsoft.com/office/powerpoint/2010/main" val="41906248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ACE0451-1E07-314C-8FB3-897FA06FC45A}" type="slidenum">
              <a:rPr lang="en-US"/>
              <a:pPr>
                <a:defRPr/>
              </a:pPr>
              <a:t>‹#›</a:t>
            </a:fld>
            <a:endParaRPr lang="en-US"/>
          </a:p>
        </p:txBody>
      </p:sp>
    </p:spTree>
    <p:extLst>
      <p:ext uri="{BB962C8B-B14F-4D97-AF65-F5344CB8AC3E}">
        <p14:creationId xmlns:p14="http://schemas.microsoft.com/office/powerpoint/2010/main" val="30400574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3133183-51AC-204E-B6F0-A8907F00D7E9}" type="slidenum">
              <a:rPr lang="en-US"/>
              <a:pPr>
                <a:defRPr/>
              </a:pPr>
              <a:t>‹#›</a:t>
            </a:fld>
            <a:endParaRPr lang="en-US"/>
          </a:p>
        </p:txBody>
      </p:sp>
    </p:spTree>
    <p:extLst>
      <p:ext uri="{BB962C8B-B14F-4D97-AF65-F5344CB8AC3E}">
        <p14:creationId xmlns:p14="http://schemas.microsoft.com/office/powerpoint/2010/main" val="3067783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7A0A76E-FC05-7345-B299-8F71F3086463}" type="slidenum">
              <a:rPr lang="en-US"/>
              <a:pPr>
                <a:defRPr/>
              </a:pPr>
              <a:t>‹#›</a:t>
            </a:fld>
            <a:endParaRPr lang="en-US"/>
          </a:p>
        </p:txBody>
      </p:sp>
    </p:spTree>
    <p:extLst>
      <p:ext uri="{BB962C8B-B14F-4D97-AF65-F5344CB8AC3E}">
        <p14:creationId xmlns:p14="http://schemas.microsoft.com/office/powerpoint/2010/main" val="3503234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169A35-17B1-AD4C-B7FA-F4A5813C6594}" type="slidenum">
              <a:rPr lang="en-US"/>
              <a:pPr>
                <a:defRPr/>
              </a:pPr>
              <a:t>‹#›</a:t>
            </a:fld>
            <a:endParaRPr lang="en-US"/>
          </a:p>
        </p:txBody>
      </p:sp>
    </p:spTree>
    <p:extLst>
      <p:ext uri="{BB962C8B-B14F-4D97-AF65-F5344CB8AC3E}">
        <p14:creationId xmlns:p14="http://schemas.microsoft.com/office/powerpoint/2010/main" val="6169147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383DEE5-BC9D-1C43-8350-B9C8C3293769}" type="slidenum">
              <a:rPr lang="en-US"/>
              <a:pPr>
                <a:defRPr/>
              </a:pPr>
              <a:t>‹#›</a:t>
            </a:fld>
            <a:endParaRPr lang="en-US"/>
          </a:p>
        </p:txBody>
      </p:sp>
    </p:spTree>
    <p:extLst>
      <p:ext uri="{BB962C8B-B14F-4D97-AF65-F5344CB8AC3E}">
        <p14:creationId xmlns:p14="http://schemas.microsoft.com/office/powerpoint/2010/main" val="35251681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C5F974E-73A0-F048-B98F-2AA881860BB1}" type="slidenum">
              <a:rPr lang="en-US"/>
              <a:pPr>
                <a:defRPr/>
              </a:pPr>
              <a:t>‹#›</a:t>
            </a:fld>
            <a:endParaRPr lang="en-US"/>
          </a:p>
        </p:txBody>
      </p:sp>
    </p:spTree>
    <p:extLst>
      <p:ext uri="{BB962C8B-B14F-4D97-AF65-F5344CB8AC3E}">
        <p14:creationId xmlns:p14="http://schemas.microsoft.com/office/powerpoint/2010/main" val="355002453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4337162-BA12-7D46-B512-7EDF3B6E70BC}" type="slidenum">
              <a:rPr lang="en-US"/>
              <a:pPr>
                <a:defRPr/>
              </a:pPr>
              <a:t>‹#›</a:t>
            </a:fld>
            <a:endParaRPr lang="en-US"/>
          </a:p>
        </p:txBody>
      </p:sp>
    </p:spTree>
    <p:extLst>
      <p:ext uri="{BB962C8B-B14F-4D97-AF65-F5344CB8AC3E}">
        <p14:creationId xmlns:p14="http://schemas.microsoft.com/office/powerpoint/2010/main" val="350647838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ED647-7812-D84C-A297-34CA10ABD84F}" type="slidenum">
              <a:rPr lang="en-US"/>
              <a:pPr>
                <a:defRPr/>
              </a:pPr>
              <a:t>‹#›</a:t>
            </a:fld>
            <a:endParaRPr lang="en-US"/>
          </a:p>
        </p:txBody>
      </p:sp>
    </p:spTree>
    <p:extLst>
      <p:ext uri="{BB962C8B-B14F-4D97-AF65-F5344CB8AC3E}">
        <p14:creationId xmlns:p14="http://schemas.microsoft.com/office/powerpoint/2010/main" val="29315115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42A2D4-5F29-9D4D-9521-017A32F33EB3}" type="slidenum">
              <a:rPr lang="en-US"/>
              <a:pPr>
                <a:defRPr/>
              </a:pPr>
              <a:t>‹#›</a:t>
            </a:fld>
            <a:endParaRPr lang="en-US"/>
          </a:p>
        </p:txBody>
      </p:sp>
    </p:spTree>
    <p:extLst>
      <p:ext uri="{BB962C8B-B14F-4D97-AF65-F5344CB8AC3E}">
        <p14:creationId xmlns:p14="http://schemas.microsoft.com/office/powerpoint/2010/main" val="25521096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E183593-447B-8241-9447-2CC22756FC93}" type="slidenum">
              <a:rPr lang="en-US"/>
              <a:pPr>
                <a:defRPr/>
              </a:pPr>
              <a:t>‹#›</a:t>
            </a:fld>
            <a:endParaRPr lang="en-US"/>
          </a:p>
        </p:txBody>
      </p:sp>
    </p:spTree>
    <p:extLst>
      <p:ext uri="{BB962C8B-B14F-4D97-AF65-F5344CB8AC3E}">
        <p14:creationId xmlns:p14="http://schemas.microsoft.com/office/powerpoint/2010/main" val="33167343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19345438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20823752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4450657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9109527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4FCD34-BE29-0D47-B898-D96BE1EC687D}" type="slidenum">
              <a:rPr lang="en-US"/>
              <a:pPr>
                <a:defRPr/>
              </a:pPr>
              <a:t>‹#›</a:t>
            </a:fld>
            <a:endParaRPr lang="en-US"/>
          </a:p>
        </p:txBody>
      </p:sp>
    </p:spTree>
    <p:extLst>
      <p:ext uri="{BB962C8B-B14F-4D97-AF65-F5344CB8AC3E}">
        <p14:creationId xmlns:p14="http://schemas.microsoft.com/office/powerpoint/2010/main" val="31784268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206670787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42894369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3717665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21871323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34119691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78749942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97593659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29956646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E9F273E-5441-8C47-98A5-2041B708EAEC}" type="slidenum">
              <a:rPr lang="en-US"/>
              <a:pPr>
                <a:defRPr/>
              </a:pPr>
              <a:t>‹#›</a:t>
            </a:fld>
            <a:endParaRPr lang="en-US"/>
          </a:p>
        </p:txBody>
      </p:sp>
    </p:spTree>
    <p:extLst>
      <p:ext uri="{BB962C8B-B14F-4D97-AF65-F5344CB8AC3E}">
        <p14:creationId xmlns:p14="http://schemas.microsoft.com/office/powerpoint/2010/main" val="128736642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CE4765FF-89C6-FB40-9ACA-F1C1CAAD6E10}" type="slidenum">
              <a:rPr lang="en-US"/>
              <a:pPr>
                <a:defRPr/>
              </a:pPr>
              <a:t>‹#›</a:t>
            </a:fld>
            <a:endParaRPr lang="en-US"/>
          </a:p>
        </p:txBody>
      </p:sp>
    </p:spTree>
    <p:extLst>
      <p:ext uri="{BB962C8B-B14F-4D97-AF65-F5344CB8AC3E}">
        <p14:creationId xmlns:p14="http://schemas.microsoft.com/office/powerpoint/2010/main" val="4012297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C27C10-1E9F-2647-ABCE-CD9FACB766EE}" type="slidenum">
              <a:rPr lang="en-US"/>
              <a:pPr>
                <a:defRPr/>
              </a:pPr>
              <a:t>‹#›</a:t>
            </a:fld>
            <a:endParaRPr lang="en-US"/>
          </a:p>
        </p:txBody>
      </p:sp>
    </p:spTree>
    <p:extLst>
      <p:ext uri="{BB962C8B-B14F-4D97-AF65-F5344CB8AC3E}">
        <p14:creationId xmlns:p14="http://schemas.microsoft.com/office/powerpoint/2010/main" val="40405591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05D67F-29D6-944C-99AC-C00EA7DC2120}" type="slidenum">
              <a:rPr lang="en-US"/>
              <a:pPr>
                <a:defRPr/>
              </a:pPr>
              <a:t>‹#›</a:t>
            </a:fld>
            <a:endParaRPr lang="en-US"/>
          </a:p>
        </p:txBody>
      </p:sp>
    </p:spTree>
    <p:extLst>
      <p:ext uri="{BB962C8B-B14F-4D97-AF65-F5344CB8AC3E}">
        <p14:creationId xmlns:p14="http://schemas.microsoft.com/office/powerpoint/2010/main" val="9961289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285D5B2-665D-834B-8B45-380B2F9F381A}" type="slidenum">
              <a:rPr lang="en-US"/>
              <a:pPr>
                <a:defRPr/>
              </a:pPr>
              <a:t>‹#›</a:t>
            </a:fld>
            <a:endParaRPr lang="en-US"/>
          </a:p>
        </p:txBody>
      </p:sp>
    </p:spTree>
    <p:extLst>
      <p:ext uri="{BB962C8B-B14F-4D97-AF65-F5344CB8AC3E}">
        <p14:creationId xmlns:p14="http://schemas.microsoft.com/office/powerpoint/2010/main" val="42058160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1DE7849B-4B21-D54C-9AF1-8B3206B5050A}" type="slidenum">
              <a:rPr lang="en-US"/>
              <a:pPr>
                <a:defRPr/>
              </a:pPr>
              <a:t>‹#›</a:t>
            </a:fld>
            <a:endParaRPr lang="en-US"/>
          </a:p>
        </p:txBody>
      </p:sp>
    </p:spTree>
    <p:extLst>
      <p:ext uri="{BB962C8B-B14F-4D97-AF65-F5344CB8AC3E}">
        <p14:creationId xmlns:p14="http://schemas.microsoft.com/office/powerpoint/2010/main" val="25559117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3B65BAC-95EA-C94A-9426-7CD4B5BBFE2B}" type="slidenum">
              <a:rPr lang="en-US"/>
              <a:pPr>
                <a:defRPr/>
              </a:pPr>
              <a:t>‹#›</a:t>
            </a:fld>
            <a:endParaRPr lang="en-US"/>
          </a:p>
        </p:txBody>
      </p:sp>
    </p:spTree>
    <p:extLst>
      <p:ext uri="{BB962C8B-B14F-4D97-AF65-F5344CB8AC3E}">
        <p14:creationId xmlns:p14="http://schemas.microsoft.com/office/powerpoint/2010/main" val="88003420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423C2272-E4FA-3340-9826-CB82E55E1560}" type="slidenum">
              <a:rPr lang="en-US"/>
              <a:pPr>
                <a:defRPr/>
              </a:pPr>
              <a:t>‹#›</a:t>
            </a:fld>
            <a:endParaRPr lang="en-US"/>
          </a:p>
        </p:txBody>
      </p:sp>
    </p:spTree>
    <p:extLst>
      <p:ext uri="{BB962C8B-B14F-4D97-AF65-F5344CB8AC3E}">
        <p14:creationId xmlns:p14="http://schemas.microsoft.com/office/powerpoint/2010/main" val="39894690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79838EF5-A717-DB45-8272-7370A6A125BF}" type="slidenum">
              <a:rPr lang="en-US"/>
              <a:pPr>
                <a:defRPr/>
              </a:pPr>
              <a:t>‹#›</a:t>
            </a:fld>
            <a:endParaRPr lang="en-US"/>
          </a:p>
        </p:txBody>
      </p:sp>
    </p:spTree>
    <p:extLst>
      <p:ext uri="{BB962C8B-B14F-4D97-AF65-F5344CB8AC3E}">
        <p14:creationId xmlns:p14="http://schemas.microsoft.com/office/powerpoint/2010/main" val="28063388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5AF0535-9133-1D47-ABCA-EAA5883C974E}" type="slidenum">
              <a:rPr lang="en-US"/>
              <a:pPr>
                <a:defRPr/>
              </a:pPr>
              <a:t>‹#›</a:t>
            </a:fld>
            <a:endParaRPr lang="en-US"/>
          </a:p>
        </p:txBody>
      </p:sp>
    </p:spTree>
    <p:extLst>
      <p:ext uri="{BB962C8B-B14F-4D97-AF65-F5344CB8AC3E}">
        <p14:creationId xmlns:p14="http://schemas.microsoft.com/office/powerpoint/2010/main" val="386357844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7DB90F9-0863-7D41-A425-497617BEECEB}" type="slidenum">
              <a:rPr lang="en-US"/>
              <a:pPr>
                <a:defRPr/>
              </a:pPr>
              <a:t>‹#›</a:t>
            </a:fld>
            <a:endParaRPr lang="en-US"/>
          </a:p>
        </p:txBody>
      </p:sp>
    </p:spTree>
    <p:extLst>
      <p:ext uri="{BB962C8B-B14F-4D97-AF65-F5344CB8AC3E}">
        <p14:creationId xmlns:p14="http://schemas.microsoft.com/office/powerpoint/2010/main" val="18507358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5C802F6-77BA-A544-B795-48743C94144D}" type="slidenum">
              <a:rPr lang="en-US"/>
              <a:pPr>
                <a:defRPr/>
              </a:pPr>
              <a:t>‹#›</a:t>
            </a:fld>
            <a:endParaRPr lang="en-US"/>
          </a:p>
        </p:txBody>
      </p:sp>
    </p:spTree>
    <p:extLst>
      <p:ext uri="{BB962C8B-B14F-4D97-AF65-F5344CB8AC3E}">
        <p14:creationId xmlns:p14="http://schemas.microsoft.com/office/powerpoint/2010/main" val="30179815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115F27B7-F7D8-554F-8CEF-D31F0005C0A2}" type="slidenum">
              <a:rPr lang="en-US"/>
              <a:pPr>
                <a:defRPr/>
              </a:pPr>
              <a:t>‹#›</a:t>
            </a:fld>
            <a:endParaRPr lang="en-US"/>
          </a:p>
        </p:txBody>
      </p:sp>
    </p:spTree>
    <p:extLst>
      <p:ext uri="{BB962C8B-B14F-4D97-AF65-F5344CB8AC3E}">
        <p14:creationId xmlns:p14="http://schemas.microsoft.com/office/powerpoint/2010/main" val="33200341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C063B3-F47D-EA42-873E-42F6A9D48069}" type="slidenum">
              <a:rPr lang="en-US"/>
              <a:pPr>
                <a:defRPr/>
              </a:pPr>
              <a:t>‹#›</a:t>
            </a:fld>
            <a:endParaRPr lang="en-US"/>
          </a:p>
        </p:txBody>
      </p:sp>
    </p:spTree>
    <p:extLst>
      <p:ext uri="{BB962C8B-B14F-4D97-AF65-F5344CB8AC3E}">
        <p14:creationId xmlns:p14="http://schemas.microsoft.com/office/powerpoint/2010/main" val="9847910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62A4D37-6D7E-D44E-9103-D611F0ED5498}" type="slidenum">
              <a:rPr lang="en-US"/>
              <a:pPr>
                <a:defRPr/>
              </a:pPr>
              <a:t>‹#›</a:t>
            </a:fld>
            <a:endParaRPr lang="en-US"/>
          </a:p>
        </p:txBody>
      </p:sp>
    </p:spTree>
    <p:extLst>
      <p:ext uri="{BB962C8B-B14F-4D97-AF65-F5344CB8AC3E}">
        <p14:creationId xmlns:p14="http://schemas.microsoft.com/office/powerpoint/2010/main" val="17775951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4F8A4805-485B-E249-B2B3-E2024527E6A8}" type="slidenum">
              <a:rPr lang="en-US"/>
              <a:pPr>
                <a:defRPr/>
              </a:pPr>
              <a:t>‹#›</a:t>
            </a:fld>
            <a:endParaRPr lang="en-US"/>
          </a:p>
        </p:txBody>
      </p:sp>
    </p:spTree>
    <p:extLst>
      <p:ext uri="{BB962C8B-B14F-4D97-AF65-F5344CB8AC3E}">
        <p14:creationId xmlns:p14="http://schemas.microsoft.com/office/powerpoint/2010/main" val="386344523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DCB11EF-7A50-C44D-AD6D-D5774FE7AF37}" type="slidenum">
              <a:rPr lang="en-US"/>
              <a:pPr>
                <a:defRPr/>
              </a:pPr>
              <a:t>‹#›</a:t>
            </a:fld>
            <a:endParaRPr lang="en-US"/>
          </a:p>
        </p:txBody>
      </p:sp>
    </p:spTree>
    <p:extLst>
      <p:ext uri="{BB962C8B-B14F-4D97-AF65-F5344CB8AC3E}">
        <p14:creationId xmlns:p14="http://schemas.microsoft.com/office/powerpoint/2010/main" val="18527496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BDF6545-186C-A442-A08E-6136B74609F0}" type="slidenum">
              <a:rPr lang="en-US"/>
              <a:pPr>
                <a:defRPr/>
              </a:pPr>
              <a:t>‹#›</a:t>
            </a:fld>
            <a:endParaRPr lang="en-US"/>
          </a:p>
        </p:txBody>
      </p:sp>
    </p:spTree>
    <p:extLst>
      <p:ext uri="{BB962C8B-B14F-4D97-AF65-F5344CB8AC3E}">
        <p14:creationId xmlns:p14="http://schemas.microsoft.com/office/powerpoint/2010/main" val="4080873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913880B-FDAF-DD4F-9C19-D936A5A61B35}" type="slidenum">
              <a:rPr lang="en-US"/>
              <a:pPr>
                <a:defRPr/>
              </a:pPr>
              <a:t>‹#›</a:t>
            </a:fld>
            <a:endParaRPr lang="en-US"/>
          </a:p>
        </p:txBody>
      </p:sp>
    </p:spTree>
    <p:extLst>
      <p:ext uri="{BB962C8B-B14F-4D97-AF65-F5344CB8AC3E}">
        <p14:creationId xmlns:p14="http://schemas.microsoft.com/office/powerpoint/2010/main" val="19373443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D1A7FFB-A845-B44D-A286-360B09EEF58B}" type="slidenum">
              <a:rPr lang="en-US"/>
              <a:pPr>
                <a:defRPr/>
              </a:pPr>
              <a:t>‹#›</a:t>
            </a:fld>
            <a:endParaRPr lang="en-US"/>
          </a:p>
        </p:txBody>
      </p:sp>
    </p:spTree>
    <p:extLst>
      <p:ext uri="{BB962C8B-B14F-4D97-AF65-F5344CB8AC3E}">
        <p14:creationId xmlns:p14="http://schemas.microsoft.com/office/powerpoint/2010/main" val="287999500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CA79EAF-C55B-7842-8E51-7158B23DD353}" type="slidenum">
              <a:rPr lang="en-US"/>
              <a:pPr>
                <a:defRPr/>
              </a:pPr>
              <a:t>‹#›</a:t>
            </a:fld>
            <a:endParaRPr lang="en-US"/>
          </a:p>
        </p:txBody>
      </p:sp>
    </p:spTree>
    <p:extLst>
      <p:ext uri="{BB962C8B-B14F-4D97-AF65-F5344CB8AC3E}">
        <p14:creationId xmlns:p14="http://schemas.microsoft.com/office/powerpoint/2010/main" val="227124022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8AE0AD5-47E4-BD49-8AF8-E39AF75FAFAE}" type="slidenum">
              <a:rPr lang="en-US"/>
              <a:pPr>
                <a:defRPr/>
              </a:pPr>
              <a:t>‹#›</a:t>
            </a:fld>
            <a:endParaRPr lang="en-US"/>
          </a:p>
        </p:txBody>
      </p:sp>
    </p:spTree>
    <p:extLst>
      <p:ext uri="{BB962C8B-B14F-4D97-AF65-F5344CB8AC3E}">
        <p14:creationId xmlns:p14="http://schemas.microsoft.com/office/powerpoint/2010/main" val="3881575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FC8EAD8-3FFE-ED4A-8ADF-12E495E90F73}" type="slidenum">
              <a:rPr lang="en-US"/>
              <a:pPr>
                <a:defRPr/>
              </a:pPr>
              <a:t>‹#›</a:t>
            </a:fld>
            <a:endParaRPr lang="en-US"/>
          </a:p>
        </p:txBody>
      </p:sp>
    </p:spTree>
    <p:extLst>
      <p:ext uri="{BB962C8B-B14F-4D97-AF65-F5344CB8AC3E}">
        <p14:creationId xmlns:p14="http://schemas.microsoft.com/office/powerpoint/2010/main" val="109545484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3BF56D8-C456-C940-BC3C-363AA7063F20}" type="slidenum">
              <a:rPr lang="en-US"/>
              <a:pPr>
                <a:defRPr/>
              </a:pPr>
              <a:t>‹#›</a:t>
            </a:fld>
            <a:endParaRPr lang="en-US"/>
          </a:p>
        </p:txBody>
      </p:sp>
    </p:spTree>
    <p:extLst>
      <p:ext uri="{BB962C8B-B14F-4D97-AF65-F5344CB8AC3E}">
        <p14:creationId xmlns:p14="http://schemas.microsoft.com/office/powerpoint/2010/main" val="285404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E7EC2C-6CF8-1B4A-BEB8-1955707ABEDD}" type="slidenum">
              <a:rPr lang="en-US"/>
              <a:pPr>
                <a:defRPr/>
              </a:pPr>
              <a:t>‹#›</a:t>
            </a:fld>
            <a:endParaRPr lang="en-US"/>
          </a:p>
        </p:txBody>
      </p:sp>
    </p:spTree>
    <p:extLst>
      <p:ext uri="{BB962C8B-B14F-4D97-AF65-F5344CB8AC3E}">
        <p14:creationId xmlns:p14="http://schemas.microsoft.com/office/powerpoint/2010/main" val="31042100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a:lvl1pPr>
          </a:lstStyle>
          <a:p>
            <a:r>
              <a:rPr lang="en-US"/>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a:xfrm>
            <a:off x="6934200" y="6248400"/>
            <a:ext cx="1905000" cy="457200"/>
          </a:xfrm>
        </p:spPr>
        <p:txBody>
          <a:bodyPr/>
          <a:lstStyle>
            <a:lvl1pPr>
              <a:defRPr/>
            </a:lvl1pPr>
          </a:lstStyle>
          <a:p>
            <a:pPr>
              <a:defRPr/>
            </a:pPr>
            <a:fld id="{572F3A46-0821-0F47-BC2C-6694E41C2028}" type="slidenum">
              <a:rPr lang="en-US"/>
              <a:pPr>
                <a:defRPr/>
              </a:pPr>
              <a:t>‹#›</a:t>
            </a:fld>
            <a:endParaRPr lang="en-US"/>
          </a:p>
        </p:txBody>
      </p:sp>
    </p:spTree>
    <p:extLst>
      <p:ext uri="{BB962C8B-B14F-4D97-AF65-F5344CB8AC3E}">
        <p14:creationId xmlns:p14="http://schemas.microsoft.com/office/powerpoint/2010/main" val="4139170734"/>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3227E552-0C97-2C48-BCA9-205C2AF46A52}" type="slidenum">
              <a:rPr lang="en-US"/>
              <a:pPr>
                <a:defRPr/>
              </a:pPr>
              <a:t>‹#›</a:t>
            </a:fld>
            <a:endParaRPr lang="en-US"/>
          </a:p>
        </p:txBody>
      </p:sp>
    </p:spTree>
    <p:extLst>
      <p:ext uri="{BB962C8B-B14F-4D97-AF65-F5344CB8AC3E}">
        <p14:creationId xmlns:p14="http://schemas.microsoft.com/office/powerpoint/2010/main" val="159274523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4AD43375-28E5-FD47-AB88-FC7AA516821E}" type="slidenum">
              <a:rPr lang="en-US"/>
              <a:pPr>
                <a:defRPr/>
              </a:pPr>
              <a:t>‹#›</a:t>
            </a:fld>
            <a:endParaRPr lang="en-US"/>
          </a:p>
        </p:txBody>
      </p:sp>
    </p:spTree>
    <p:extLst>
      <p:ext uri="{BB962C8B-B14F-4D97-AF65-F5344CB8AC3E}">
        <p14:creationId xmlns:p14="http://schemas.microsoft.com/office/powerpoint/2010/main" val="1390492073"/>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667000"/>
            <a:ext cx="34290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B1356484-D6D8-AD4C-9C0E-C338B041B0FE}" type="slidenum">
              <a:rPr lang="en-US"/>
              <a:pPr>
                <a:defRPr/>
              </a:pPr>
              <a:t>‹#›</a:t>
            </a:fld>
            <a:endParaRPr lang="en-US"/>
          </a:p>
        </p:txBody>
      </p:sp>
    </p:spTree>
    <p:extLst>
      <p:ext uri="{BB962C8B-B14F-4D97-AF65-F5344CB8AC3E}">
        <p14:creationId xmlns:p14="http://schemas.microsoft.com/office/powerpoint/2010/main" val="157722592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defRPr/>
            </a:lvl1pPr>
          </a:lstStyle>
          <a:p>
            <a:pPr>
              <a:defRPr/>
            </a:pPr>
            <a:endParaRPr lang="en-US"/>
          </a:p>
        </p:txBody>
      </p:sp>
      <p:sp>
        <p:nvSpPr>
          <p:cNvPr id="8" name="Rectangle 1029"/>
          <p:cNvSpPr>
            <a:spLocks noGrp="1" noChangeArrowheads="1"/>
          </p:cNvSpPr>
          <p:nvPr>
            <p:ph type="ftr" sz="quarter" idx="11"/>
          </p:nvPr>
        </p:nvSpPr>
        <p:spPr/>
        <p:txBody>
          <a:bodyPr/>
          <a:lstStyle>
            <a:lvl1pPr algn="l">
              <a:defRPr/>
            </a:lvl1pPr>
          </a:lstStyle>
          <a:p>
            <a:pPr>
              <a:defRPr/>
            </a:pPr>
            <a:endParaRPr lang="en-US"/>
          </a:p>
        </p:txBody>
      </p:sp>
      <p:sp>
        <p:nvSpPr>
          <p:cNvPr id="9" name="Rectangle 1030"/>
          <p:cNvSpPr>
            <a:spLocks noGrp="1" noChangeArrowheads="1"/>
          </p:cNvSpPr>
          <p:nvPr>
            <p:ph type="sldNum" sz="quarter" idx="12"/>
          </p:nvPr>
        </p:nvSpPr>
        <p:spPr/>
        <p:txBody>
          <a:bodyPr/>
          <a:lstStyle>
            <a:lvl1pPr>
              <a:defRPr/>
            </a:lvl1pPr>
          </a:lstStyle>
          <a:p>
            <a:pPr>
              <a:defRPr/>
            </a:pPr>
            <a:fld id="{8525BA08-4325-2A49-8F17-CB36CFEC8B1C}" type="slidenum">
              <a:rPr lang="en-US"/>
              <a:pPr>
                <a:defRPr/>
              </a:pPr>
              <a:t>‹#›</a:t>
            </a:fld>
            <a:endParaRPr lang="en-US"/>
          </a:p>
        </p:txBody>
      </p:sp>
    </p:spTree>
    <p:extLst>
      <p:ext uri="{BB962C8B-B14F-4D97-AF65-F5344CB8AC3E}">
        <p14:creationId xmlns:p14="http://schemas.microsoft.com/office/powerpoint/2010/main" val="388827065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defRPr/>
            </a:lvl1pPr>
          </a:lstStyle>
          <a:p>
            <a:pPr>
              <a:defRPr/>
            </a:pPr>
            <a:endParaRPr lang="en-US"/>
          </a:p>
        </p:txBody>
      </p:sp>
      <p:sp>
        <p:nvSpPr>
          <p:cNvPr id="4" name="Rectangle 1029"/>
          <p:cNvSpPr>
            <a:spLocks noGrp="1" noChangeArrowheads="1"/>
          </p:cNvSpPr>
          <p:nvPr>
            <p:ph type="ftr" sz="quarter" idx="11"/>
          </p:nvPr>
        </p:nvSpPr>
        <p:spPr/>
        <p:txBody>
          <a:bodyPr/>
          <a:lstStyle>
            <a:lvl1pPr algn="l">
              <a:defRPr/>
            </a:lvl1pPr>
          </a:lstStyle>
          <a:p>
            <a:pPr>
              <a:defRPr/>
            </a:pPr>
            <a:endParaRPr lang="en-US"/>
          </a:p>
        </p:txBody>
      </p:sp>
      <p:sp>
        <p:nvSpPr>
          <p:cNvPr id="5" name="Rectangle 1030"/>
          <p:cNvSpPr>
            <a:spLocks noGrp="1" noChangeArrowheads="1"/>
          </p:cNvSpPr>
          <p:nvPr>
            <p:ph type="sldNum" sz="quarter" idx="12"/>
          </p:nvPr>
        </p:nvSpPr>
        <p:spPr/>
        <p:txBody>
          <a:bodyPr/>
          <a:lstStyle>
            <a:lvl1pPr>
              <a:defRPr/>
            </a:lvl1pPr>
          </a:lstStyle>
          <a:p>
            <a:pPr>
              <a:defRPr/>
            </a:pPr>
            <a:fld id="{E47E3018-3F42-414E-9577-851D4BC46275}" type="slidenum">
              <a:rPr lang="en-US"/>
              <a:pPr>
                <a:defRPr/>
              </a:pPr>
              <a:t>‹#›</a:t>
            </a:fld>
            <a:endParaRPr lang="en-US"/>
          </a:p>
        </p:txBody>
      </p:sp>
    </p:spTree>
    <p:extLst>
      <p:ext uri="{BB962C8B-B14F-4D97-AF65-F5344CB8AC3E}">
        <p14:creationId xmlns:p14="http://schemas.microsoft.com/office/powerpoint/2010/main" val="158555357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vl1pPr>
          </a:lstStyle>
          <a:p>
            <a:pPr>
              <a:defRPr/>
            </a:pPr>
            <a:endParaRPr lang="en-US"/>
          </a:p>
        </p:txBody>
      </p:sp>
      <p:sp>
        <p:nvSpPr>
          <p:cNvPr id="3" name="Rectangle 1029"/>
          <p:cNvSpPr>
            <a:spLocks noGrp="1" noChangeArrowheads="1"/>
          </p:cNvSpPr>
          <p:nvPr>
            <p:ph type="ftr" sz="quarter" idx="11"/>
          </p:nvPr>
        </p:nvSpPr>
        <p:spPr/>
        <p:txBody>
          <a:bodyPr/>
          <a:lstStyle>
            <a:lvl1pPr algn="l">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vl1pPr>
          </a:lstStyle>
          <a:p>
            <a:pPr>
              <a:defRPr/>
            </a:pPr>
            <a:fld id="{D6604D93-8A0D-824E-9490-B24562CDB1E1}" type="slidenum">
              <a:rPr lang="en-US"/>
              <a:pPr>
                <a:defRPr/>
              </a:pPr>
              <a:t>‹#›</a:t>
            </a:fld>
            <a:endParaRPr lang="en-US"/>
          </a:p>
        </p:txBody>
      </p:sp>
    </p:spTree>
    <p:extLst>
      <p:ext uri="{BB962C8B-B14F-4D97-AF65-F5344CB8AC3E}">
        <p14:creationId xmlns:p14="http://schemas.microsoft.com/office/powerpoint/2010/main" val="383086568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0246AC23-37FE-EA4B-B83D-8985F7056407}" type="slidenum">
              <a:rPr lang="en-US"/>
              <a:pPr>
                <a:defRPr/>
              </a:pPr>
              <a:t>‹#›</a:t>
            </a:fld>
            <a:endParaRPr lang="en-US"/>
          </a:p>
        </p:txBody>
      </p:sp>
    </p:spTree>
    <p:extLst>
      <p:ext uri="{BB962C8B-B14F-4D97-AF65-F5344CB8AC3E}">
        <p14:creationId xmlns:p14="http://schemas.microsoft.com/office/powerpoint/2010/main" val="4072502466"/>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defRPr/>
            </a:lvl1pPr>
          </a:lstStyle>
          <a:p>
            <a:pPr>
              <a:defRPr/>
            </a:pPr>
            <a:endParaRPr lang="en-US"/>
          </a:p>
        </p:txBody>
      </p:sp>
      <p:sp>
        <p:nvSpPr>
          <p:cNvPr id="6" name="Rectangle 1029"/>
          <p:cNvSpPr>
            <a:spLocks noGrp="1" noChangeArrowheads="1"/>
          </p:cNvSpPr>
          <p:nvPr>
            <p:ph type="ftr" sz="quarter" idx="11"/>
          </p:nvPr>
        </p:nvSpPr>
        <p:spPr/>
        <p:txBody>
          <a:bodyPr/>
          <a:lstStyle>
            <a:lvl1pPr algn="l">
              <a:defRPr/>
            </a:lvl1pPr>
          </a:lstStyle>
          <a:p>
            <a:pPr>
              <a:defRPr/>
            </a:pPr>
            <a:endParaRPr lang="en-US"/>
          </a:p>
        </p:txBody>
      </p:sp>
      <p:sp>
        <p:nvSpPr>
          <p:cNvPr id="7" name="Rectangle 1030"/>
          <p:cNvSpPr>
            <a:spLocks noGrp="1" noChangeArrowheads="1"/>
          </p:cNvSpPr>
          <p:nvPr>
            <p:ph type="sldNum" sz="quarter" idx="12"/>
          </p:nvPr>
        </p:nvSpPr>
        <p:spPr/>
        <p:txBody>
          <a:bodyPr/>
          <a:lstStyle>
            <a:lvl1pPr>
              <a:defRPr/>
            </a:lvl1pPr>
          </a:lstStyle>
          <a:p>
            <a:pPr>
              <a:defRPr/>
            </a:pPr>
            <a:fld id="{C30551B5-1B83-DC4F-A4F2-A766472CC1D6}" type="slidenum">
              <a:rPr lang="en-US"/>
              <a:pPr>
                <a:defRPr/>
              </a:pPr>
              <a:t>‹#›</a:t>
            </a:fld>
            <a:endParaRPr lang="en-US"/>
          </a:p>
        </p:txBody>
      </p:sp>
    </p:spTree>
    <p:extLst>
      <p:ext uri="{BB962C8B-B14F-4D97-AF65-F5344CB8AC3E}">
        <p14:creationId xmlns:p14="http://schemas.microsoft.com/office/powerpoint/2010/main" val="1957536264"/>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DE05CC64-E897-7842-AD9F-BC6A527E0544}" type="slidenum">
              <a:rPr lang="en-US"/>
              <a:pPr>
                <a:defRPr/>
              </a:pPr>
              <a:t>‹#›</a:t>
            </a:fld>
            <a:endParaRPr lang="en-US"/>
          </a:p>
        </p:txBody>
      </p:sp>
    </p:spTree>
    <p:extLst>
      <p:ext uri="{BB962C8B-B14F-4D97-AF65-F5344CB8AC3E}">
        <p14:creationId xmlns:p14="http://schemas.microsoft.com/office/powerpoint/2010/main" val="18186276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097C4D-3BB3-404F-8062-F21903AEFB35}" type="slidenum">
              <a:rPr lang="en-US"/>
              <a:pPr>
                <a:defRPr/>
              </a:pPr>
              <a:t>‹#›</a:t>
            </a:fld>
            <a:endParaRPr lang="en-US"/>
          </a:p>
        </p:txBody>
      </p:sp>
    </p:spTree>
    <p:extLst>
      <p:ext uri="{BB962C8B-B14F-4D97-AF65-F5344CB8AC3E}">
        <p14:creationId xmlns:p14="http://schemas.microsoft.com/office/powerpoint/2010/main" val="2103206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9DB8E6-567F-7A4A-95BC-9B37A901C5F1}" type="slidenum">
              <a:rPr lang="en-US"/>
              <a:pPr>
                <a:defRPr/>
              </a:pPr>
              <a:t>‹#›</a:t>
            </a:fld>
            <a:endParaRPr lang="en-US"/>
          </a:p>
        </p:txBody>
      </p:sp>
    </p:spTree>
    <p:extLst>
      <p:ext uri="{BB962C8B-B14F-4D97-AF65-F5344CB8AC3E}">
        <p14:creationId xmlns:p14="http://schemas.microsoft.com/office/powerpoint/2010/main" val="42513695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defRPr/>
            </a:lvl1pPr>
          </a:lstStyle>
          <a:p>
            <a:pPr>
              <a:defRPr/>
            </a:pPr>
            <a:endParaRPr lang="en-US"/>
          </a:p>
        </p:txBody>
      </p:sp>
      <p:sp>
        <p:nvSpPr>
          <p:cNvPr id="5" name="Rectangle 1029"/>
          <p:cNvSpPr>
            <a:spLocks noGrp="1" noChangeArrowheads="1"/>
          </p:cNvSpPr>
          <p:nvPr>
            <p:ph type="ftr" sz="quarter" idx="11"/>
          </p:nvPr>
        </p:nvSpPr>
        <p:spPr/>
        <p:txBody>
          <a:bodyPr/>
          <a:lstStyle>
            <a:lvl1pPr algn="l">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523E45B4-9DA5-C747-9576-7158D3EDE56C}" type="slidenum">
              <a:rPr lang="en-US"/>
              <a:pPr>
                <a:defRPr/>
              </a:pPr>
              <a:t>‹#›</a:t>
            </a:fld>
            <a:endParaRPr lang="en-US"/>
          </a:p>
        </p:txBody>
      </p:sp>
    </p:spTree>
    <p:extLst>
      <p:ext uri="{BB962C8B-B14F-4D97-AF65-F5344CB8AC3E}">
        <p14:creationId xmlns:p14="http://schemas.microsoft.com/office/powerpoint/2010/main" val="2068240672"/>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83E7972-2268-184B-8DEF-0E1AA723E59A}" type="slidenum">
              <a:rPr lang="en-US"/>
              <a:pPr>
                <a:defRPr/>
              </a:pPr>
              <a:t>‹#›</a:t>
            </a:fld>
            <a:endParaRPr lang="en-US"/>
          </a:p>
        </p:txBody>
      </p:sp>
    </p:spTree>
    <p:extLst>
      <p:ext uri="{BB962C8B-B14F-4D97-AF65-F5344CB8AC3E}">
        <p14:creationId xmlns:p14="http://schemas.microsoft.com/office/powerpoint/2010/main" val="109233542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86B7F73-E8D0-9B49-B323-85D1F50450D7}" type="slidenum">
              <a:rPr lang="en-US"/>
              <a:pPr>
                <a:defRPr/>
              </a:pPr>
              <a:t>‹#›</a:t>
            </a:fld>
            <a:endParaRPr lang="en-US"/>
          </a:p>
        </p:txBody>
      </p:sp>
    </p:spTree>
    <p:extLst>
      <p:ext uri="{BB962C8B-B14F-4D97-AF65-F5344CB8AC3E}">
        <p14:creationId xmlns:p14="http://schemas.microsoft.com/office/powerpoint/2010/main" val="3913582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7F84453-A41C-1A40-A02B-6997E0E77919}" type="slidenum">
              <a:rPr lang="en-US"/>
              <a:pPr>
                <a:defRPr/>
              </a:pPr>
              <a:t>‹#›</a:t>
            </a:fld>
            <a:endParaRPr lang="en-US"/>
          </a:p>
        </p:txBody>
      </p:sp>
    </p:spTree>
    <p:extLst>
      <p:ext uri="{BB962C8B-B14F-4D97-AF65-F5344CB8AC3E}">
        <p14:creationId xmlns:p14="http://schemas.microsoft.com/office/powerpoint/2010/main" val="26364116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88FEBE5E-1AF4-9448-A0D0-1DAADDBDB51F}" type="slidenum">
              <a:rPr lang="en-US"/>
              <a:pPr>
                <a:defRPr/>
              </a:pPr>
              <a:t>‹#›</a:t>
            </a:fld>
            <a:endParaRPr lang="en-US"/>
          </a:p>
        </p:txBody>
      </p:sp>
    </p:spTree>
    <p:extLst>
      <p:ext uri="{BB962C8B-B14F-4D97-AF65-F5344CB8AC3E}">
        <p14:creationId xmlns:p14="http://schemas.microsoft.com/office/powerpoint/2010/main" val="7288725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50719DA0-7291-2643-9D9D-DEABA4C2C1A0}" type="slidenum">
              <a:rPr lang="en-US"/>
              <a:pPr>
                <a:defRPr/>
              </a:pPr>
              <a:t>‹#›</a:t>
            </a:fld>
            <a:endParaRPr lang="en-US"/>
          </a:p>
        </p:txBody>
      </p:sp>
    </p:spTree>
    <p:extLst>
      <p:ext uri="{BB962C8B-B14F-4D97-AF65-F5344CB8AC3E}">
        <p14:creationId xmlns:p14="http://schemas.microsoft.com/office/powerpoint/2010/main" val="39884957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AF86E74D-9C59-6841-8316-0C9C1C8241B3}" type="slidenum">
              <a:rPr lang="en-US"/>
              <a:pPr>
                <a:defRPr/>
              </a:pPr>
              <a:t>‹#›</a:t>
            </a:fld>
            <a:endParaRPr lang="en-US"/>
          </a:p>
        </p:txBody>
      </p:sp>
    </p:spTree>
    <p:extLst>
      <p:ext uri="{BB962C8B-B14F-4D97-AF65-F5344CB8AC3E}">
        <p14:creationId xmlns:p14="http://schemas.microsoft.com/office/powerpoint/2010/main" val="12270825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35ADC0F5-76FA-9147-B341-F7B5529F12A5}" type="slidenum">
              <a:rPr lang="en-US"/>
              <a:pPr>
                <a:defRPr/>
              </a:pPr>
              <a:t>‹#›</a:t>
            </a:fld>
            <a:endParaRPr lang="en-US"/>
          </a:p>
        </p:txBody>
      </p:sp>
    </p:spTree>
    <p:extLst>
      <p:ext uri="{BB962C8B-B14F-4D97-AF65-F5344CB8AC3E}">
        <p14:creationId xmlns:p14="http://schemas.microsoft.com/office/powerpoint/2010/main" val="35774691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2AC01C11-AF11-DA45-83E8-6D6EDE361A73}" type="slidenum">
              <a:rPr lang="en-US"/>
              <a:pPr>
                <a:defRPr/>
              </a:pPr>
              <a:t>‹#›</a:t>
            </a:fld>
            <a:endParaRPr lang="en-US"/>
          </a:p>
        </p:txBody>
      </p:sp>
    </p:spTree>
    <p:extLst>
      <p:ext uri="{BB962C8B-B14F-4D97-AF65-F5344CB8AC3E}">
        <p14:creationId xmlns:p14="http://schemas.microsoft.com/office/powerpoint/2010/main" val="82610197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A5380F9-1CFF-8347-9990-CE4E1ADD7E2E}" type="slidenum">
              <a:rPr lang="en-US"/>
              <a:pPr>
                <a:defRPr/>
              </a:pPr>
              <a:t>‹#›</a:t>
            </a:fld>
            <a:endParaRPr lang="en-US"/>
          </a:p>
        </p:txBody>
      </p:sp>
    </p:spTree>
    <p:extLst>
      <p:ext uri="{BB962C8B-B14F-4D97-AF65-F5344CB8AC3E}">
        <p14:creationId xmlns:p14="http://schemas.microsoft.com/office/powerpoint/2010/main" val="2702262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C98605-CE02-E643-B6BD-46FB262F0C55}" type="slidenum">
              <a:rPr lang="en-US"/>
              <a:pPr>
                <a:defRPr/>
              </a:pPr>
              <a:t>‹#›</a:t>
            </a:fld>
            <a:endParaRPr lang="en-US"/>
          </a:p>
        </p:txBody>
      </p:sp>
    </p:spTree>
    <p:extLst>
      <p:ext uri="{BB962C8B-B14F-4D97-AF65-F5344CB8AC3E}">
        <p14:creationId xmlns:p14="http://schemas.microsoft.com/office/powerpoint/2010/main" val="41557852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D44E6C9-6A6C-DB4B-AC2E-008900415069}" type="slidenum">
              <a:rPr lang="en-US"/>
              <a:pPr>
                <a:defRPr/>
              </a:pPr>
              <a:t>‹#›</a:t>
            </a:fld>
            <a:endParaRPr lang="en-US"/>
          </a:p>
        </p:txBody>
      </p:sp>
    </p:spTree>
    <p:extLst>
      <p:ext uri="{BB962C8B-B14F-4D97-AF65-F5344CB8AC3E}">
        <p14:creationId xmlns:p14="http://schemas.microsoft.com/office/powerpoint/2010/main" val="22408519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A396AF2-6D44-D441-BBD3-248CCE9EE20F}" type="slidenum">
              <a:rPr lang="en-US"/>
              <a:pPr>
                <a:defRPr/>
              </a:pPr>
              <a:t>‹#›</a:t>
            </a:fld>
            <a:endParaRPr lang="en-US"/>
          </a:p>
        </p:txBody>
      </p:sp>
    </p:spTree>
    <p:extLst>
      <p:ext uri="{BB962C8B-B14F-4D97-AF65-F5344CB8AC3E}">
        <p14:creationId xmlns:p14="http://schemas.microsoft.com/office/powerpoint/2010/main" val="263481981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E1F9046-CBAE-124A-B79F-C36B9DCCDB0A}" type="slidenum">
              <a:rPr lang="en-US"/>
              <a:pPr>
                <a:defRPr/>
              </a:pPr>
              <a:t>‹#›</a:t>
            </a:fld>
            <a:endParaRPr lang="en-US"/>
          </a:p>
        </p:txBody>
      </p:sp>
    </p:spTree>
    <p:extLst>
      <p:ext uri="{BB962C8B-B14F-4D97-AF65-F5344CB8AC3E}">
        <p14:creationId xmlns:p14="http://schemas.microsoft.com/office/powerpoint/2010/main" val="3698072715"/>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45F50D96-D45D-274F-A71F-60BB264FDBF6}" type="slidenum">
              <a:rPr lang="en-US"/>
              <a:pPr>
                <a:defRPr/>
              </a:pPr>
              <a:t>‹#›</a:t>
            </a:fld>
            <a:endParaRPr lang="en-US"/>
          </a:p>
        </p:txBody>
      </p:sp>
    </p:spTree>
    <p:extLst>
      <p:ext uri="{BB962C8B-B14F-4D97-AF65-F5344CB8AC3E}">
        <p14:creationId xmlns:p14="http://schemas.microsoft.com/office/powerpoint/2010/main" val="418706433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4625942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76023548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08165146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11895124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9930269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36479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6F686F-83AB-1E44-B378-6E75F07C4CD5}" type="slidenum">
              <a:rPr lang="en-US"/>
              <a:pPr>
                <a:defRPr/>
              </a:pPr>
              <a:t>‹#›</a:t>
            </a:fld>
            <a:endParaRPr lang="en-US"/>
          </a:p>
        </p:txBody>
      </p:sp>
    </p:spTree>
    <p:extLst>
      <p:ext uri="{BB962C8B-B14F-4D97-AF65-F5344CB8AC3E}">
        <p14:creationId xmlns:p14="http://schemas.microsoft.com/office/powerpoint/2010/main" val="2981762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1237097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5713860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37035537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394224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5487673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9985142-D7A1-7540-B2E7-DE963484C2D0}" type="slidenum">
              <a:rPr lang="en-US"/>
              <a:pPr>
                <a:defRPr/>
              </a:pPr>
              <a:t>‹#›</a:t>
            </a:fld>
            <a:endParaRPr lang="en-US"/>
          </a:p>
        </p:txBody>
      </p:sp>
    </p:spTree>
    <p:extLst>
      <p:ext uri="{BB962C8B-B14F-4D97-AF65-F5344CB8AC3E}">
        <p14:creationId xmlns:p14="http://schemas.microsoft.com/office/powerpoint/2010/main" val="24972848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2DA9BF-996A-864C-9CEB-36E5FC590A93}" type="slidenum">
              <a:rPr lang="en-US"/>
              <a:pPr>
                <a:defRPr/>
              </a:pPr>
              <a:t>‹#›</a:t>
            </a:fld>
            <a:endParaRPr lang="en-US"/>
          </a:p>
        </p:txBody>
      </p:sp>
    </p:spTree>
    <p:extLst>
      <p:ext uri="{BB962C8B-B14F-4D97-AF65-F5344CB8AC3E}">
        <p14:creationId xmlns:p14="http://schemas.microsoft.com/office/powerpoint/2010/main" val="390507697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80A6EBE-77EC-4644-99CD-AE7DBAD4C345}" type="slidenum">
              <a:rPr lang="en-US"/>
              <a:pPr>
                <a:defRPr/>
              </a:pPr>
              <a:t>‹#›</a:t>
            </a:fld>
            <a:endParaRPr lang="en-US"/>
          </a:p>
        </p:txBody>
      </p:sp>
    </p:spTree>
    <p:extLst>
      <p:ext uri="{BB962C8B-B14F-4D97-AF65-F5344CB8AC3E}">
        <p14:creationId xmlns:p14="http://schemas.microsoft.com/office/powerpoint/2010/main" val="7934348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FF64F935-3D42-8D48-BFC2-70E2BF1F7EAF}" type="slidenum">
              <a:rPr lang="en-US"/>
              <a:pPr>
                <a:defRPr/>
              </a:pPr>
              <a:t>‹#›</a:t>
            </a:fld>
            <a:endParaRPr lang="en-US"/>
          </a:p>
        </p:txBody>
      </p:sp>
    </p:spTree>
    <p:extLst>
      <p:ext uri="{BB962C8B-B14F-4D97-AF65-F5344CB8AC3E}">
        <p14:creationId xmlns:p14="http://schemas.microsoft.com/office/powerpoint/2010/main" val="41518698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0E5AD52C-E487-9546-8828-B02BC4C91A6A}" type="slidenum">
              <a:rPr lang="en-US"/>
              <a:pPr>
                <a:defRPr/>
              </a:pPr>
              <a:t>‹#›</a:t>
            </a:fld>
            <a:endParaRPr lang="en-US"/>
          </a:p>
        </p:txBody>
      </p:sp>
    </p:spTree>
    <p:extLst>
      <p:ext uri="{BB962C8B-B14F-4D97-AF65-F5344CB8AC3E}">
        <p14:creationId xmlns:p14="http://schemas.microsoft.com/office/powerpoint/2010/main" val="3210135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835F97-924F-AD45-8BA8-314066AADC32}" type="slidenum">
              <a:rPr lang="en-US"/>
              <a:pPr>
                <a:defRPr/>
              </a:pPr>
              <a:t>‹#›</a:t>
            </a:fld>
            <a:endParaRPr lang="en-US"/>
          </a:p>
        </p:txBody>
      </p:sp>
    </p:spTree>
    <p:extLst>
      <p:ext uri="{BB962C8B-B14F-4D97-AF65-F5344CB8AC3E}">
        <p14:creationId xmlns:p14="http://schemas.microsoft.com/office/powerpoint/2010/main" val="143212562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C4DCE528-A709-1644-A973-46444AEF3502}" type="slidenum">
              <a:rPr lang="en-US"/>
              <a:pPr>
                <a:defRPr/>
              </a:pPr>
              <a:t>‹#›</a:t>
            </a:fld>
            <a:endParaRPr lang="en-US"/>
          </a:p>
        </p:txBody>
      </p:sp>
    </p:spTree>
    <p:extLst>
      <p:ext uri="{BB962C8B-B14F-4D97-AF65-F5344CB8AC3E}">
        <p14:creationId xmlns:p14="http://schemas.microsoft.com/office/powerpoint/2010/main" val="421938659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3C5B2B0A-4FFB-504D-B400-FEC11F036E1D}" type="slidenum">
              <a:rPr lang="en-US"/>
              <a:pPr>
                <a:defRPr/>
              </a:pPr>
              <a:t>‹#›</a:t>
            </a:fld>
            <a:endParaRPr lang="en-US"/>
          </a:p>
        </p:txBody>
      </p:sp>
    </p:spTree>
    <p:extLst>
      <p:ext uri="{BB962C8B-B14F-4D97-AF65-F5344CB8AC3E}">
        <p14:creationId xmlns:p14="http://schemas.microsoft.com/office/powerpoint/2010/main" val="20515865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A943EE7-6765-5E47-9D7D-DE1AF49BD342}" type="slidenum">
              <a:rPr lang="en-US"/>
              <a:pPr>
                <a:defRPr/>
              </a:pPr>
              <a:t>‹#›</a:t>
            </a:fld>
            <a:endParaRPr lang="en-US"/>
          </a:p>
        </p:txBody>
      </p:sp>
    </p:spTree>
    <p:extLst>
      <p:ext uri="{BB962C8B-B14F-4D97-AF65-F5344CB8AC3E}">
        <p14:creationId xmlns:p14="http://schemas.microsoft.com/office/powerpoint/2010/main" val="104900202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30D67284-8A1F-DE41-919A-4F04C4AE66E0}" type="slidenum">
              <a:rPr lang="en-US"/>
              <a:pPr>
                <a:defRPr/>
              </a:pPr>
              <a:t>‹#›</a:t>
            </a:fld>
            <a:endParaRPr lang="en-US"/>
          </a:p>
        </p:txBody>
      </p:sp>
    </p:spTree>
    <p:extLst>
      <p:ext uri="{BB962C8B-B14F-4D97-AF65-F5344CB8AC3E}">
        <p14:creationId xmlns:p14="http://schemas.microsoft.com/office/powerpoint/2010/main" val="352135372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73113D12-6D27-9A4A-8D0E-5CD22396E208}" type="slidenum">
              <a:rPr lang="en-US"/>
              <a:pPr>
                <a:defRPr/>
              </a:pPr>
              <a:t>‹#›</a:t>
            </a:fld>
            <a:endParaRPr lang="en-US"/>
          </a:p>
        </p:txBody>
      </p:sp>
    </p:spTree>
    <p:extLst>
      <p:ext uri="{BB962C8B-B14F-4D97-AF65-F5344CB8AC3E}">
        <p14:creationId xmlns:p14="http://schemas.microsoft.com/office/powerpoint/2010/main" val="233370232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69AED1C-7165-9444-BC10-3FE4A8ADB9BB}" type="slidenum">
              <a:rPr lang="en-US"/>
              <a:pPr>
                <a:defRPr/>
              </a:pPr>
              <a:t>‹#›</a:t>
            </a:fld>
            <a:endParaRPr lang="en-US"/>
          </a:p>
        </p:txBody>
      </p:sp>
    </p:spTree>
    <p:extLst>
      <p:ext uri="{BB962C8B-B14F-4D97-AF65-F5344CB8AC3E}">
        <p14:creationId xmlns:p14="http://schemas.microsoft.com/office/powerpoint/2010/main" val="14918856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027337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0005872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7649895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1342906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04E131-86C8-974D-B1B7-05400E1638CA}" type="slidenum">
              <a:rPr lang="en-US"/>
              <a:pPr>
                <a:defRPr/>
              </a:pPr>
              <a:t>‹#›</a:t>
            </a:fld>
            <a:endParaRPr lang="en-US"/>
          </a:p>
        </p:txBody>
      </p:sp>
    </p:spTree>
    <p:extLst>
      <p:ext uri="{BB962C8B-B14F-4D97-AF65-F5344CB8AC3E}">
        <p14:creationId xmlns:p14="http://schemas.microsoft.com/office/powerpoint/2010/main" val="101768607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16068526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943960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301706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41602849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6827452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485048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7410817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341946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546585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2069835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FEBE9295-75AE-B04A-AA1F-3E78BCD9E54B}" type="slidenum">
              <a:rPr lang="en-US"/>
              <a:pPr>
                <a:defRPr/>
              </a:pPr>
              <a:t>‹#›</a:t>
            </a:fld>
            <a:endParaRPr lang="en-US"/>
          </a:p>
        </p:txBody>
      </p:sp>
    </p:spTree>
    <p:extLst>
      <p:ext uri="{BB962C8B-B14F-4D97-AF65-F5344CB8AC3E}">
        <p14:creationId xmlns:p14="http://schemas.microsoft.com/office/powerpoint/2010/main" val="294182195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pPr>
                <a:defRPr/>
              </a:pPr>
              <a:t>‹#›</a:t>
            </a:fld>
            <a:endParaRPr lang="en-US"/>
          </a:p>
        </p:txBody>
      </p:sp>
    </p:spTree>
    <p:extLst>
      <p:ext uri="{BB962C8B-B14F-4D97-AF65-F5344CB8AC3E}">
        <p14:creationId xmlns:p14="http://schemas.microsoft.com/office/powerpoint/2010/main" val="222975849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pPr>
                <a:defRPr/>
              </a:pPr>
              <a:t>‹#›</a:t>
            </a:fld>
            <a:endParaRPr lang="en-US"/>
          </a:p>
        </p:txBody>
      </p:sp>
    </p:spTree>
    <p:extLst>
      <p:ext uri="{BB962C8B-B14F-4D97-AF65-F5344CB8AC3E}">
        <p14:creationId xmlns:p14="http://schemas.microsoft.com/office/powerpoint/2010/main" val="36144971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pPr>
                <a:defRPr/>
              </a:pPr>
              <a:t>‹#›</a:t>
            </a:fld>
            <a:endParaRPr lang="en-US"/>
          </a:p>
        </p:txBody>
      </p:sp>
    </p:spTree>
    <p:extLst>
      <p:ext uri="{BB962C8B-B14F-4D97-AF65-F5344CB8AC3E}">
        <p14:creationId xmlns:p14="http://schemas.microsoft.com/office/powerpoint/2010/main" val="5228746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pPr>
                <a:defRPr/>
              </a:pPr>
              <a:t>‹#›</a:t>
            </a:fld>
            <a:endParaRPr lang="en-US"/>
          </a:p>
        </p:txBody>
      </p:sp>
    </p:spTree>
    <p:extLst>
      <p:ext uri="{BB962C8B-B14F-4D97-AF65-F5344CB8AC3E}">
        <p14:creationId xmlns:p14="http://schemas.microsoft.com/office/powerpoint/2010/main" val="38931167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pPr>
                <a:defRPr/>
              </a:pPr>
              <a:t>‹#›</a:t>
            </a:fld>
            <a:endParaRPr lang="en-US"/>
          </a:p>
        </p:txBody>
      </p:sp>
    </p:spTree>
    <p:extLst>
      <p:ext uri="{BB962C8B-B14F-4D97-AF65-F5344CB8AC3E}">
        <p14:creationId xmlns:p14="http://schemas.microsoft.com/office/powerpoint/2010/main" val="360001382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pPr>
                <a:defRPr/>
              </a:pPr>
              <a:t>‹#›</a:t>
            </a:fld>
            <a:endParaRPr lang="en-US"/>
          </a:p>
        </p:txBody>
      </p:sp>
    </p:spTree>
    <p:extLst>
      <p:ext uri="{BB962C8B-B14F-4D97-AF65-F5344CB8AC3E}">
        <p14:creationId xmlns:p14="http://schemas.microsoft.com/office/powerpoint/2010/main" val="23942861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pPr>
                <a:defRPr/>
              </a:pPr>
              <a:t>‹#›</a:t>
            </a:fld>
            <a:endParaRPr lang="en-US"/>
          </a:p>
        </p:txBody>
      </p:sp>
    </p:spTree>
    <p:extLst>
      <p:ext uri="{BB962C8B-B14F-4D97-AF65-F5344CB8AC3E}">
        <p14:creationId xmlns:p14="http://schemas.microsoft.com/office/powerpoint/2010/main" val="156870748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pPr>
                <a:defRPr/>
              </a:pPr>
              <a:t>‹#›</a:t>
            </a:fld>
            <a:endParaRPr lang="en-US"/>
          </a:p>
        </p:txBody>
      </p:sp>
    </p:spTree>
    <p:extLst>
      <p:ext uri="{BB962C8B-B14F-4D97-AF65-F5344CB8AC3E}">
        <p14:creationId xmlns:p14="http://schemas.microsoft.com/office/powerpoint/2010/main" val="47546986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pPr>
                <a:defRPr/>
              </a:pPr>
              <a:t>‹#›</a:t>
            </a:fld>
            <a:endParaRPr lang="en-US"/>
          </a:p>
        </p:txBody>
      </p:sp>
    </p:spTree>
    <p:extLst>
      <p:ext uri="{BB962C8B-B14F-4D97-AF65-F5344CB8AC3E}">
        <p14:creationId xmlns:p14="http://schemas.microsoft.com/office/powerpoint/2010/main" val="14258021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pPr>
                <a:defRPr/>
              </a:pPr>
              <a:t>‹#›</a:t>
            </a:fld>
            <a:endParaRPr lang="en-US"/>
          </a:p>
        </p:txBody>
      </p:sp>
    </p:spTree>
    <p:extLst>
      <p:ext uri="{BB962C8B-B14F-4D97-AF65-F5344CB8AC3E}">
        <p14:creationId xmlns:p14="http://schemas.microsoft.com/office/powerpoint/2010/main" val="2849526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24E8ECB-201A-614A-AD3E-9971C3D947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79131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pPr>
                <a:defRPr/>
              </a:pPr>
              <a:t>‹#›</a:t>
            </a:fld>
            <a:endParaRPr lang="en-US"/>
          </a:p>
        </p:txBody>
      </p:sp>
    </p:spTree>
    <p:extLst>
      <p:ext uri="{BB962C8B-B14F-4D97-AF65-F5344CB8AC3E}">
        <p14:creationId xmlns:p14="http://schemas.microsoft.com/office/powerpoint/2010/main" val="19162921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pPr>
                <a:defRPr/>
              </a:pPr>
              <a:t>‹#›</a:t>
            </a:fld>
            <a:endParaRPr lang="en-US"/>
          </a:p>
        </p:txBody>
      </p:sp>
    </p:spTree>
    <p:extLst>
      <p:ext uri="{BB962C8B-B14F-4D97-AF65-F5344CB8AC3E}">
        <p14:creationId xmlns:p14="http://schemas.microsoft.com/office/powerpoint/2010/main" val="127847212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64256135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16112784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29134496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24804707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362281940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41274207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40355046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290259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30680EF-D0E5-3042-8082-3F8191AF1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874579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107289536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181270690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37795769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466718908"/>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2614919944"/>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673103688"/>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3229103269"/>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271593065"/>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331266277"/>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168218552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83B7A2F-31AE-064A-8139-BBD7C055DD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086476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887630895"/>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30584959"/>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234144209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122592429"/>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C1D020ED-1621-8043-A81B-450E32126D73}" type="slidenum">
              <a:rPr lang="en-US" altLang="zh-TW"/>
              <a:pPr>
                <a:defRPr/>
              </a:pPr>
              <a:t>‹#›</a:t>
            </a:fld>
            <a:endParaRPr lang="en-US" altLang="zh-TW"/>
          </a:p>
        </p:txBody>
      </p:sp>
    </p:spTree>
    <p:extLst>
      <p:ext uri="{BB962C8B-B14F-4D97-AF65-F5344CB8AC3E}">
        <p14:creationId xmlns:p14="http://schemas.microsoft.com/office/powerpoint/2010/main" val="133701858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8" name="Rectangle 6"/>
          <p:cNvSpPr>
            <a:spLocks noGrp="1" noChangeArrowheads="1"/>
          </p:cNvSpPr>
          <p:nvPr>
            <p:ph type="sldNum" sz="quarter" idx="12"/>
          </p:nvPr>
        </p:nvSpPr>
        <p:spPr>
          <a:ln/>
        </p:spPr>
        <p:txBody>
          <a:bodyPr/>
          <a:lstStyle>
            <a:lvl1pPr>
              <a:defRPr/>
            </a:lvl1pPr>
          </a:lstStyle>
          <a:p>
            <a:pPr>
              <a:defRPr/>
            </a:pPr>
            <a:fld id="{B9B694E1-38B1-C84E-AC57-787291F592D3}" type="slidenum">
              <a:rPr lang="en-US" altLang="zh-TW"/>
              <a:pPr>
                <a:defRPr/>
              </a:pPr>
              <a:t>‹#›</a:t>
            </a:fld>
            <a:endParaRPr lang="en-US" altLang="zh-TW"/>
          </a:p>
        </p:txBody>
      </p:sp>
    </p:spTree>
    <p:extLst>
      <p:ext uri="{BB962C8B-B14F-4D97-AF65-F5344CB8AC3E}">
        <p14:creationId xmlns:p14="http://schemas.microsoft.com/office/powerpoint/2010/main" val="197789137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FF3937C2-4C1F-394D-8DD8-673F81D850A8}" type="slidenum">
              <a:rPr lang="en-US"/>
              <a:pPr>
                <a:defRPr/>
              </a:pPr>
              <a:t>‹#›</a:t>
            </a:fld>
            <a:endParaRPr lang="en-US"/>
          </a:p>
        </p:txBody>
      </p:sp>
    </p:spTree>
    <p:extLst>
      <p:ext uri="{BB962C8B-B14F-4D97-AF65-F5344CB8AC3E}">
        <p14:creationId xmlns:p14="http://schemas.microsoft.com/office/powerpoint/2010/main" val="25149189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18B05C04-476F-9D4C-BED6-96175F9E3A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5249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2DFB53-4F91-A545-B616-5F9AA922CD60}" type="slidenum">
              <a:rPr lang="en-US"/>
              <a:pPr>
                <a:defRPr/>
              </a:pPr>
              <a:t>‹#›</a:t>
            </a:fld>
            <a:endParaRPr lang="en-US"/>
          </a:p>
        </p:txBody>
      </p:sp>
    </p:spTree>
    <p:extLst>
      <p:ext uri="{BB962C8B-B14F-4D97-AF65-F5344CB8AC3E}">
        <p14:creationId xmlns:p14="http://schemas.microsoft.com/office/powerpoint/2010/main" val="382657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6DA4C1C-818B-5943-AB6E-075BACD08C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401485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9ABE65C-7DE6-2149-84C8-96FCD592B7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2509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D4256BE-5254-F44F-82C3-07A145616A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820422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2A21511-36EE-5346-8D1F-E3C41A3495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33130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F86C717-CF3A-2448-BABC-D141689D5E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2653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FF51F7A-79D5-8446-BAEB-CEFEAA4CAEB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8426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B258F-0D39-3541-BCBB-68DB80A23E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92408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8F38AE88-9465-3540-9364-A47C1AA710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0980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860363-CF78-EB4F-A861-5097FF75B4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5014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0CF807-146F-1F42-A8E6-EE1E83B137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236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0798AF-C4D9-C742-8ECA-7928681FF1F9}" type="slidenum">
              <a:rPr lang="en-US"/>
              <a:pPr>
                <a:defRPr/>
              </a:pPr>
              <a:t>‹#›</a:t>
            </a:fld>
            <a:endParaRPr lang="en-US"/>
          </a:p>
        </p:txBody>
      </p:sp>
    </p:spTree>
    <p:extLst>
      <p:ext uri="{BB962C8B-B14F-4D97-AF65-F5344CB8AC3E}">
        <p14:creationId xmlns:p14="http://schemas.microsoft.com/office/powerpoint/2010/main" val="716096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3AF843-4F16-3F4E-8F6A-0773612C0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9083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B66E54-8B2C-364F-862C-4A63555EA9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42125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D043AF5-1B4F-B542-BEAB-4283D0CC9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722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3F47185-C3B0-124A-B235-5245CB41B0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863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FD3160-E377-E048-AD42-65BCC66744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36035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992087-29F2-C744-ADB4-311CAFE339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624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0FD497-8A03-9948-AB17-B725CC7E17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1117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B30405-B284-F240-942F-DFB140EAF8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82136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5D6E98F-FF58-1647-A0B7-B11969847C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8351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8F1373D-2424-1944-8AB9-C03D3CE35F8F}" type="slidenum">
              <a:rPr lang="en-US"/>
              <a:pPr>
                <a:defRPr/>
              </a:pPr>
              <a:t>‹#›</a:t>
            </a:fld>
            <a:endParaRPr lang="en-US"/>
          </a:p>
        </p:txBody>
      </p:sp>
    </p:spTree>
    <p:extLst>
      <p:ext uri="{BB962C8B-B14F-4D97-AF65-F5344CB8AC3E}">
        <p14:creationId xmlns:p14="http://schemas.microsoft.com/office/powerpoint/2010/main" val="28761864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C97429-2B0D-9F41-B37B-CED8B7AE6CF0}" type="slidenum">
              <a:rPr lang="en-US"/>
              <a:pPr>
                <a:defRPr/>
              </a:pPr>
              <a:t>‹#›</a:t>
            </a:fld>
            <a:endParaRPr lang="en-US"/>
          </a:p>
        </p:txBody>
      </p:sp>
    </p:spTree>
    <p:extLst>
      <p:ext uri="{BB962C8B-B14F-4D97-AF65-F5344CB8AC3E}">
        <p14:creationId xmlns:p14="http://schemas.microsoft.com/office/powerpoint/2010/main" val="8126120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8FA39F1-3DAB-3D4D-A9B9-65599B67AFA0}" type="slidenum">
              <a:rPr lang="en-US"/>
              <a:pPr>
                <a:defRPr/>
              </a:pPr>
              <a:t>‹#›</a:t>
            </a:fld>
            <a:endParaRPr lang="en-US"/>
          </a:p>
        </p:txBody>
      </p:sp>
    </p:spTree>
    <p:extLst>
      <p:ext uri="{BB962C8B-B14F-4D97-AF65-F5344CB8AC3E}">
        <p14:creationId xmlns:p14="http://schemas.microsoft.com/office/powerpoint/2010/main" val="32820333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3D110D4-BFA1-A74D-807D-11C800982C8F}" type="slidenum">
              <a:rPr lang="en-US"/>
              <a:pPr>
                <a:defRPr/>
              </a:pPr>
              <a:t>‹#›</a:t>
            </a:fld>
            <a:endParaRPr lang="en-US"/>
          </a:p>
        </p:txBody>
      </p:sp>
    </p:spTree>
    <p:extLst>
      <p:ext uri="{BB962C8B-B14F-4D97-AF65-F5344CB8AC3E}">
        <p14:creationId xmlns:p14="http://schemas.microsoft.com/office/powerpoint/2010/main" val="168230579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77485F6-2580-304D-BCF6-3F7C0FB5F9C4}" type="slidenum">
              <a:rPr lang="en-US"/>
              <a:pPr>
                <a:defRPr/>
              </a:pPr>
              <a:t>‹#›</a:t>
            </a:fld>
            <a:endParaRPr lang="en-US"/>
          </a:p>
        </p:txBody>
      </p:sp>
    </p:spTree>
    <p:extLst>
      <p:ext uri="{BB962C8B-B14F-4D97-AF65-F5344CB8AC3E}">
        <p14:creationId xmlns:p14="http://schemas.microsoft.com/office/powerpoint/2010/main" val="213559732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7C77B9C-533D-0548-9FF1-D4325DE1222D}" type="slidenum">
              <a:rPr lang="en-US"/>
              <a:pPr>
                <a:defRPr/>
              </a:pPr>
              <a:t>‹#›</a:t>
            </a:fld>
            <a:endParaRPr lang="en-US"/>
          </a:p>
        </p:txBody>
      </p:sp>
    </p:spTree>
    <p:extLst>
      <p:ext uri="{BB962C8B-B14F-4D97-AF65-F5344CB8AC3E}">
        <p14:creationId xmlns:p14="http://schemas.microsoft.com/office/powerpoint/2010/main" val="375603497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1001A6AE-71EA-9A42-9C85-210499AD8FD8}" type="slidenum">
              <a:rPr lang="en-US"/>
              <a:pPr>
                <a:defRPr/>
              </a:pPr>
              <a:t>‹#›</a:t>
            </a:fld>
            <a:endParaRPr lang="en-US"/>
          </a:p>
        </p:txBody>
      </p:sp>
    </p:spTree>
    <p:extLst>
      <p:ext uri="{BB962C8B-B14F-4D97-AF65-F5344CB8AC3E}">
        <p14:creationId xmlns:p14="http://schemas.microsoft.com/office/powerpoint/2010/main" val="238198814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8E19A94-00D9-CF4A-9168-8E6471AC67BD}" type="slidenum">
              <a:rPr lang="en-US"/>
              <a:pPr>
                <a:defRPr/>
              </a:pPr>
              <a:t>‹#›</a:t>
            </a:fld>
            <a:endParaRPr lang="en-US"/>
          </a:p>
        </p:txBody>
      </p:sp>
    </p:spTree>
    <p:extLst>
      <p:ext uri="{BB962C8B-B14F-4D97-AF65-F5344CB8AC3E}">
        <p14:creationId xmlns:p14="http://schemas.microsoft.com/office/powerpoint/2010/main" val="224545665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0A8C770-2F2C-454F-9BC9-A63FFDE241F9}" type="slidenum">
              <a:rPr lang="en-US"/>
              <a:pPr>
                <a:defRPr/>
              </a:pPr>
              <a:t>‹#›</a:t>
            </a:fld>
            <a:endParaRPr lang="en-US"/>
          </a:p>
        </p:txBody>
      </p:sp>
    </p:spTree>
    <p:extLst>
      <p:ext uri="{BB962C8B-B14F-4D97-AF65-F5344CB8AC3E}">
        <p14:creationId xmlns:p14="http://schemas.microsoft.com/office/powerpoint/2010/main" val="276068617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8D8D3D9-E70C-6741-875D-9591A766EE31}" type="slidenum">
              <a:rPr lang="en-US"/>
              <a:pPr>
                <a:defRPr/>
              </a:pPr>
              <a:t>‹#›</a:t>
            </a:fld>
            <a:endParaRPr lang="en-US"/>
          </a:p>
        </p:txBody>
      </p:sp>
    </p:spTree>
    <p:extLst>
      <p:ext uri="{BB962C8B-B14F-4D97-AF65-F5344CB8AC3E}">
        <p14:creationId xmlns:p14="http://schemas.microsoft.com/office/powerpoint/2010/main" val="113298479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C440B26-3107-8240-8196-C451DF36D39D}" type="slidenum">
              <a:rPr lang="en-US"/>
              <a:pPr>
                <a:defRPr/>
              </a:pPr>
              <a:t>‹#›</a:t>
            </a:fld>
            <a:endParaRPr lang="en-US"/>
          </a:p>
        </p:txBody>
      </p:sp>
    </p:spTree>
    <p:extLst>
      <p:ext uri="{BB962C8B-B14F-4D97-AF65-F5344CB8AC3E}">
        <p14:creationId xmlns:p14="http://schemas.microsoft.com/office/powerpoint/2010/main" val="325871506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FF89B1F9-6137-154F-B593-2A6639148357}" type="slidenum">
              <a:rPr lang="en-US"/>
              <a:pPr>
                <a:defRPr/>
              </a:pPr>
              <a:t>‹#›</a:t>
            </a:fld>
            <a:endParaRPr lang="en-US"/>
          </a:p>
        </p:txBody>
      </p:sp>
    </p:spTree>
    <p:extLst>
      <p:ext uri="{BB962C8B-B14F-4D97-AF65-F5344CB8AC3E}">
        <p14:creationId xmlns:p14="http://schemas.microsoft.com/office/powerpoint/2010/main" val="22399999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AA21407-2978-4A4D-BB44-6FE016748AC4}" type="slidenum">
              <a:rPr lang="en-US"/>
              <a:pPr>
                <a:defRPr/>
              </a:pPr>
              <a:t>‹#›</a:t>
            </a:fld>
            <a:endParaRPr lang="en-US"/>
          </a:p>
        </p:txBody>
      </p:sp>
    </p:spTree>
    <p:extLst>
      <p:ext uri="{BB962C8B-B14F-4D97-AF65-F5344CB8AC3E}">
        <p14:creationId xmlns:p14="http://schemas.microsoft.com/office/powerpoint/2010/main" val="31264979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8EB7266-FE2F-244D-BFC1-6D9DBD9DA404}" type="slidenum">
              <a:rPr lang="en-US"/>
              <a:pPr>
                <a:defRPr/>
              </a:pPr>
              <a:t>‹#›</a:t>
            </a:fld>
            <a:endParaRPr lang="en-US"/>
          </a:p>
        </p:txBody>
      </p:sp>
    </p:spTree>
    <p:extLst>
      <p:ext uri="{BB962C8B-B14F-4D97-AF65-F5344CB8AC3E}">
        <p14:creationId xmlns:p14="http://schemas.microsoft.com/office/powerpoint/2010/main" val="360111567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a:defRPr>
            </a:lvl1pPr>
          </a:lstStyle>
          <a:p>
            <a:pPr>
              <a:defRPr/>
            </a:pPr>
            <a:fld id="{1886B8EE-5B5E-114F-B43A-D565818E0363}" type="slidenum">
              <a:rPr lang="en-US"/>
              <a:pPr>
                <a:defRPr/>
              </a:pPr>
              <a:t>‹#›</a:t>
            </a:fld>
            <a:endParaRPr lang="en-US"/>
          </a:p>
        </p:txBody>
      </p:sp>
    </p:spTree>
    <p:extLst>
      <p:ext uri="{BB962C8B-B14F-4D97-AF65-F5344CB8AC3E}">
        <p14:creationId xmlns:p14="http://schemas.microsoft.com/office/powerpoint/2010/main" val="12334637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24730168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12714296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9896282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34314912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8722884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2332842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0553921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193572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59F5D8-3CC9-EA45-A809-6333154A6BAB}" type="slidenum">
              <a:rPr lang="en-US"/>
              <a:pPr>
                <a:defRPr/>
              </a:pPr>
              <a:t>‹#›</a:t>
            </a:fld>
            <a:endParaRPr lang="en-US"/>
          </a:p>
        </p:txBody>
      </p:sp>
    </p:spTree>
    <p:extLst>
      <p:ext uri="{BB962C8B-B14F-4D97-AF65-F5344CB8AC3E}">
        <p14:creationId xmlns:p14="http://schemas.microsoft.com/office/powerpoint/2010/main" val="21432745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27690708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19997924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7359316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1508126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3894131180"/>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1799227027"/>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1858724782"/>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512052672"/>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302347839"/>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319811752"/>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7533F2-B650-104F-B7BC-F150F468FE6F}" type="slidenum">
              <a:rPr lang="en-US"/>
              <a:pPr>
                <a:defRPr/>
              </a:pPr>
              <a:t>‹#›</a:t>
            </a:fld>
            <a:endParaRPr lang="en-US"/>
          </a:p>
        </p:txBody>
      </p:sp>
    </p:spTree>
    <p:extLst>
      <p:ext uri="{BB962C8B-B14F-4D97-AF65-F5344CB8AC3E}">
        <p14:creationId xmlns:p14="http://schemas.microsoft.com/office/powerpoint/2010/main" val="1865155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554726636"/>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278653190"/>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4283344306"/>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1172734862"/>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1313926461"/>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8842108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57629238"/>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6237898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416660880"/>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6841523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1C95A-BFAB-7241-BBFF-20964D45CBC7}" type="slidenum">
              <a:rPr lang="en-US"/>
              <a:pPr>
                <a:defRPr/>
              </a:pPr>
              <a:t>‹#›</a:t>
            </a:fld>
            <a:endParaRPr lang="en-US"/>
          </a:p>
        </p:txBody>
      </p:sp>
    </p:spTree>
    <p:extLst>
      <p:ext uri="{BB962C8B-B14F-4D97-AF65-F5344CB8AC3E}">
        <p14:creationId xmlns:p14="http://schemas.microsoft.com/office/powerpoint/2010/main" val="10188893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36244441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87285045"/>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2205167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309985669"/>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2726924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04871596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147856508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pPr>
                <a:defRPr/>
              </a:pPr>
              <a:t>‹#›</a:t>
            </a:fld>
            <a:endParaRPr lang="en-US"/>
          </a:p>
        </p:txBody>
      </p:sp>
    </p:spTree>
    <p:extLst>
      <p:ext uri="{BB962C8B-B14F-4D97-AF65-F5344CB8AC3E}">
        <p14:creationId xmlns:p14="http://schemas.microsoft.com/office/powerpoint/2010/main" val="10820059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pPr>
                <a:defRPr/>
              </a:pPr>
              <a:t>‹#›</a:t>
            </a:fld>
            <a:endParaRPr lang="en-US"/>
          </a:p>
        </p:txBody>
      </p:sp>
    </p:spTree>
    <p:extLst>
      <p:ext uri="{BB962C8B-B14F-4D97-AF65-F5344CB8AC3E}">
        <p14:creationId xmlns:p14="http://schemas.microsoft.com/office/powerpoint/2010/main" val="39390136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pPr>
                <a:defRPr/>
              </a:pPr>
              <a:t>‹#›</a:t>
            </a:fld>
            <a:endParaRPr lang="en-US"/>
          </a:p>
        </p:txBody>
      </p:sp>
    </p:spTree>
    <p:extLst>
      <p:ext uri="{BB962C8B-B14F-4D97-AF65-F5344CB8AC3E}">
        <p14:creationId xmlns:p14="http://schemas.microsoft.com/office/powerpoint/2010/main" val="2614506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1.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image" Target="../media/image3.png"/><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6.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1.pn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image" Target="../media/image3.png"/><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4.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9.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1.pn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image" Target="../media/image3.png"/><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3" Type="http://schemas.openxmlformats.org/officeDocument/2006/relationships/theme" Target="../theme/theme21.xml"/><Relationship Id="rId2" Type="http://schemas.openxmlformats.org/officeDocument/2006/relationships/slideLayout" Target="../slideLayouts/slideLayout213.xml"/><Relationship Id="rId1" Type="http://schemas.openxmlformats.org/officeDocument/2006/relationships/slideLayout" Target="../slideLayouts/slideLayout21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2.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3.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slideLayout" Target="../slideLayouts/slideLayout261.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6.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image" Target="../media/image5.jpeg"/><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8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083A22CA-1F77-F744-B6A6-E74A5A90D0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1F188CD-86E3-6947-AEC7-7A4BC9D46F7C}" type="slidenum">
              <a:rPr lang="en-US"/>
              <a:pPr>
                <a:defRPr/>
              </a:pPr>
              <a:t>‹#›</a:t>
            </a:fld>
            <a:endParaRPr lang="en-US"/>
          </a:p>
        </p:txBody>
      </p:sp>
    </p:spTree>
    <p:extLst>
      <p:ext uri="{BB962C8B-B14F-4D97-AF65-F5344CB8AC3E}">
        <p14:creationId xmlns:p14="http://schemas.microsoft.com/office/powerpoint/2010/main" val="1321817158"/>
      </p:ext>
    </p:extLst>
  </p:cSld>
  <p:clrMap bg1="lt1" tx1="dk1" bg2="lt2" tx2="dk2" accent1="accent1" accent2="accent2" accent3="accent3" accent4="accent4" accent5="accent5" accent6="accent6" hlink="hlink" folHlink="folHlink"/>
  <p:sldLayoutIdLst>
    <p:sldLayoutId id="2147484020"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pPr>
                <a:defRPr/>
              </a:pPr>
              <a:t>‹#›</a:t>
            </a:fld>
            <a:endParaRPr lang="en-US"/>
          </a:p>
        </p:txBody>
      </p:sp>
    </p:spTree>
    <p:extLst>
      <p:ext uri="{BB962C8B-B14F-4D97-AF65-F5344CB8AC3E}">
        <p14:creationId xmlns:p14="http://schemas.microsoft.com/office/powerpoint/2010/main" val="3659232562"/>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858697142"/>
      </p:ext>
    </p:extLst>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0"/>
            <a:ext cx="8478839"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endParaRPr lang="en-US" sz="2400">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6"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9E6BD74C-E78D-EB45-8314-A25147C26345}"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6" y="1641476"/>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3083669"/>
      </p:ext>
    </p:extLst>
  </p:cSld>
  <p:clrMap bg1="dk2" tx1="lt1" bg2="dk1" tx2="lt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56030300"/>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1"/>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2400">
                  <a:solidFill>
                    <a:srgbClr val="FFFFFF"/>
                  </a:solidFill>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1"/>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7445FE6-8F5F-B445-9B38-75D61F8283CB}" type="slidenum">
              <a:rPr lang="en-US"/>
              <a:pPr>
                <a:defRPr/>
              </a:pPr>
              <a:t>‹#›</a:t>
            </a:fld>
            <a:endParaRPr lang="en-US"/>
          </a:p>
        </p:txBody>
      </p:sp>
    </p:spTree>
    <p:extLst>
      <p:ext uri="{BB962C8B-B14F-4D97-AF65-F5344CB8AC3E}">
        <p14:creationId xmlns:p14="http://schemas.microsoft.com/office/powerpoint/2010/main" val="4043035927"/>
      </p:ext>
    </p:extLst>
  </p:cSld>
  <p:clrMap bg1="dk2" tx1="lt1" bg2="dk1" tx2="lt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09156634"/>
      </p:ext>
    </p:extLst>
  </p:cSld>
  <p:clrMap bg1="dk2" tx1="lt1" bg2="dk1" tx2="lt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 id="214748410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5F536B9-2D56-D945-AE3B-D9693CDC2E0B}" type="slidenum">
              <a:rPr lang="en-US"/>
              <a:pPr>
                <a:defRPr/>
              </a:pPr>
              <a:t>‹#›</a:t>
            </a:fld>
            <a:endParaRPr lang="en-US"/>
          </a:p>
        </p:txBody>
      </p:sp>
    </p:spTree>
    <p:extLst>
      <p:ext uri="{BB962C8B-B14F-4D97-AF65-F5344CB8AC3E}">
        <p14:creationId xmlns:p14="http://schemas.microsoft.com/office/powerpoint/2010/main" val="1847346189"/>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619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3" name="Freeform 6"/>
            <p:cNvSpPr>
              <a:spLocks/>
            </p:cNvSpPr>
            <p:nvPr/>
          </p:nvSpPr>
          <p:spPr bwMode="hidden">
            <a:xfrm>
              <a:off x="4038" y="3577"/>
              <a:ext cx="1720" cy="65"/>
            </a:xfrm>
            <a:custGeom>
              <a:avLst/>
              <a:gdLst>
                <a:gd name="T0" fmla="*/ 1614 w 1722"/>
                <a:gd name="T1" fmla="*/ 33 h 66"/>
                <a:gd name="T2" fmla="*/ 1614 w 1722"/>
                <a:gd name="T3" fmla="*/ 33 h 66"/>
                <a:gd name="T4" fmla="*/ 0 w 1722"/>
                <a:gd name="T5" fmla="*/ 0 h 66"/>
                <a:gd name="T6" fmla="*/ 0 w 1722"/>
                <a:gd name="T7" fmla="*/ 33 h 66"/>
                <a:gd name="T8" fmla="*/ 1614 w 1722"/>
                <a:gd name="T9" fmla="*/ 33 h 66"/>
                <a:gd name="T10" fmla="*/ 161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136205" name="Freeform 8"/>
            <p:cNvSpPr>
              <a:spLocks/>
            </p:cNvSpPr>
            <p:nvPr/>
          </p:nvSpPr>
          <p:spPr bwMode="hidden">
            <a:xfrm>
              <a:off x="4784" y="3702"/>
              <a:ext cx="974" cy="101"/>
            </a:xfrm>
            <a:custGeom>
              <a:avLst/>
              <a:gdLst>
                <a:gd name="T0" fmla="*/ 921 w 975"/>
                <a:gd name="T1" fmla="*/ 48 h 101"/>
                <a:gd name="T2" fmla="*/ 921 w 975"/>
                <a:gd name="T3" fmla="*/ 0 h 101"/>
                <a:gd name="T4" fmla="*/ 0 w 975"/>
                <a:gd name="T5" fmla="*/ 24 h 101"/>
                <a:gd name="T6" fmla="*/ 0 w 975"/>
                <a:gd name="T7" fmla="*/ 101 h 101"/>
                <a:gd name="T8" fmla="*/ 921 w 975"/>
                <a:gd name="T9" fmla="*/ 48 h 101"/>
                <a:gd name="T10" fmla="*/ 92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206" name="Freeform 9"/>
            <p:cNvSpPr>
              <a:spLocks/>
            </p:cNvSpPr>
            <p:nvPr/>
          </p:nvSpPr>
          <p:spPr bwMode="hidden">
            <a:xfrm>
              <a:off x="3619" y="3815"/>
              <a:ext cx="2139" cy="198"/>
            </a:xfrm>
            <a:custGeom>
              <a:avLst/>
              <a:gdLst>
                <a:gd name="T0" fmla="*/ 2033 w 2141"/>
                <a:gd name="T1" fmla="*/ 0 h 198"/>
                <a:gd name="T2" fmla="*/ 0 w 2141"/>
                <a:gd name="T3" fmla="*/ 156 h 198"/>
                <a:gd name="T4" fmla="*/ 0 w 2141"/>
                <a:gd name="T5" fmla="*/ 198 h 198"/>
                <a:gd name="T6" fmla="*/ 2033 w 2141"/>
                <a:gd name="T7" fmla="*/ 0 h 198"/>
                <a:gd name="T8" fmla="*/ 20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08" name="Freeform 11"/>
            <p:cNvSpPr>
              <a:spLocks/>
            </p:cNvSpPr>
            <p:nvPr/>
          </p:nvSpPr>
          <p:spPr bwMode="hidden">
            <a:xfrm>
              <a:off x="2097" y="4043"/>
              <a:ext cx="2514" cy="276"/>
            </a:xfrm>
            <a:custGeom>
              <a:avLst/>
              <a:gdLst>
                <a:gd name="T0" fmla="*/ 2045 w 2517"/>
                <a:gd name="T1" fmla="*/ 276 h 276"/>
                <a:gd name="T2" fmla="*/ 2355 w 2517"/>
                <a:gd name="T3" fmla="*/ 204 h 276"/>
                <a:gd name="T4" fmla="*/ 2098 w 2517"/>
                <a:gd name="T5" fmla="*/ 0 h 276"/>
                <a:gd name="T6" fmla="*/ 0 w 2517"/>
                <a:gd name="T7" fmla="*/ 276 h 276"/>
                <a:gd name="T8" fmla="*/ 2045 w 2517"/>
                <a:gd name="T9" fmla="*/ 276 h 276"/>
                <a:gd name="T10" fmla="*/ 204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0" name="Freeform 13"/>
            <p:cNvSpPr>
              <a:spLocks/>
            </p:cNvSpPr>
            <p:nvPr/>
          </p:nvSpPr>
          <p:spPr bwMode="hidden">
            <a:xfrm>
              <a:off x="5030" y="3151"/>
              <a:ext cx="728" cy="240"/>
            </a:xfrm>
            <a:custGeom>
              <a:avLst/>
              <a:gdLst>
                <a:gd name="T0" fmla="*/ 675 w 729"/>
                <a:gd name="T1" fmla="*/ 240 h 240"/>
                <a:gd name="T2" fmla="*/ 0 w 729"/>
                <a:gd name="T3" fmla="*/ 0 h 240"/>
                <a:gd name="T4" fmla="*/ 0 w 729"/>
                <a:gd name="T5" fmla="*/ 6 h 240"/>
                <a:gd name="T6" fmla="*/ 675 w 729"/>
                <a:gd name="T7" fmla="*/ 240 h 240"/>
                <a:gd name="T8" fmla="*/ 67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2" name="Freeform 15"/>
            <p:cNvSpPr>
              <a:spLocks/>
            </p:cNvSpPr>
            <p:nvPr/>
          </p:nvSpPr>
          <p:spPr bwMode="hidden">
            <a:xfrm>
              <a:off x="5030" y="3049"/>
              <a:ext cx="728" cy="318"/>
            </a:xfrm>
            <a:custGeom>
              <a:avLst/>
              <a:gdLst>
                <a:gd name="T0" fmla="*/ 675 w 729"/>
                <a:gd name="T1" fmla="*/ 318 h 318"/>
                <a:gd name="T2" fmla="*/ 675 w 729"/>
                <a:gd name="T3" fmla="*/ 312 h 318"/>
                <a:gd name="T4" fmla="*/ 0 w 729"/>
                <a:gd name="T5" fmla="*/ 0 h 318"/>
                <a:gd name="T6" fmla="*/ 0 w 729"/>
                <a:gd name="T7" fmla="*/ 54 h 318"/>
                <a:gd name="T8" fmla="*/ 675 w 729"/>
                <a:gd name="T9" fmla="*/ 318 h 318"/>
                <a:gd name="T10" fmla="*/ 67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5" name="Freeform 28"/>
            <p:cNvSpPr>
              <a:spLocks/>
            </p:cNvSpPr>
            <p:nvPr/>
          </p:nvSpPr>
          <p:spPr bwMode="hidden">
            <a:xfrm>
              <a:off x="5698" y="653"/>
              <a:ext cx="60" cy="311"/>
            </a:xfrm>
            <a:custGeom>
              <a:avLst/>
              <a:gdLst>
                <a:gd name="T0" fmla="*/ 0 w 60"/>
                <a:gd name="T1" fmla="*/ 144 h 312"/>
                <a:gd name="T2" fmla="*/ 60 w 60"/>
                <a:gd name="T3" fmla="*/ 25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362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13623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5F0147BE-B8C6-D344-A893-741E9858A35E}" type="slidenum">
              <a:rPr lang="en-US"/>
              <a:pPr>
                <a:defRPr/>
              </a:pPr>
              <a:t>‹#›</a:t>
            </a:fld>
            <a:endParaRPr lang="en-US"/>
          </a:p>
        </p:txBody>
      </p:sp>
    </p:spTree>
    <p:extLst>
      <p:ext uri="{BB962C8B-B14F-4D97-AF65-F5344CB8AC3E}">
        <p14:creationId xmlns:p14="http://schemas.microsoft.com/office/powerpoint/2010/main" val="8120581"/>
      </p:ext>
    </p:extLst>
  </p:cSld>
  <p:clrMap bg1="dk2" tx1="lt1" bg2="dk1" tx2="lt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F545878A-AC4C-CD42-97F5-6ABF71E5AB85}" type="slidenum">
              <a:rPr lang="en-US"/>
              <a:pPr>
                <a:defRPr/>
              </a:pPr>
              <a:t>‹#›</a:t>
            </a:fld>
            <a:endParaRPr lang="en-US"/>
          </a:p>
        </p:txBody>
      </p:sp>
    </p:spTree>
    <p:extLst>
      <p:ext uri="{BB962C8B-B14F-4D97-AF65-F5344CB8AC3E}">
        <p14:creationId xmlns:p14="http://schemas.microsoft.com/office/powerpoint/2010/main" val="2867340884"/>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ransition/>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ü"/>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ü"/>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ü"/>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ü"/>
        <a:defRPr sz="2000">
          <a:solidFill>
            <a:schemeClr val="tx1"/>
          </a:solidFill>
          <a:latin typeface="+mn-lt"/>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EEB8EDAF-D37B-414B-8D14-E2E0F3B94C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Arial" charset="0"/>
              </a:defRPr>
            </a:lvl1pPr>
          </a:lstStyle>
          <a:p>
            <a:pPr>
              <a:defRPr/>
            </a:pPr>
            <a:fld id="{0F441EA5-53B7-CF40-9490-162FDAB89A60}" type="slidenum">
              <a:rPr lang="en-US"/>
              <a:pPr>
                <a:defRPr/>
              </a:pPr>
              <a:t>‹#›</a:t>
            </a:fld>
            <a:endParaRPr lang="en-US"/>
          </a:p>
        </p:txBody>
      </p:sp>
    </p:spTree>
    <p:extLst>
      <p:ext uri="{BB962C8B-B14F-4D97-AF65-F5344CB8AC3E}">
        <p14:creationId xmlns:p14="http://schemas.microsoft.com/office/powerpoint/2010/main" val="4207376444"/>
      </p:ext>
    </p:extLst>
  </p:cSld>
  <p:clrMap bg1="dk2" tx1="lt1" bg2="dk1"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BF59C98A-02B9-7E41-894A-08083664782E}" type="slidenum">
              <a:rPr lang="en-US"/>
              <a:pPr>
                <a:defRPr/>
              </a:pPr>
              <a:t>‹#›</a:t>
            </a:fld>
            <a:endParaRPr lang="en-US"/>
          </a:p>
        </p:txBody>
      </p:sp>
    </p:spTree>
    <p:extLst>
      <p:ext uri="{BB962C8B-B14F-4D97-AF65-F5344CB8AC3E}">
        <p14:creationId xmlns:p14="http://schemas.microsoft.com/office/powerpoint/2010/main" val="2987688799"/>
      </p:ext>
    </p:extLst>
  </p:cSld>
  <p:clrMap bg1="lt1" tx1="dk1" bg2="lt2" tx2="dk2" accent1="accent1" accent2="accent2" accent3="accent3" accent4="accent4" accent5="accent5" accent6="accent6" hlink="hlink" folHlink="folHlink"/>
  <p:sldLayoutIdLst>
    <p:sldLayoutId id="2147484159" r:id="rId1"/>
    <p:sldLayoutId id="2147484160"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defTabSz="914400" fontAlgn="base">
              <a:spcAft>
                <a:spcPct val="0"/>
              </a:spcAft>
              <a:defRPr/>
            </a:pPr>
            <a:r>
              <a:rPr lang="en-US">
                <a:ea typeface="ＭＳ Ｐゴシック" charset="0"/>
              </a:rPr>
              <a:t>Words &amp; Music: Marc Byrd,</a:t>
            </a:r>
          </a:p>
          <a:p>
            <a:pPr defTabSz="914400" fontAlgn="base">
              <a:spcAft>
                <a:spcPct val="0"/>
              </a:spcAft>
              <a:defRPr/>
            </a:pPr>
            <a:r>
              <a:rPr lang="en-US">
                <a:ea typeface="ＭＳ Ｐゴシック" charset="0"/>
              </a:rPr>
              <a:t>Steve Hindalong</a:t>
            </a:r>
          </a:p>
        </p:txBody>
      </p:sp>
      <p:sp>
        <p:nvSpPr>
          <p:cNvPr id="2169861" name="Text Box 5"/>
          <p:cNvSpPr txBox="1">
            <a:spLocks noChangeArrowheads="1"/>
          </p:cNvSpPr>
          <p:nvPr/>
        </p:nvSpPr>
        <p:spPr bwMode="auto">
          <a:xfrm>
            <a:off x="5410200" y="64770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defTabSz="914400" fontAlgn="base">
              <a:spcBef>
                <a:spcPct val="50000"/>
              </a:spcBef>
              <a:spcAft>
                <a:spcPct val="0"/>
              </a:spcAft>
              <a:defRPr/>
            </a:pPr>
            <a:r>
              <a:rPr lang="en-US" sz="1600" i="1">
                <a:solidFill>
                  <a:srgbClr val="FFFFFF"/>
                </a:solidFill>
                <a:latin typeface="Times New Roman" charset="0"/>
                <a:ea typeface="ＭＳ Ｐゴシック" charset="0"/>
                <a:cs typeface="ＭＳ Ｐゴシック" charset="0"/>
              </a:rPr>
              <a:t>Worship in Song – Tom Anderson</a:t>
            </a:r>
          </a:p>
        </p:txBody>
      </p:sp>
    </p:spTree>
    <p:extLst>
      <p:ext uri="{BB962C8B-B14F-4D97-AF65-F5344CB8AC3E}">
        <p14:creationId xmlns:p14="http://schemas.microsoft.com/office/powerpoint/2010/main" val="3263543220"/>
      </p:ext>
    </p:extLst>
  </p:cSld>
  <p:clrMap bg1="lt1" tx1="dk1" bg2="lt2" tx2="dk2" accent1="accent1" accent2="accent2" accent3="accent3" accent4="accent4" accent5="accent5" accent6="accent6" hlink="hlink" folHlink="folHlink"/>
  <p:sldLayoutIdLst>
    <p:sldLayoutId id="2147484162" r:id="rId1"/>
    <p:sldLayoutId id="2147484163" r:id="rId2"/>
    <p:sldLayoutId id="2147484164" r:id="rId3"/>
    <p:sldLayoutId id="2147484165" r:id="rId4"/>
    <p:sldLayoutId id="2147484166" r:id="rId5"/>
    <p:sldLayoutId id="2147484167" r:id="rId6"/>
    <p:sldLayoutId id="2147484168" r:id="rId7"/>
    <p:sldLayoutId id="2147484169" r:id="rId8"/>
    <p:sldLayoutId id="2147484170" r:id="rId9"/>
    <p:sldLayoutId id="2147484171" r:id="rId10"/>
    <p:sldLayoutId id="2147484172"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F61826D8-F130-D74B-8652-E21A9DCAE161}" type="slidenum">
              <a:rPr lang="en-US"/>
              <a:pPr>
                <a:defRPr/>
              </a:pPr>
              <a:t>‹#›</a:t>
            </a:fld>
            <a:endParaRPr lang="en-US"/>
          </a:p>
        </p:txBody>
      </p:sp>
    </p:spTree>
    <p:extLst>
      <p:ext uri="{BB962C8B-B14F-4D97-AF65-F5344CB8AC3E}">
        <p14:creationId xmlns:p14="http://schemas.microsoft.com/office/powerpoint/2010/main" val="2250784797"/>
      </p:ext>
    </p:extLst>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81545628"/>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pPr>
                <a:defRPr/>
              </a:pPr>
              <a:t>‹#›</a:t>
            </a:fld>
            <a:endParaRPr lang="en-US"/>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5192599"/>
      </p:ext>
    </p:extLst>
  </p:cSld>
  <p:clrMap bg1="dk2" tx1="lt1" bg2="dk1" tx2="lt2" accent1="accent1" accent2="accent2" accent3="accent3" accent4="accent4" accent5="accent5" accent6="accent6" hlink="hlink" folHlink="folHlink"/>
  <p:sldLayoutIdLst>
    <p:sldLayoutId id="2147484200" r:id="rId1"/>
    <p:sldLayoutId id="2147484201" r:id="rId2"/>
    <p:sldLayoutId id="2147484202" r:id="rId3"/>
    <p:sldLayoutId id="2147484203" r:id="rId4"/>
    <p:sldLayoutId id="2147484204" r:id="rId5"/>
    <p:sldLayoutId id="2147484205" r:id="rId6"/>
    <p:sldLayoutId id="2147484206" r:id="rId7"/>
    <p:sldLayoutId id="2147484207" r:id="rId8"/>
    <p:sldLayoutId id="2147484208" r:id="rId9"/>
    <p:sldLayoutId id="2147484209" r:id="rId10"/>
    <p:sldLayoutId id="2147484210" r:id="rId11"/>
    <p:sldLayoutId id="2147484211" r:id="rId12"/>
    <p:sldLayoutId id="2147484212"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1593631016"/>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97283"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2993EF7C-1EAE-0D44-9E73-13745B69FB9C}" type="slidenum">
              <a:rPr lang="en-US" altLang="zh-TW"/>
              <a:pPr>
                <a:defRPr/>
              </a:pPr>
              <a:t>‹#›</a:t>
            </a:fld>
            <a:endParaRPr lang="en-US" altLang="zh-TW"/>
          </a:p>
        </p:txBody>
      </p:sp>
    </p:spTree>
    <p:extLst>
      <p:ext uri="{BB962C8B-B14F-4D97-AF65-F5344CB8AC3E}">
        <p14:creationId xmlns:p14="http://schemas.microsoft.com/office/powerpoint/2010/main" val="3190496404"/>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 id="2147484237" r:id="rId12"/>
    <p:sldLayoutId id="2147484238"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2B61E63-2D9D-2A42-BE44-0A780397CB07}" type="slidenum">
              <a:rPr lang="en-US"/>
              <a:pPr>
                <a:defRPr/>
              </a:pPr>
              <a:t>‹#›</a:t>
            </a:fld>
            <a:endParaRPr lang="en-US"/>
          </a:p>
        </p:txBody>
      </p:sp>
    </p:spTree>
    <p:extLst>
      <p:ext uri="{BB962C8B-B14F-4D97-AF65-F5344CB8AC3E}">
        <p14:creationId xmlns:p14="http://schemas.microsoft.com/office/powerpoint/2010/main" val="1646903459"/>
      </p:ext>
    </p:extLst>
  </p:cSld>
  <p:clrMap bg1="lt1" tx1="dk1" bg2="lt2" tx2="dk2" accent1="accent1" accent2="accent2" accent3="accent3" accent4="accent4" accent5="accent5" accent6="accent6" hlink="hlink" folHlink="folHlink"/>
  <p:sldLayoutIdLst>
    <p:sldLayoutId id="2147484240"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1" hangingPunct="1"/>
              <a:endParaRPr lang="en-US">
                <a:solidFill>
                  <a:srgbClr val="FFFFFF"/>
                </a:solidFill>
                <a:latin typeface="Times New Roman"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eaLnBrk="1" hangingPunct="1">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1" hangingPunct="1">
              <a:defRPr/>
            </a:pPr>
            <a:fld id="{92B4D5BD-7842-AD43-A700-5A25A8F52361}" type="slidenum">
              <a:rPr lang="en-US">
                <a:solidFill>
                  <a:srgbClr val="FFFFFF"/>
                </a:solidFill>
                <a:latin typeface="Times New Roman" charset="0"/>
              </a:rPr>
              <a:pPr eaLnBrk="1" hangingPunct="1">
                <a:defRPr/>
              </a:pPr>
              <a:t>‹#›</a:t>
            </a:fld>
            <a:endParaRPr lang="en-US">
              <a:solidFill>
                <a:srgbClr val="FFFFFF"/>
              </a:solidFill>
              <a:latin typeface="Times New Roman"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922876"/>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eaLnBrk="1" hangingPunct="1">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5C19493D-D1C8-2D44-837F-E84E54ACCB51}"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409908492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921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BD636CFC-E4AC-0A40-ADD4-F48904865BE8}" type="slidenum">
              <a:rPr lang="en-US"/>
              <a:pPr>
                <a:defRPr/>
              </a:pPr>
              <a:t>‹#›</a:t>
            </a:fld>
            <a:endParaRPr lang="en-US"/>
          </a:p>
        </p:txBody>
      </p:sp>
    </p:spTree>
    <p:extLst>
      <p:ext uri="{BB962C8B-B14F-4D97-AF65-F5344CB8AC3E}">
        <p14:creationId xmlns:p14="http://schemas.microsoft.com/office/powerpoint/2010/main" val="3188838955"/>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defRPr/>
            </a:pPr>
            <a:fld id="{1BF00E6F-C877-5F43-A21F-D4461A83CAC5}" type="slidenum">
              <a:rPr lang="en-US">
                <a:latin typeface="Times New Roman" charset="0"/>
              </a:rPr>
              <a:pPr eaLnBrk="1" hangingPunct="1">
                <a:defRPr/>
              </a:pPr>
              <a:t>‹#›</a:t>
            </a:fld>
            <a:endParaRPr lang="en-US">
              <a:latin typeface="Times New Roman" charset="0"/>
            </a:endParaRPr>
          </a:p>
        </p:txBody>
      </p:sp>
    </p:spTree>
    <p:extLst>
      <p:ext uri="{BB962C8B-B14F-4D97-AF65-F5344CB8AC3E}">
        <p14:creationId xmlns:p14="http://schemas.microsoft.com/office/powerpoint/2010/main" val="412663889"/>
      </p:ext>
    </p:extLst>
  </p:cSld>
  <p:clrMap bg1="lt1" tx1="dk1" bg2="lt2" tx2="dk2" accent1="accent1" accent2="accent2" accent3="accent3" accent4="accent4" accent5="accent5" accent6="accent6" hlink="hlink" folHlink="folHlink"/>
  <p:sldLayoutIdLst>
    <p:sldLayoutId id="2147483877"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F5056FE8-D165-9948-828B-BC6E174C315C}" type="slidenum">
              <a:rPr lang="en-US"/>
              <a:pPr>
                <a:defRPr/>
              </a:pPr>
              <a:t>‹#›</a:t>
            </a:fld>
            <a:endParaRPr lang="en-US"/>
          </a:p>
        </p:txBody>
      </p:sp>
    </p:spTree>
    <p:extLst>
      <p:ext uri="{BB962C8B-B14F-4D97-AF65-F5344CB8AC3E}">
        <p14:creationId xmlns:p14="http://schemas.microsoft.com/office/powerpoint/2010/main" val="802549654"/>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66824320"/>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885729681"/>
      </p:ext>
    </p:extLst>
  </p:cSld>
  <p:clrMap bg1="dk2" tx1="lt1" bg2="dk1" tx2="lt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3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79.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67.xml"/><Relationship Id="rId5" Type="http://schemas.openxmlformats.org/officeDocument/2006/relationships/image" Target="../media/image25.jpeg"/><Relationship Id="rId4" Type="http://schemas.openxmlformats.org/officeDocument/2006/relationships/hyperlink" Target="https://www.google.com/url?sa=i&amp;url=https%3A%2F%2Fwww.jetphotos.com%2Fphoto%2F9762352&amp;psig=AOvVaw0r70if_Xa0XQnzTxzCKVOh&amp;ust=1670385464064000&amp;source=images&amp;cd=vfe&amp;ved=2ahUKEwiNr4fzjOT7AhV-jo4IHaTnCC0QjRx6BAgAEA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6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63.xml"/><Relationship Id="rId4" Type="http://schemas.openxmlformats.org/officeDocument/2006/relationships/image" Target="../media/image30.gif"/></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7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0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8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0.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20.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31.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95.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96.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96.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8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8.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3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7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7.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6.xml"/><Relationship Id="rId1" Type="http://schemas.openxmlformats.org/officeDocument/2006/relationships/slideLayout" Target="../slideLayouts/slideLayout261.xml"/><Relationship Id="rId4" Type="http://schemas.openxmlformats.org/officeDocument/2006/relationships/image" Target="../media/image52.emf"/></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62.xml"/><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18.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4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5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61.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rone"/>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0"/>
            <a:ext cx="9253538"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3075" name="Rectangle 3"/>
          <p:cNvSpPr>
            <a:spLocks noGrp="1" noChangeArrowheads="1"/>
          </p:cNvSpPr>
          <p:nvPr>
            <p:ph type="title"/>
          </p:nvPr>
        </p:nvSpPr>
        <p:spPr>
          <a:xfrm>
            <a:off x="611188" y="44450"/>
            <a:ext cx="8243887" cy="1225550"/>
          </a:xfrm>
        </p:spPr>
        <p:txBody>
          <a:bodyPr/>
          <a:lstStyle/>
          <a:p>
            <a:pPr eaLnBrk="1" hangingPunct="1">
              <a:defRPr/>
            </a:pPr>
            <a:r>
              <a:rPr lang="ar-JO" sz="8000" b="1" dirty="0">
                <a:solidFill>
                  <a:schemeClr val="bg1"/>
                </a:solidFill>
                <a:effectLst>
                  <a:glow rad="139700">
                    <a:schemeClr val="tx1"/>
                  </a:glow>
                </a:effectLst>
                <a:latin typeface="Arial" panose="020B0604020202020204" pitchFamily="34" charset="0"/>
                <a:cs typeface="Arial" panose="020B0604020202020204" pitchFamily="34" charset="0"/>
              </a:rPr>
              <a:t>علم الأخرويات</a:t>
            </a:r>
            <a:endParaRPr lang="en-US" sz="3200" b="1" dirty="0">
              <a:solidFill>
                <a:schemeClr val="bg1"/>
              </a:solidFill>
              <a:effectLst>
                <a:glow rad="139700">
                  <a:schemeClr val="tx1"/>
                </a:glow>
              </a:effectLst>
              <a:latin typeface="Arial" panose="020B0604020202020204" pitchFamily="34" charset="0"/>
              <a:cs typeface="Arial" panose="020B0604020202020204" pitchFamily="34" charset="0"/>
            </a:endParaRPr>
          </a:p>
        </p:txBody>
      </p:sp>
      <p:sp>
        <p:nvSpPr>
          <p:cNvPr id="3076" name="Rectangle 4"/>
          <p:cNvSpPr>
            <a:spLocks noChangeArrowheads="1"/>
          </p:cNvSpPr>
          <p:nvPr/>
        </p:nvSpPr>
        <p:spPr bwMode="auto">
          <a:xfrm>
            <a:off x="611188" y="1171575"/>
            <a:ext cx="8243887" cy="817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ar-JO" sz="4000" b="1" dirty="0">
                <a:solidFill>
                  <a:schemeClr val="bg1"/>
                </a:solidFill>
                <a:effectLst>
                  <a:glow rad="139700">
                    <a:schemeClr val="tx1"/>
                  </a:glow>
                </a:effectLst>
                <a:latin typeface="Arial" panose="020B0604020202020204" pitchFamily="34" charset="0"/>
                <a:ea typeface="+mj-ea"/>
                <a:cs typeface="Arial" panose="020B0604020202020204" pitchFamily="34" charset="0"/>
              </a:rPr>
              <a:t>دراسة الأزمنة الأخيرة</a:t>
            </a:r>
            <a:endParaRPr lang="en-US" sz="4000" b="1" dirty="0">
              <a:solidFill>
                <a:schemeClr val="bg1"/>
              </a:solidFill>
              <a:effectLst>
                <a:glow rad="139700">
                  <a:schemeClr val="tx1"/>
                </a:glow>
              </a:effectLst>
              <a:latin typeface="Arial" panose="020B0604020202020204" pitchFamily="34" charset="0"/>
              <a:ea typeface="+mj-ea"/>
              <a:cs typeface="Arial" panose="020B0604020202020204" pitchFamily="34" charset="0"/>
            </a:endParaRPr>
          </a:p>
        </p:txBody>
      </p:sp>
      <p:sp>
        <p:nvSpPr>
          <p:cNvPr id="2" name="Rectangle 1">
            <a:extLst>
              <a:ext uri="{FF2B5EF4-FFF2-40B4-BE49-F238E27FC236}">
                <a16:creationId xmlns:a16="http://schemas.microsoft.com/office/drawing/2014/main" id="{A5FF0F2F-4B58-508A-D146-7719CB6F927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mn-ea"/>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F3B461-4AB6-4FF0-2289-399F2A48CF64}"/>
              </a:ext>
            </a:extLst>
          </p:cNvPr>
          <p:cNvPicPr>
            <a:picLocks noChangeAspect="1"/>
          </p:cNvPicPr>
          <p:nvPr/>
        </p:nvPicPr>
        <p:blipFill rotWithShape="1">
          <a:blip r:embed="rId3"/>
          <a:srcRect l="27985" t="15139" r="33532" b="41720"/>
          <a:stretch/>
        </p:blipFill>
        <p:spPr>
          <a:xfrm>
            <a:off x="0" y="0"/>
            <a:ext cx="9144000" cy="6828531"/>
          </a:xfrm>
          <a:prstGeom prst="rect">
            <a:avLst/>
          </a:prstGeom>
        </p:spPr>
      </p:pic>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ستيفن, كيتي وجيسي في جيج هاربور</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1461115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CA9E8B-ECD3-9DFB-EB80-1F8CCB26A4FB}"/>
              </a:ext>
            </a:extLst>
          </p:cNvPr>
          <p:cNvPicPr>
            <a:picLocks noChangeAspect="1"/>
          </p:cNvPicPr>
          <p:nvPr/>
        </p:nvPicPr>
        <p:blipFill>
          <a:blip r:embed="rId3"/>
          <a:stretch>
            <a:fillRect/>
          </a:stretch>
        </p:blipFill>
        <p:spPr>
          <a:xfrm>
            <a:off x="4067944" y="0"/>
            <a:ext cx="5090804" cy="3811955"/>
          </a:xfrm>
          <a:prstGeom prst="rect">
            <a:avLst/>
          </a:prstGeom>
        </p:spPr>
      </p:pic>
      <p:sp>
        <p:nvSpPr>
          <p:cNvPr id="184322" name="Title 1"/>
          <p:cNvSpPr>
            <a:spLocks noGrp="1"/>
          </p:cNvSpPr>
          <p:nvPr>
            <p:ph type="title"/>
          </p:nvPr>
        </p:nvSpPr>
        <p:spPr>
          <a:xfrm>
            <a:off x="5076057" y="5373216"/>
            <a:ext cx="2952328" cy="1008063"/>
          </a:xfrm>
        </p:spPr>
        <p:txBody>
          <a:bodyPr/>
          <a:lstStyle/>
          <a:p>
            <a:pPr rtl="1">
              <a:defRPr/>
            </a:pPr>
            <a:r>
              <a:rPr lang="ar-JO" b="1" dirty="0">
                <a:effectLst>
                  <a:glow rad="139700">
                    <a:schemeClr val="tx1"/>
                  </a:glow>
                </a:effectLst>
                <a:latin typeface="Arial" panose="020B0604020202020204" pitchFamily="34" charset="0"/>
                <a:ea typeface="ＭＳ Ｐゴシック" charset="0"/>
                <a:cs typeface="Arial" panose="020B0604020202020204" pitchFamily="34" charset="0"/>
              </a:rPr>
              <a:t>حفيدنا ذو السنتين جيسي</a:t>
            </a:r>
            <a:endParaRPr lang="en-US" b="1" dirty="0">
              <a:effectLst>
                <a:glow rad="139700">
                  <a:schemeClr val="tx1"/>
                </a:glow>
              </a:effectLst>
              <a:latin typeface="Arial" panose="020B0604020202020204" pitchFamily="34" charset="0"/>
              <a:ea typeface="ＭＳ Ｐゴシック" charset="0"/>
              <a:cs typeface="Arial" panose="020B0604020202020204" pitchFamily="34" charset="0"/>
            </a:endParaRPr>
          </a:p>
        </p:txBody>
      </p:sp>
      <p:sp>
        <p:nvSpPr>
          <p:cNvPr id="4" name="Title 1">
            <a:extLst>
              <a:ext uri="{FF2B5EF4-FFF2-40B4-BE49-F238E27FC236}">
                <a16:creationId xmlns:a16="http://schemas.microsoft.com/office/drawing/2014/main" id="{2999A057-978E-6746-BCC6-26C092BDCA7C}"/>
              </a:ext>
            </a:extLst>
          </p:cNvPr>
          <p:cNvSpPr txBox="1">
            <a:spLocks/>
          </p:cNvSpPr>
          <p:nvPr/>
        </p:nvSpPr>
        <p:spPr bwMode="auto">
          <a:xfrm>
            <a:off x="1445756" y="5340243"/>
            <a:ext cx="2622188"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وُلِدت نورا في 31 تموز</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5" name="Picture 4">
            <a:extLst>
              <a:ext uri="{FF2B5EF4-FFF2-40B4-BE49-F238E27FC236}">
                <a16:creationId xmlns:a16="http://schemas.microsoft.com/office/drawing/2014/main" id="{97C9AE0D-49D4-A0E8-4D94-66C36F998ABD}"/>
              </a:ext>
            </a:extLst>
          </p:cNvPr>
          <p:cNvPicPr>
            <a:picLocks noChangeAspect="1"/>
          </p:cNvPicPr>
          <p:nvPr/>
        </p:nvPicPr>
        <p:blipFill rotWithShape="1">
          <a:blip r:embed="rId4"/>
          <a:srcRect l="21817" t="9707" r="32250" b="56219"/>
          <a:stretch/>
        </p:blipFill>
        <p:spPr>
          <a:xfrm>
            <a:off x="0" y="-1"/>
            <a:ext cx="3851920" cy="3811955"/>
          </a:xfrm>
          <a:prstGeom prst="rect">
            <a:avLst/>
          </a:prstGeom>
        </p:spPr>
      </p:pic>
    </p:spTree>
    <p:extLst>
      <p:ext uri="{BB962C8B-B14F-4D97-AF65-F5344CB8AC3E}">
        <p14:creationId xmlns:p14="http://schemas.microsoft.com/office/powerpoint/2010/main" val="3699243116"/>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6</a:t>
            </a:r>
            <a:endParaRPr kumimoji="0" lang="en-US" sz="2400" b="1" i="0"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2" name="Title 1"/>
          <p:cNvSpPr>
            <a:spLocks noGrp="1"/>
          </p:cNvSpPr>
          <p:nvPr>
            <p:ph type="title"/>
          </p:nvPr>
        </p:nvSpPr>
        <p:spPr>
          <a:xfrm>
            <a:off x="4788024" y="3501008"/>
            <a:ext cx="4249728" cy="3240360"/>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(34) هو طيار في الشركة المتحدة يتنقل إلى سياتل من إس إف أو </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5" name="Picture 2" descr="N2250U | Boeing 777-322ER | United Airlines | Rami Mizrahi | JetPhotos">
            <a:hlinkClick r:id="rId4"/>
            <a:extLst>
              <a:ext uri="{FF2B5EF4-FFF2-40B4-BE49-F238E27FC236}">
                <a16:creationId xmlns:a16="http://schemas.microsoft.com/office/drawing/2014/main" id="{AD9F1C70-F891-4157-F60D-788D55BFF3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24" y="3857682"/>
            <a:ext cx="4661024" cy="3000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25449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E2ABC0-1423-05F6-F45B-6FF7DCDFB995}"/>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4416" y="5085184"/>
            <a:ext cx="9144000" cy="1772816"/>
          </a:xfrm>
        </p:spPr>
        <p:txBody>
          <a:bodyPr/>
          <a:lstStyle/>
          <a:p>
            <a:pPr rtl="1">
              <a:defRPr/>
            </a:pPr>
            <a:r>
              <a:rPr lang="ar-JO" sz="4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جون (30) فنان تشكيلي في ريدلاندز, كاليفورنيا</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8</a:t>
            </a:r>
            <a:endPar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801631184"/>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5" cy="6858000"/>
          </a:xfrm>
          <a:prstGeom prst="rect">
            <a:avLst/>
          </a:prstGeom>
        </p:spPr>
      </p:pic>
      <p:sp>
        <p:nvSpPr>
          <p:cNvPr id="75778" name="Rectangle 2"/>
          <p:cNvSpPr>
            <a:spLocks noGrp="1" noChangeArrowheads="1"/>
          </p:cNvSpPr>
          <p:nvPr>
            <p:ph type="ctrTitle"/>
          </p:nvPr>
        </p:nvSpPr>
        <p:spPr>
          <a:xfrm>
            <a:off x="-188168" y="-147873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panose="020B0604020202020204" pitchFamily="34" charset="0"/>
                <a:ea typeface="ＭＳ Ｐゴシック" charset="0"/>
                <a:cs typeface="Arial" panose="020B0604020202020204" pitchFamily="34" charset="0"/>
              </a:rPr>
              <a:t>Our People</a:t>
            </a:r>
            <a:endParaRPr lang="en-US" sz="6600" dirty="0">
              <a:latin typeface="Arial" panose="020B0604020202020204" pitchFamily="34" charset="0"/>
              <a:ea typeface="ＭＳ Ｐゴシック" charset="0"/>
              <a:cs typeface="Arial" panose="020B0604020202020204" pitchFamily="34"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4"/>
            <a:ext cx="4826496" cy="1069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 من 16 أمة</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a:t>
            </a:r>
            <a:endParaRPr kumimoji="0" lang="en-US" sz="4400" b="1" i="0"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9</a:t>
            </a:r>
            <a:endParaRPr kumimoji="0" lang="en-US" sz="2400" b="1" i="0"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550804121"/>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6" y="1"/>
            <a:ext cx="9202739"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7" name="Rectangle 5"/>
          <p:cNvSpPr>
            <a:spLocks noGrp="1" noChangeArrowheads="1"/>
          </p:cNvSpPr>
          <p:nvPr>
            <p:ph type="title"/>
          </p:nvPr>
        </p:nvSpPr>
        <p:spPr>
          <a:xfrm>
            <a:off x="-71437"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 شعب الطرق المتقاطعة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1" y="2348881"/>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
        <p:nvSpPr>
          <p:cNvPr id="361485" name="Text Box 13"/>
          <p:cNvSpPr txBox="1">
            <a:spLocks noChangeArrowheads="1"/>
          </p:cNvSpPr>
          <p:nvPr/>
        </p:nvSpPr>
        <p:spPr bwMode="auto">
          <a:xfrm>
            <a:off x="169655" y="1214720"/>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فرنسا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3" name="Text Box 21"/>
          <p:cNvSpPr txBox="1">
            <a:spLocks noChangeArrowheads="1"/>
          </p:cNvSpPr>
          <p:nvPr/>
        </p:nvSpPr>
        <p:spPr bwMode="auto">
          <a:xfrm>
            <a:off x="4762819" y="3672782"/>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5" name="Text Box 28"/>
          <p:cNvSpPr txBox="1">
            <a:spLocks noChangeArrowheads="1"/>
          </p:cNvSpPr>
          <p:nvPr/>
        </p:nvSpPr>
        <p:spPr bwMode="auto">
          <a:xfrm>
            <a:off x="4291012" y="5410201"/>
            <a:ext cx="2116291"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كنيسة الطرق المتقاطعة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9"/>
            <a:ext cx="16557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7387" name="Rounded Rectangle 1"/>
          <p:cNvSpPr>
            <a:spLocks noChangeArrowheads="1"/>
          </p:cNvSpPr>
          <p:nvPr/>
        </p:nvSpPr>
        <p:spPr bwMode="auto">
          <a:xfrm>
            <a:off x="2627313" y="90042"/>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9468544" y="4708526"/>
            <a:ext cx="1906587"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الفلبين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2" name="Text Box 13"/>
          <p:cNvSpPr txBox="1">
            <a:spLocks noChangeArrowheads="1"/>
          </p:cNvSpPr>
          <p:nvPr/>
        </p:nvSpPr>
        <p:spPr bwMode="auto">
          <a:xfrm>
            <a:off x="-2340768" y="2780928"/>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ألمانيا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5" name="Text Box 13"/>
          <p:cNvSpPr txBox="1">
            <a:spLocks noChangeArrowheads="1"/>
          </p:cNvSpPr>
          <p:nvPr/>
        </p:nvSpPr>
        <p:spPr bwMode="auto">
          <a:xfrm>
            <a:off x="140331" y="706721"/>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هولندا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 name="Text Box 17"/>
          <p:cNvSpPr txBox="1">
            <a:spLocks noChangeArrowheads="1"/>
          </p:cNvSpPr>
          <p:nvPr/>
        </p:nvSpPr>
        <p:spPr bwMode="auto">
          <a:xfrm>
            <a:off x="6290303" y="1247855"/>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هونغ كونغ</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 name="Text Box 17"/>
          <p:cNvSpPr txBox="1">
            <a:spLocks noChangeArrowheads="1"/>
          </p:cNvSpPr>
          <p:nvPr/>
        </p:nvSpPr>
        <p:spPr bwMode="auto">
          <a:xfrm>
            <a:off x="6875623" y="2857583"/>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تايوان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9" name="Text Box 21"/>
          <p:cNvSpPr txBox="1">
            <a:spLocks noChangeArrowheads="1"/>
          </p:cNvSpPr>
          <p:nvPr/>
        </p:nvSpPr>
        <p:spPr bwMode="auto">
          <a:xfrm>
            <a:off x="6276976" y="4982096"/>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Text Box 21"/>
          <p:cNvSpPr txBox="1">
            <a:spLocks noChangeArrowheads="1"/>
          </p:cNvSpPr>
          <p:nvPr/>
        </p:nvSpPr>
        <p:spPr bwMode="auto">
          <a:xfrm>
            <a:off x="9621513" y="4067675"/>
            <a:ext cx="16557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Text Box 21"/>
          <p:cNvSpPr txBox="1">
            <a:spLocks noChangeArrowheads="1"/>
          </p:cNvSpPr>
          <p:nvPr/>
        </p:nvSpPr>
        <p:spPr bwMode="auto">
          <a:xfrm>
            <a:off x="9544023" y="5909837"/>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نيوزيلاندا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Text Box 13"/>
          <p:cNvSpPr txBox="1">
            <a:spLocks noChangeArrowheads="1"/>
          </p:cNvSpPr>
          <p:nvPr/>
        </p:nvSpPr>
        <p:spPr bwMode="auto">
          <a:xfrm>
            <a:off x="-2340768" y="1843644"/>
            <a:ext cx="208756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لبنان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3" name="Text Box 13"/>
          <p:cNvSpPr txBox="1">
            <a:spLocks noChangeArrowheads="1"/>
          </p:cNvSpPr>
          <p:nvPr/>
        </p:nvSpPr>
        <p:spPr bwMode="auto">
          <a:xfrm>
            <a:off x="-2327398" y="4789253"/>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زيمبابوي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5" name="Text Box 13"/>
          <p:cNvSpPr txBox="1">
            <a:spLocks noChangeArrowheads="1"/>
          </p:cNvSpPr>
          <p:nvPr/>
        </p:nvSpPr>
        <p:spPr bwMode="auto">
          <a:xfrm>
            <a:off x="-2346774" y="1183457"/>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6" name="Text Box 17"/>
          <p:cNvSpPr txBox="1">
            <a:spLocks noChangeArrowheads="1"/>
          </p:cNvSpPr>
          <p:nvPr/>
        </p:nvSpPr>
        <p:spPr bwMode="auto">
          <a:xfrm>
            <a:off x="9396536" y="528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روسيا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7" name="Text Box 21"/>
          <p:cNvSpPr txBox="1">
            <a:spLocks noChangeArrowheads="1"/>
          </p:cNvSpPr>
          <p:nvPr/>
        </p:nvSpPr>
        <p:spPr bwMode="auto">
          <a:xfrm>
            <a:off x="9583209" y="3050630"/>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كندا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8" name="Text Box 13"/>
          <p:cNvSpPr txBox="1">
            <a:spLocks noChangeArrowheads="1"/>
          </p:cNvSpPr>
          <p:nvPr/>
        </p:nvSpPr>
        <p:spPr bwMode="auto">
          <a:xfrm>
            <a:off x="-2364992" y="100334"/>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Text Box 13"/>
          <p:cNvSpPr txBox="1">
            <a:spLocks noChangeArrowheads="1"/>
          </p:cNvSpPr>
          <p:nvPr/>
        </p:nvSpPr>
        <p:spPr bwMode="auto">
          <a:xfrm>
            <a:off x="168861" y="1731780"/>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مصر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Text Box 17"/>
          <p:cNvSpPr txBox="1">
            <a:spLocks noChangeArrowheads="1"/>
          </p:cNvSpPr>
          <p:nvPr/>
        </p:nvSpPr>
        <p:spPr bwMode="auto">
          <a:xfrm>
            <a:off x="9252520" y="620689"/>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116632"/>
            <a:ext cx="2117271"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6" y="4185084"/>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أثيوبيا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مينامار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4" y="4760662"/>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3"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9"/>
            <a:ext cx="2240664"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2" y="6094837"/>
            <a:ext cx="2089151" cy="36933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كينيا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9589365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7" cy="593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787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latin typeface="Arial" panose="020B0604020202020204" pitchFamily="34" charset="0"/>
                <a:ea typeface="ＭＳ Ｐゴシック" charset="0"/>
                <a:cs typeface="Arial" panose="020B0604020202020204" pitchFamily="34" charset="0"/>
              </a:rPr>
              <a:t>مؤسستنا الإرسالية</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4" y="4406901"/>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857281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1"/>
            <a:ext cx="9144000" cy="6272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706" name="Rectangle 3"/>
          <p:cNvSpPr>
            <a:spLocks noGrp="1" noChangeArrowheads="1"/>
          </p:cNvSpPr>
          <p:nvPr>
            <p:ph type="title"/>
          </p:nvPr>
        </p:nvSpPr>
        <p:spPr>
          <a:xfrm>
            <a:off x="0" y="0"/>
            <a:ext cx="9144000" cy="707886"/>
          </a:xfrm>
          <a:solidFill>
            <a:srgbClr val="000066"/>
          </a:solidFill>
        </p:spPr>
        <p:txBody>
          <a:bodyPr anchor="t">
            <a:spAutoFit/>
          </a:bodyPr>
          <a:lstStyle/>
          <a:p>
            <a:pPr rtl="1"/>
            <a:r>
              <a:rPr lang="ar-JO" sz="4000" b="1" dirty="0">
                <a:solidFill>
                  <a:schemeClr val="hlink"/>
                </a:solidFill>
                <a:latin typeface="Arial" panose="020B0604020202020204" pitchFamily="34" charset="0"/>
                <a:ea typeface="ＭＳ Ｐゴシック" charset="0"/>
                <a:cs typeface="Arial" panose="020B0604020202020204" pitchFamily="34" charset="0"/>
              </a:rPr>
              <a:t>كلية سنغافورة للكتاب المقدس</a:t>
            </a:r>
            <a:endParaRPr lang="en-US" sz="4000" b="1" dirty="0">
              <a:solidFill>
                <a:schemeClr val="hlink"/>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5095919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طلاب كلية سنغافورة للكتاب المقدس</a:t>
            </a:r>
            <a:endParaRPr lang="en-US" b="1" dirty="0">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11336" name="Text Box 28"/>
          <p:cNvSpPr txBox="1">
            <a:spLocks noChangeArrowheads="1"/>
          </p:cNvSpPr>
          <p:nvPr/>
        </p:nvSpPr>
        <p:spPr bwMode="auto">
          <a:xfrm>
            <a:off x="4140200" y="5410200"/>
            <a:ext cx="2318918" cy="646331"/>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كلية سنغافورة           للكتاب المقدس</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الفلبين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هونغ كونغ</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سريلانكا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8-05 DMin Nithy No Pum Deva Yanger.jpg"/>
          <p:cNvPicPr>
            <a:picLocks noChangeAspect="1"/>
          </p:cNvPicPr>
          <p:nvPr/>
        </p:nvPicPr>
        <p:blipFill rotWithShape="1">
          <a:blip r:embed="rId3" cstate="email">
            <a:extLst>
              <a:ext uri="{28A0092B-C50C-407E-A947-70E740481C1C}">
                <a14:useLocalDpi xmlns:a14="http://schemas.microsoft.com/office/drawing/2010/main" val="0"/>
              </a:ext>
            </a:extLst>
          </a:blip>
          <a:srcRect l="4494" t="19220" r="9888"/>
          <a:stretch/>
        </p:blipFill>
        <p:spPr>
          <a:xfrm>
            <a:off x="-1" y="0"/>
            <a:ext cx="9144001" cy="6470576"/>
          </a:xfrm>
          <a:prstGeom prst="rect">
            <a:avLst/>
          </a:prstGeom>
        </p:spPr>
      </p:pic>
      <p:sp>
        <p:nvSpPr>
          <p:cNvPr id="361477" name="Rectangle 5"/>
          <p:cNvSpPr>
            <a:spLocks noGrp="1" noChangeArrowheads="1"/>
          </p:cNvSpPr>
          <p:nvPr>
            <p:ph type="title"/>
          </p:nvPr>
        </p:nvSpPr>
        <p:spPr>
          <a:xfrm>
            <a:off x="-71438" y="5373217"/>
            <a:ext cx="9251951" cy="1560982"/>
          </a:xfrm>
          <a:solidFill>
            <a:srgbClr val="000000"/>
          </a:solidFill>
        </p:spPr>
        <p:txBody>
          <a:bodyPr/>
          <a:lstStyle/>
          <a:p>
            <a:pPr rtl="1" eaLnBrk="1" hangingPunct="1">
              <a:defRPr/>
            </a:pPr>
            <a:r>
              <a:rPr lang="ar-JO" sz="4000" b="1" dirty="0">
                <a:latin typeface="Arial" panose="020B0604020202020204" pitchFamily="34" charset="0"/>
                <a:cs typeface="Arial" panose="020B0604020202020204" pitchFamily="34" charset="0"/>
              </a:rPr>
              <a:t>قمت بالإشراف على طلاب الدكتوراه في الخدمة في كلية سنغافورة للكتاب المقدَّس – (2012 - 2021م)</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986372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33338"/>
            <a:ext cx="9144000" cy="69977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latin typeface="Arial" charset="0"/>
                <a:ea typeface="ＭＳ Ｐゴシック" charset="0"/>
              </a:rPr>
              <a:t>عرّف عن نفسك</a:t>
            </a:r>
            <a:endParaRPr lang="en-US" sz="5400" dirty="0">
              <a:solidFill>
                <a:schemeClr val="tx1"/>
              </a:solidFill>
              <a:latin typeface="Arial" charset="0"/>
              <a:ea typeface="ＭＳ Ｐゴシック" charset="0"/>
            </a:endParaRPr>
          </a:p>
        </p:txBody>
      </p:sp>
      <p:sp>
        <p:nvSpPr>
          <p:cNvPr id="139268" name="Rectangle 4"/>
          <p:cNvSpPr>
            <a:spLocks noChangeArrowheads="1"/>
          </p:cNvSpPr>
          <p:nvPr/>
        </p:nvSpPr>
        <p:spPr bwMode="auto">
          <a:xfrm>
            <a:off x="360040" y="764704"/>
            <a:ext cx="4716016" cy="5769942"/>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الإسم</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البلد</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العائلة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الكنيسة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هدف المساق</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5" name="Rectangle 4"/>
          <p:cNvSpPr>
            <a:spLocks noChangeArrowheads="1"/>
          </p:cNvSpPr>
          <p:nvPr/>
        </p:nvSpPr>
        <p:spPr bwMode="auto">
          <a:xfrm>
            <a:off x="9153628" y="1088058"/>
            <a:ext cx="4716016" cy="5769942"/>
          </a:xfrm>
          <a:prstGeom prst="rect">
            <a:avLst/>
          </a:prstGeom>
          <a:noFill/>
          <a:ln w="9525">
            <a:noFill/>
            <a:miter lim="800000"/>
            <a:headEnd/>
            <a:tailEnd/>
          </a:ln>
          <a:effectLst/>
        </p:spPr>
        <p:txBody>
          <a:bodyPr lIns="92075" tIns="46038" rIns="92075" bIns="46038"/>
          <a:lstStyle/>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الإسم</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البلد</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البرنامج</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العائلة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الكنيسة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هدف الخدمة</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rgbClr val="FFFF00"/>
              </a:buClr>
              <a:buSzPct val="75000"/>
              <a:buFont typeface="Wingdings" charset="0"/>
              <a:buNone/>
              <a:tabLst/>
              <a:defRPr/>
            </a:pPr>
            <a:r>
              <a:rPr kumimoji="0" lang="ar-JO"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20$ لكل شخص بدل الملاحظات</a:t>
            </a:r>
            <a:endParaRPr kumimoji="0" lang="en-US" sz="40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2911560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rPr>
              <a:t>المساقات التي قمت بتدريسها منذ عام 1991م</a:t>
            </a:r>
            <a:endParaRPr lang="en-US" sz="3600" b="1" dirty="0">
              <a:solidFill>
                <a:srgbClr val="FFF9FC"/>
              </a:solidFill>
              <a:effectLst>
                <a:glow rad="228600">
                  <a:schemeClr val="tx1">
                    <a:alpha val="96000"/>
                  </a:schemeClr>
                </a:glow>
              </a:effectLst>
              <a:latin typeface="Arial" panose="020B0604020202020204" pitchFamily="34" charset="0"/>
              <a:ea typeface="ＭＳ Ｐゴシック" charset="0"/>
              <a:cs typeface="Arial" panose="020B0604020202020204" pitchFamily="34" charset="0"/>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i="0" u="sng"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مساقات المسح:</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 الكتاب المقدس بشكل أساسي</a:t>
            </a:r>
            <a:endPar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العهد الجديد        </a:t>
            </a:r>
            <a:r>
              <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العهد القديم</a:t>
            </a:r>
            <a:r>
              <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rPr>
              <a:t>دراسة الكتاب المقدس </a:t>
            </a:r>
            <a:endParaRPr kumimoji="0" lang="en-US" sz="3600" b="1" i="0" u="none" strike="noStrike" kern="1200" cap="none" spc="0" normalizeH="0" baseline="0" noProof="0" dirty="0">
              <a:ln>
                <a:noFill/>
              </a:ln>
              <a:solidFill>
                <a:srgbClr val="ECDB96"/>
              </a:solidFill>
              <a:effectLst/>
              <a:uLnTx/>
              <a:uFillTx/>
              <a:latin typeface="Arial" panose="020B0604020202020204" pitchFamily="34" charset="0"/>
              <a:cs typeface="Arial" panose="020B0604020202020204" pitchFamily="34" charset="0"/>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الخلفيات:</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الأبحاث والكتابة</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الجديد</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العهد القديم</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جغرافيا الكتاب المقدس</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اللاهوت:</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الخلق * يسوع</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الكنيسة * الروح القدس  * (علم) الخلاص  * الأخرويات</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sng"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مساقات الوعظ:</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علم الوعظ 1</a:t>
            </a:r>
            <a:r>
              <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a:t>
            </a:r>
            <a:r>
              <a:rPr kumimoji="0" lang="ar-JO"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rPr>
              <a:t>  - علم الوعظ 2</a:t>
            </a:r>
            <a:endParaRPr kumimoji="0" lang="en-US" sz="3600" b="1" i="0" u="none" strike="noStrike" kern="1200" cap="none" spc="0" normalizeH="0" baseline="0" noProof="0" dirty="0">
              <a:ln>
                <a:noFill/>
              </a:ln>
              <a:solidFill>
                <a:srgbClr val="FFFF99"/>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(باللغات 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الأندونيسية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rPr>
              <a:t>الصينية)</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ChangeArrowheads="1"/>
          </p:cNvSpPr>
          <p:nvPr/>
        </p:nvSpPr>
        <p:spPr bwMode="auto">
          <a:xfrm>
            <a:off x="0" y="0"/>
            <a:ext cx="9142413" cy="6858000"/>
          </a:xfrm>
          <a:prstGeom prst="rect">
            <a:avLst/>
          </a:prstGeom>
          <a:solidFill>
            <a:srgbClr val="040404"/>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332802" name="Picture 3"/>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38100"/>
            <a:ext cx="7239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32803" name="Text Box 4"/>
          <p:cNvSpPr txBox="1">
            <a:spLocks noChangeArrowheads="1"/>
          </p:cNvSpPr>
          <p:nvPr/>
        </p:nvSpPr>
        <p:spPr bwMode="auto">
          <a:xfrm>
            <a:off x="8756359" y="88871"/>
            <a:ext cx="18473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332804" name="Text Box 5"/>
          <p:cNvSpPr txBox="1">
            <a:spLocks noChangeArrowheads="1"/>
          </p:cNvSpPr>
          <p:nvPr/>
        </p:nvSpPr>
        <p:spPr bwMode="auto">
          <a:xfrm>
            <a:off x="1787526" y="0"/>
            <a:ext cx="19939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Gen. 1:1</a:t>
            </a:r>
          </a:p>
        </p:txBody>
      </p:sp>
      <p:sp>
        <p:nvSpPr>
          <p:cNvPr id="221190" name="Rectangle 6"/>
          <p:cNvSpPr>
            <a:spLocks noGrp="1" noChangeArrowheads="1"/>
          </p:cNvSpPr>
          <p:nvPr>
            <p:ph type="ctrTitle"/>
          </p:nvPr>
        </p:nvSpPr>
        <p:spPr>
          <a:xfrm>
            <a:off x="457200" y="838200"/>
            <a:ext cx="8686800" cy="4191000"/>
          </a:xfrm>
        </p:spPr>
        <p:txBody>
          <a:bodyPr/>
          <a:lstStyle/>
          <a:p>
            <a:pPr rtl="1" eaLnBrk="1" hangingPunct="1">
              <a:defRPr/>
            </a:pPr>
            <a:r>
              <a:rPr lang="ar-JO" altLang="ja-JP" sz="11700" b="1" dirty="0">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rPr>
              <a:t>في البدء</a:t>
            </a:r>
            <a:endParaRPr lang="en-US" sz="11700" b="1" dirty="0">
              <a:solidFill>
                <a:srgbClr val="FFFF00"/>
              </a:solidFill>
              <a:effectLst>
                <a:glow rad="292100">
                  <a:schemeClr val="tx2">
                    <a:alpha val="89000"/>
                  </a:schemeClr>
                </a:glow>
              </a:effectLst>
              <a:latin typeface="Arial" panose="020B0604020202020204" pitchFamily="34" charset="0"/>
              <a:ea typeface="ＭＳ Ｐゴシック" charset="0"/>
              <a:cs typeface="Arial" panose="020B0604020202020204" pitchFamily="34" charset="0"/>
            </a:endParaRPr>
          </a:p>
        </p:txBody>
      </p:sp>
      <p:sp>
        <p:nvSpPr>
          <p:cNvPr id="332806" name="Rectangle 7"/>
          <p:cNvSpPr>
            <a:spLocks noGrp="1" noChangeArrowheads="1"/>
          </p:cNvSpPr>
          <p:nvPr>
            <p:ph type="subTitle" idx="1"/>
          </p:nvPr>
        </p:nvSpPr>
        <p:spPr>
          <a:xfrm>
            <a:off x="6477000" y="4953000"/>
            <a:ext cx="2667000" cy="1981200"/>
          </a:xfrm>
        </p:spPr>
        <p:txBody>
          <a:bodyPr/>
          <a:lstStyle/>
          <a:p>
            <a:pPr rtl="1" eaLnBrk="1" hangingPunct="1"/>
            <a:r>
              <a:rPr lang="ar-JO" dirty="0">
                <a:solidFill>
                  <a:schemeClr val="bg1"/>
                </a:solidFill>
                <a:latin typeface="Arial" panose="020B0604020202020204" pitchFamily="34" charset="0"/>
                <a:ea typeface="ＭＳ Ｐゴシック" charset="0"/>
                <a:cs typeface="Arial" panose="020B0604020202020204" pitchFamily="34" charset="0"/>
              </a:rPr>
              <a:t>مقدمة </a:t>
            </a:r>
          </a:p>
          <a:p>
            <a:pPr rtl="1" eaLnBrk="1" hangingPunct="1"/>
            <a:r>
              <a:rPr lang="ar-JO" dirty="0">
                <a:solidFill>
                  <a:schemeClr val="bg1"/>
                </a:solidFill>
                <a:latin typeface="Arial" panose="020B0604020202020204" pitchFamily="34" charset="0"/>
                <a:ea typeface="ＭＳ Ｐゴシック" charset="0"/>
                <a:cs typeface="Arial" panose="020B0604020202020204" pitchFamily="34" charset="0"/>
              </a:rPr>
              <a:t>إلى سفر التكوين</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0608569"/>
      </p:ext>
    </p:extLst>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ChangeArrowheads="1"/>
          </p:cNvSpPr>
          <p:nvPr/>
        </p:nvSpPr>
        <p:spPr bwMode="auto">
          <a:xfrm>
            <a:off x="-76200" y="0"/>
            <a:ext cx="9220200" cy="6858000"/>
          </a:xfrm>
          <a:prstGeom prst="rect">
            <a:avLst/>
          </a:prstGeom>
          <a:solidFill>
            <a:srgbClr val="040404"/>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sz="1800">
              <a:solidFill>
                <a:srgbClr val="000000"/>
              </a:solidFill>
            </a:endParaRPr>
          </a:p>
        </p:txBody>
      </p:sp>
      <p:pic>
        <p:nvPicPr>
          <p:cNvPr id="48025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480259" name="Text Box 4"/>
          <p:cNvSpPr txBox="1">
            <a:spLocks noChangeArrowheads="1"/>
          </p:cNvSpPr>
          <p:nvPr/>
        </p:nvSpPr>
        <p:spPr bwMode="auto">
          <a:xfrm>
            <a:off x="8756650" y="84138"/>
            <a:ext cx="184150" cy="40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1800">
              <a:solidFill>
                <a:srgbClr val="000000"/>
              </a:solidFill>
              <a:latin typeface="Arial" charset="0"/>
            </a:endParaRPr>
          </a:p>
        </p:txBody>
      </p:sp>
      <p:sp>
        <p:nvSpPr>
          <p:cNvPr id="480260"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a:spcBef>
                <a:spcPts val="1000"/>
              </a:spcBef>
              <a:buClr>
                <a:srgbClr val="000000"/>
              </a:buClr>
              <a:buSzPct val="100000"/>
              <a:buFont typeface="Comic Sans MS" charset="0"/>
              <a:buNone/>
            </a:pPr>
            <a:r>
              <a:rPr lang="en-GB" sz="1600" b="1">
                <a:solidFill>
                  <a:srgbClr val="000000"/>
                </a:solidFill>
                <a:latin typeface="Comic Sans MS" charset="0"/>
              </a:rPr>
              <a:t>Gen. 1:1</a:t>
            </a:r>
          </a:p>
        </p:txBody>
      </p:sp>
      <p:sp>
        <p:nvSpPr>
          <p:cNvPr id="224262" name="Rectangle 6"/>
          <p:cNvSpPr>
            <a:spLocks noGrp="1" noChangeArrowheads="1"/>
          </p:cNvSpPr>
          <p:nvPr>
            <p:ph type="title"/>
          </p:nvPr>
        </p:nvSpPr>
        <p:spPr>
          <a:xfrm>
            <a:off x="457200" y="838200"/>
            <a:ext cx="8686800" cy="4192588"/>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pada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 </a:t>
            </a:r>
            <a:r>
              <a:rPr lang="en-US" altLang="ja-JP" sz="11700" b="1" i="1" dirty="0" err="1">
                <a:solidFill>
                  <a:srgbClr val="FFFF00"/>
                </a:solidFill>
                <a:effectLst>
                  <a:glow rad="292100">
                    <a:schemeClr val="tx2">
                      <a:alpha val="89000"/>
                    </a:schemeClr>
                  </a:glow>
                </a:effectLst>
                <a:latin typeface="Kosher-Normal" charset="0"/>
                <a:ea typeface="ＭＳ Ｐゴシック" charset="0"/>
                <a:cs typeface="ＭＳ Ｐゴシック" charset="0"/>
              </a:rPr>
              <a:t>mulanya</a:t>
            </a:r>
            <a:r>
              <a:rPr lang="en-US" altLang="ja-JP"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endParaRPr lang="en-GB" sz="11700" b="1" i="1" dirty="0">
              <a:solidFill>
                <a:srgbClr val="FFFF00"/>
              </a:solidFill>
              <a:effectLst>
                <a:outerShdw blurRad="38100" dist="38100" dir="2700000" algn="tl">
                  <a:srgbClr val="DDDDDD"/>
                </a:outerShdw>
              </a:effectLst>
              <a:latin typeface="Kosher-Normal" charset="0"/>
              <a:ea typeface="ＭＳ Ｐゴシック" charset="0"/>
              <a:cs typeface="ＭＳ Ｐゴシック" charset="0"/>
            </a:endParaRPr>
          </a:p>
        </p:txBody>
      </p:sp>
      <p:sp>
        <p:nvSpPr>
          <p:cNvPr id="381958" name="Rectangle 7"/>
          <p:cNvSpPr>
            <a:spLocks noGrp="1" noChangeArrowheads="1"/>
          </p:cNvSpPr>
          <p:nvPr>
            <p:ph type="subTitle" idx="4294967295"/>
          </p:nvPr>
        </p:nvSpPr>
        <p:spPr>
          <a:xfrm>
            <a:off x="6248400" y="4953000"/>
            <a:ext cx="2895600" cy="1982788"/>
          </a:xfrm>
        </p:spPr>
        <p:txBody>
          <a:bodyPr/>
          <a:lstStyle/>
          <a:p>
            <a:pPr marL="0" indent="0" algn="ctr" eaLnBrk="1" hangingPunct="1">
              <a:buFontTx/>
              <a:buNone/>
              <a:defRPr/>
            </a:pPr>
            <a:r>
              <a:rPr lang="en-GB" b="1">
                <a:solidFill>
                  <a:schemeClr val="bg1"/>
                </a:solidFill>
                <a:effectLst>
                  <a:glow rad="101600">
                    <a:schemeClr val="tx1"/>
                  </a:glow>
                </a:effectLst>
                <a:latin typeface="Arial"/>
                <a:ea typeface="ＭＳ Ｐゴシック" charset="0"/>
                <a:cs typeface="Arial"/>
              </a:rPr>
              <a:t>Pengenalan kitab Kejadian</a:t>
            </a:r>
          </a:p>
        </p:txBody>
      </p:sp>
    </p:spTree>
    <p:extLst>
      <p:ext uri="{BB962C8B-B14F-4D97-AF65-F5344CB8AC3E}">
        <p14:creationId xmlns:p14="http://schemas.microsoft.com/office/powerpoint/2010/main" val="2646872093"/>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2"/>
          <p:cNvSpPr>
            <a:spLocks noChangeArrowheads="1"/>
          </p:cNvSpPr>
          <p:nvPr/>
        </p:nvSpPr>
        <p:spPr bwMode="auto">
          <a:xfrm>
            <a:off x="1588" y="0"/>
            <a:ext cx="9142412" cy="6858000"/>
          </a:xfrm>
          <a:prstGeom prst="rect">
            <a:avLst/>
          </a:prstGeom>
          <a:solidFill>
            <a:srgbClr val="04040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000000"/>
              </a:solidFill>
            </a:endParaRPr>
          </a:p>
        </p:txBody>
      </p:sp>
      <p:pic>
        <p:nvPicPr>
          <p:cNvPr id="482306" name="Picture 3"/>
          <p:cNvPicPr>
            <a:picLocks noChangeArrowheads="1"/>
          </p:cNvPicPr>
          <p:nvPr/>
        </p:nvPicPr>
        <p:blipFill>
          <a:blip r:embed="rId3" cstate="screen">
            <a:extLst>
              <a:ext uri="{28A0092B-C50C-407E-A947-70E740481C1C}">
                <a14:useLocalDpi xmlns:a14="http://schemas.microsoft.com/office/drawing/2010/main"/>
              </a:ext>
            </a:extLst>
          </a:blip>
          <a:srcRect r="8611"/>
          <a:stretch>
            <a:fillRect/>
          </a:stretch>
        </p:blipFill>
        <p:spPr bwMode="auto">
          <a:xfrm>
            <a:off x="762000" y="38100"/>
            <a:ext cx="72390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82307" name="Text Box 4"/>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Arial" charset="0"/>
            </a:endParaRPr>
          </a:p>
        </p:txBody>
      </p:sp>
      <p:sp>
        <p:nvSpPr>
          <p:cNvPr id="482308" name="Text Box 5"/>
          <p:cNvSpPr txBox="1">
            <a:spLocks noChangeArrowheads="1"/>
          </p:cNvSpPr>
          <p:nvPr/>
        </p:nvSpPr>
        <p:spPr bwMode="auto">
          <a:xfrm>
            <a:off x="1787525"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1600" b="1">
                <a:solidFill>
                  <a:srgbClr val="000000"/>
                </a:solidFill>
                <a:latin typeface="Comic Sans MS" charset="0"/>
              </a:rPr>
              <a:t>Gen. 1:1</a:t>
            </a:r>
          </a:p>
        </p:txBody>
      </p:sp>
      <p:sp>
        <p:nvSpPr>
          <p:cNvPr id="225286" name="Rectangle 6"/>
          <p:cNvSpPr>
            <a:spLocks noGrp="1" noChangeArrowheads="1"/>
          </p:cNvSpPr>
          <p:nvPr>
            <p:ph type="ctrTitle"/>
          </p:nvPr>
        </p:nvSpPr>
        <p:spPr>
          <a:xfrm>
            <a:off x="457200" y="838200"/>
            <a:ext cx="8686800" cy="4191000"/>
          </a:xfrm>
        </p:spPr>
        <p:txBody>
          <a:bodyPr lIns="90000" tIns="46800" rIns="90000" bIns="46800"/>
          <a:lstStyle/>
          <a:p>
            <a:pPr defTabSz="457200" eaLnBrk="1" hangingPunct="1">
              <a:buClr>
                <a:srgbClr val="FFFF00"/>
              </a:buClr>
              <a:buFont typeface="Kosher-Norm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r>
              <a:rPr lang="zh-CN" altLang="en-US"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起初</a:t>
            </a:r>
            <a:r>
              <a:rPr lang="en-US" altLang="zh-CN" sz="11700" b="1" i="1" dirty="0">
                <a:solidFill>
                  <a:srgbClr val="FFFF00"/>
                </a:solidFill>
                <a:effectLst>
                  <a:glow rad="292100">
                    <a:schemeClr val="tx2">
                      <a:alpha val="89000"/>
                    </a:schemeClr>
                  </a:glow>
                </a:effectLst>
                <a:latin typeface="Kosher-Normal" charset="0"/>
                <a:ea typeface="ＭＳ Ｐゴシック" charset="0"/>
                <a:cs typeface="ＭＳ Ｐゴシック" charset="0"/>
              </a:rPr>
              <a:t>"</a:t>
            </a:r>
          </a:p>
        </p:txBody>
      </p:sp>
      <p:sp>
        <p:nvSpPr>
          <p:cNvPr id="384006" name="Rectangle 7"/>
          <p:cNvSpPr>
            <a:spLocks noGrp="1" noChangeArrowheads="1"/>
          </p:cNvSpPr>
          <p:nvPr>
            <p:ph type="subTitle" idx="1"/>
          </p:nvPr>
        </p:nvSpPr>
        <p:spPr>
          <a:xfrm>
            <a:off x="4923923" y="5715000"/>
            <a:ext cx="4220077" cy="838200"/>
          </a:xfrm>
        </p:spPr>
        <p:txBody>
          <a:bodyPr/>
          <a:lstStyle/>
          <a:p>
            <a:pPr eaLnBrk="1" hangingPunct="1">
              <a:defRPr/>
            </a:pPr>
            <a:r>
              <a:rPr lang="zh-CN" altLang="en-US" sz="5400" b="1" dirty="0">
                <a:solidFill>
                  <a:schemeClr val="bg1"/>
                </a:solidFill>
                <a:effectLst>
                  <a:glow rad="101600">
                    <a:schemeClr val="tx1"/>
                  </a:glow>
                </a:effectLst>
                <a:ea typeface="ＭＳ Ｐゴシック" charset="0"/>
              </a:rPr>
              <a:t>创世记导论</a:t>
            </a:r>
            <a:endParaRPr lang="en-US" altLang="zh-CN" sz="5400" b="1" dirty="0">
              <a:solidFill>
                <a:schemeClr val="bg1"/>
              </a:solidFill>
              <a:effectLst>
                <a:glow rad="101600">
                  <a:schemeClr val="tx1"/>
                </a:glow>
              </a:effectLst>
              <a:ea typeface="ＭＳ Ｐゴシック" charset="0"/>
            </a:endParaRPr>
          </a:p>
        </p:txBody>
      </p:sp>
    </p:spTree>
    <p:extLst>
      <p:ext uri="{BB962C8B-B14F-4D97-AF65-F5344CB8AC3E}">
        <p14:creationId xmlns:p14="http://schemas.microsoft.com/office/powerpoint/2010/main" val="167694720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352230" y="1458428"/>
            <a:ext cx="4635177"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1: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النور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7" name="Text Box 5"/>
          <p:cNvSpPr txBox="1">
            <a:spLocks noChangeArrowheads="1"/>
          </p:cNvSpPr>
          <p:nvPr/>
        </p:nvSpPr>
        <p:spPr bwMode="auto">
          <a:xfrm>
            <a:off x="4371975" y="3019320"/>
            <a:ext cx="4615431"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2: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الجَلَد عن المياه</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8" name="Text Box 6"/>
          <p:cNvSpPr txBox="1">
            <a:spLocks noChangeArrowheads="1"/>
          </p:cNvSpPr>
          <p:nvPr/>
        </p:nvSpPr>
        <p:spPr bwMode="auto">
          <a:xfrm>
            <a:off x="4343401" y="4905948"/>
            <a:ext cx="465637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marR="0" lvl="0" indent="-5715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3: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فصْلُ البحر عن اليابسة</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39" name="Text Box 7"/>
          <p:cNvSpPr txBox="1">
            <a:spLocks noChangeArrowheads="1"/>
          </p:cNvSpPr>
          <p:nvPr/>
        </p:nvSpPr>
        <p:spPr bwMode="auto">
          <a:xfrm>
            <a:off x="208084" y="1412776"/>
            <a:ext cx="4115571"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4: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ترتيب الشمس والقمر والنجوم</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0" name="Text Box 8"/>
          <p:cNvSpPr txBox="1">
            <a:spLocks noChangeArrowheads="1"/>
          </p:cNvSpPr>
          <p:nvPr/>
        </p:nvSpPr>
        <p:spPr bwMode="auto">
          <a:xfrm>
            <a:off x="208084" y="3005884"/>
            <a:ext cx="4151526"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5: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الأسماك والطيور</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1" name="Text Box 9"/>
          <p:cNvSpPr txBox="1">
            <a:spLocks noChangeArrowheads="1"/>
          </p:cNvSpPr>
          <p:nvPr/>
        </p:nvSpPr>
        <p:spPr bwMode="auto">
          <a:xfrm>
            <a:off x="208084" y="4921119"/>
            <a:ext cx="416389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اليوم 6: </a:t>
            </a:r>
            <a:r>
              <a:rPr kumimoji="0" lang="ar-JO"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الحيوانات والإنسان</a:t>
            </a:r>
            <a:endPar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61642" name="Text Box 10"/>
          <p:cNvSpPr txBox="1">
            <a:spLocks noChangeArrowheads="1"/>
          </p:cNvSpPr>
          <p:nvPr/>
        </p:nvSpPr>
        <p:spPr bwMode="auto">
          <a:xfrm>
            <a:off x="4648200" y="6381328"/>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rPr>
              <a:t>تكوين 1: 3-31</a:t>
            </a:r>
            <a:endParaRPr kumimoji="0" lang="en-US" sz="28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ea typeface="ＭＳ Ｐゴシック" pitchFamily="-112" charset="-128"/>
              <a:cs typeface="Arial" panose="020B0604020202020204" pitchFamily="34" charset="0"/>
            </a:endParaRPr>
          </a:p>
        </p:txBody>
      </p:sp>
      <p:sp>
        <p:nvSpPr>
          <p:cNvPr id="182282" name="Rectangle 11"/>
          <p:cNvSpPr>
            <a:spLocks noChangeArrowheads="1"/>
          </p:cNvSpPr>
          <p:nvPr/>
        </p:nvSpPr>
        <p:spPr bwMode="auto">
          <a:xfrm>
            <a:off x="208086" y="1471761"/>
            <a:ext cx="8779321"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3" name="Line 12"/>
          <p:cNvSpPr>
            <a:spLocks noChangeShapeType="1"/>
          </p:cNvSpPr>
          <p:nvPr/>
        </p:nvSpPr>
        <p:spPr bwMode="auto">
          <a:xfrm>
            <a:off x="4343400" y="1500336"/>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4" name="Line 13"/>
          <p:cNvSpPr>
            <a:spLocks noChangeShapeType="1"/>
          </p:cNvSpPr>
          <p:nvPr/>
        </p:nvSpPr>
        <p:spPr bwMode="auto">
          <a:xfrm>
            <a:off x="255712" y="2743200"/>
            <a:ext cx="8731696" cy="377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5" name="Line 14"/>
          <p:cNvSpPr>
            <a:spLocks noChangeShapeType="1"/>
          </p:cNvSpPr>
          <p:nvPr/>
        </p:nvSpPr>
        <p:spPr bwMode="auto">
          <a:xfrm>
            <a:off x="179512" y="4419600"/>
            <a:ext cx="8807896" cy="17512"/>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6" name="Text Box 15"/>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rPr>
              <a:t>64</a:t>
            </a:r>
            <a:endParaRPr kumimoji="0" lang="en-US" sz="2400" b="1" i="0" u="none" strike="noStrike" kern="1200" cap="none" spc="0" normalizeH="0" baseline="0" noProof="0" dirty="0">
              <a:ln>
                <a:noFill/>
              </a:ln>
              <a:solidFill>
                <a:srgbClr val="FFFFFF"/>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2287" name="WordArt 16"/>
          <p:cNvSpPr>
            <a:spLocks noChangeArrowheads="1" noChangeShapeType="1" noTextEdit="1"/>
          </p:cNvSpPr>
          <p:nvPr/>
        </p:nvSpPr>
        <p:spPr bwMode="auto">
          <a:xfrm>
            <a:off x="7285271" y="683543"/>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rPr>
              <a:t>خربة</a:t>
            </a:r>
            <a:endParaRPr kumimoji="0" lang="en-US" sz="3600" b="1" i="0" u="none" strike="noStrike" kern="10" cap="none" spc="-360" normalizeH="0" baseline="0" noProof="0" dirty="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endParaRPr>
          </a:p>
        </p:txBody>
      </p:sp>
      <p:sp>
        <p:nvSpPr>
          <p:cNvPr id="182288" name="WordArt 17"/>
          <p:cNvSpPr>
            <a:spLocks noChangeArrowheads="1" noChangeShapeType="1" noTextEdit="1"/>
          </p:cNvSpPr>
          <p:nvPr/>
        </p:nvSpPr>
        <p:spPr bwMode="auto">
          <a:xfrm>
            <a:off x="2771800" y="268924"/>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rPr>
              <a:t>خالية</a:t>
            </a:r>
            <a:endParaRPr kumimoji="0" lang="en-US" sz="3600" b="1"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endParaRPr>
          </a:p>
        </p:txBody>
      </p:sp>
      <p:sp>
        <p:nvSpPr>
          <p:cNvPr id="1861650" name="WordArt 18"/>
          <p:cNvSpPr>
            <a:spLocks noChangeArrowheads="1" noChangeShapeType="1" noTextEdit="1"/>
          </p:cNvSpPr>
          <p:nvPr/>
        </p:nvSpPr>
        <p:spPr bwMode="auto">
          <a:xfrm>
            <a:off x="4846872" y="724588"/>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تشكيل</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1" name="WordArt 19"/>
          <p:cNvSpPr>
            <a:spLocks noChangeArrowheads="1" noChangeShapeType="1" noTextEdit="1"/>
          </p:cNvSpPr>
          <p:nvPr/>
        </p:nvSpPr>
        <p:spPr bwMode="auto">
          <a:xfrm>
            <a:off x="395536" y="566458"/>
            <a:ext cx="1638300" cy="681335"/>
          </a:xfrm>
          <a:prstGeom prst="rect">
            <a:avLst/>
          </a:prstGeom>
        </p:spPr>
        <p:txBody>
          <a:bodyPr wrap="none" fromWordArt="1">
            <a:prstTxWarp prst="textPlain">
              <a:avLst>
                <a:gd name="adj" fmla="val 4540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ملأ</a:t>
            </a:r>
            <a:endParaRPr kumimoji="0" lang="en-US" sz="3600" b="1" i="0" u="none" strike="noStrike" kern="10" cap="none" spc="0" normalizeH="0" baseline="0" noProof="0" dirty="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endParaRPr>
          </a:p>
        </p:txBody>
      </p:sp>
      <p:sp>
        <p:nvSpPr>
          <p:cNvPr id="1861652" name="AutoShape 20"/>
          <p:cNvSpPr>
            <a:spLocks noChangeArrowheads="1"/>
          </p:cNvSpPr>
          <p:nvPr/>
        </p:nvSpPr>
        <p:spPr bwMode="auto">
          <a:xfrm rot="10800000">
            <a:off x="6626696" y="96396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1861653" name="AutoShape 21"/>
          <p:cNvSpPr>
            <a:spLocks noChangeArrowheads="1"/>
          </p:cNvSpPr>
          <p:nvPr/>
        </p:nvSpPr>
        <p:spPr bwMode="auto">
          <a:xfrm rot="10800000">
            <a:off x="2013733" y="958235"/>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panose="020B0604020202020204" pitchFamily="34" charset="0"/>
              <a:cs typeface="Arial" panose="020B0604020202020204" pitchFamily="34" charset="0"/>
            </a:endParaRPr>
          </a:p>
        </p:txBody>
      </p:sp>
      <p:sp>
        <p:nvSpPr>
          <p:cNvPr id="258069" name="Rectangle 22"/>
          <p:cNvSpPr>
            <a:spLocks noGrp="1" noChangeArrowheads="1"/>
          </p:cNvSpPr>
          <p:nvPr>
            <p:ph type="title" idx="4294967295"/>
          </p:nvPr>
        </p:nvSpPr>
        <p:spPr>
          <a:xfrm>
            <a:off x="1259632" y="0"/>
            <a:ext cx="6629400" cy="838200"/>
          </a:xfrm>
        </p:spPr>
        <p:txBody>
          <a:bodyPr/>
          <a:lstStyle/>
          <a:p>
            <a:pPr rtl="1" eaLnBrk="1" hangingPunct="1">
              <a:defRPr/>
            </a:pPr>
            <a:r>
              <a:rPr lang="ar-JO" sz="5400" b="1" dirty="0">
                <a:solidFill>
                  <a:srgbClr val="FAFE1E"/>
                </a:solidFill>
                <a:effectLst>
                  <a:glow rad="101600">
                    <a:schemeClr val="tx1">
                      <a:alpha val="91000"/>
                    </a:schemeClr>
                  </a:glow>
                </a:effectLst>
                <a:latin typeface="Arial" panose="020B0604020202020204" pitchFamily="34" charset="0"/>
                <a:ea typeface="ＭＳ Ｐゴシック" charset="0"/>
                <a:cs typeface="Arial" panose="020B0604020202020204" pitchFamily="34" charset="0"/>
              </a:rPr>
              <a:t>أيام الخلق</a:t>
            </a:r>
            <a:endParaRPr lang="en-US" b="1" dirty="0">
              <a:effectLst>
                <a:glow rad="101600">
                  <a:schemeClr val="tx1">
                    <a:alpha val="91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063166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rgbClr val="000000"/>
          </a:solidFill>
          <a:ln w="936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endParaRPr>
          </a:p>
        </p:txBody>
      </p:sp>
      <p:pic>
        <p:nvPicPr>
          <p:cNvPr id="516098" name="Picture 3"/>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386051" name="Text Box 4"/>
          <p:cNvSpPr txBox="1">
            <a:spLocks noChangeArrowheads="1"/>
          </p:cNvSpPr>
          <p:nvPr/>
        </p:nvSpPr>
        <p:spPr bwMode="auto">
          <a:xfrm>
            <a:off x="457200" y="1508125"/>
            <a:ext cx="3657600" cy="64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i="0" u="none" strike="noStrike" kern="1200" cap="none" spc="0" normalizeH="0" baseline="0" noProof="0" dirty="0" err="1">
                <a:ln>
                  <a:noFill/>
                </a:ln>
                <a:solidFill>
                  <a:srgbClr val="FFFF00"/>
                </a:solidFill>
                <a:effectLst>
                  <a:glow rad="101600">
                    <a:srgbClr val="000000"/>
                  </a:glow>
                </a:effectLst>
                <a:uLnTx/>
                <a:uFillTx/>
                <a:latin typeface="Arial"/>
                <a:ea typeface="ＭＳ Ｐゴシック" charset="0"/>
                <a:cs typeface="Arial"/>
              </a:rPr>
              <a:t>Hari</a:t>
            </a:r>
            <a:r>
              <a:rPr kumimoji="0" lang="en-GB" sz="3600" b="1" i="0" u="none" strike="noStrike" kern="1200" cap="none" spc="0" normalizeH="0" baseline="0" noProof="0" dirty="0">
                <a:ln>
                  <a:noFill/>
                </a:ln>
                <a:solidFill>
                  <a:srgbClr val="FFFF00"/>
                </a:solidFill>
                <a:effectLst>
                  <a:glow rad="101600">
                    <a:srgbClr val="000000"/>
                  </a:glow>
                </a:effectLst>
                <a:uLnTx/>
                <a:uFillTx/>
                <a:latin typeface="Arial"/>
                <a:ea typeface="ＭＳ Ｐゴシック" charset="0"/>
                <a:cs typeface="Arial"/>
              </a:rPr>
              <a:t> 1:</a:t>
            </a:r>
            <a:r>
              <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a:t>
            </a:r>
            <a:r>
              <a:rPr kumimoji="0" lang="en-GB" sz="3600" b="1" i="0" u="none" strike="noStrike" kern="1200" cap="none" spc="0" normalizeH="0" baseline="0" noProof="0" dirty="0" err="1">
                <a:ln>
                  <a:noFill/>
                </a:ln>
                <a:solidFill>
                  <a:srgbClr val="FFFFFF"/>
                </a:solidFill>
                <a:effectLst>
                  <a:glow rad="101600">
                    <a:srgbClr val="000000"/>
                  </a:glow>
                </a:effectLst>
                <a:uLnTx/>
                <a:uFillTx/>
                <a:latin typeface="Arial"/>
                <a:ea typeface="ＭＳ Ｐゴシック" charset="0"/>
                <a:cs typeface="Arial"/>
              </a:rPr>
              <a:t>Terang</a:t>
            </a:r>
            <a:endPar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386052" name="Text Box 5"/>
          <p:cNvSpPr txBox="1">
            <a:spLocks noChangeArrowheads="1"/>
          </p:cNvSpPr>
          <p:nvPr/>
        </p:nvSpPr>
        <p:spPr bwMode="auto">
          <a:xfrm>
            <a:off x="457200" y="2879725"/>
            <a:ext cx="3970784"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i="0" u="none" strike="noStrike" kern="1200" cap="none" spc="0" normalizeH="0" baseline="0" noProof="0" dirty="0" err="1">
                <a:ln>
                  <a:noFill/>
                </a:ln>
                <a:solidFill>
                  <a:srgbClr val="FFFF00"/>
                </a:solidFill>
                <a:effectLst>
                  <a:glow rad="101600">
                    <a:srgbClr val="000000"/>
                  </a:glow>
                </a:effectLst>
                <a:uLnTx/>
                <a:uFillTx/>
                <a:latin typeface="Arial"/>
                <a:ea typeface="ＭＳ Ｐゴシック" charset="0"/>
                <a:cs typeface="Arial"/>
              </a:rPr>
              <a:t>Hari</a:t>
            </a:r>
            <a:r>
              <a:rPr kumimoji="0" lang="en-GB" sz="3600" b="1" i="0" u="none" strike="noStrike" kern="1200" cap="none" spc="0" normalizeH="0" baseline="0" noProof="0" dirty="0">
                <a:ln>
                  <a:noFill/>
                </a:ln>
                <a:solidFill>
                  <a:srgbClr val="FFFF00"/>
                </a:solidFill>
                <a:effectLst>
                  <a:glow rad="101600">
                    <a:srgbClr val="000000"/>
                  </a:glow>
                </a:effectLst>
                <a:uLnTx/>
                <a:uFillTx/>
                <a:latin typeface="Arial"/>
                <a:ea typeface="ＭＳ Ｐゴシック" charset="0"/>
                <a:cs typeface="Arial"/>
              </a:rPr>
              <a:t> 2:</a:t>
            </a:r>
            <a:r>
              <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Air &amp;  </a:t>
            </a:r>
            <a:br>
              <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br>
            <a:r>
              <a:rPr kumimoji="0" lang="en-GB" sz="3600" b="1" i="0" u="none" strike="noStrike" kern="1200" cap="none" spc="0" normalizeH="0" baseline="0" noProof="0" dirty="0" err="1">
                <a:ln>
                  <a:noFill/>
                </a:ln>
                <a:solidFill>
                  <a:srgbClr val="FFFFFF"/>
                </a:solidFill>
                <a:effectLst>
                  <a:glow rad="101600">
                    <a:srgbClr val="000000"/>
                  </a:glow>
                </a:effectLst>
                <a:uLnTx/>
                <a:uFillTx/>
                <a:latin typeface="Arial"/>
                <a:ea typeface="ＭＳ Ｐゴシック" charset="0"/>
                <a:cs typeface="Arial"/>
              </a:rPr>
              <a:t>udara</a:t>
            </a:r>
            <a:r>
              <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a:t>
            </a:r>
            <a:r>
              <a:rPr kumimoji="0" lang="en-GB" sz="3600" b="1" i="0" u="none" strike="noStrike" kern="1200" cap="none" spc="0" normalizeH="0" baseline="0" noProof="0" dirty="0" err="1">
                <a:ln>
                  <a:noFill/>
                </a:ln>
                <a:solidFill>
                  <a:srgbClr val="FFFFFF"/>
                </a:solidFill>
                <a:effectLst>
                  <a:glow rad="101600">
                    <a:srgbClr val="000000"/>
                  </a:glow>
                </a:effectLst>
                <a:uLnTx/>
                <a:uFillTx/>
                <a:latin typeface="Arial"/>
                <a:ea typeface="ＭＳ Ｐゴシック" charset="0"/>
                <a:cs typeface="Arial"/>
              </a:rPr>
              <a:t>dipisahkan</a:t>
            </a:r>
            <a:endPar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386053" name="Text Box 6"/>
          <p:cNvSpPr txBox="1">
            <a:spLocks noChangeArrowheads="1"/>
          </p:cNvSpPr>
          <p:nvPr/>
        </p:nvSpPr>
        <p:spPr bwMode="auto">
          <a:xfrm>
            <a:off x="457200" y="4708525"/>
            <a:ext cx="40386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marL="55563" indent="-55563"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2pPr>
            <a:lvl3pPr marL="11430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3pPr>
            <a:lvl4pPr marL="16002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4pPr>
            <a:lvl5pPr marL="2057400" indent="-228600" defTabSz="457200" eaLnBrk="0" hangingPunct="0">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sz="2400">
                <a:solidFill>
                  <a:schemeClr val="tx1"/>
                </a:solidFill>
                <a:latin typeface="Times New Roman" charset="0"/>
                <a:ea typeface="ＭＳ Ｐゴシック" charset="0"/>
              </a:defRPr>
            </a:lvl9pPr>
          </a:lstStyle>
          <a:p>
            <a:pPr marL="55563" marR="0" lvl="0" indent="-55563"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55563" algn="l"/>
                <a:tab pos="969963" algn="l"/>
                <a:tab pos="1884363" algn="l"/>
                <a:tab pos="2798763" algn="l"/>
                <a:tab pos="3713163" algn="l"/>
                <a:tab pos="4627563" algn="l"/>
                <a:tab pos="5541963" algn="l"/>
                <a:tab pos="6456363" algn="l"/>
                <a:tab pos="7370763" algn="l"/>
                <a:tab pos="8285163" algn="l"/>
                <a:tab pos="9199563" algn="l"/>
                <a:tab pos="10113963" algn="l"/>
              </a:tabLst>
              <a:defRPr/>
            </a:pPr>
            <a:r>
              <a:rPr kumimoji="0" lang="en-GB" sz="3600" b="1" i="0" u="none" strike="noStrike" kern="1200" cap="none" spc="0" normalizeH="0" baseline="0" noProof="0" dirty="0" err="1">
                <a:ln>
                  <a:noFill/>
                </a:ln>
                <a:solidFill>
                  <a:srgbClr val="FFFF00"/>
                </a:solidFill>
                <a:effectLst>
                  <a:glow rad="101600">
                    <a:srgbClr val="000000"/>
                  </a:glow>
                </a:effectLst>
                <a:uLnTx/>
                <a:uFillTx/>
                <a:latin typeface="Arial"/>
                <a:ea typeface="ＭＳ Ｐゴシック" charset="0"/>
                <a:cs typeface="Arial"/>
              </a:rPr>
              <a:t>Hari</a:t>
            </a:r>
            <a:r>
              <a:rPr kumimoji="0" lang="en-GB" sz="3600" b="1" i="0" u="none" strike="noStrike" kern="1200" cap="none" spc="0" normalizeH="0" baseline="0" noProof="0" dirty="0">
                <a:ln>
                  <a:noFill/>
                </a:ln>
                <a:solidFill>
                  <a:srgbClr val="FFFF00"/>
                </a:solidFill>
                <a:effectLst>
                  <a:glow rad="101600">
                    <a:srgbClr val="000000"/>
                  </a:glow>
                </a:effectLst>
                <a:uLnTx/>
                <a:uFillTx/>
                <a:latin typeface="Arial"/>
                <a:ea typeface="ＭＳ Ｐゴシック" charset="0"/>
                <a:cs typeface="Arial"/>
              </a:rPr>
              <a:t> 3:</a:t>
            </a:r>
            <a:r>
              <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a:t>
            </a:r>
            <a:r>
              <a:rPr kumimoji="0" lang="en-GB" sz="3600" b="1" i="0" u="none" strike="noStrike" kern="1200" cap="none" spc="0" normalizeH="0" baseline="0" noProof="0" dirty="0" err="1">
                <a:ln>
                  <a:noFill/>
                </a:ln>
                <a:solidFill>
                  <a:srgbClr val="FFFFFF"/>
                </a:solidFill>
                <a:effectLst>
                  <a:glow rad="101600">
                    <a:srgbClr val="000000"/>
                  </a:glow>
                </a:effectLst>
                <a:uLnTx/>
                <a:uFillTx/>
                <a:latin typeface="Arial"/>
                <a:ea typeface="ＭＳ Ｐゴシック" charset="0"/>
                <a:cs typeface="Arial"/>
              </a:rPr>
              <a:t>Darat</a:t>
            </a:r>
            <a:r>
              <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&amp; </a:t>
            </a:r>
            <a:r>
              <a:rPr kumimoji="0" lang="en-GB" sz="3600" b="1" i="0" u="none" strike="noStrike" kern="1200" cap="none" spc="0" normalizeH="0" baseline="0" noProof="0" dirty="0" err="1">
                <a:ln>
                  <a:noFill/>
                </a:ln>
                <a:solidFill>
                  <a:srgbClr val="FFFFFF"/>
                </a:solidFill>
                <a:effectLst>
                  <a:glow rad="101600">
                    <a:srgbClr val="000000"/>
                  </a:glow>
                </a:effectLst>
                <a:uLnTx/>
                <a:uFillTx/>
                <a:latin typeface="Arial"/>
                <a:ea typeface="ＭＳ Ｐゴシック" charset="0"/>
                <a:cs typeface="Arial"/>
              </a:rPr>
              <a:t>laut</a:t>
            </a:r>
            <a:r>
              <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a:t>
            </a:r>
            <a:r>
              <a:rPr kumimoji="0" lang="en-GB" sz="3600" b="1" i="0" u="none" strike="noStrike" kern="1200" cap="none" spc="0" normalizeH="0" baseline="0" noProof="0" dirty="0" err="1">
                <a:ln>
                  <a:noFill/>
                </a:ln>
                <a:solidFill>
                  <a:srgbClr val="FFFFFF"/>
                </a:solidFill>
                <a:effectLst>
                  <a:glow rad="101600">
                    <a:srgbClr val="000000"/>
                  </a:glow>
                </a:effectLst>
                <a:uLnTx/>
                <a:uFillTx/>
                <a:latin typeface="Arial"/>
                <a:ea typeface="ＭＳ Ｐゴシック" charset="0"/>
                <a:cs typeface="Arial"/>
              </a:rPr>
              <a:t>dipisahkan</a:t>
            </a:r>
            <a:endPar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386054" name="Text Box 7"/>
          <p:cNvSpPr txBox="1">
            <a:spLocks noChangeArrowheads="1"/>
          </p:cNvSpPr>
          <p:nvPr/>
        </p:nvSpPr>
        <p:spPr bwMode="auto">
          <a:xfrm>
            <a:off x="4495800" y="1219200"/>
            <a:ext cx="4648200" cy="1079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ts val="20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i="0" u="none" strike="noStrike" kern="1200" cap="none" spc="0" normalizeH="0" baseline="0" noProof="0">
                <a:ln>
                  <a:noFill/>
                </a:ln>
                <a:solidFill>
                  <a:srgbClr val="FFFF00"/>
                </a:solidFill>
                <a:effectLst>
                  <a:glow rad="101600">
                    <a:srgbClr val="000000"/>
                  </a:glow>
                </a:effectLst>
                <a:uLnTx/>
                <a:uFillTx/>
                <a:latin typeface="Arial"/>
                <a:ea typeface="ＭＳ Ｐゴシック" charset="0"/>
                <a:cs typeface="Arial"/>
              </a:rPr>
              <a:t>Hari 4:</a:t>
            </a:r>
            <a:r>
              <a:rPr kumimoji="0" lang="en-GB" sz="36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  </a:t>
            </a:r>
            <a:r>
              <a:rPr kumimoji="0" lang="en-GB"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Matahari, bulan &amp; bintang diatur</a:t>
            </a:r>
          </a:p>
        </p:txBody>
      </p:sp>
      <p:sp>
        <p:nvSpPr>
          <p:cNvPr id="386055" name="Text Box 8"/>
          <p:cNvSpPr txBox="1">
            <a:spLocks noChangeArrowheads="1"/>
          </p:cNvSpPr>
          <p:nvPr/>
        </p:nvSpPr>
        <p:spPr bwMode="auto">
          <a:xfrm>
            <a:off x="4495800" y="2879725"/>
            <a:ext cx="41910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i="0" u="none" strike="noStrike" kern="1200" cap="none" spc="0" normalizeH="0" baseline="0" noProof="0" dirty="0" err="1">
                <a:ln>
                  <a:noFill/>
                </a:ln>
                <a:solidFill>
                  <a:srgbClr val="FFFF00"/>
                </a:solidFill>
                <a:effectLst>
                  <a:glow rad="101600">
                    <a:srgbClr val="000000"/>
                  </a:glow>
                </a:effectLst>
                <a:uLnTx/>
                <a:uFillTx/>
                <a:latin typeface="Arial"/>
                <a:ea typeface="ＭＳ Ｐゴシック" charset="0"/>
                <a:cs typeface="Arial"/>
              </a:rPr>
              <a:t>Hari</a:t>
            </a:r>
            <a:r>
              <a:rPr kumimoji="0" lang="en-GB" sz="3600" b="1" i="0" u="none" strike="noStrike" kern="1200" cap="none" spc="0" normalizeH="0" baseline="0" noProof="0" dirty="0">
                <a:ln>
                  <a:noFill/>
                </a:ln>
                <a:solidFill>
                  <a:srgbClr val="FFFF00"/>
                </a:solidFill>
                <a:effectLst>
                  <a:glow rad="101600">
                    <a:srgbClr val="000000"/>
                  </a:glow>
                </a:effectLst>
                <a:uLnTx/>
                <a:uFillTx/>
                <a:latin typeface="Arial"/>
                <a:ea typeface="ＭＳ Ｐゴシック" charset="0"/>
                <a:cs typeface="Arial"/>
              </a:rPr>
              <a:t> 5:</a:t>
            </a:r>
            <a:r>
              <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a:t>
            </a:r>
            <a:r>
              <a:rPr kumimoji="0" lang="en-GB" sz="3600" b="1" i="0" u="none" strike="noStrike" kern="1200" cap="none" spc="0" normalizeH="0" baseline="0" noProof="0" dirty="0" err="1">
                <a:ln>
                  <a:noFill/>
                </a:ln>
                <a:solidFill>
                  <a:srgbClr val="FFFFFF"/>
                </a:solidFill>
                <a:effectLst>
                  <a:glow rad="101600">
                    <a:srgbClr val="000000"/>
                  </a:glow>
                </a:effectLst>
                <a:uLnTx/>
                <a:uFillTx/>
                <a:latin typeface="Arial"/>
                <a:ea typeface="ＭＳ Ｐゴシック" charset="0"/>
                <a:cs typeface="Arial"/>
              </a:rPr>
              <a:t>Ikan</a:t>
            </a:r>
            <a:r>
              <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&amp; </a:t>
            </a:r>
            <a:r>
              <a:rPr kumimoji="0" lang="en-GB" sz="3600" b="1" i="0" u="none" strike="noStrike" kern="1200" cap="none" spc="0" normalizeH="0" baseline="0" noProof="0" dirty="0" err="1">
                <a:ln>
                  <a:noFill/>
                </a:ln>
                <a:solidFill>
                  <a:srgbClr val="FFFFFF"/>
                </a:solidFill>
                <a:effectLst>
                  <a:glow rad="101600">
                    <a:srgbClr val="000000"/>
                  </a:glow>
                </a:effectLst>
                <a:uLnTx/>
                <a:uFillTx/>
                <a:latin typeface="Arial"/>
                <a:ea typeface="ＭＳ Ｐゴシック" charset="0"/>
                <a:cs typeface="Arial"/>
              </a:rPr>
              <a:t>unggas</a:t>
            </a:r>
            <a:endPar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386056" name="Text Box 9"/>
          <p:cNvSpPr txBox="1">
            <a:spLocks noChangeArrowheads="1"/>
          </p:cNvSpPr>
          <p:nvPr/>
        </p:nvSpPr>
        <p:spPr bwMode="auto">
          <a:xfrm>
            <a:off x="4495800" y="4708525"/>
            <a:ext cx="4191000"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ts val="2500"/>
              </a:spcBef>
              <a:spcAft>
                <a:spcPct val="0"/>
              </a:spcAft>
              <a:buClr>
                <a:srgbClr val="FFFF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600" b="1" i="0" u="none" strike="noStrike" kern="1200" cap="none" spc="0" normalizeH="0" baseline="0" noProof="0" dirty="0" err="1">
                <a:ln>
                  <a:noFill/>
                </a:ln>
                <a:solidFill>
                  <a:srgbClr val="FFFF00"/>
                </a:solidFill>
                <a:effectLst>
                  <a:glow rad="101600">
                    <a:srgbClr val="000000"/>
                  </a:glow>
                </a:effectLst>
                <a:uLnTx/>
                <a:uFillTx/>
                <a:latin typeface="Arial"/>
                <a:ea typeface="ＭＳ Ｐゴシック" charset="0"/>
                <a:cs typeface="Arial"/>
              </a:rPr>
              <a:t>Hari</a:t>
            </a:r>
            <a:r>
              <a:rPr kumimoji="0" lang="en-GB" sz="3600" b="1" i="0" u="none" strike="noStrike" kern="1200" cap="none" spc="0" normalizeH="0" baseline="0" noProof="0" dirty="0">
                <a:ln>
                  <a:noFill/>
                </a:ln>
                <a:solidFill>
                  <a:srgbClr val="FFFF00"/>
                </a:solidFill>
                <a:effectLst>
                  <a:glow rad="101600">
                    <a:srgbClr val="000000"/>
                  </a:glow>
                </a:effectLst>
                <a:uLnTx/>
                <a:uFillTx/>
                <a:latin typeface="Arial"/>
                <a:ea typeface="ＭＳ Ｐゴシック" charset="0"/>
                <a:cs typeface="Arial"/>
              </a:rPr>
              <a:t> 6:</a:t>
            </a:r>
            <a:r>
              <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a:t>
            </a:r>
            <a:r>
              <a:rPr kumimoji="0" lang="en-GB" sz="3600" b="1" i="0" u="none" strike="noStrike" kern="1200" cap="none" spc="0" normalizeH="0" baseline="0" noProof="0" dirty="0" err="1">
                <a:ln>
                  <a:noFill/>
                </a:ln>
                <a:solidFill>
                  <a:srgbClr val="FFFFFF"/>
                </a:solidFill>
                <a:effectLst>
                  <a:glow rad="101600">
                    <a:srgbClr val="000000"/>
                  </a:glow>
                </a:effectLst>
                <a:uLnTx/>
                <a:uFillTx/>
                <a:latin typeface="Arial"/>
                <a:ea typeface="ＭＳ Ｐゴシック" charset="0"/>
                <a:cs typeface="Arial"/>
              </a:rPr>
              <a:t>Binatang</a:t>
            </a:r>
            <a:r>
              <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rPr>
              <a:t> &amp; </a:t>
            </a:r>
            <a:r>
              <a:rPr kumimoji="0" lang="en-GB" sz="3600" b="1" i="0" u="none" strike="noStrike" kern="1200" cap="none" spc="0" normalizeH="0" baseline="0" noProof="0" dirty="0" err="1">
                <a:ln>
                  <a:noFill/>
                </a:ln>
                <a:solidFill>
                  <a:srgbClr val="FFFFFF"/>
                </a:solidFill>
                <a:effectLst>
                  <a:glow rad="101600">
                    <a:srgbClr val="000000"/>
                  </a:glow>
                </a:effectLst>
                <a:uLnTx/>
                <a:uFillTx/>
                <a:latin typeface="Arial"/>
                <a:ea typeface="ＭＳ Ｐゴシック" charset="0"/>
                <a:cs typeface="Arial"/>
              </a:rPr>
              <a:t>manusia</a:t>
            </a:r>
            <a:endParaRPr kumimoji="0" lang="en-GB" sz="3600" b="1" i="0" u="none" strike="noStrike" kern="1200" cap="none" spc="0" normalizeH="0" baseline="0" noProof="0" dirty="0">
              <a:ln>
                <a:noFill/>
              </a:ln>
              <a:solidFill>
                <a:srgbClr val="FFFFFF"/>
              </a:solidFill>
              <a:effectLst>
                <a:glow rad="101600">
                  <a:srgbClr val="000000"/>
                </a:glow>
              </a:effectLst>
              <a:uLnTx/>
              <a:uFillTx/>
              <a:latin typeface="Arial"/>
              <a:ea typeface="ＭＳ Ｐゴシック" charset="0"/>
              <a:cs typeface="Arial"/>
            </a:endParaRPr>
          </a:p>
        </p:txBody>
      </p:sp>
      <p:sp>
        <p:nvSpPr>
          <p:cNvPr id="386057" name="Text Box 10"/>
          <p:cNvSpPr txBox="1">
            <a:spLocks noChangeArrowheads="1"/>
          </p:cNvSpPr>
          <p:nvPr/>
        </p:nvSpPr>
        <p:spPr bwMode="auto">
          <a:xfrm>
            <a:off x="4876800" y="6248400"/>
            <a:ext cx="4267200" cy="5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ts val="200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Kejadian 1:3-31</a:t>
            </a:r>
          </a:p>
        </p:txBody>
      </p:sp>
      <p:sp>
        <p:nvSpPr>
          <p:cNvPr id="386058" name="Rectangle 11"/>
          <p:cNvSpPr>
            <a:spLocks noChangeArrowheads="1"/>
          </p:cNvSpPr>
          <p:nvPr/>
        </p:nvSpPr>
        <p:spPr bwMode="auto">
          <a:xfrm>
            <a:off x="257175" y="1219200"/>
            <a:ext cx="8572500" cy="4981575"/>
          </a:xfrm>
          <a:prstGeom prst="rect">
            <a:avLst/>
          </a:prstGeom>
          <a:noFill/>
          <a:ln w="3816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endParaRPr>
          </a:p>
        </p:txBody>
      </p:sp>
      <p:sp>
        <p:nvSpPr>
          <p:cNvPr id="386059" name="Line 12"/>
          <p:cNvSpPr>
            <a:spLocks noChangeShapeType="1"/>
          </p:cNvSpPr>
          <p:nvPr/>
        </p:nvSpPr>
        <p:spPr bwMode="auto">
          <a:xfrm>
            <a:off x="4343400" y="1219200"/>
            <a:ext cx="1588" cy="4953000"/>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endParaRPr>
          </a:p>
        </p:txBody>
      </p:sp>
      <p:sp>
        <p:nvSpPr>
          <p:cNvPr id="386060" name="Line 13"/>
          <p:cNvSpPr>
            <a:spLocks noChangeShapeType="1"/>
          </p:cNvSpPr>
          <p:nvPr/>
        </p:nvSpPr>
        <p:spPr bwMode="auto">
          <a:xfrm>
            <a:off x="304800" y="27432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endParaRPr>
          </a:p>
        </p:txBody>
      </p:sp>
      <p:sp>
        <p:nvSpPr>
          <p:cNvPr id="386061" name="Line 14"/>
          <p:cNvSpPr>
            <a:spLocks noChangeShapeType="1"/>
          </p:cNvSpPr>
          <p:nvPr/>
        </p:nvSpPr>
        <p:spPr bwMode="auto">
          <a:xfrm>
            <a:off x="228600" y="4419600"/>
            <a:ext cx="8534400" cy="1588"/>
          </a:xfrm>
          <a:prstGeom prst="line">
            <a:avLst/>
          </a:prstGeom>
          <a:noFill/>
          <a:ln w="38160">
            <a:solidFill>
              <a:srgbClr val="FFFFFF"/>
            </a:solidFill>
            <a:miter lim="800000"/>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endParaRPr>
          </a:p>
        </p:txBody>
      </p:sp>
      <p:sp>
        <p:nvSpPr>
          <p:cNvPr id="386062" name="Text Box 15"/>
          <p:cNvSpPr txBox="1">
            <a:spLocks noChangeArrowheads="1"/>
          </p:cNvSpPr>
          <p:nvPr/>
        </p:nvSpPr>
        <p:spPr bwMode="auto">
          <a:xfrm>
            <a:off x="8580438" y="76200"/>
            <a:ext cx="46704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0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64</a:t>
            </a:r>
          </a:p>
        </p:txBody>
      </p:sp>
      <p:sp>
        <p:nvSpPr>
          <p:cNvPr id="516111" name="WordArt 16"/>
          <p:cNvSpPr>
            <a:spLocks noChangeArrowheads="1" noChangeShapeType="1" noTextEdit="1"/>
          </p:cNvSpPr>
          <p:nvPr/>
        </p:nvSpPr>
        <p:spPr bwMode="auto">
          <a:xfrm>
            <a:off x="152400" y="771525"/>
            <a:ext cx="2057400" cy="657225"/>
          </a:xfrm>
          <a:prstGeom prst="rect">
            <a:avLst/>
          </a:prstGeom>
        </p:spPr>
        <p:txBody>
          <a:bodyPr wrap="none" fromWordArt="1">
            <a:prstTxWarp prst="textDoubleWave1">
              <a:avLst>
                <a:gd name="adj1" fmla="val 6481"/>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600">
                  <a:solidFill>
                    <a:srgbClr val="000099"/>
                  </a:solidFill>
                  <a:miter lim="800000"/>
                  <a:headEnd/>
                  <a:tailEnd/>
                </a:ln>
                <a:solidFill>
                  <a:srgbClr val="33CCFF"/>
                </a:solidFill>
                <a:effectLst>
                  <a:outerShdw blurRad="63500" dist="125752" dir="18900000" algn="ctr" rotWithShape="0">
                    <a:srgbClr val="000099"/>
                  </a:outerShdw>
                </a:effectLst>
                <a:uLnTx/>
                <a:uFillTx/>
                <a:latin typeface="Impact"/>
                <a:ea typeface="Impact"/>
                <a:cs typeface="Impact"/>
              </a:rPr>
              <a:t>Tidak berbentuk</a:t>
            </a:r>
          </a:p>
        </p:txBody>
      </p:sp>
      <p:sp>
        <p:nvSpPr>
          <p:cNvPr id="516112" name="WordArt 17"/>
          <p:cNvSpPr>
            <a:spLocks noChangeArrowheads="1" noChangeShapeType="1" noTextEdit="1"/>
          </p:cNvSpPr>
          <p:nvPr/>
        </p:nvSpPr>
        <p:spPr bwMode="auto">
          <a:xfrm>
            <a:off x="4876800" y="381000"/>
            <a:ext cx="1279525" cy="12858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360">
                  <a:solidFill>
                    <a:srgbClr val="CC99FF"/>
                  </a:solidFill>
                  <a:miter lim="800000"/>
                  <a:headEnd/>
                  <a:tailEnd/>
                </a:ln>
                <a:gradFill rotWithShape="1">
                  <a:gsLst>
                    <a:gs pos="0">
                      <a:srgbClr val="6600CC"/>
                    </a:gs>
                    <a:gs pos="100000">
                      <a:srgbClr val="CC00CC"/>
                    </a:gs>
                  </a:gsLst>
                  <a:lin ang="5400000" scaled="1"/>
                </a:gradFill>
                <a:effectLst>
                  <a:outerShdw blurRad="63500" dist="53966" dir="2700000" algn="ctr" rotWithShape="0">
                    <a:srgbClr val="9999FF">
                      <a:alpha val="80011"/>
                    </a:srgbClr>
                  </a:outerShdw>
                </a:effectLst>
                <a:uLnTx/>
                <a:uFillTx/>
                <a:latin typeface="Impact"/>
                <a:ea typeface="Impact"/>
                <a:cs typeface="Impact"/>
              </a:rPr>
              <a:t>Kosong</a:t>
            </a:r>
          </a:p>
        </p:txBody>
      </p:sp>
      <p:sp>
        <p:nvSpPr>
          <p:cNvPr id="516113" name="WordArt 18"/>
          <p:cNvSpPr>
            <a:spLocks noChangeArrowheads="1" noChangeShapeType="1" noTextEdit="1"/>
          </p:cNvSpPr>
          <p:nvPr/>
        </p:nvSpPr>
        <p:spPr bwMode="auto">
          <a:xfrm>
            <a:off x="2667000" y="762000"/>
            <a:ext cx="1714500" cy="657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80">
                  <a:solidFill>
                    <a:srgbClr val="99CCFF"/>
                  </a:solidFill>
                  <a:miter lim="800000"/>
                  <a:headEnd/>
                  <a:tailEnd/>
                </a:ln>
                <a:solidFill>
                  <a:srgbClr val="0066CC"/>
                </a:solidFill>
                <a:effectLst>
                  <a:outerShdw blurRad="63500" dist="17819" dir="2700000" algn="ctr" rotWithShape="0">
                    <a:srgbClr val="990000"/>
                  </a:outerShdw>
                </a:effectLst>
                <a:uLnTx/>
                <a:uFillTx/>
                <a:latin typeface="Impact"/>
                <a:ea typeface="Impact"/>
                <a:cs typeface="Impact"/>
              </a:rPr>
              <a:t>Dibentuk</a:t>
            </a:r>
          </a:p>
        </p:txBody>
      </p:sp>
      <p:sp>
        <p:nvSpPr>
          <p:cNvPr id="516114"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80">
                  <a:solidFill>
                    <a:srgbClr val="99CCFF"/>
                  </a:solidFill>
                  <a:miter lim="800000"/>
                  <a:headEnd/>
                  <a:tailEnd/>
                </a:ln>
                <a:solidFill>
                  <a:srgbClr val="0066CC"/>
                </a:solidFill>
                <a:effectLst>
                  <a:outerShdw blurRad="63500" dist="17819" dir="2700000" algn="ctr" rotWithShape="0">
                    <a:srgbClr val="990000"/>
                  </a:outerShdw>
                </a:effectLst>
                <a:uLnTx/>
                <a:uFillTx/>
                <a:latin typeface="Impact"/>
                <a:ea typeface="Impact"/>
                <a:cs typeface="Impact"/>
              </a:rPr>
              <a:t>Diisi</a:t>
            </a:r>
          </a:p>
        </p:txBody>
      </p:sp>
      <p:sp>
        <p:nvSpPr>
          <p:cNvPr id="386067" name="AutoShape 20"/>
          <p:cNvSpPr>
            <a:spLocks noChangeArrowheads="1"/>
          </p:cNvSpPr>
          <p:nvPr/>
        </p:nvSpPr>
        <p:spPr bwMode="auto">
          <a:xfrm>
            <a:off x="2286000" y="914400"/>
            <a:ext cx="381000" cy="304800"/>
          </a:xfrm>
          <a:prstGeom prst="rightArrow">
            <a:avLst>
              <a:gd name="adj1" fmla="val 50000"/>
              <a:gd name="adj2" fmla="val 31250"/>
            </a:avLst>
          </a:prstGeom>
          <a:solidFill>
            <a:srgbClr val="00FFFF"/>
          </a:solidFill>
          <a:ln w="936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endParaRPr>
          </a:p>
        </p:txBody>
      </p:sp>
      <p:sp>
        <p:nvSpPr>
          <p:cNvPr id="386068"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36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glow rad="101600">
                  <a:srgbClr val="000000"/>
                </a:glow>
              </a:effectLst>
              <a:uLnTx/>
              <a:uFillTx/>
              <a:latin typeface="Arial"/>
              <a:ea typeface="ＭＳ Ｐゴシック" charset="0"/>
              <a:cs typeface="Arial"/>
            </a:endParaRPr>
          </a:p>
        </p:txBody>
      </p:sp>
      <p:sp>
        <p:nvSpPr>
          <p:cNvPr id="386069" name="Text Box 22"/>
          <p:cNvSpPr txBox="1">
            <a:spLocks noChangeArrowheads="1"/>
          </p:cNvSpPr>
          <p:nvPr/>
        </p:nvSpPr>
        <p:spPr bwMode="auto">
          <a:xfrm>
            <a:off x="152400" y="-153988"/>
            <a:ext cx="6629400" cy="917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
                <a:srgbClr val="FAFE1E"/>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4800" b="1" i="0" u="none" strike="noStrike" kern="1200" cap="none" spc="0" normalizeH="0" baseline="0" noProof="0">
                <a:ln>
                  <a:noFill/>
                </a:ln>
                <a:solidFill>
                  <a:srgbClr val="FAFE1E"/>
                </a:solidFill>
                <a:effectLst>
                  <a:glow rad="101600">
                    <a:srgbClr val="000000"/>
                  </a:glow>
                </a:effectLst>
                <a:uLnTx/>
                <a:uFillTx/>
                <a:latin typeface="Arial"/>
                <a:ea typeface="ＭＳ Ｐゴシック" charset="0"/>
                <a:cs typeface="Arial"/>
              </a:rPr>
              <a:t>Hari-hari penciptaan</a:t>
            </a:r>
          </a:p>
        </p:txBody>
      </p:sp>
      <p:sp>
        <p:nvSpPr>
          <p:cNvPr id="516118" name="Title 1"/>
          <p:cNvSpPr>
            <a:spLocks noGrp="1"/>
          </p:cNvSpPr>
          <p:nvPr>
            <p:ph type="title" idx="4294967295"/>
          </p:nvPr>
        </p:nvSpPr>
        <p:spPr>
          <a:xfrm>
            <a:off x="-31750" y="-674688"/>
            <a:ext cx="9067800" cy="571500"/>
          </a:xfrm>
        </p:spPr>
        <p:txBody>
          <a:bodyPr/>
          <a:lstStyle/>
          <a:p>
            <a:r>
              <a:rPr lang="en-US" sz="3200">
                <a:latin typeface="Arial" charset="0"/>
                <a:ea typeface="ＭＳ Ｐゴシック" charset="0"/>
                <a:cs typeface="Arial" charset="0"/>
              </a:rPr>
              <a:t>Days of Creation in Bahasa Indonesian</a:t>
            </a:r>
          </a:p>
        </p:txBody>
      </p:sp>
    </p:spTree>
  </p:cSld>
  <p:clrMapOvr>
    <a:masterClrMapping/>
  </p:clrMapOvr>
  <p:transition spd="med">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2"/>
          <p:cNvSpPr>
            <a:spLocks noChangeArrowheads="1"/>
          </p:cNvSpPr>
          <p:nvPr/>
        </p:nvSpPr>
        <p:spPr bwMode="auto">
          <a:xfrm>
            <a:off x="0" y="0"/>
            <a:ext cx="9144000" cy="70866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518146"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8"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第一天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光</a:t>
            </a:r>
          </a:p>
        </p:txBody>
      </p:sp>
      <p:sp>
        <p:nvSpPr>
          <p:cNvPr id="216069" name="Text Box 5"/>
          <p:cNvSpPr txBox="1">
            <a:spLocks noChangeArrowheads="1"/>
          </p:cNvSpPr>
          <p:nvPr/>
        </p:nvSpPr>
        <p:spPr bwMode="auto">
          <a:xfrm>
            <a:off x="381000" y="2819400"/>
            <a:ext cx="4419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第二天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endParaRPr kumimoji="0" lang="en-US" altLang="zh-CN" sz="40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水与空气分开</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0" name="Text Box 6"/>
          <p:cNvSpPr txBox="1">
            <a:spLocks noChangeArrowheads="1"/>
          </p:cNvSpPr>
          <p:nvPr/>
        </p:nvSpPr>
        <p:spPr bwMode="auto">
          <a:xfrm>
            <a:off x="457200" y="4495800"/>
            <a:ext cx="40386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57150" indent="-571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第三天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endParaRPr kumimoji="0" lang="en-US" altLang="zh-CN" sz="4000" b="1" i="0" u="none" strike="noStrike" kern="1200" cap="none" spc="0" normalizeH="0" baseline="0" noProof="0">
              <a:ln>
                <a:noFill/>
              </a:ln>
              <a:solidFill>
                <a:srgbClr val="FFFFFF"/>
              </a:solidFill>
              <a:effectLst/>
              <a:uLnTx/>
              <a:uFillTx/>
              <a:latin typeface="Times New Roman" charset="0"/>
              <a:ea typeface="SimSun" charset="0"/>
              <a:cs typeface="SimSun" charset="0"/>
            </a:endParaRPr>
          </a:p>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旱地与海分开</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1"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第四天</a:t>
            </a:r>
            <a:r>
              <a:rPr kumimoji="0" lang="en-US" altLang="zh-CN" sz="4000" b="1" i="0" u="none" strike="noStrike" kern="1200" cap="none" spc="0" normalizeH="0" baseline="0" noProof="0">
                <a:ln>
                  <a:noFill/>
                </a:ln>
                <a:solidFill>
                  <a:srgbClr val="FFFF00"/>
                </a:solidFill>
                <a:effectLst/>
                <a:uLnTx/>
                <a:uFillTx/>
                <a:latin typeface="Times New Roman" charset="0"/>
                <a:ea typeface="SimSun" charset="0"/>
                <a:cs typeface="SimSun"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太阳，月亮与众星摆列在天</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2" name="Text Box 8"/>
          <p:cNvSpPr txBox="1">
            <a:spLocks noChangeArrowheads="1"/>
          </p:cNvSpPr>
          <p:nvPr/>
        </p:nvSpPr>
        <p:spPr bwMode="auto">
          <a:xfrm>
            <a:off x="4495800" y="2879725"/>
            <a:ext cx="419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第五天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鱼与雀鸟</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3" name="Text Box 9"/>
          <p:cNvSpPr txBox="1">
            <a:spLocks noChangeArrowheads="1"/>
          </p:cNvSpPr>
          <p:nvPr/>
        </p:nvSpPr>
        <p:spPr bwMode="auto">
          <a:xfrm>
            <a:off x="4495800" y="4495800"/>
            <a:ext cx="4191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第</a:t>
            </a:r>
            <a:r>
              <a:rPr kumimoji="0" lang="zh-CN" altLang="en-US" sz="4000" b="1" i="0" u="none" strike="noStrike" kern="1200" cap="none" spc="0" normalizeH="0" baseline="0" noProof="0">
                <a:ln>
                  <a:noFill/>
                </a:ln>
                <a:solidFill>
                  <a:srgbClr val="FAFE1E"/>
                </a:solidFill>
                <a:effectLst/>
                <a:uLnTx/>
                <a:uFillTx/>
                <a:latin typeface="Arial" charset="0"/>
                <a:ea typeface="SimSun" charset="0"/>
                <a:cs typeface="SimSun" charset="0"/>
              </a:rPr>
              <a:t>六</a:t>
            </a:r>
            <a:r>
              <a:rPr kumimoji="0" lang="zh-CN" altLang="en-US" sz="4000" b="1" i="0" u="none" strike="noStrike" kern="1200" cap="none" spc="0" normalizeH="0" baseline="0" noProof="0">
                <a:ln>
                  <a:noFill/>
                </a:ln>
                <a:solidFill>
                  <a:srgbClr val="FFFF00"/>
                </a:solidFill>
                <a:effectLst/>
                <a:uLnTx/>
                <a:uFillTx/>
                <a:latin typeface="Times New Roman" charset="0"/>
                <a:ea typeface="SimSun" charset="0"/>
                <a:cs typeface="SimSun" charset="0"/>
              </a:rPr>
              <a:t>天</a:t>
            </a:r>
            <a:r>
              <a:rPr kumimoji="0" lang="en-US" altLang="ja-JP" sz="4000" b="1" i="0" u="none" strike="noStrike" kern="1200" cap="none" spc="0" normalizeH="0" baseline="0" noProof="0">
                <a:ln>
                  <a:noFill/>
                </a:ln>
                <a:solidFill>
                  <a:srgbClr val="FFFF00"/>
                </a:solidFill>
                <a:effectLst/>
                <a:uLnTx/>
                <a:uFillTx/>
                <a:latin typeface="Times New Roman" charset="0"/>
                <a:ea typeface="ＭＳ Ｐゴシック" charset="0"/>
              </a:rPr>
              <a:t>:</a:t>
            </a:r>
            <a:r>
              <a:rPr kumimoji="0" lang="en-US" altLang="ja-JP" sz="4000" b="1" i="0" u="none" strike="noStrike" kern="1200" cap="none" spc="0" normalizeH="0" baseline="0" noProof="0">
                <a:ln>
                  <a:noFill/>
                </a:ln>
                <a:solidFill>
                  <a:srgbClr val="FFFFFF"/>
                </a:solidFill>
                <a:effectLst/>
                <a:uLnTx/>
                <a:uFillTx/>
                <a:latin typeface="Times New Roman" charset="0"/>
                <a:ea typeface="ＭＳ Ｐゴシック" charset="0"/>
              </a:rPr>
              <a:t>  </a:t>
            </a:r>
            <a:r>
              <a:rPr kumimoji="0" lang="zh-CN" altLang="en-US" sz="4000" b="1" i="0" u="none" strike="noStrike" kern="1200" cap="none" spc="0" normalizeH="0" baseline="0" noProof="0">
                <a:ln>
                  <a:noFill/>
                </a:ln>
                <a:solidFill>
                  <a:srgbClr val="FFFFFF"/>
                </a:solidFill>
                <a:effectLst/>
                <a:uLnTx/>
                <a:uFillTx/>
                <a:latin typeface="Times New Roman" charset="0"/>
                <a:ea typeface="SimSun" charset="0"/>
                <a:cs typeface="SimSun" charset="0"/>
              </a:rPr>
              <a:t>动物与人</a:t>
            </a:r>
            <a:endPar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16074" name="Text Box 10"/>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Times New Roman" charset="0"/>
                <a:ea typeface="SimSun" charset="0"/>
                <a:cs typeface="SimSun" charset="0"/>
              </a:rPr>
              <a:t>创世记 </a:t>
            </a:r>
            <a:r>
              <a:rPr kumimoji="0" lang="en-US" sz="3200" b="1" i="0" u="none" strike="noStrike" kern="1200" cap="none" spc="0" normalizeH="0" baseline="0" noProof="0">
                <a:ln>
                  <a:noFill/>
                </a:ln>
                <a:solidFill>
                  <a:srgbClr val="FFFFFF"/>
                </a:solidFill>
                <a:effectLst/>
                <a:uLnTx/>
                <a:uFillTx/>
                <a:latin typeface="Times New Roman" charset="0"/>
                <a:ea typeface="ＭＳ Ｐゴシック" charset="0"/>
              </a:rPr>
              <a:t>1:3-31</a:t>
            </a:r>
          </a:p>
        </p:txBody>
      </p:sp>
      <p:sp>
        <p:nvSpPr>
          <p:cNvPr id="518154"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S PGothic" charset="0"/>
            </a:endParaRPr>
          </a:p>
        </p:txBody>
      </p:sp>
      <p:sp>
        <p:nvSpPr>
          <p:cNvPr id="518155"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8156"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8157"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18158"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cs typeface="MS PGothic" charset="0"/>
              </a:rPr>
              <a:t>64</a:t>
            </a:r>
          </a:p>
        </p:txBody>
      </p:sp>
      <p:sp>
        <p:nvSpPr>
          <p:cNvPr id="518159" name="WordArt 16"/>
          <p:cNvSpPr>
            <a:spLocks noChangeArrowheads="1" noChangeShapeType="1" noTextEdit="1"/>
          </p:cNvSpPr>
          <p:nvPr/>
        </p:nvSpPr>
        <p:spPr bwMode="auto">
          <a:xfrm>
            <a:off x="228600" y="685800"/>
            <a:ext cx="1714500" cy="82867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Impact"/>
                <a:ea typeface="Impact"/>
                <a:cs typeface="Impact"/>
              </a:rPr>
              <a:t>混沌</a:t>
            </a:r>
          </a:p>
        </p:txBody>
      </p:sp>
      <p:sp>
        <p:nvSpPr>
          <p:cNvPr id="518160" name="WordArt 17"/>
          <p:cNvSpPr>
            <a:spLocks noChangeArrowheads="1" noChangeShapeType="1" noTextEdit="1"/>
          </p:cNvSpPr>
          <p:nvPr/>
        </p:nvSpPr>
        <p:spPr bwMode="auto">
          <a:xfrm>
            <a:off x="5257800" y="0"/>
            <a:ext cx="822325" cy="1285875"/>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空虚</a:t>
            </a:r>
            <a:endPar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518161"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形成</a:t>
            </a:r>
          </a:p>
        </p:txBody>
      </p:sp>
      <p:sp>
        <p:nvSpPr>
          <p:cNvPr id="518162" name="WordArt 19"/>
          <p:cNvSpPr>
            <a:spLocks noChangeArrowheads="1" noChangeShapeType="1" noTextEdit="1"/>
          </p:cNvSpPr>
          <p:nvPr/>
        </p:nvSpPr>
        <p:spPr bwMode="auto">
          <a:xfrm>
            <a:off x="6858000" y="457200"/>
            <a:ext cx="1714500" cy="657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rPr>
              <a:t>充满</a:t>
            </a:r>
            <a:endParaRPr kumimoji="0" lang="en-US" sz="3600" b="0"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518163"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8164" name="AutoShape 21"/>
          <p:cNvSpPr>
            <a:spLocks noChangeArrowheads="1"/>
          </p:cNvSpPr>
          <p:nvPr/>
        </p:nvSpPr>
        <p:spPr bwMode="auto">
          <a:xfrm>
            <a:off x="6248400" y="6096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8165" name="Rectangle 22"/>
          <p:cNvSpPr>
            <a:spLocks noGrp="1" noChangeArrowheads="1"/>
          </p:cNvSpPr>
          <p:nvPr>
            <p:ph type="title" idx="4294967295"/>
          </p:nvPr>
        </p:nvSpPr>
        <p:spPr>
          <a:xfrm>
            <a:off x="152400" y="0"/>
            <a:ext cx="6629400" cy="838200"/>
          </a:xfrm>
        </p:spPr>
        <p:txBody>
          <a:bodyPr/>
          <a:lstStyle/>
          <a:p>
            <a:pPr algn="l" eaLnBrk="1" hangingPunct="1"/>
            <a:r>
              <a:rPr lang="zh-CN" altLang="en-US" sz="5400" b="1">
                <a:solidFill>
                  <a:srgbClr val="FAFE1E"/>
                </a:solidFill>
                <a:latin typeface="Arial" charset="0"/>
                <a:ea typeface="SimSun" charset="0"/>
                <a:cs typeface="SimSun" charset="0"/>
              </a:rPr>
              <a:t>六天的创造</a:t>
            </a:r>
            <a:endParaRPr lang="en-US" sz="2000" b="1">
              <a:latin typeface="Arial" charset="0"/>
              <a:cs typeface="Geneva"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SA" sz="2400" b="1" dirty="0">
                <a:solidFill>
                  <a:srgbClr val="FFFFFF"/>
                </a:solidFill>
                <a:latin typeface="Arial" panose="020B0604020202020204" pitchFamily="34" charset="0"/>
                <a:ea typeface="ＭＳ Ｐゴシック" charset="0"/>
                <a:cs typeface="Arial" panose="020B0604020202020204" pitchFamily="34" charset="0"/>
              </a:rPr>
              <a:t>مس</a:t>
            </a:r>
            <a:r>
              <a:rPr lang="ar-JO" sz="2400" b="1" dirty="0">
                <a:solidFill>
                  <a:srgbClr val="FFFFFF"/>
                </a:solidFill>
                <a:latin typeface="Arial" panose="020B0604020202020204" pitchFamily="34" charset="0"/>
                <a:ea typeface="ＭＳ Ｐゴシック" charset="0"/>
                <a:cs typeface="Arial" panose="020B0604020202020204" pitchFamily="34" charset="0"/>
              </a:rPr>
              <a:t>ْ</a:t>
            </a:r>
            <a:r>
              <a:rPr lang="ar-SA" sz="2400" b="1" dirty="0">
                <a:solidFill>
                  <a:srgbClr val="FFFFFF"/>
                </a:solidFill>
                <a:latin typeface="Arial" panose="020B0604020202020204" pitchFamily="34" charset="0"/>
                <a:ea typeface="ＭＳ Ｐゴシック" charset="0"/>
                <a:cs typeface="Arial" panose="020B0604020202020204" pitchFamily="34" charset="0"/>
              </a:rPr>
              <a:t>ح</a:t>
            </a:r>
            <a:r>
              <a:rPr lang="ar-JO" sz="2400" b="1" dirty="0">
                <a:solidFill>
                  <a:srgbClr val="FFFFFF"/>
                </a:solidFill>
                <a:latin typeface="Arial" panose="020B0604020202020204" pitchFamily="34" charset="0"/>
                <a:ea typeface="ＭＳ Ｐゴシック" charset="0"/>
                <a:cs typeface="Arial" panose="020B0604020202020204" pitchFamily="34" charset="0"/>
              </a:rPr>
              <a:t>ُ</a:t>
            </a:r>
            <a:r>
              <a:rPr lang="ar-SA" sz="2400" b="1" dirty="0">
                <a:solidFill>
                  <a:srgbClr val="FFFFFF"/>
                </a:solidFill>
                <a:latin typeface="Arial" panose="020B0604020202020204" pitchFamily="34" charset="0"/>
                <a:ea typeface="ＭＳ Ｐゴシック" charset="0"/>
                <a:cs typeface="Arial" panose="020B0604020202020204" pitchFamily="34" charset="0"/>
              </a:rPr>
              <a:t> العهد الجديد</a:t>
            </a:r>
            <a:r>
              <a:rPr lang="ar-JO" sz="2400" b="1" dirty="0">
                <a:solidFill>
                  <a:srgbClr val="FFFFFF"/>
                </a:solidFill>
                <a:latin typeface="Arial" panose="020B0604020202020204" pitchFamily="34" charset="0"/>
                <a:ea typeface="ＭＳ Ｐゴシック" charset="0"/>
                <a:cs typeface="Arial" panose="020B0604020202020204" pitchFamily="34" charset="0"/>
              </a:rPr>
              <a:t> -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en-US" sz="2400" b="1" dirty="0">
                <a:solidFill>
                  <a:srgbClr val="FFFFFF"/>
                </a:solidFill>
                <a:latin typeface="Arial" panose="020B0604020202020204" pitchFamily="34" charset="0"/>
                <a:ea typeface="ＭＳ Ｐゴシック" charset="0"/>
                <a:cs typeface="Arial" panose="020B0604020202020204" pitchFamily="34" charset="0"/>
              </a:rPr>
              <a:t> • BibleStudyDownloads.org</a:t>
            </a: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73" y="692696"/>
            <a:ext cx="9232347" cy="5256584"/>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234300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300985087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75620939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خدمة السيدات</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السيدات يوم الأربعاء</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73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172261873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b="1" dirty="0" err="1">
                <a:solidFill>
                  <a:schemeClr val="tx1"/>
                </a:solidFill>
                <a:latin typeface="Arial" charset="0"/>
                <a:ea typeface="ＭＳ Ｐゴシック" charset="0"/>
                <a:cs typeface="ＭＳ Ｐゴシック" charset="0"/>
              </a:rPr>
              <a:t>BibleStudyDownloads.org</a:t>
            </a:r>
            <a:endParaRPr lang="en-US" sz="1400" b="1" dirty="0">
              <a:solidFill>
                <a:schemeClr val="tx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rtl="1" eaLnBrk="1" hangingPunct="1"/>
            <a:r>
              <a:rPr lang="ar-JO" sz="4800" b="1" dirty="0">
                <a:solidFill>
                  <a:schemeClr val="bg1"/>
                </a:solidFill>
                <a:latin typeface="Arial" panose="020B0604020202020204" pitchFamily="34" charset="0"/>
                <a:ea typeface="ＭＳ Ｐゴシック" charset="0"/>
                <a:cs typeface="Arial" panose="020B0604020202020204" pitchFamily="34" charset="0"/>
              </a:rPr>
              <a:t>اللغة العربية</a:t>
            </a:r>
            <a:r>
              <a:rPr lang="ar-SA" sz="4800" b="1" dirty="0">
                <a:solidFill>
                  <a:schemeClr val="bg1"/>
                </a:solidFill>
                <a:latin typeface="Arial" panose="020B0604020202020204" pitchFamily="34" charset="0"/>
                <a:ea typeface="ＭＳ Ｐゴシック" charset="0"/>
                <a:cs typeface="Arial" panose="020B0604020202020204" pitchFamily="34" charset="0"/>
              </a:rPr>
              <a:t> </a:t>
            </a:r>
            <a:endParaRPr lang="en-US" sz="1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مسح العهد الجديد</a:t>
            </a:r>
          </a:p>
        </p:txBody>
      </p:sp>
    </p:spTree>
    <p:extLst>
      <p:ext uri="{BB962C8B-B14F-4D97-AF65-F5344CB8AC3E}">
        <p14:creationId xmlns:p14="http://schemas.microsoft.com/office/powerpoint/2010/main" val="281083823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panose="020B0604020202020204" pitchFamily="34" charset="0"/>
                <a:ea typeface="ＭＳ Ｐゴシック" charset="0"/>
                <a:cs typeface="Arial" panose="020B0604020202020204" pitchFamily="34" charset="0"/>
              </a:rPr>
              <a:t>BibleStudyDownloads.org</a:t>
            </a:r>
            <a:endParaRPr lang="en-US" sz="1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7</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4">
            <a:extLst>
              <a:ext uri="{FF2B5EF4-FFF2-40B4-BE49-F238E27FC236}">
                <a16:creationId xmlns:a16="http://schemas.microsoft.com/office/drawing/2014/main" id="{D4407F31-9917-404B-BFA8-AFDD513081D7}"/>
              </a:ext>
            </a:extLst>
          </p:cNvPr>
          <p:cNvPicPr>
            <a:picLocks noChangeAspect="1"/>
          </p:cNvPicPr>
          <p:nvPr/>
        </p:nvPicPr>
        <p:blipFill>
          <a:blip r:embed="rId3"/>
          <a:stretch>
            <a:fillRect/>
          </a:stretch>
        </p:blipFill>
        <p:spPr>
          <a:xfrm>
            <a:off x="-20827" y="947699"/>
            <a:ext cx="9144000" cy="4962601"/>
          </a:xfrm>
          <a:prstGeom prst="rect">
            <a:avLst/>
          </a:prstGeom>
        </p:spPr>
      </p:pic>
      <p:sp>
        <p:nvSpPr>
          <p:cNvPr id="7" name="Rectangle 1026">
            <a:extLst>
              <a:ext uri="{FF2B5EF4-FFF2-40B4-BE49-F238E27FC236}">
                <a16:creationId xmlns:a16="http://schemas.microsoft.com/office/drawing/2014/main" id="{5E595115-99A9-5D42-866B-76CD4DDE9DF1}"/>
              </a:ext>
            </a:extLst>
          </p:cNvPr>
          <p:cNvSpPr txBox="1">
            <a:spLocks noChangeArrowheads="1"/>
          </p:cNvSpPr>
          <p:nvPr/>
        </p:nvSpPr>
        <p:spPr bwMode="auto">
          <a:xfrm>
            <a:off x="11575" y="130215"/>
            <a:ext cx="9111598"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5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تفسير الكتاب المقدس</a:t>
            </a:r>
          </a:p>
        </p:txBody>
      </p:sp>
    </p:spTree>
    <p:extLst>
      <p:ext uri="{BB962C8B-B14F-4D97-AF65-F5344CB8AC3E}">
        <p14:creationId xmlns:p14="http://schemas.microsoft.com/office/powerpoint/2010/main" val="364762824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b="1" dirty="0">
                <a:solidFill>
                  <a:schemeClr val="bg1"/>
                </a:solidFill>
                <a:effectLst>
                  <a:outerShdw blurRad="38100" dist="38100" dir="2700000" algn="tl">
                    <a:srgbClr val="000000"/>
                  </a:outerShdw>
                </a:effectLst>
                <a:latin typeface="Arial" charset="0"/>
                <a:ea typeface="ＭＳ Ｐゴシック" charset="0"/>
                <a:cs typeface="Arial" charset="0"/>
              </a:rPr>
              <a:t>خدمات أعطانا الله إياها في آسيا</a:t>
            </a:r>
            <a:endParaRPr lang="en-US" sz="5400" b="1" dirty="0">
              <a:solidFill>
                <a:schemeClr val="bg1"/>
              </a:solidFill>
              <a:effectLst>
                <a:outerShdw blurRad="38100" dist="38100" dir="2700000" algn="tl">
                  <a:srgbClr val="000000"/>
                </a:outerShdw>
              </a:effectLst>
              <a:latin typeface="Arial" charset="0"/>
              <a:ea typeface="ＭＳ Ｐゴシック" charset="0"/>
              <a:cs typeface="Arial" charset="0"/>
            </a:endParaRPr>
          </a:p>
        </p:txBody>
      </p:sp>
      <p:sp>
        <p:nvSpPr>
          <p:cNvPr id="1027" name="Rectangle 3"/>
          <p:cNvSpPr>
            <a:spLocks noChangeArrowheads="1"/>
          </p:cNvSpPr>
          <p:nvPr/>
        </p:nvSpPr>
        <p:spPr bwMode="auto">
          <a:xfrm>
            <a:off x="36513" y="2057400"/>
            <a:ext cx="9107487" cy="4648200"/>
          </a:xfrm>
          <a:prstGeom prst="rect">
            <a:avLst/>
          </a:prstGeom>
          <a:noFill/>
          <a:ln w="12700">
            <a:noFill/>
            <a:miter lim="800000"/>
            <a:headEnd/>
            <a:tailEnd/>
          </a:ln>
          <a:effectLst/>
        </p:spPr>
        <p:txBody>
          <a:bodyPr lIns="90488" tIns="44450" rIns="90488" bIns="44450"/>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err="1">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WorldVenture</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قائد حقل سنغافورة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JETS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أستاذ تفسير الكتاب المقدس</a:t>
            </a:r>
            <a:endParaRPr kumimoji="0" lang="ar-JO"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Adjunct Professor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أستاذ مساعد للتعليم في 12 دولة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The Bible…Basically</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مدير الترجمة</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BibleStudyDownloads.org</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مؤسس الموقع</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50800" dist="38100" dir="2700000" algn="tl" rotWithShape="0">
                    <a:srgbClr val="000000"/>
                  </a:outerShdw>
                </a:effectLst>
                <a:uLnTx/>
                <a:uFillTx/>
                <a:latin typeface="Arial" charset="0"/>
                <a:ea typeface="ＭＳ Ｐゴシック" charset="0"/>
                <a:cs typeface="Arial" charset="0"/>
              </a:rPr>
              <a:t>Amman International Church</a:t>
            </a:r>
            <a:r>
              <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 </a:t>
            </a:r>
            <a:r>
              <a:rPr kumimoji="0" lang="ar-JO"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rPr>
              <a:t>واعظ على فترات متقطعة </a:t>
            </a:r>
            <a:endParaRPr kumimoji="0" lang="en-US" sz="2800" b="1" i="0" u="none" strike="noStrike" kern="1200" cap="none" spc="0" normalizeH="0" baseline="0" noProof="0" dirty="0">
              <a:ln>
                <a:noFill/>
              </a:ln>
              <a:solidFill>
                <a:srgbClr val="FFFFFF"/>
              </a:solidFill>
              <a:effectLst>
                <a:outerShdw blurRad="50800" dist="38100" dir="2700000" algn="tl" rotWithShape="0">
                  <a:srgbClr val="000000"/>
                </a:outerShdw>
              </a:effectLst>
              <a:uLnTx/>
              <a:uFillTx/>
              <a:latin typeface="Arial" charset="0"/>
              <a:ea typeface="ＭＳ Ｐゴシック" charset="0"/>
              <a:cs typeface="Arial"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par>
                          <p:cTn id="8" fill="hold" nodeType="afterGroup">
                            <p:stCondLst>
                              <p:cond delay="2500"/>
                            </p:stCondLst>
                            <p:childTnLst>
                              <p:par>
                                <p:cTn id="9" presetID="22" presetClass="entr" presetSubtype="1" fill="hold" grpId="0" nodeType="afterEffect">
                                  <p:stCondLst>
                                    <p:cond delay="2000"/>
                                  </p:stCondLst>
                                  <p:childTnLst>
                                    <p:set>
                                      <p:cBhvr>
                                        <p:cTn id="10" dur="1" fill="hold">
                                          <p:stCondLst>
                                            <p:cond delay="0"/>
                                          </p:stCondLst>
                                        </p:cTn>
                                        <p:tgtEl>
                                          <p:spTgt spid="1027">
                                            <p:txEl>
                                              <p:pRg st="1" end="1"/>
                                            </p:txEl>
                                          </p:spTgt>
                                        </p:tgtEl>
                                        <p:attrNameLst>
                                          <p:attrName>style.visibility</p:attrName>
                                        </p:attrNameLst>
                                      </p:cBhvr>
                                      <p:to>
                                        <p:strVal val="visible"/>
                                      </p:to>
                                    </p:set>
                                    <p:animEffect transition="in" filter="wipe(up)">
                                      <p:cBhvr>
                                        <p:cTn id="11" dur="500"/>
                                        <p:tgtEl>
                                          <p:spTgt spid="1027">
                                            <p:txEl>
                                              <p:pRg st="1" end="1"/>
                                            </p:txEl>
                                          </p:spTgt>
                                        </p:tgtEl>
                                      </p:cBhvr>
                                    </p:animEffect>
                                  </p:childTnLst>
                                </p:cTn>
                              </p:par>
                            </p:childTnLst>
                          </p:cTn>
                        </p:par>
                        <p:par>
                          <p:cTn id="12" fill="hold">
                            <p:stCondLst>
                              <p:cond delay="5000"/>
                            </p:stCondLst>
                            <p:childTnLst>
                              <p:par>
                                <p:cTn id="13" presetID="22" presetClass="entr" presetSubtype="1" fill="hold" grpId="0" nodeType="afterEffect">
                                  <p:stCondLst>
                                    <p:cond delay="2000"/>
                                  </p:stCondLst>
                                  <p:childTnLst>
                                    <p:set>
                                      <p:cBhvr>
                                        <p:cTn id="14" dur="1" fill="hold">
                                          <p:stCondLst>
                                            <p:cond delay="0"/>
                                          </p:stCondLst>
                                        </p:cTn>
                                        <p:tgtEl>
                                          <p:spTgt spid="1027">
                                            <p:txEl>
                                              <p:pRg st="2" end="2"/>
                                            </p:txEl>
                                          </p:spTgt>
                                        </p:tgtEl>
                                        <p:attrNameLst>
                                          <p:attrName>style.visibility</p:attrName>
                                        </p:attrNameLst>
                                      </p:cBhvr>
                                      <p:to>
                                        <p:strVal val="visible"/>
                                      </p:to>
                                    </p:set>
                                    <p:animEffect transition="in" filter="wipe(up)">
                                      <p:cBhvr>
                                        <p:cTn id="15" dur="500"/>
                                        <p:tgtEl>
                                          <p:spTgt spid="1027">
                                            <p:txEl>
                                              <p:pRg st="2" end="2"/>
                                            </p:txEl>
                                          </p:spTgt>
                                        </p:tgtEl>
                                      </p:cBhvr>
                                    </p:animEffect>
                                  </p:childTnLst>
                                </p:cTn>
                              </p:par>
                            </p:childTnLst>
                          </p:cTn>
                        </p:par>
                        <p:par>
                          <p:cTn id="16" fill="hold" nodeType="afterGroup">
                            <p:stCondLst>
                              <p:cond delay="7500"/>
                            </p:stCondLst>
                            <p:childTnLst>
                              <p:par>
                                <p:cTn id="17" presetID="22" presetClass="entr" presetSubtype="1" fill="hold" grpId="0" nodeType="afterEffect">
                                  <p:stCondLst>
                                    <p:cond delay="2000"/>
                                  </p:stCondLst>
                                  <p:childTnLst>
                                    <p:set>
                                      <p:cBhvr>
                                        <p:cTn id="18" dur="1" fill="hold">
                                          <p:stCondLst>
                                            <p:cond delay="0"/>
                                          </p:stCondLst>
                                        </p:cTn>
                                        <p:tgtEl>
                                          <p:spTgt spid="1027">
                                            <p:txEl>
                                              <p:pRg st="3" end="3"/>
                                            </p:txEl>
                                          </p:spTgt>
                                        </p:tgtEl>
                                        <p:attrNameLst>
                                          <p:attrName>style.visibility</p:attrName>
                                        </p:attrNameLst>
                                      </p:cBhvr>
                                      <p:to>
                                        <p:strVal val="visible"/>
                                      </p:to>
                                    </p:set>
                                    <p:animEffect transition="in" filter="wipe(up)">
                                      <p:cBhvr>
                                        <p:cTn id="19" dur="500"/>
                                        <p:tgtEl>
                                          <p:spTgt spid="1027">
                                            <p:txEl>
                                              <p:pRg st="3" end="3"/>
                                            </p:txEl>
                                          </p:spTgt>
                                        </p:tgtEl>
                                      </p:cBhvr>
                                    </p:animEffect>
                                  </p:childTnLst>
                                </p:cTn>
                              </p:par>
                            </p:childTnLst>
                          </p:cTn>
                        </p:par>
                        <p:par>
                          <p:cTn id="20" fill="hold" nodeType="afterGroup">
                            <p:stCondLst>
                              <p:cond delay="10000"/>
                            </p:stCondLst>
                            <p:childTnLst>
                              <p:par>
                                <p:cTn id="21" presetID="22" presetClass="entr" presetSubtype="1" fill="hold" grpId="0" nodeType="afterEffect">
                                  <p:stCondLst>
                                    <p:cond delay="200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up)">
                                      <p:cBhvr>
                                        <p:cTn id="23" dur="500"/>
                                        <p:tgtEl>
                                          <p:spTgt spid="1027">
                                            <p:txEl>
                                              <p:pRg st="4" end="4"/>
                                            </p:txEl>
                                          </p:spTgt>
                                        </p:tgtEl>
                                      </p:cBhvr>
                                    </p:animEffect>
                                  </p:childTnLst>
                                </p:cTn>
                              </p:par>
                            </p:childTnLst>
                          </p:cTn>
                        </p:par>
                        <p:par>
                          <p:cTn id="24" fill="hold" nodeType="afterGroup">
                            <p:stCondLst>
                              <p:cond delay="12500"/>
                            </p:stCondLst>
                            <p:childTnLst>
                              <p:par>
                                <p:cTn id="25" presetID="22" presetClass="entr" presetSubtype="1" fill="hold" grpId="0" nodeType="afterEffect">
                                  <p:stCondLst>
                                    <p:cond delay="2000"/>
                                  </p:stCondLst>
                                  <p:childTnLst>
                                    <p:set>
                                      <p:cBhvr>
                                        <p:cTn id="26" dur="1" fill="hold">
                                          <p:stCondLst>
                                            <p:cond delay="0"/>
                                          </p:stCondLst>
                                        </p:cTn>
                                        <p:tgtEl>
                                          <p:spTgt spid="1027">
                                            <p:txEl>
                                              <p:pRg st="5" end="5"/>
                                            </p:txEl>
                                          </p:spTgt>
                                        </p:tgtEl>
                                        <p:attrNameLst>
                                          <p:attrName>style.visibility</p:attrName>
                                        </p:attrNameLst>
                                      </p:cBhvr>
                                      <p:to>
                                        <p:strVal val="visible"/>
                                      </p:to>
                                    </p:set>
                                    <p:animEffect transition="in" filter="wipe(up)">
                                      <p:cBhvr>
                                        <p:cTn id="27" dur="500"/>
                                        <p:tgtEl>
                                          <p:spTgt spid="10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advAuto="200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b="1" dirty="0">
                <a:latin typeface="Arial" panose="020B0604020202020204" pitchFamily="34" charset="0"/>
                <a:cs typeface="Arial" panose="020B0604020202020204" pitchFamily="34" charset="0"/>
              </a:rPr>
              <a:t>خدمة التعليم – 1994-2021</a:t>
            </a:r>
            <a:endParaRPr lang="en-US" b="1" dirty="0">
              <a:latin typeface="Arial" panose="020B0604020202020204" pitchFamily="34" charset="0"/>
              <a:cs typeface="Arial" panose="020B0604020202020204" pitchFamily="34" charset="0"/>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منغوليا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ميانمار</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4575175" y="5410200"/>
            <a:ext cx="1676400" cy="646331"/>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كلية سنغافورة للكتاب المقدس</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سنغافورة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الصين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فيتنام</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ماليزيا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الأردن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نيبال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سريلانكا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 name="Text Box 19">
            <a:extLst>
              <a:ext uri="{FF2B5EF4-FFF2-40B4-BE49-F238E27FC236}">
                <a16:creationId xmlns:a16="http://schemas.microsoft.com/office/drawing/2014/main" id="{AD009E2E-9B42-0A6E-F5AC-1CF8A6925475}"/>
              </a:ext>
            </a:extLst>
          </p:cNvPr>
          <p:cNvSpPr txBox="1">
            <a:spLocks noChangeArrowheads="1"/>
          </p:cNvSpPr>
          <p:nvPr/>
        </p:nvSpPr>
        <p:spPr bwMode="auto">
          <a:xfrm>
            <a:off x="24281" y="102210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إسرائيل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3922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وصف المساق</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eaLnBrk="1" hangingPunct="1">
              <a:defRPr/>
            </a:pPr>
            <a:r>
              <a:rPr lang="ar-JO" sz="2000" b="1" dirty="0">
                <a:solidFill>
                  <a:srgbClr val="FFFFFF"/>
                </a:solidFill>
                <a:latin typeface="Arial"/>
                <a:cs typeface="Arial"/>
              </a:rPr>
              <a:t>1</a:t>
            </a:r>
            <a:endParaRPr lang="en-US" sz="2000" b="1" dirty="0">
              <a:solidFill>
                <a:srgbClr val="FFFFFF"/>
              </a:solidFill>
              <a:latin typeface="Arial"/>
              <a:cs typeface="Arial"/>
            </a:endParaRPr>
          </a:p>
        </p:txBody>
      </p:sp>
      <p:sp>
        <p:nvSpPr>
          <p:cNvPr id="140293" name="Rectangle 1029"/>
          <p:cNvSpPr>
            <a:spLocks noChangeArrowheads="1"/>
          </p:cNvSpPr>
          <p:nvPr/>
        </p:nvSpPr>
        <p:spPr bwMode="auto">
          <a:xfrm>
            <a:off x="457200" y="1219200"/>
            <a:ext cx="8382000" cy="4911725"/>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gn="r" rtl="1" eaLnBrk="1" hangingPunct="1">
              <a:lnSpc>
                <a:spcPct val="90000"/>
              </a:lnSpc>
              <a:spcBef>
                <a:spcPct val="20000"/>
              </a:spcBef>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cs typeface="Arial" charset="0"/>
              </a:rPr>
              <a:t>ماذا يحمل المستقبل؟ هل ترتبط الأحداث الجارية في الشرق الأوسط والإتحاد الأوروبي والصين وروسيا بالنبوة الكتابية؟ ماذا يحدث للإنسان بعد الموت؟ متى سيعود يسوع فيما يتعلق بالضيقة؟ كيف تبدو السماء والجحيم؟ سيتم استكشاف إجابات هذه الأسئلة حول علم الأمور الأخيرة (دراسة المستقبل) وكيف تؤثر عليك الآن في هذا المساق المكون من جزأين والذي يستخدم كتاباً مكوناً من 400 صفحة من الملاحظات الصفية (20 دولارًا).</a:t>
            </a:r>
            <a:endParaRPr lang="en-US" sz="32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485342625"/>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44624"/>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charset="0"/>
                <a:ea typeface="ＭＳ Ｐゴシック" charset="0"/>
                <a:cs typeface="Arial" charset="0"/>
              </a:rPr>
              <a:t>أهداف المساق</a:t>
            </a:r>
            <a:endParaRPr lang="en-US" altLang="zh-CN" dirty="0">
              <a:solidFill>
                <a:srgbClr val="000090"/>
              </a:solidFill>
              <a:effectLst>
                <a:outerShdw blurRad="38100" dist="38100" dir="2700000" algn="tl">
                  <a:srgbClr val="DDDDDD"/>
                </a:outerShdw>
              </a:effectLst>
              <a:latin typeface="Arial" charset="0"/>
              <a:ea typeface="ＭＳ Ｐゴシック" charset="0"/>
              <a:cs typeface="Arial" charset="0"/>
            </a:endParaRPr>
          </a:p>
        </p:txBody>
      </p:sp>
      <p:sp>
        <p:nvSpPr>
          <p:cNvPr id="521218" name="Text Box 15"/>
          <p:cNvSpPr txBox="1">
            <a:spLocks noChangeArrowheads="1"/>
          </p:cNvSpPr>
          <p:nvPr/>
        </p:nvSpPr>
        <p:spPr bwMode="auto">
          <a:xfrm>
            <a:off x="8578850" y="15240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dirty="0">
                <a:solidFill>
                  <a:srgbClr val="FFFFFF"/>
                </a:solidFill>
                <a:latin typeface="Arial" charset="0"/>
                <a:cs typeface="Arial" charset="0"/>
              </a:rPr>
              <a:t>1</a:t>
            </a:r>
            <a:endParaRPr lang="en-US" dirty="0">
              <a:solidFill>
                <a:srgbClr val="FFFFFF"/>
              </a:solidFill>
              <a:latin typeface="Arial" charset="0"/>
              <a:cs typeface="Arial" charset="0"/>
            </a:endParaRPr>
          </a:p>
        </p:txBody>
      </p:sp>
      <p:sp>
        <p:nvSpPr>
          <p:cNvPr id="14352" name="Rectangle 16"/>
          <p:cNvSpPr>
            <a:spLocks noChangeArrowheads="1"/>
          </p:cNvSpPr>
          <p:nvPr/>
        </p:nvSpPr>
        <p:spPr bwMode="auto">
          <a:xfrm>
            <a:off x="144016" y="959024"/>
            <a:ext cx="8999984" cy="5898976"/>
          </a:xfrm>
          <a:prstGeom prst="rect">
            <a:avLst/>
          </a:prstGeom>
          <a:noFill/>
          <a:ln w="12700" cap="sq">
            <a:noFill/>
            <a:miter lim="800000"/>
            <a:headEnd type="none" w="sm" len="sm"/>
            <a:tailEnd type="none" w="sm" len="sm"/>
          </a:ln>
          <a:effectLst/>
        </p:spPr>
        <p:txBody>
          <a:bodyPr/>
          <a:lstStyle/>
          <a:p>
            <a:pPr marL="350838" indent="-341313" algn="r" rtl="1" eaLnBrk="1" hangingPunct="1">
              <a:lnSpc>
                <a:spcPct val="90000"/>
              </a:lnSpc>
              <a:buClr>
                <a:srgbClr val="FFFF00"/>
              </a:buClr>
              <a:buSzPct val="75000"/>
              <a:buFont typeface="Wingdings" charset="0"/>
              <a:buNone/>
              <a:defRPr/>
            </a:pPr>
            <a:r>
              <a:rPr lang="ar-JO" altLang="zh-CN" sz="2000" b="1" dirty="0">
                <a:solidFill>
                  <a:srgbClr val="FFFFFF"/>
                </a:solidFill>
                <a:effectLst>
                  <a:outerShdw blurRad="38100" dist="38100" dir="2700000" algn="tl">
                    <a:srgbClr val="000000"/>
                  </a:outerShdw>
                </a:effectLst>
                <a:cs typeface="Arial" charset="0"/>
              </a:rPr>
              <a:t>في نهاية هذا المساق سيكون الطالب قادراً على ...</a:t>
            </a:r>
            <a:endParaRPr lang="en-US" altLang="zh-CN" sz="2000" b="1" dirty="0">
              <a:solidFill>
                <a:srgbClr val="FFFFFF"/>
              </a:solidFill>
              <a:effectLst>
                <a:outerShdw blurRad="38100" dist="38100" dir="2700000" algn="tl">
                  <a:srgbClr val="000000"/>
                </a:outerShdw>
              </a:effectLst>
              <a:cs typeface="Arial" charset="0"/>
            </a:endParaRPr>
          </a:p>
          <a:p>
            <a:pPr marL="350838" indent="-341313" algn="r" rtl="1" eaLnBrk="1" hangingPunct="1">
              <a:lnSpc>
                <a:spcPct val="90000"/>
              </a:lnSpc>
              <a:buClr>
                <a:srgbClr val="FFFF00"/>
              </a:buClr>
              <a:buSzPct val="75000"/>
              <a:buFont typeface="Wingdings" charset="0"/>
              <a:buNone/>
              <a:defRPr/>
            </a:pPr>
            <a:endParaRPr lang="en-US" altLang="zh-CN" sz="2000" b="1" dirty="0">
              <a:solidFill>
                <a:srgbClr val="FFFFFF"/>
              </a:solidFill>
              <a:effectLst>
                <a:outerShdw blurRad="38100" dist="38100" dir="2700000" algn="tl">
                  <a:srgbClr val="000000"/>
                </a:outerShdw>
              </a:effectLst>
              <a:cs typeface="Arial" charset="0"/>
            </a:endParaRPr>
          </a:p>
          <a:p>
            <a:pPr marL="350838" indent="-341313" algn="r" rtl="1"/>
            <a:r>
              <a:rPr lang="ar-JO" sz="2000" b="1" dirty="0">
                <a:solidFill>
                  <a:srgbClr val="FFFFFF"/>
                </a:solidFill>
                <a:effectLst>
                  <a:outerShdw blurRad="38100" dist="38100" dir="2700000" algn="tl">
                    <a:srgbClr val="000000"/>
                  </a:outerShdw>
                </a:effectLst>
                <a:cs typeface="Arial" charset="0"/>
              </a:rPr>
              <a:t>أ. الدفاع عن وجهة النظر الكتابية فيما يتعلق بالأخرويات </a:t>
            </a:r>
            <a:r>
              <a:rPr lang="ar-JO" sz="2000" b="1" dirty="0">
                <a:solidFill>
                  <a:schemeClr val="tx2"/>
                </a:solidFill>
                <a:effectLst>
                  <a:outerShdw blurRad="38100" dist="38100" dir="2700000" algn="tl">
                    <a:srgbClr val="000000"/>
                  </a:outerShdw>
                </a:effectLst>
                <a:cs typeface="Arial" charset="0"/>
              </a:rPr>
              <a:t>الشخصية</a:t>
            </a:r>
            <a:r>
              <a:rPr lang="ar-JO" sz="2000" b="1" dirty="0">
                <a:solidFill>
                  <a:srgbClr val="FFFFFF"/>
                </a:solidFill>
                <a:effectLst>
                  <a:outerShdw blurRad="38100" dist="38100" dir="2700000" algn="tl">
                    <a:srgbClr val="000000"/>
                  </a:outerShdw>
                </a:effectLst>
                <a:cs typeface="Arial" charset="0"/>
              </a:rPr>
              <a:t> (الموت، الحالة الوسطى، وجود الجحيم، الدينونات، السماء ... الخ)</a:t>
            </a:r>
            <a:endParaRPr lang="en-SG" sz="2000" b="1" dirty="0">
              <a:solidFill>
                <a:srgbClr val="FFFFFF"/>
              </a:solidFill>
              <a:effectLst>
                <a:outerShdw blurRad="38100" dist="38100" dir="2700000" algn="tl">
                  <a:srgbClr val="000000"/>
                </a:outerShdw>
              </a:effectLst>
              <a:cs typeface="Arial" charset="0"/>
            </a:endParaRPr>
          </a:p>
          <a:p>
            <a:pPr marL="350838" indent="-341313" algn="r" rtl="1"/>
            <a:r>
              <a:rPr lang="en-US" sz="2000" b="1" dirty="0">
                <a:solidFill>
                  <a:srgbClr val="FFFFFF"/>
                </a:solidFill>
                <a:effectLst>
                  <a:outerShdw blurRad="38100" dist="38100" dir="2700000" algn="tl">
                    <a:srgbClr val="000000"/>
                  </a:outerShdw>
                </a:effectLst>
                <a:cs typeface="Arial" charset="0"/>
              </a:rPr>
              <a:t> </a:t>
            </a:r>
          </a:p>
          <a:p>
            <a:pPr marL="350838" indent="-341313" algn="r" rtl="1"/>
            <a:r>
              <a:rPr lang="ar-JO" sz="2000" b="1" dirty="0">
                <a:solidFill>
                  <a:srgbClr val="FFFFFF"/>
                </a:solidFill>
                <a:effectLst>
                  <a:outerShdw blurRad="38100" dist="38100" dir="2700000" algn="tl">
                    <a:srgbClr val="000000"/>
                  </a:outerShdw>
                </a:effectLst>
                <a:cs typeface="Arial" charset="0"/>
              </a:rPr>
              <a:t>ب. عمل المقارنة والتباين بين </a:t>
            </a:r>
            <a:r>
              <a:rPr lang="ar-JO" sz="2000" b="1" dirty="0">
                <a:solidFill>
                  <a:schemeClr val="tx2"/>
                </a:solidFill>
                <a:effectLst>
                  <a:outerShdw blurRad="38100" dist="38100" dir="2700000" algn="tl">
                    <a:srgbClr val="000000"/>
                  </a:outerShdw>
                </a:effectLst>
                <a:cs typeface="Arial" charset="0"/>
              </a:rPr>
              <a:t>الكنيسة وإسرائيل</a:t>
            </a:r>
            <a:endParaRPr lang="en-SG" sz="2000" b="1" dirty="0">
              <a:solidFill>
                <a:schemeClr val="tx2"/>
              </a:solidFill>
              <a:effectLst>
                <a:outerShdw blurRad="38100" dist="38100" dir="2700000" algn="tl">
                  <a:srgbClr val="000000"/>
                </a:outerShdw>
              </a:effectLst>
              <a:cs typeface="Arial" charset="0"/>
            </a:endParaRPr>
          </a:p>
          <a:p>
            <a:pPr marL="350838" indent="-341313" algn="r" rtl="1"/>
            <a:r>
              <a:rPr lang="en-US" sz="2000" b="1" dirty="0">
                <a:solidFill>
                  <a:srgbClr val="FFFFFF"/>
                </a:solidFill>
                <a:effectLst>
                  <a:outerShdw blurRad="38100" dist="38100" dir="2700000" algn="tl">
                    <a:srgbClr val="000000"/>
                  </a:outerShdw>
                </a:effectLst>
                <a:cs typeface="Arial" charset="0"/>
              </a:rPr>
              <a:t> </a:t>
            </a:r>
            <a:endParaRPr lang="en-SG" sz="2000" b="1" dirty="0">
              <a:solidFill>
                <a:srgbClr val="FFFFFF"/>
              </a:solidFill>
              <a:effectLst>
                <a:outerShdw blurRad="38100" dist="38100" dir="2700000" algn="tl">
                  <a:srgbClr val="000000"/>
                </a:outerShdw>
              </a:effectLst>
              <a:cs typeface="Arial" charset="0"/>
            </a:endParaRPr>
          </a:p>
          <a:p>
            <a:pPr marL="350838" indent="-341313" algn="r" rtl="1"/>
            <a:r>
              <a:rPr lang="ar-JO" sz="2000" b="1" dirty="0">
                <a:solidFill>
                  <a:srgbClr val="FFFFFF"/>
                </a:solidFill>
                <a:effectLst>
                  <a:outerShdw blurRad="38100" dist="38100" dir="2700000" algn="tl">
                    <a:srgbClr val="000000"/>
                  </a:outerShdw>
                </a:effectLst>
                <a:cs typeface="Arial" charset="0"/>
              </a:rPr>
              <a:t>ت. إظهار التآلف مع وجهات النظر الآخروية المتنوعة حول </a:t>
            </a:r>
            <a:r>
              <a:rPr lang="ar-JO" sz="2000" b="1" dirty="0">
                <a:solidFill>
                  <a:schemeClr val="tx2"/>
                </a:solidFill>
                <a:effectLst>
                  <a:outerShdw blurRad="38100" dist="38100" dir="2700000" algn="tl">
                    <a:srgbClr val="000000"/>
                  </a:outerShdw>
                </a:effectLst>
                <a:cs typeface="Arial" charset="0"/>
              </a:rPr>
              <a:t>الألفية</a:t>
            </a:r>
            <a:r>
              <a:rPr lang="ar-JO" sz="2000" b="1" dirty="0">
                <a:solidFill>
                  <a:srgbClr val="FFFFFF"/>
                </a:solidFill>
                <a:effectLst>
                  <a:outerShdw blurRad="38100" dist="38100" dir="2700000" algn="tl">
                    <a:srgbClr val="000000"/>
                  </a:outerShdw>
                </a:effectLst>
                <a:cs typeface="Arial" charset="0"/>
              </a:rPr>
              <a:t> (قبل الألفية، اللاألفية وما بعد الألفية) و</a:t>
            </a:r>
            <a:r>
              <a:rPr lang="ar-JO" sz="2000" b="1" dirty="0">
                <a:solidFill>
                  <a:schemeClr val="tx2"/>
                </a:solidFill>
                <a:effectLst>
                  <a:outerShdw blurRad="38100" dist="38100" dir="2700000" algn="tl">
                    <a:srgbClr val="000000"/>
                  </a:outerShdw>
                </a:effectLst>
                <a:cs typeface="Arial" charset="0"/>
              </a:rPr>
              <a:t>الإختطاف</a:t>
            </a:r>
            <a:r>
              <a:rPr lang="ar-JO" sz="2000" b="1" dirty="0">
                <a:solidFill>
                  <a:srgbClr val="FFFFFF"/>
                </a:solidFill>
                <a:effectLst>
                  <a:outerShdw blurRad="38100" dist="38100" dir="2700000" algn="tl">
                    <a:srgbClr val="000000"/>
                  </a:outerShdw>
                </a:effectLst>
                <a:cs typeface="Arial" charset="0"/>
              </a:rPr>
              <a:t> (قبل الضيقة، وسط الضيقة وما بعد الضيقة) وفي نفس الوقت التمسك بإحدى وجهات النظر هذه (على الأقل بشكل مؤقت)</a:t>
            </a:r>
            <a:endParaRPr lang="en-SG" sz="2000" b="1" dirty="0">
              <a:solidFill>
                <a:srgbClr val="FFFFFF"/>
              </a:solidFill>
              <a:effectLst>
                <a:outerShdw blurRad="38100" dist="38100" dir="2700000" algn="tl">
                  <a:srgbClr val="000000"/>
                </a:outerShdw>
              </a:effectLst>
              <a:cs typeface="Arial" charset="0"/>
            </a:endParaRPr>
          </a:p>
          <a:p>
            <a:pPr marL="350838" indent="-341313" algn="r" rtl="1"/>
            <a:r>
              <a:rPr lang="en-US" sz="2000" b="1" dirty="0">
                <a:solidFill>
                  <a:srgbClr val="FFFFFF"/>
                </a:solidFill>
                <a:effectLst>
                  <a:outerShdw blurRad="38100" dist="38100" dir="2700000" algn="tl">
                    <a:srgbClr val="000000"/>
                  </a:outerShdw>
                </a:effectLst>
                <a:cs typeface="Arial" charset="0"/>
              </a:rPr>
              <a:t> </a:t>
            </a:r>
            <a:endParaRPr lang="en-SG" sz="2000" b="1" dirty="0">
              <a:solidFill>
                <a:srgbClr val="FFFFFF"/>
              </a:solidFill>
              <a:effectLst>
                <a:outerShdw blurRad="38100" dist="38100" dir="2700000" algn="tl">
                  <a:srgbClr val="000000"/>
                </a:outerShdw>
              </a:effectLst>
              <a:cs typeface="Arial" charset="0"/>
            </a:endParaRPr>
          </a:p>
          <a:p>
            <a:pPr marL="350838" indent="-341313" algn="r" rtl="1"/>
            <a:r>
              <a:rPr lang="ar-JO" sz="2000" b="1" dirty="0">
                <a:solidFill>
                  <a:srgbClr val="FFFFFF"/>
                </a:solidFill>
                <a:effectLst>
                  <a:outerShdw blurRad="38100" dist="38100" dir="2700000" algn="tl">
                    <a:srgbClr val="000000"/>
                  </a:outerShdw>
                </a:effectLst>
                <a:cs typeface="Arial" charset="0"/>
              </a:rPr>
              <a:t>ث. التكلم بوضوح حول </a:t>
            </a:r>
            <a:r>
              <a:rPr lang="ar-JO" sz="2000" b="1" dirty="0">
                <a:solidFill>
                  <a:schemeClr val="tx2"/>
                </a:solidFill>
                <a:effectLst>
                  <a:outerShdw blurRad="38100" dist="38100" dir="2700000" algn="tl">
                    <a:srgbClr val="000000"/>
                  </a:outerShdw>
                </a:effectLst>
                <a:cs typeface="Arial" charset="0"/>
              </a:rPr>
              <a:t>العهود</a:t>
            </a:r>
            <a:r>
              <a:rPr lang="ar-JO" sz="2000" b="1" dirty="0">
                <a:solidFill>
                  <a:srgbClr val="FFFFFF"/>
                </a:solidFill>
                <a:effectLst>
                  <a:outerShdw blurRad="38100" dist="38100" dir="2700000" algn="tl">
                    <a:srgbClr val="000000"/>
                  </a:outerShdw>
                </a:effectLst>
                <a:cs typeface="Arial" charset="0"/>
              </a:rPr>
              <a:t> الكتابية وعلاقتها بعلم الأخرويات</a:t>
            </a:r>
            <a:endParaRPr lang="en-SG" sz="2000" b="1" dirty="0">
              <a:solidFill>
                <a:srgbClr val="FFFFFF"/>
              </a:solidFill>
              <a:effectLst>
                <a:outerShdw blurRad="38100" dist="38100" dir="2700000" algn="tl">
                  <a:srgbClr val="000000"/>
                </a:outerShdw>
              </a:effectLst>
              <a:cs typeface="Arial" charset="0"/>
            </a:endParaRPr>
          </a:p>
          <a:p>
            <a:pPr marL="350838" indent="-341313" algn="r" rtl="1"/>
            <a:r>
              <a:rPr lang="en-US" sz="2000" b="1" dirty="0">
                <a:solidFill>
                  <a:srgbClr val="FFFFFF"/>
                </a:solidFill>
                <a:effectLst>
                  <a:outerShdw blurRad="38100" dist="38100" dir="2700000" algn="tl">
                    <a:srgbClr val="000000"/>
                  </a:outerShdw>
                </a:effectLst>
                <a:cs typeface="Arial" charset="0"/>
              </a:rPr>
              <a:t> </a:t>
            </a:r>
            <a:endParaRPr lang="en-SG" sz="2000" b="1" dirty="0">
              <a:solidFill>
                <a:srgbClr val="FFFFFF"/>
              </a:solidFill>
              <a:effectLst>
                <a:outerShdw blurRad="38100" dist="38100" dir="2700000" algn="tl">
                  <a:srgbClr val="000000"/>
                </a:outerShdw>
              </a:effectLst>
              <a:cs typeface="Arial" charset="0"/>
            </a:endParaRPr>
          </a:p>
          <a:p>
            <a:pPr marL="350838" indent="-341313" algn="r" rtl="1"/>
            <a:r>
              <a:rPr lang="ar-JO" sz="2000" b="1" dirty="0">
                <a:solidFill>
                  <a:srgbClr val="FFFFFF"/>
                </a:solidFill>
                <a:effectLst>
                  <a:outerShdw blurRad="38100" dist="38100" dir="2700000" algn="tl">
                    <a:srgbClr val="000000"/>
                  </a:outerShdw>
                </a:effectLst>
                <a:cs typeface="Arial" charset="0"/>
              </a:rPr>
              <a:t>ج. الشعو بمعرفة علم الأخرويات والقدرة على </a:t>
            </a:r>
            <a:r>
              <a:rPr lang="ar-JO" sz="2000" b="1" dirty="0">
                <a:solidFill>
                  <a:schemeClr val="tx2"/>
                </a:solidFill>
                <a:effectLst>
                  <a:outerShdw blurRad="38100" dist="38100" dir="2700000" algn="tl">
                    <a:srgbClr val="000000"/>
                  </a:outerShdw>
                </a:effectLst>
                <a:cs typeface="Arial" charset="0"/>
              </a:rPr>
              <a:t>وعظ وتعليم </a:t>
            </a:r>
            <a:r>
              <a:rPr lang="ar-JO" sz="2000" b="1" dirty="0">
                <a:solidFill>
                  <a:srgbClr val="FFFFFF"/>
                </a:solidFill>
                <a:effectLst>
                  <a:outerShdw blurRad="38100" dist="38100" dir="2700000" algn="tl">
                    <a:srgbClr val="000000"/>
                  </a:outerShdw>
                </a:effectLst>
                <a:cs typeface="Arial" charset="0"/>
              </a:rPr>
              <a:t>هذا الموضوع بثقة</a:t>
            </a:r>
            <a:endParaRPr lang="en-SG" sz="2000" b="1" dirty="0">
              <a:solidFill>
                <a:srgbClr val="FFFFFF"/>
              </a:solidFill>
              <a:effectLst>
                <a:outerShdw blurRad="38100" dist="38100" dir="2700000" algn="tl">
                  <a:srgbClr val="000000"/>
                </a:outerShdw>
              </a:effectLst>
              <a:cs typeface="Arial" charset="0"/>
            </a:endParaRPr>
          </a:p>
          <a:p>
            <a:pPr marL="350838" indent="-341313" algn="r" rtl="1"/>
            <a:r>
              <a:rPr lang="en-US" sz="2000" b="1" dirty="0">
                <a:solidFill>
                  <a:srgbClr val="FFFFFF"/>
                </a:solidFill>
                <a:effectLst>
                  <a:outerShdw blurRad="38100" dist="38100" dir="2700000" algn="tl">
                    <a:srgbClr val="000000"/>
                  </a:outerShdw>
                </a:effectLst>
                <a:cs typeface="Arial" charset="0"/>
              </a:rPr>
              <a:t> </a:t>
            </a:r>
            <a:endParaRPr lang="en-SG" sz="2000" b="1" dirty="0">
              <a:solidFill>
                <a:srgbClr val="FFFFFF"/>
              </a:solidFill>
              <a:effectLst>
                <a:outerShdw blurRad="38100" dist="38100" dir="2700000" algn="tl">
                  <a:srgbClr val="000000"/>
                </a:outerShdw>
              </a:effectLst>
              <a:cs typeface="Arial" charset="0"/>
            </a:endParaRPr>
          </a:p>
          <a:p>
            <a:pPr marL="350838" indent="-341313" algn="r" rtl="1"/>
            <a:r>
              <a:rPr lang="ar-JO" sz="2000" b="1" dirty="0">
                <a:solidFill>
                  <a:srgbClr val="FFFFFF"/>
                </a:solidFill>
                <a:effectLst>
                  <a:outerShdw blurRad="38100" dist="38100" dir="2700000" algn="tl">
                    <a:srgbClr val="000000"/>
                  </a:outerShdw>
                </a:effectLst>
                <a:cs typeface="Arial" charset="0"/>
              </a:rPr>
              <a:t>ح. رؤية </a:t>
            </a:r>
            <a:r>
              <a:rPr lang="ar-JO" sz="2000" b="1" dirty="0">
                <a:solidFill>
                  <a:schemeClr val="tx2"/>
                </a:solidFill>
                <a:effectLst>
                  <a:outerShdw blurRad="38100" dist="38100" dir="2700000" algn="tl">
                    <a:srgbClr val="000000"/>
                  </a:outerShdw>
                </a:effectLst>
                <a:cs typeface="Arial" charset="0"/>
              </a:rPr>
              <a:t>ملائمة</a:t>
            </a:r>
            <a:r>
              <a:rPr lang="ar-JO" sz="2000" b="1" dirty="0">
                <a:solidFill>
                  <a:srgbClr val="FFFFFF"/>
                </a:solidFill>
                <a:effectLst>
                  <a:outerShdw blurRad="38100" dist="38100" dir="2700000" algn="tl">
                    <a:srgbClr val="000000"/>
                  </a:outerShdw>
                </a:effectLst>
                <a:cs typeface="Arial" charset="0"/>
              </a:rPr>
              <a:t> علم الأخرويات مع القداسة الشخصية والإرسالية العالمية والأحداث المعاصرة والثقافة والأديان الآسيوية</a:t>
            </a:r>
            <a:endParaRPr lang="en-SG" sz="2000" b="1" dirty="0">
              <a:solidFill>
                <a:srgbClr val="FFFFFF"/>
              </a:solidFill>
              <a:effectLst>
                <a:outerShdw blurRad="38100" dist="38100" dir="2700000" algn="tl">
                  <a:srgbClr val="000000"/>
                </a:outerShdw>
              </a:effectLst>
              <a:cs typeface="Arial" charset="0"/>
            </a:endParaRPr>
          </a:p>
        </p:txBody>
      </p:sp>
    </p:spTree>
    <p:extLst>
      <p:ext uri="{BB962C8B-B14F-4D97-AF65-F5344CB8AC3E}">
        <p14:creationId xmlns:p14="http://schemas.microsoft.com/office/powerpoint/2010/main" val="25717194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2">
                                            <p:txEl>
                                              <p:pRg st="2" end="2"/>
                                            </p:txEl>
                                          </p:spTgt>
                                        </p:tgtEl>
                                        <p:attrNameLst>
                                          <p:attrName>style.visibility</p:attrName>
                                        </p:attrNameLst>
                                      </p:cBhvr>
                                      <p:to>
                                        <p:strVal val="visible"/>
                                      </p:to>
                                    </p:set>
                                    <p:anim calcmode="lin" valueType="num">
                                      <p:cBhvr additive="base">
                                        <p:cTn id="13" dur="500" fill="hold"/>
                                        <p:tgtEl>
                                          <p:spTgt spid="1435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2">
                                            <p:txEl>
                                              <p:pRg st="2" end="2"/>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14352">
                                            <p:txEl>
                                              <p:pRg st="3" end="3"/>
                                            </p:txEl>
                                          </p:spTgt>
                                        </p:tgtEl>
                                        <p:attrNameLst>
                                          <p:attrName>style.visibility</p:attrName>
                                        </p:attrNameLst>
                                      </p:cBhvr>
                                      <p:to>
                                        <p:strVal val="visible"/>
                                      </p:to>
                                    </p:set>
                                    <p:anim calcmode="lin" valueType="num">
                                      <p:cBhvr additive="base">
                                        <p:cTn id="18" dur="500" fill="hold"/>
                                        <p:tgtEl>
                                          <p:spTgt spid="14352">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3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352">
                                            <p:txEl>
                                              <p:pRg st="4" end="4"/>
                                            </p:txEl>
                                          </p:spTgt>
                                        </p:tgtEl>
                                        <p:attrNameLst>
                                          <p:attrName>style.visibility</p:attrName>
                                        </p:attrNameLst>
                                      </p:cBhvr>
                                      <p:to>
                                        <p:strVal val="visible"/>
                                      </p:to>
                                    </p:set>
                                    <p:anim calcmode="lin" valueType="num">
                                      <p:cBhvr additive="base">
                                        <p:cTn id="24" dur="500" fill="hold"/>
                                        <p:tgtEl>
                                          <p:spTgt spid="14352">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352">
                                            <p:txEl>
                                              <p:pRg st="4" end="4"/>
                                            </p:txEl>
                                          </p:spTgt>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4352">
                                            <p:txEl>
                                              <p:pRg st="5" end="5"/>
                                            </p:txEl>
                                          </p:spTgt>
                                        </p:tgtEl>
                                        <p:attrNameLst>
                                          <p:attrName>style.visibility</p:attrName>
                                        </p:attrNameLst>
                                      </p:cBhvr>
                                      <p:to>
                                        <p:strVal val="visible"/>
                                      </p:to>
                                    </p:set>
                                    <p:anim calcmode="lin" valueType="num">
                                      <p:cBhvr additive="base">
                                        <p:cTn id="28" dur="500" fill="hold"/>
                                        <p:tgtEl>
                                          <p:spTgt spid="14352">
                                            <p:txEl>
                                              <p:pRg st="5" end="5"/>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435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14352">
                                            <p:txEl>
                                              <p:pRg st="6" end="6"/>
                                            </p:txEl>
                                          </p:spTgt>
                                        </p:tgtEl>
                                        <p:attrNameLst>
                                          <p:attrName>style.visibility</p:attrName>
                                        </p:attrNameLst>
                                      </p:cBhvr>
                                      <p:to>
                                        <p:strVal val="visible"/>
                                      </p:to>
                                    </p:set>
                                    <p:anim calcmode="lin" valueType="num">
                                      <p:cBhvr additive="base">
                                        <p:cTn id="34" dur="500" fill="hold"/>
                                        <p:tgtEl>
                                          <p:spTgt spid="14352">
                                            <p:txEl>
                                              <p:pRg st="6" end="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14352">
                                            <p:txEl>
                                              <p:pRg st="6" end="6"/>
                                            </p:txEl>
                                          </p:spTgt>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4352">
                                            <p:txEl>
                                              <p:pRg st="7" end="7"/>
                                            </p:txEl>
                                          </p:spTgt>
                                        </p:tgtEl>
                                        <p:attrNameLst>
                                          <p:attrName>style.visibility</p:attrName>
                                        </p:attrNameLst>
                                      </p:cBhvr>
                                      <p:to>
                                        <p:strVal val="visible"/>
                                      </p:to>
                                    </p:set>
                                    <p:anim calcmode="lin" valueType="num">
                                      <p:cBhvr additive="base">
                                        <p:cTn id="38" dur="500" fill="hold"/>
                                        <p:tgtEl>
                                          <p:spTgt spid="14352">
                                            <p:txEl>
                                              <p:pRg st="7" end="7"/>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1435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4352">
                                            <p:txEl>
                                              <p:pRg st="8" end="8"/>
                                            </p:txEl>
                                          </p:spTgt>
                                        </p:tgtEl>
                                        <p:attrNameLst>
                                          <p:attrName>style.visibility</p:attrName>
                                        </p:attrNameLst>
                                      </p:cBhvr>
                                      <p:to>
                                        <p:strVal val="visible"/>
                                      </p:to>
                                    </p:set>
                                    <p:anim calcmode="lin" valueType="num">
                                      <p:cBhvr additive="base">
                                        <p:cTn id="44" dur="500" fill="hold"/>
                                        <p:tgtEl>
                                          <p:spTgt spid="14352">
                                            <p:txEl>
                                              <p:pRg st="8" end="8"/>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14352">
                                            <p:txEl>
                                              <p:pRg st="8" end="8"/>
                                            </p:txEl>
                                          </p:spTgt>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4352">
                                            <p:txEl>
                                              <p:pRg st="9" end="9"/>
                                            </p:txEl>
                                          </p:spTgt>
                                        </p:tgtEl>
                                        <p:attrNameLst>
                                          <p:attrName>style.visibility</p:attrName>
                                        </p:attrNameLst>
                                      </p:cBhvr>
                                      <p:to>
                                        <p:strVal val="visible"/>
                                      </p:to>
                                    </p:set>
                                    <p:anim calcmode="lin" valueType="num">
                                      <p:cBhvr additive="base">
                                        <p:cTn id="48" dur="500" fill="hold"/>
                                        <p:tgtEl>
                                          <p:spTgt spid="14352">
                                            <p:txEl>
                                              <p:pRg st="9" end="9"/>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435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4352">
                                            <p:txEl>
                                              <p:pRg st="10" end="10"/>
                                            </p:txEl>
                                          </p:spTgt>
                                        </p:tgtEl>
                                        <p:attrNameLst>
                                          <p:attrName>style.visibility</p:attrName>
                                        </p:attrNameLst>
                                      </p:cBhvr>
                                      <p:to>
                                        <p:strVal val="visible"/>
                                      </p:to>
                                    </p:set>
                                    <p:anim calcmode="lin" valueType="num">
                                      <p:cBhvr additive="base">
                                        <p:cTn id="54" dur="500" fill="hold"/>
                                        <p:tgtEl>
                                          <p:spTgt spid="14352">
                                            <p:txEl>
                                              <p:pRg st="10" end="10"/>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4352">
                                            <p:txEl>
                                              <p:pRg st="10" end="10"/>
                                            </p:txEl>
                                          </p:spTgt>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14352">
                                            <p:txEl>
                                              <p:pRg st="11" end="11"/>
                                            </p:txEl>
                                          </p:spTgt>
                                        </p:tgtEl>
                                        <p:attrNameLst>
                                          <p:attrName>style.visibility</p:attrName>
                                        </p:attrNameLst>
                                      </p:cBhvr>
                                      <p:to>
                                        <p:strVal val="visible"/>
                                      </p:to>
                                    </p:set>
                                    <p:anim calcmode="lin" valueType="num">
                                      <p:cBhvr additive="base">
                                        <p:cTn id="58" dur="500" fill="hold"/>
                                        <p:tgtEl>
                                          <p:spTgt spid="14352">
                                            <p:txEl>
                                              <p:pRg st="11" end="11"/>
                                            </p:txEl>
                                          </p:spTgt>
                                        </p:tgtEl>
                                        <p:attrNameLst>
                                          <p:attrName>ppt_x</p:attrName>
                                        </p:attrNameLst>
                                      </p:cBhvr>
                                      <p:tavLst>
                                        <p:tav tm="0">
                                          <p:val>
                                            <p:strVal val="0-#ppt_w/2"/>
                                          </p:val>
                                        </p:tav>
                                        <p:tav tm="100000">
                                          <p:val>
                                            <p:strVal val="#ppt_x"/>
                                          </p:val>
                                        </p:tav>
                                      </p:tavLst>
                                    </p:anim>
                                    <p:anim calcmode="lin" valueType="num">
                                      <p:cBhvr additive="base">
                                        <p:cTn id="59" dur="500" fill="hold"/>
                                        <p:tgtEl>
                                          <p:spTgt spid="1435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grpId="0" nodeType="clickEffect">
                                  <p:stCondLst>
                                    <p:cond delay="0"/>
                                  </p:stCondLst>
                                  <p:childTnLst>
                                    <p:set>
                                      <p:cBhvr>
                                        <p:cTn id="63" dur="1" fill="hold">
                                          <p:stCondLst>
                                            <p:cond delay="0"/>
                                          </p:stCondLst>
                                        </p:cTn>
                                        <p:tgtEl>
                                          <p:spTgt spid="14352">
                                            <p:txEl>
                                              <p:pRg st="12" end="12"/>
                                            </p:txEl>
                                          </p:spTgt>
                                        </p:tgtEl>
                                        <p:attrNameLst>
                                          <p:attrName>style.visibility</p:attrName>
                                        </p:attrNameLst>
                                      </p:cBhvr>
                                      <p:to>
                                        <p:strVal val="visible"/>
                                      </p:to>
                                    </p:set>
                                    <p:anim calcmode="lin" valueType="num">
                                      <p:cBhvr additive="base">
                                        <p:cTn id="64" dur="500" fill="hold"/>
                                        <p:tgtEl>
                                          <p:spTgt spid="14352">
                                            <p:txEl>
                                              <p:pRg st="12" end="12"/>
                                            </p:txEl>
                                          </p:spTgt>
                                        </p:tgtEl>
                                        <p:attrNameLst>
                                          <p:attrName>ppt_x</p:attrName>
                                        </p:attrNameLst>
                                      </p:cBhvr>
                                      <p:tavLst>
                                        <p:tav tm="0">
                                          <p:val>
                                            <p:strVal val="0-#ppt_w/2"/>
                                          </p:val>
                                        </p:tav>
                                        <p:tav tm="100000">
                                          <p:val>
                                            <p:strVal val="#ppt_x"/>
                                          </p:val>
                                        </p:tav>
                                      </p:tavLst>
                                    </p:anim>
                                    <p:anim calcmode="lin" valueType="num">
                                      <p:cBhvr additive="base">
                                        <p:cTn id="65" dur="500" fill="hold"/>
                                        <p:tgtEl>
                                          <p:spTgt spid="14352">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1" name="Picture 9" descr="j0316779"/>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Rectangle 2"/>
          <p:cNvSpPr>
            <a:spLocks noGrp="1" noChangeArrowheads="1"/>
          </p:cNvSpPr>
          <p:nvPr>
            <p:ph type="title"/>
          </p:nvPr>
        </p:nvSpPr>
        <p:spPr>
          <a:xfrm>
            <a:off x="685800" y="685800"/>
            <a:ext cx="77724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فوائد الإنترنت</a:t>
            </a:r>
            <a:endParaRPr lang="en-US" altLang="zh-CN" dirty="0">
              <a:solidFill>
                <a:srgbClr val="000090"/>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141316" name="Text Box 4"/>
          <p:cNvSpPr txBox="1">
            <a:spLocks noChangeArrowheads="1"/>
          </p:cNvSpPr>
          <p:nvPr/>
        </p:nvSpPr>
        <p:spPr bwMode="auto">
          <a:xfrm>
            <a:off x="8578851" y="152401"/>
            <a:ext cx="357790" cy="461665"/>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2</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1319" name="Rectangle 7"/>
          <p:cNvSpPr>
            <a:spLocks noChangeArrowheads="1"/>
          </p:cNvSpPr>
          <p:nvPr/>
        </p:nvSpPr>
        <p:spPr bwMode="auto">
          <a:xfrm>
            <a:off x="1828800" y="1752600"/>
            <a:ext cx="6400800" cy="5105400"/>
          </a:xfrm>
          <a:prstGeom prst="rect">
            <a:avLst/>
          </a:prstGeom>
          <a:noFill/>
          <a:ln w="12700" cap="sq">
            <a:noFill/>
            <a:miter lim="800000"/>
            <a:headEnd type="none" w="sm" len="sm"/>
            <a:tailEnd type="none" w="sm" len="sm"/>
          </a:ln>
          <a:effectLst/>
        </p:spPr>
        <p:txBody>
          <a:bodyPr/>
          <a:lstStyle/>
          <a:p>
            <a:pPr marL="609600" marR="0" lvl="0" indent="-609600" algn="r" defTabSz="914400" rtl="0" eaLnBrk="1" fontAlgn="base" latinLnBrk="0" hangingPunct="1">
              <a:lnSpc>
                <a:spcPct val="100000"/>
              </a:lnSpc>
              <a:spcBef>
                <a:spcPct val="20000"/>
              </a:spcBef>
              <a:spcAft>
                <a:spcPct val="0"/>
              </a:spcAft>
              <a:buClr>
                <a:srgbClr val="FFFF00"/>
              </a:buClr>
              <a:buSzPct val="75000"/>
              <a:buFontTx/>
              <a:buNone/>
              <a:tabLst/>
              <a:defRPr/>
            </a:pP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أ.</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الفائدة</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609600" marR="0" lvl="0" indent="-609600" algn="r" defTabSz="914400" rtl="0" eaLnBrk="1" fontAlgn="base" latinLnBrk="0" hangingPunct="1">
              <a:lnSpc>
                <a:spcPct val="100000"/>
              </a:lnSpc>
              <a:spcBef>
                <a:spcPct val="20000"/>
              </a:spcBef>
              <a:spcAft>
                <a:spcPct val="0"/>
              </a:spcAft>
              <a:buClr>
                <a:srgbClr val="FFFF00"/>
              </a:buClr>
              <a:buSzPct val="75000"/>
              <a:buFontTx/>
              <a:buNone/>
              <a:tabLst/>
              <a:defRPr/>
            </a:pP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ب.</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التعلم الأفضل</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609600" marR="0" lvl="0" indent="-609600" algn="r" defTabSz="914400" rtl="0" eaLnBrk="1" fontAlgn="base" latinLnBrk="0" hangingPunct="1">
              <a:lnSpc>
                <a:spcPct val="100000"/>
              </a:lnSpc>
              <a:spcBef>
                <a:spcPct val="20000"/>
              </a:spcBef>
              <a:spcAft>
                <a:spcPct val="0"/>
              </a:spcAft>
              <a:buClr>
                <a:srgbClr val="FFFF00"/>
              </a:buClr>
              <a:buSzPct val="75000"/>
              <a:buFontTx/>
              <a:buNone/>
              <a:tabLst/>
              <a:defRPr/>
            </a:pP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ج.</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إعداد الآخرين</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a:p>
            <a:pPr marL="609600" marR="0" lvl="0" indent="-609600" algn="r" defTabSz="914400" rtl="0" eaLnBrk="1" fontAlgn="base" latinLnBrk="0" hangingPunct="1">
              <a:lnSpc>
                <a:spcPct val="100000"/>
              </a:lnSpc>
              <a:spcBef>
                <a:spcPct val="20000"/>
              </a:spcBef>
              <a:spcAft>
                <a:spcPct val="0"/>
              </a:spcAft>
              <a:buClr>
                <a:srgbClr val="FFFF00"/>
              </a:buClr>
              <a:buSzPct val="75000"/>
              <a:buFontTx/>
              <a:buNone/>
              <a:tabLst/>
              <a:defRPr/>
            </a:pP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د.</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إختصار الوقت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6129181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dissolve">
                                      <p:cBhvr>
                                        <p:cTn id="7" dur="500"/>
                                        <p:tgtEl>
                                          <p:spTgt spid="1413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41319">
                                            <p:txEl>
                                              <p:pRg st="0" end="0"/>
                                            </p:txEl>
                                          </p:spTgt>
                                        </p:tgtEl>
                                        <p:attrNameLst>
                                          <p:attrName>style.visibility</p:attrName>
                                        </p:attrNameLst>
                                      </p:cBhvr>
                                      <p:to>
                                        <p:strVal val="visible"/>
                                      </p:to>
                                    </p:set>
                                    <p:anim calcmode="lin" valueType="num">
                                      <p:cBhvr additive="base">
                                        <p:cTn id="12" dur="500" fill="hold"/>
                                        <p:tgtEl>
                                          <p:spTgt spid="141319">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413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41319">
                                            <p:txEl>
                                              <p:pRg st="1" end="1"/>
                                            </p:txEl>
                                          </p:spTgt>
                                        </p:tgtEl>
                                        <p:attrNameLst>
                                          <p:attrName>style.visibility</p:attrName>
                                        </p:attrNameLst>
                                      </p:cBhvr>
                                      <p:to>
                                        <p:strVal val="visible"/>
                                      </p:to>
                                    </p:set>
                                    <p:anim calcmode="lin" valueType="num">
                                      <p:cBhvr additive="base">
                                        <p:cTn id="18" dur="500" fill="hold"/>
                                        <p:tgtEl>
                                          <p:spTgt spid="141319">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413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41319">
                                            <p:txEl>
                                              <p:pRg st="2" end="2"/>
                                            </p:txEl>
                                          </p:spTgt>
                                        </p:tgtEl>
                                        <p:attrNameLst>
                                          <p:attrName>style.visibility</p:attrName>
                                        </p:attrNameLst>
                                      </p:cBhvr>
                                      <p:to>
                                        <p:strVal val="visible"/>
                                      </p:to>
                                    </p:set>
                                    <p:anim calcmode="lin" valueType="num">
                                      <p:cBhvr additive="base">
                                        <p:cTn id="24" dur="500" fill="hold"/>
                                        <p:tgtEl>
                                          <p:spTgt spid="141319">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413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41319">
                                            <p:txEl>
                                              <p:pRg st="3" end="3"/>
                                            </p:txEl>
                                          </p:spTgt>
                                        </p:tgtEl>
                                        <p:attrNameLst>
                                          <p:attrName>style.visibility</p:attrName>
                                        </p:attrNameLst>
                                      </p:cBhvr>
                                      <p:to>
                                        <p:strVal val="visible"/>
                                      </p:to>
                                    </p:set>
                                    <p:anim calcmode="lin" valueType="num">
                                      <p:cBhvr additive="base">
                                        <p:cTn id="30" dur="500" fill="hold"/>
                                        <p:tgtEl>
                                          <p:spTgt spid="141319">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413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p:nvPr/>
        </p:nvSpPr>
        <p:spPr bwMode="auto">
          <a:xfrm>
            <a:off x="1" y="717548"/>
            <a:ext cx="3898900" cy="237744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22563" name="Title 1"/>
          <p:cNvSpPr>
            <a:spLocks noGrp="1"/>
          </p:cNvSpPr>
          <p:nvPr>
            <p:ph type="title"/>
          </p:nvPr>
        </p:nvSpPr>
        <p:spPr>
          <a:xfrm>
            <a:off x="1116014" y="1"/>
            <a:ext cx="7034212" cy="773113"/>
          </a:xfrm>
          <a:solidFill>
            <a:schemeClr val="tx1"/>
          </a:solidFill>
        </p:spPr>
        <p:txBody>
          <a:bodyPr/>
          <a:lstStyle/>
          <a:p>
            <a:r>
              <a:rPr lang="ar-JO" sz="3600" b="1" dirty="0">
                <a:solidFill>
                  <a:srgbClr val="FFFFFF"/>
                </a:solidFill>
                <a:latin typeface="Arial" panose="020B0604020202020204" pitchFamily="34" charset="0"/>
                <a:ea typeface="ＭＳ Ｐゴシック" charset="0"/>
                <a:cs typeface="Arial" panose="020B0604020202020204" pitchFamily="34" charset="0"/>
              </a:rPr>
              <a:t>تقدير طالب التخرج</a:t>
            </a:r>
            <a:endParaRPr lang="en-US" b="1" dirty="0">
              <a:latin typeface="Arial" panose="020B0604020202020204" pitchFamily="34" charset="0"/>
              <a:ea typeface="ヒラギノ角ゴ Pro W3" charset="0"/>
              <a:cs typeface="Arial" panose="020B0604020202020204" pitchFamily="34" charset="0"/>
            </a:endParaRPr>
          </a:p>
        </p:txBody>
      </p:sp>
      <p:sp>
        <p:nvSpPr>
          <p:cNvPr id="5" name="Rectangle 4"/>
          <p:cNvSpPr/>
          <p:nvPr/>
        </p:nvSpPr>
        <p:spPr>
          <a:xfrm>
            <a:off x="3108746" y="634364"/>
            <a:ext cx="3047999" cy="523220"/>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cs typeface="Arial" panose="020B0604020202020204" pitchFamily="34" charset="0"/>
              </a:rPr>
              <a:t>بمعدل 4 علامات</a:t>
            </a:r>
            <a:endParaRPr kumimoji="0" lang="en-US" sz="28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cs typeface="Arial" panose="020B0604020202020204" pitchFamily="34" charset="0"/>
            </a:endParaRPr>
          </a:p>
        </p:txBody>
      </p:sp>
      <p:sp>
        <p:nvSpPr>
          <p:cNvPr id="8" name="Rectangle 7"/>
          <p:cNvSpPr/>
          <p:nvPr/>
        </p:nvSpPr>
        <p:spPr>
          <a:xfrm>
            <a:off x="251520" y="156898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cs typeface="Arial" panose="020B0604020202020204" pitchFamily="34" charset="0"/>
              </a:rPr>
              <a:t>القراءات</a:t>
            </a:r>
            <a:endPar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cs typeface="Arial" panose="020B0604020202020204" pitchFamily="34" charset="0"/>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9" y="2492897"/>
            <a:ext cx="2755900" cy="294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Down Arrow 6"/>
          <p:cNvSpPr>
            <a:spLocks noChangeArrowheads="1"/>
          </p:cNvSpPr>
          <p:nvPr/>
        </p:nvSpPr>
        <p:spPr bwMode="auto">
          <a:xfrm rot="7180350">
            <a:off x="2365843" y="277858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Cloud 10"/>
          <p:cNvSpPr/>
          <p:nvPr/>
        </p:nvSpPr>
        <p:spPr bwMode="auto">
          <a:xfrm>
            <a:off x="5080001" y="673099"/>
            <a:ext cx="3898900" cy="237744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p:cNvSpPr/>
          <p:nvPr/>
        </p:nvSpPr>
        <p:spPr>
          <a:xfrm>
            <a:off x="5052514" y="1713002"/>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cs typeface="Arial" panose="020B0604020202020204" pitchFamily="34" charset="0"/>
              </a:rPr>
              <a:t>البحث</a:t>
            </a:r>
            <a:endPar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cs typeface="Arial" panose="020B0604020202020204" pitchFamily="34" charset="0"/>
            </a:endParaRPr>
          </a:p>
        </p:txBody>
      </p:sp>
      <p:sp>
        <p:nvSpPr>
          <p:cNvPr id="13" name="Down Arrow 12"/>
          <p:cNvSpPr>
            <a:spLocks noChangeArrowheads="1"/>
          </p:cNvSpPr>
          <p:nvPr/>
        </p:nvSpPr>
        <p:spPr bwMode="auto">
          <a:xfrm rot="13985795">
            <a:off x="5309078" y="2638328"/>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5"/>
          <p:cNvSpPr txBox="1">
            <a:spLocks noChangeArrowheads="1"/>
          </p:cNvSpPr>
          <p:nvPr/>
        </p:nvSpPr>
        <p:spPr bwMode="auto">
          <a:xfrm>
            <a:off x="8534400" y="1"/>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a:t>
            </a:r>
            <a:endParaRPr kumimoji="0" lang="en-US" sz="1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Cloud 13"/>
          <p:cNvSpPr/>
          <p:nvPr/>
        </p:nvSpPr>
        <p:spPr bwMode="auto">
          <a:xfrm>
            <a:off x="-31923" y="4305631"/>
            <a:ext cx="3898900" cy="237744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179512" y="5373216"/>
            <a:ext cx="3597355"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cs typeface="Arial" panose="020B0604020202020204" pitchFamily="34" charset="0"/>
              </a:rPr>
              <a:t>المشروع</a:t>
            </a:r>
            <a:endPar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cs typeface="Arial" panose="020B0604020202020204" pitchFamily="34" charset="0"/>
            </a:endParaRPr>
          </a:p>
        </p:txBody>
      </p:sp>
      <p:sp>
        <p:nvSpPr>
          <p:cNvPr id="17" name="Down Arrow 16"/>
          <p:cNvSpPr>
            <a:spLocks noChangeArrowheads="1"/>
          </p:cNvSpPr>
          <p:nvPr/>
        </p:nvSpPr>
        <p:spPr bwMode="auto">
          <a:xfrm rot="3443794">
            <a:off x="2364623" y="4468057"/>
            <a:ext cx="1358900" cy="616368"/>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Cloud 17"/>
          <p:cNvSpPr/>
          <p:nvPr/>
        </p:nvSpPr>
        <p:spPr bwMode="auto">
          <a:xfrm>
            <a:off x="5048077" y="4261182"/>
            <a:ext cx="3898900" cy="237744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Rectangle 18"/>
          <p:cNvSpPr/>
          <p:nvPr/>
        </p:nvSpPr>
        <p:spPr>
          <a:xfrm>
            <a:off x="5076058" y="5661248"/>
            <a:ext cx="3839967" cy="707886"/>
          </a:xfrm>
          <a:prstGeom prst="rect">
            <a:avLst/>
          </a:prstGeom>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cs typeface="Arial" panose="020B0604020202020204" pitchFamily="34" charset="0"/>
              </a:rPr>
              <a:t>الامتحانات</a:t>
            </a:r>
            <a:endParaRPr kumimoji="0" lang="en-US" sz="4000" b="1" i="0" u="none" strike="noStrike" kern="1200" cap="none" spc="0" normalizeH="0" baseline="0" noProof="0" dirty="0">
              <a:ln>
                <a:noFill/>
              </a:ln>
              <a:solidFill>
                <a:srgbClr val="FFFFFF"/>
              </a:solidFill>
              <a:effectLst>
                <a:glow rad="330200">
                  <a:srgbClr val="000000">
                    <a:alpha val="75000"/>
                  </a:srgbClr>
                </a:glow>
              </a:effectLst>
              <a:uLnTx/>
              <a:uFillTx/>
              <a:latin typeface="Arial" panose="020B0604020202020204" pitchFamily="34" charset="0"/>
              <a:cs typeface="Arial" panose="020B0604020202020204" pitchFamily="34" charset="0"/>
            </a:endParaRPr>
          </a:p>
        </p:txBody>
      </p:sp>
      <p:sp>
        <p:nvSpPr>
          <p:cNvPr id="20" name="Down Arrow 19"/>
          <p:cNvSpPr>
            <a:spLocks noChangeArrowheads="1"/>
          </p:cNvSpPr>
          <p:nvPr/>
        </p:nvSpPr>
        <p:spPr bwMode="auto">
          <a:xfrm rot="18368046">
            <a:off x="5383117" y="4503325"/>
            <a:ext cx="1357313" cy="616368"/>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2"/>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مدرسة المجتمع الدولية</a:t>
            </a:r>
            <a:b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تأسست عام 1993</a:t>
            </a:r>
            <a:r>
              <a:rPr lang="en-US"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8"/>
            <a:ext cx="9144000" cy="2403257"/>
          </a:xfrm>
          <a:prstGeom prst="rect">
            <a:avLst/>
          </a:prstGeom>
        </p:spPr>
      </p:pic>
      <p:pic>
        <p:nvPicPr>
          <p:cNvPr id="7" name="Picture 6"/>
          <p:cNvPicPr>
            <a:picLocks noChangeAspect="1"/>
          </p:cNvPicPr>
          <p:nvPr/>
        </p:nvPicPr>
        <p:blipFill>
          <a:blip r:embed="rId4"/>
          <a:stretch>
            <a:fillRect/>
          </a:stretch>
        </p:blipFill>
        <p:spPr>
          <a:xfrm>
            <a:off x="179512" y="2564905"/>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3923433719"/>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rtl="1" eaLnBrk="1" hangingPunct="1">
              <a:defRPr/>
            </a:pPr>
            <a:r>
              <a:rPr lang="ar-JO" altLang="zh-CN" dirty="0">
                <a:solidFill>
                  <a:schemeClr val="bg1"/>
                </a:solidFill>
                <a:effectLst>
                  <a:outerShdw blurRad="38100" dist="38100" dir="2700000" algn="tl">
                    <a:srgbClr val="DDDDDD"/>
                  </a:outerShdw>
                </a:effectLst>
                <a:latin typeface="Arial" charset="0"/>
                <a:ea typeface="ＭＳ Ｐゴシック" charset="0"/>
                <a:cs typeface="Arial" charset="0"/>
              </a:rPr>
              <a:t>أمور أخرى</a:t>
            </a:r>
            <a:endParaRPr lang="en-US" dirty="0">
              <a:solidFill>
                <a:schemeClr val="bg1"/>
              </a:solidFill>
              <a:effectLst>
                <a:outerShdw blurRad="38100" dist="38100" dir="2700000" algn="tl">
                  <a:srgbClr val="DDDDDD"/>
                </a:outerShdw>
              </a:effectLst>
              <a:latin typeface="Arial" charset="0"/>
              <a:ea typeface="ＭＳ Ｐゴシック" charset="0"/>
              <a:cs typeface="Arial"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a14="http://schemas.microsoft.com/office/drawing/2010/main" xmlns="">
                <a:solidFill>
                  <a:srgbClr val="FFFFFF"/>
                </a:solidFill>
              </a14:hiddenFill>
            </a:ext>
          </a:extLst>
        </p:spPr>
      </p:pic>
      <p:sp>
        <p:nvSpPr>
          <p:cNvPr id="568323" name="Text Box 4"/>
          <p:cNvSpPr txBox="1">
            <a:spLocks noChangeArrowheads="1"/>
          </p:cNvSpPr>
          <p:nvPr/>
        </p:nvSpPr>
        <p:spPr bwMode="auto">
          <a:xfrm>
            <a:off x="8578850" y="152400"/>
            <a:ext cx="355600" cy="461963"/>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a14="http://schemas.microsoft.com/office/drawing/2010/main" xmlns="">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marR="0" lvl="0" indent="-609600" algn="ctr" defTabSz="914400" rtl="1" eaLnBrk="1" fontAlgn="base" latinLnBrk="0" hangingPunct="1">
              <a:lnSpc>
                <a:spcPct val="100000"/>
              </a:lnSpc>
              <a:spcBef>
                <a:spcPct val="0"/>
              </a:spcBef>
              <a:spcAft>
                <a:spcPct val="0"/>
              </a:spcAft>
              <a:buClr>
                <a:srgbClr val="FFFF00"/>
              </a:buClr>
              <a:buSzPct val="75000"/>
              <a:buFontTx/>
              <a:buNone/>
              <a:tabLst/>
              <a:defRPr/>
            </a:pPr>
            <a:r>
              <a:rPr kumimoji="0" lang="ar-JO"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tl/>
              </a:rPr>
              <a:t>نسخ ملاحظات الفصل</a:t>
            </a:r>
          </a:p>
          <a:p>
            <a:pPr marL="609600" marR="0" lvl="0" indent="-609600" algn="ctr" defTabSz="914400" rtl="1" eaLnBrk="1" fontAlgn="base" latinLnBrk="0" hangingPunct="1">
              <a:lnSpc>
                <a:spcPct val="100000"/>
              </a:lnSpc>
              <a:spcBef>
                <a:spcPct val="0"/>
              </a:spcBef>
              <a:spcAft>
                <a:spcPct val="0"/>
              </a:spcAft>
              <a:buClr>
                <a:srgbClr val="FFFF00"/>
              </a:buClr>
              <a:buSzPct val="75000"/>
              <a:buFontTx/>
              <a:buNone/>
              <a:tabLst/>
              <a:defRPr/>
            </a:pPr>
            <a:endParaRPr kumimoji="0" lang="en-US" altLang="zh-CN" sz="28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r>
              <a:rPr kumimoji="0" lang="ar-JO" altLang="zh-CN" sz="3600" b="0"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الإتصال بي</a:t>
            </a: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ctr" defTabSz="914400" rtl="0" eaLnBrk="1" fontAlgn="base" latinLnBrk="0" hangingPunct="1">
              <a:lnSpc>
                <a:spcPct val="100000"/>
              </a:lnSpc>
              <a:spcBef>
                <a:spcPct val="0"/>
              </a:spcBef>
              <a:spcAft>
                <a:spcPct val="0"/>
              </a:spcAft>
              <a:buClr>
                <a:srgbClr val="FFFF00"/>
              </a:buClr>
              <a:buSzPct val="75000"/>
              <a:buFontTx/>
              <a:buNone/>
              <a:tabLst/>
              <a:defRPr/>
            </a:pPr>
            <a:endParaRPr kumimoji="0" lang="en-US" altLang="zh-CN"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رقم الهاتف المحمول: </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+962 7 9725 6061</a:t>
            </a: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ساعاتي المكتبيَّة بعد وقت الكنيسة</a:t>
            </a:r>
            <a:endPar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الإيميل: </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drrickgriffith@gmail.com</a:t>
            </a:r>
          </a:p>
          <a:p>
            <a:pPr marL="609600" marR="0" lvl="0" indent="-609600" algn="r" defTabSz="914400" rtl="1" eaLnBrk="1" fontAlgn="base" latinLnBrk="0" hangingPunct="1">
              <a:lnSpc>
                <a:spcPct val="100000"/>
              </a:lnSpc>
              <a:spcBef>
                <a:spcPct val="0"/>
              </a:spcBef>
              <a:spcAft>
                <a:spcPct val="0"/>
              </a:spcAft>
              <a:buClr>
                <a:srgbClr val="FFFF00"/>
              </a:buClr>
              <a:buSzPct val="75000"/>
              <a:buFont typeface="Wingdings" charset="0"/>
              <a:buChar char="n"/>
              <a:tabLst/>
              <a:defRPr/>
            </a:pPr>
            <a:r>
              <a:rPr kumimoji="0" lang="ar-JO"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لنتناول الغداء أيضًا!</a:t>
            </a:r>
            <a:r>
              <a:rPr kumimoji="0" lang="en-US" altLang="zh-CN"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2" end="2"/>
                                            </p:txEl>
                                          </p:spTgt>
                                        </p:tgtEl>
                                        <p:attrNameLst>
                                          <p:attrName>style.visibility</p:attrName>
                                        </p:attrNameLst>
                                      </p:cBhvr>
                                      <p:to>
                                        <p:strVal val="visible"/>
                                      </p:to>
                                    </p:set>
                                    <p:anim calcmode="lin" valueType="num">
                                      <p:cBhvr additive="base">
                                        <p:cTn id="18"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4" end="4"/>
                                            </p:txEl>
                                          </p:spTgt>
                                        </p:tgtEl>
                                        <p:attrNameLst>
                                          <p:attrName>style.visibility</p:attrName>
                                        </p:attrNameLst>
                                      </p:cBhvr>
                                      <p:to>
                                        <p:strVal val="visible"/>
                                      </p:to>
                                    </p:set>
                                    <p:anim calcmode="lin" valueType="num">
                                      <p:cBhvr additive="base">
                                        <p:cTn id="24"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5" end="5"/>
                                            </p:txEl>
                                          </p:spTgt>
                                        </p:tgtEl>
                                        <p:attrNameLst>
                                          <p:attrName>style.visibility</p:attrName>
                                        </p:attrNameLst>
                                      </p:cBhvr>
                                      <p:to>
                                        <p:strVal val="visible"/>
                                      </p:to>
                                    </p:set>
                                    <p:anim calcmode="lin" valueType="num">
                                      <p:cBhvr additive="base">
                                        <p:cTn id="30"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6" end="6"/>
                                            </p:txEl>
                                          </p:spTgt>
                                        </p:tgtEl>
                                        <p:attrNameLst>
                                          <p:attrName>style.visibility</p:attrName>
                                        </p:attrNameLst>
                                      </p:cBhvr>
                                      <p:to>
                                        <p:strVal val="visible"/>
                                      </p:to>
                                    </p:set>
                                    <p:anim calcmode="lin" valueType="num">
                                      <p:cBhvr additive="base">
                                        <p:cTn id="36"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7" end="7"/>
                                            </p:txEl>
                                          </p:spTgt>
                                        </p:tgtEl>
                                        <p:attrNameLst>
                                          <p:attrName>style.visibility</p:attrName>
                                        </p:attrNameLst>
                                      </p:cBhvr>
                                      <p:to>
                                        <p:strVal val="visible"/>
                                      </p:to>
                                    </p:set>
                                    <p:anim calcmode="lin" valueType="num">
                                      <p:cBhvr additive="base">
                                        <p:cTn id="42" dur="500" fill="hold"/>
                                        <p:tgtEl>
                                          <p:spTgt spid="16393">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9"/>
            <a:ext cx="6858000" cy="453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1" y="115889"/>
            <a:ext cx="4176713" cy="6670675"/>
          </a:xfrm>
        </p:spPr>
        <p:txBody>
          <a:bodyPr/>
          <a:lstStyle/>
          <a:p>
            <a:pPr eaLnBrk="1" hangingPunct="1"/>
            <a:r>
              <a:rPr lang="ar-JO" sz="6000" b="1" dirty="0">
                <a:solidFill>
                  <a:schemeClr val="bg1"/>
                </a:solidFill>
                <a:latin typeface="Arial" charset="0"/>
                <a:ea typeface="ＭＳ Ｐゴシック" charset="0"/>
                <a:cs typeface="Arial" charset="0"/>
              </a:rPr>
              <a:t>يرافق الإمتحان النهائي كتاب مغلق</a:t>
            </a:r>
            <a:endParaRPr lang="en-US" b="1" dirty="0">
              <a:solidFill>
                <a:schemeClr val="bg1"/>
              </a:solidFill>
              <a:latin typeface="Arial" charset="0"/>
              <a:ea typeface="ＭＳ Ｐゴシック" charset="0"/>
              <a:cs typeface="Arial"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9" y="1989139"/>
            <a:ext cx="2408237" cy="249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78834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9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0722"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916113"/>
            <a:ext cx="9220201" cy="494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3" name="Title 1"/>
          <p:cNvSpPr>
            <a:spLocks noGrp="1"/>
          </p:cNvSpPr>
          <p:nvPr>
            <p:ph type="title"/>
          </p:nvPr>
        </p:nvSpPr>
        <p:spPr>
          <a:xfrm>
            <a:off x="539750" y="188913"/>
            <a:ext cx="7772400" cy="998537"/>
          </a:xfrm>
          <a:solidFill>
            <a:srgbClr val="800000"/>
          </a:solidFill>
        </p:spPr>
        <p:txBody>
          <a:bodyPr/>
          <a:lstStyle/>
          <a:p>
            <a:pPr>
              <a:defRPr/>
            </a:pPr>
            <a:r>
              <a:rPr lang="ar-JO"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تعريف الأخرويات</a:t>
            </a:r>
            <a:endParaRPr lang="en-US"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0724" name="Rectangle 2"/>
          <p:cNvSpPr>
            <a:spLocks noChangeArrowheads="1"/>
          </p:cNvSpPr>
          <p:nvPr/>
        </p:nvSpPr>
        <p:spPr bwMode="auto">
          <a:xfrm>
            <a:off x="0" y="1412776"/>
            <a:ext cx="918051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120650" algn="r">
              <a:defRPr/>
            </a:pPr>
            <a:r>
              <a:rPr lang="ar-JO" sz="3200" b="1" dirty="0">
                <a:solidFill>
                  <a:srgbClr val="FFFFFF"/>
                </a:solidFill>
                <a:effectLst>
                  <a:glow rad="139700">
                    <a:schemeClr val="tx1"/>
                  </a:glow>
                </a:effectLst>
                <a:latin typeface="Arial" panose="020B0604020202020204" pitchFamily="34" charset="0"/>
                <a:cs typeface="Arial" panose="020B0604020202020204" pitchFamily="34" charset="0"/>
              </a:rPr>
              <a:t>1. التعريف: دراسة الأزمنة الأخيرة</a:t>
            </a:r>
            <a:endParaRPr lang="en-US" sz="3200" b="1" dirty="0">
              <a:solidFill>
                <a:srgbClr val="FFFFFF"/>
              </a:solidFill>
              <a:effectLst>
                <a:glow rad="139700">
                  <a:schemeClr val="tx1"/>
                </a:glow>
              </a:effectLst>
              <a:latin typeface="Arial" panose="020B0604020202020204" pitchFamily="34" charset="0"/>
              <a:cs typeface="Arial" panose="020B0604020202020204" pitchFamily="34" charset="0"/>
            </a:endParaRPr>
          </a:p>
        </p:txBody>
      </p:sp>
      <p:sp>
        <p:nvSpPr>
          <p:cNvPr id="30725" name="Text Box 13"/>
          <p:cNvSpPr txBox="1">
            <a:spLocks noChangeArrowheads="1"/>
          </p:cNvSpPr>
          <p:nvPr/>
        </p:nvSpPr>
        <p:spPr bwMode="auto">
          <a:xfrm>
            <a:off x="8467725" y="152400"/>
            <a:ext cx="530915"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11</a:t>
            </a:r>
            <a:endParaRPr lang="en-US" b="1" dirty="0">
              <a:solidFill>
                <a:srgbClr val="FFFFFF"/>
              </a:solidFill>
              <a:latin typeface="Arial" panose="020B0604020202020204" pitchFamily="34" charset="0"/>
              <a:cs typeface="Arial" panose="020B0604020202020204" pitchFamily="34" charset="0"/>
            </a:endParaRPr>
          </a:p>
        </p:txBody>
      </p:sp>
      <p:sp>
        <p:nvSpPr>
          <p:cNvPr id="6" name="Rectangle 2"/>
          <p:cNvSpPr>
            <a:spLocks noChangeArrowheads="1"/>
          </p:cNvSpPr>
          <p:nvPr/>
        </p:nvSpPr>
        <p:spPr bwMode="auto">
          <a:xfrm>
            <a:off x="485961" y="3122384"/>
            <a:ext cx="8208590"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8788" indent="-458788" algn="r" rtl="1">
              <a:defRPr/>
            </a:pP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أ.</a:t>
            </a:r>
            <a:r>
              <a:rPr lang="en-US" sz="3200" b="1" dirty="0">
                <a:solidFill>
                  <a:srgbClr val="FFFFFF"/>
                </a:solidFill>
                <a:effectLst>
                  <a:glow rad="101600">
                    <a:schemeClr val="tx1"/>
                  </a:glow>
                </a:effectLst>
                <a:latin typeface="Arial" panose="020B0604020202020204" pitchFamily="34" charset="0"/>
                <a:cs typeface="Arial" panose="020B0604020202020204" pitchFamily="34" charset="0"/>
              </a:rPr>
              <a:t>	</a:t>
            </a: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أن تكون في </a:t>
            </a:r>
            <a:r>
              <a:rPr lang="ar-JO" sz="3200" b="1" dirty="0">
                <a:solidFill>
                  <a:srgbClr val="FFFF00"/>
                </a:solidFill>
                <a:effectLst>
                  <a:glow rad="101600">
                    <a:schemeClr val="tx1"/>
                  </a:glow>
                </a:effectLst>
                <a:latin typeface="Arial" panose="020B0604020202020204" pitchFamily="34" charset="0"/>
                <a:cs typeface="Arial" panose="020B0604020202020204" pitchFamily="34" charset="0"/>
              </a:rPr>
              <a:t>أقصى حدود </a:t>
            </a: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المنطقة، الأبعد، الأخير</a:t>
            </a:r>
            <a:endParaRPr lang="en-US" sz="3200" b="1" dirty="0">
              <a:solidFill>
                <a:srgbClr val="FFFFFF"/>
              </a:solidFill>
              <a:effectLst>
                <a:glow rad="101600">
                  <a:schemeClr val="tx1"/>
                </a:glow>
              </a:effectLst>
              <a:latin typeface="Arial" panose="020B0604020202020204" pitchFamily="34" charset="0"/>
              <a:cs typeface="Arial" panose="020B0604020202020204" pitchFamily="34" charset="0"/>
            </a:endParaRPr>
          </a:p>
          <a:p>
            <a:pPr marL="458788" indent="-458788" algn="r" rtl="1">
              <a:defRPr/>
            </a:pP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ب. أن تكون </a:t>
            </a:r>
            <a:r>
              <a:rPr lang="ar-JO" sz="3200" b="1" dirty="0">
                <a:solidFill>
                  <a:srgbClr val="FFFF00"/>
                </a:solidFill>
                <a:effectLst>
                  <a:glow rad="101600">
                    <a:schemeClr val="tx1"/>
                  </a:glow>
                </a:effectLst>
                <a:latin typeface="Arial" panose="020B0604020202020204" pitchFamily="34" charset="0"/>
                <a:cs typeface="Arial" panose="020B0604020202020204" pitchFamily="34" charset="0"/>
              </a:rPr>
              <a:t>العنصر الأخير ضمن سلسلة</a:t>
            </a: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 الأقل، الأخير زمنياً</a:t>
            </a:r>
            <a:endParaRPr lang="en-US" sz="3200" b="1" dirty="0">
              <a:solidFill>
                <a:srgbClr val="FFFFFF"/>
              </a:solidFill>
              <a:effectLst>
                <a:glow rad="101600">
                  <a:schemeClr val="tx1"/>
                </a:glow>
              </a:effectLst>
              <a:latin typeface="Arial" panose="020B0604020202020204" pitchFamily="34" charset="0"/>
              <a:cs typeface="Arial" panose="020B0604020202020204" pitchFamily="34" charset="0"/>
            </a:endParaRPr>
          </a:p>
          <a:p>
            <a:pPr marL="458788" indent="-458788" algn="r" rtl="1">
              <a:defRPr/>
            </a:pP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ت. </a:t>
            </a:r>
            <a:r>
              <a:rPr lang="ar-JO" sz="3200" b="1" dirty="0">
                <a:solidFill>
                  <a:srgbClr val="FFFF00"/>
                </a:solidFill>
                <a:effectLst>
                  <a:glow rad="101600">
                    <a:schemeClr val="tx1"/>
                  </a:glow>
                </a:effectLst>
                <a:latin typeface="Arial" panose="020B0604020202020204" pitchFamily="34" charset="0"/>
                <a:cs typeface="Arial" panose="020B0604020202020204" pitchFamily="34" charset="0"/>
              </a:rPr>
              <a:t>أقصى الحدود </a:t>
            </a: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في المرتبة أو القيمة أو الوضع، الأخير: الأخير، الأقل، الأقل أهمية </a:t>
            </a:r>
            <a:endParaRPr lang="en-US" sz="3200" b="1" dirty="0">
              <a:solidFill>
                <a:srgbClr val="FFFFFF"/>
              </a:solidFill>
              <a:effectLst>
                <a:glow rad="101600">
                  <a:schemeClr val="tx1"/>
                </a:glow>
              </a:effectLst>
              <a:latin typeface="Arial" panose="020B0604020202020204" pitchFamily="34" charset="0"/>
              <a:cs typeface="Arial" panose="020B0604020202020204" pitchFamily="34" charset="0"/>
            </a:endParaRPr>
          </a:p>
        </p:txBody>
      </p:sp>
      <p:sp>
        <p:nvSpPr>
          <p:cNvPr id="7" name="Rectangle 2"/>
          <p:cNvSpPr>
            <a:spLocks noChangeArrowheads="1"/>
          </p:cNvSpPr>
          <p:nvPr/>
        </p:nvSpPr>
        <p:spPr bwMode="auto">
          <a:xfrm>
            <a:off x="7164288" y="6309320"/>
            <a:ext cx="180000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defRPr/>
            </a:pPr>
            <a:r>
              <a:rPr lang="ar-JO" b="1" dirty="0">
                <a:solidFill>
                  <a:schemeClr val="bg1"/>
                </a:solidFill>
                <a:effectLst>
                  <a:glow rad="139700">
                    <a:schemeClr val="tx1"/>
                  </a:glow>
                </a:effectLst>
                <a:latin typeface="Arial" panose="020B0604020202020204" pitchFamily="34" charset="0"/>
                <a:cs typeface="Arial" panose="020B0604020202020204" pitchFamily="34" charset="0"/>
              </a:rPr>
              <a:t>بيداغ</a:t>
            </a:r>
            <a:endParaRPr lang="en-US" b="1" dirty="0">
              <a:solidFill>
                <a:schemeClr val="bg1"/>
              </a:solidFill>
              <a:effectLst>
                <a:glow rad="139700">
                  <a:schemeClr val="tx1"/>
                </a:glow>
              </a:effectLst>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83EC39DF-1156-E555-6016-43432A7B9971}"/>
              </a:ext>
            </a:extLst>
          </p:cNvPr>
          <p:cNvSpPr>
            <a:spLocks noChangeArrowheads="1"/>
          </p:cNvSpPr>
          <p:nvPr/>
        </p:nvSpPr>
        <p:spPr bwMode="auto">
          <a:xfrm>
            <a:off x="683890" y="2420888"/>
            <a:ext cx="820859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598488" indent="-598488" algn="r">
              <a:defRPr/>
            </a:pPr>
            <a:r>
              <a:rPr lang="en-US" sz="3200" b="1" dirty="0">
                <a:solidFill>
                  <a:srgbClr val="FFFFFF"/>
                </a:solidFill>
                <a:effectLst>
                  <a:glow rad="101600">
                    <a:schemeClr val="tx1"/>
                  </a:glow>
                </a:effectLst>
                <a:latin typeface="Arial" panose="020B0604020202020204" pitchFamily="34" charset="0"/>
                <a:cs typeface="Arial" panose="020B0604020202020204" pitchFamily="34" charset="0"/>
              </a:rPr>
              <a:t> :</a:t>
            </a: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 =</a:t>
            </a:r>
            <a:r>
              <a:rPr lang="ar-JO" sz="3200" b="1" dirty="0">
                <a:solidFill>
                  <a:srgbClr val="FFFF00"/>
                </a:solidFill>
                <a:effectLst>
                  <a:glow rad="101600">
                    <a:schemeClr val="tx1"/>
                  </a:glow>
                </a:effectLst>
                <a:latin typeface="Arial" panose="020B0604020202020204" pitchFamily="34" charset="0"/>
                <a:cs typeface="Arial" panose="020B0604020202020204" pitchFamily="34" charset="0"/>
              </a:rPr>
              <a:t> الأخير</a:t>
            </a: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 المتعلق بِ</a:t>
            </a:r>
            <a:r>
              <a:rPr lang="en-US" sz="3200" b="1" dirty="0" err="1">
                <a:solidFill>
                  <a:srgbClr val="FFFFFF"/>
                </a:solidFill>
                <a:effectLst>
                  <a:glow rad="101600">
                    <a:schemeClr val="tx1"/>
                  </a:glow>
                </a:effectLst>
                <a:latin typeface="Arial" panose="020B0604020202020204" pitchFamily="34" charset="0"/>
                <a:cs typeface="Arial" panose="020B0604020202020204" pitchFamily="34" charset="0"/>
              </a:rPr>
              <a:t>eschatos</a:t>
            </a:r>
            <a:r>
              <a:rPr lang="en-US" sz="3200" b="1" dirty="0">
                <a:solidFill>
                  <a:srgbClr val="FFFFFF"/>
                </a:solidFill>
                <a:effectLst>
                  <a:glow rad="101600">
                    <a:schemeClr val="tx1"/>
                  </a:glow>
                </a:effectLst>
                <a:latin typeface="Arial" panose="020B0604020202020204" pitchFamily="34" charset="0"/>
                <a:cs typeface="Arial" panose="020B0604020202020204" pitchFamily="34" charset="0"/>
              </a:rPr>
              <a:t> (</a:t>
            </a:r>
            <a:r>
              <a:rPr lang="el-GR" sz="3200" b="1" dirty="0" err="1">
                <a:solidFill>
                  <a:srgbClr val="FFFFFF"/>
                </a:solidFill>
                <a:effectLst>
                  <a:glow rad="101600">
                    <a:schemeClr val="tx1"/>
                  </a:glow>
                </a:effectLst>
                <a:latin typeface="Arial" panose="020B0604020202020204" pitchFamily="34" charset="0"/>
                <a:cs typeface="Arial" panose="020B0604020202020204" pitchFamily="34" charset="0"/>
              </a:rPr>
              <a:t>ἔσχατος</a:t>
            </a:r>
            <a:r>
              <a:rPr lang="en-US" sz="3200" b="1" dirty="0">
                <a:solidFill>
                  <a:srgbClr val="FFFFFF"/>
                </a:solidFill>
                <a:effectLst>
                  <a:glow rad="101600">
                    <a:schemeClr val="tx1"/>
                  </a:glow>
                </a:effectLst>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24">
                                            <p:txEl>
                                              <p:pRg st="0" end="0"/>
                                            </p:txEl>
                                          </p:spTgt>
                                        </p:tgtEl>
                                        <p:attrNameLst>
                                          <p:attrName>style.visibility</p:attrName>
                                        </p:attrNameLst>
                                      </p:cBhvr>
                                      <p:to>
                                        <p:strVal val="visible"/>
                                      </p:to>
                                    </p:set>
                                    <p:animEffect transition="in" filter="blinds(horizontal)">
                                      <p:cBhvr>
                                        <p:cTn id="7" dur="500"/>
                                        <p:tgtEl>
                                          <p:spTgt spid="307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linds(horizont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linds(horizont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linds(horizont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linds(horizontal)">
                                      <p:cBhvr>
                                        <p:cTn id="2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build="p"/>
      <p:bldP spid="6" grpId="0" build="p"/>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9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3174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57388"/>
            <a:ext cx="9144000" cy="490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44513" y="188913"/>
            <a:ext cx="7772400" cy="998537"/>
          </a:xfrm>
          <a:solidFill>
            <a:srgbClr val="800000"/>
          </a:solidFill>
        </p:spPr>
        <p:txBody>
          <a:bodyPr/>
          <a:lstStyle/>
          <a:p>
            <a:pPr>
              <a:defRPr/>
            </a:pPr>
            <a:r>
              <a:rPr lang="ar-JO"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تعريف الأخرويات</a:t>
            </a:r>
            <a:endParaRPr lang="en-US"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1747" name="Rectangle 2"/>
          <p:cNvSpPr>
            <a:spLocks noChangeArrowheads="1"/>
          </p:cNvSpPr>
          <p:nvPr/>
        </p:nvSpPr>
        <p:spPr bwMode="auto">
          <a:xfrm>
            <a:off x="107504" y="1412776"/>
            <a:ext cx="8964613"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defRPr/>
            </a:pP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1. التعريف: دراسة الأزمنة الأخيرة</a:t>
            </a:r>
            <a:endParaRPr lang="en-US" sz="3200" b="1" dirty="0">
              <a:solidFill>
                <a:srgbClr val="FFFFFF"/>
              </a:solidFill>
              <a:effectLst>
                <a:glow rad="101600">
                  <a:schemeClr val="tx1"/>
                </a:glow>
              </a:effectLst>
              <a:latin typeface="Arial" panose="020B0604020202020204" pitchFamily="34" charset="0"/>
              <a:cs typeface="Arial" panose="020B0604020202020204" pitchFamily="34" charset="0"/>
            </a:endParaRPr>
          </a:p>
          <a:p>
            <a:pPr marL="598488" indent="-598488">
              <a:defRPr/>
            </a:pPr>
            <a:r>
              <a:rPr lang="en-US" sz="3200" b="1" dirty="0">
                <a:solidFill>
                  <a:srgbClr val="FFFFFF"/>
                </a:solidFill>
                <a:effectLst>
                  <a:glow rad="101600">
                    <a:schemeClr val="tx1"/>
                  </a:glow>
                </a:effectLst>
                <a:latin typeface="Arial" panose="020B0604020202020204" pitchFamily="34" charset="0"/>
                <a:cs typeface="Arial" panose="020B0604020202020204" pitchFamily="34" charset="0"/>
              </a:rPr>
              <a:t> </a:t>
            </a:r>
          </a:p>
          <a:p>
            <a:pPr algn="r" rtl="1">
              <a:defRPr/>
            </a:pP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2. كلمة مركبة : </a:t>
            </a:r>
            <a:r>
              <a:rPr lang="en-US" sz="3200" b="1" dirty="0" err="1">
                <a:solidFill>
                  <a:srgbClr val="FFFFFF"/>
                </a:solidFill>
                <a:effectLst>
                  <a:glow rad="101600">
                    <a:schemeClr val="tx1"/>
                  </a:glow>
                </a:effectLst>
                <a:latin typeface="Arial" panose="020B0604020202020204" pitchFamily="34" charset="0"/>
                <a:cs typeface="Arial" panose="020B0604020202020204" pitchFamily="34" charset="0"/>
              </a:rPr>
              <a:t>eschatos</a:t>
            </a: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 (الأخير) و </a:t>
            </a:r>
            <a:r>
              <a:rPr lang="en-US" sz="3200" b="1" dirty="0">
                <a:solidFill>
                  <a:srgbClr val="FFFFFF"/>
                </a:solidFill>
                <a:effectLst>
                  <a:glow rad="101600">
                    <a:schemeClr val="tx1"/>
                  </a:glow>
                </a:effectLst>
                <a:latin typeface="Arial" panose="020B0604020202020204" pitchFamily="34" charset="0"/>
                <a:cs typeface="Arial" panose="020B0604020202020204" pitchFamily="34" charset="0"/>
              </a:rPr>
              <a:t>ology</a:t>
            </a: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 (دراسة) وهي </a:t>
            </a:r>
          </a:p>
          <a:p>
            <a:pPr algn="r" rtl="1">
              <a:defRPr/>
            </a:pP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    مأخوذة من </a:t>
            </a:r>
            <a:r>
              <a:rPr lang="en-US" sz="3200" b="1" dirty="0">
                <a:solidFill>
                  <a:srgbClr val="FFFFFF"/>
                </a:solidFill>
                <a:effectLst>
                  <a:glow rad="101600">
                    <a:schemeClr val="tx1"/>
                  </a:glow>
                </a:effectLst>
                <a:latin typeface="Arial" panose="020B0604020202020204" pitchFamily="34" charset="0"/>
                <a:cs typeface="Arial" panose="020B0604020202020204" pitchFamily="34" charset="0"/>
              </a:rPr>
              <a:t>logos</a:t>
            </a: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 (مناقشة أو عقيدة)</a:t>
            </a:r>
            <a:endParaRPr lang="en-US" sz="3200" b="1" dirty="0">
              <a:solidFill>
                <a:srgbClr val="FFFFFF"/>
              </a:solidFill>
              <a:effectLst>
                <a:glow rad="101600">
                  <a:schemeClr val="tx1"/>
                </a:glow>
              </a:effectLst>
              <a:latin typeface="Arial" panose="020B0604020202020204" pitchFamily="34" charset="0"/>
              <a:cs typeface="Arial" panose="020B0604020202020204" pitchFamily="34" charset="0"/>
            </a:endParaRPr>
          </a:p>
          <a:p>
            <a:pPr marL="598488" indent="-598488">
              <a:defRPr/>
            </a:pPr>
            <a:r>
              <a:rPr lang="en-US" sz="3200" b="1" dirty="0">
                <a:solidFill>
                  <a:srgbClr val="FFFFFF"/>
                </a:solidFill>
                <a:effectLst>
                  <a:glow rad="101600">
                    <a:schemeClr val="tx1"/>
                  </a:glow>
                </a:effectLst>
                <a:latin typeface="Arial" panose="020B0604020202020204" pitchFamily="34" charset="0"/>
                <a:cs typeface="Arial" panose="020B0604020202020204" pitchFamily="34" charset="0"/>
              </a:rPr>
              <a:t> </a:t>
            </a:r>
          </a:p>
          <a:p>
            <a:pPr algn="r">
              <a:defRPr/>
            </a:pP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3. لهذا فإن كلمة علم الأخرويات معنية بالمخرجات النهائية للنظام </a:t>
            </a:r>
          </a:p>
          <a:p>
            <a:pPr algn="r">
              <a:defRPr/>
            </a:pP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    الحالي. وهذا يفترض رؤية خطية للتاريخ على عكس الديانات </a:t>
            </a:r>
          </a:p>
          <a:p>
            <a:pPr algn="r">
              <a:defRPr/>
            </a:pPr>
            <a:r>
              <a:rPr lang="ar-JO" sz="3200" b="1" dirty="0">
                <a:solidFill>
                  <a:srgbClr val="FFFFFF"/>
                </a:solidFill>
                <a:effectLst>
                  <a:glow rad="101600">
                    <a:schemeClr val="tx1"/>
                  </a:glow>
                </a:effectLst>
                <a:latin typeface="Arial" panose="020B0604020202020204" pitchFamily="34" charset="0"/>
                <a:cs typeface="Arial" panose="020B0604020202020204" pitchFamily="34" charset="0"/>
              </a:rPr>
              <a:t>    الشرقية (راجع الصفحات 215-17).</a:t>
            </a:r>
            <a:endParaRPr lang="en-US" sz="3200" b="1" dirty="0">
              <a:solidFill>
                <a:srgbClr val="FFFFFF"/>
              </a:solidFill>
              <a:effectLst>
                <a:glow rad="101600">
                  <a:schemeClr val="tx1"/>
                </a:glow>
              </a:effectLst>
              <a:latin typeface="Arial" panose="020B0604020202020204" pitchFamily="34" charset="0"/>
              <a:cs typeface="Arial" panose="020B0604020202020204" pitchFamily="34" charset="0"/>
            </a:endParaRPr>
          </a:p>
        </p:txBody>
      </p:sp>
      <p:sp>
        <p:nvSpPr>
          <p:cNvPr id="31749" name="Text Box 13"/>
          <p:cNvSpPr txBox="1">
            <a:spLocks noChangeArrowheads="1"/>
          </p:cNvSpPr>
          <p:nvPr/>
        </p:nvSpPr>
        <p:spPr bwMode="auto">
          <a:xfrm>
            <a:off x="8467725" y="152400"/>
            <a:ext cx="530915"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solidFill>
                  <a:srgbClr val="FFFFFF"/>
                </a:solidFill>
                <a:latin typeface="Arial" panose="020B0604020202020204" pitchFamily="34" charset="0"/>
                <a:cs typeface="Arial" panose="020B0604020202020204" pitchFamily="34" charset="0"/>
              </a:rPr>
              <a:t>11</a:t>
            </a:r>
            <a:endParaRPr 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5943600" y="609600"/>
            <a:ext cx="3200400" cy="563880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يرفض    الكثيرون     النبوة في      هذه الأيام ويضعون رؤوسهم       في الرمل</a:t>
            </a:r>
            <a:endParaRPr lang="en-US" dirty="0">
              <a:latin typeface="Arial" panose="020B0604020202020204" pitchFamily="34" charset="0"/>
              <a:ea typeface="ＭＳ Ｐゴシック" charset="0"/>
              <a:cs typeface="Arial" panose="020B0604020202020204" pitchFamily="34" charset="0"/>
            </a:endParaRPr>
          </a:p>
        </p:txBody>
      </p:sp>
      <p:pic>
        <p:nvPicPr>
          <p:cNvPr id="32770" name="Picture 4" descr="Head in Sa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7451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395288" y="44450"/>
            <a:ext cx="7772400" cy="936625"/>
          </a:xfrm>
          <a:solidFill>
            <a:schemeClr val="tx1"/>
          </a:solidFill>
        </p:spPr>
        <p:txBody>
          <a:bodyPr/>
          <a:lstStyle/>
          <a:p>
            <a:pPr eaLnBrk="1" hangingPunct="1"/>
            <a:r>
              <a:rPr lang="ar-JO" sz="4000" b="1" dirty="0">
                <a:solidFill>
                  <a:srgbClr val="FFFFFF"/>
                </a:solidFill>
                <a:latin typeface="Arial" panose="020B0604020202020204" pitchFamily="34" charset="0"/>
                <a:ea typeface="ＭＳ Ｐゴシック" charset="0"/>
                <a:cs typeface="Arial" panose="020B0604020202020204" pitchFamily="34" charset="0"/>
              </a:rPr>
              <a:t>لماذا ندرس النبوة؟</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33794" name="Picture 4" descr="Closed scrol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975" y="1752600"/>
            <a:ext cx="29337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9" name="AutoShape 5"/>
          <p:cNvSpPr>
            <a:spLocks noChangeArrowheads="1"/>
          </p:cNvSpPr>
          <p:nvPr/>
        </p:nvSpPr>
        <p:spPr bwMode="auto">
          <a:xfrm>
            <a:off x="1447800" y="3352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0" name="AutoShape 6"/>
          <p:cNvSpPr>
            <a:spLocks noChangeArrowheads="1"/>
          </p:cNvSpPr>
          <p:nvPr/>
        </p:nvSpPr>
        <p:spPr bwMode="auto">
          <a:xfrm>
            <a:off x="1447800" y="3733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1" name="AutoShape 7"/>
          <p:cNvSpPr>
            <a:spLocks noChangeArrowheads="1"/>
          </p:cNvSpPr>
          <p:nvPr/>
        </p:nvSpPr>
        <p:spPr bwMode="auto">
          <a:xfrm>
            <a:off x="1447800" y="4114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2" name="AutoShape 8"/>
          <p:cNvSpPr>
            <a:spLocks noChangeArrowheads="1"/>
          </p:cNvSpPr>
          <p:nvPr/>
        </p:nvSpPr>
        <p:spPr bwMode="auto">
          <a:xfrm>
            <a:off x="1447800" y="4495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3" name="AutoShape 9"/>
          <p:cNvSpPr>
            <a:spLocks noChangeArrowheads="1"/>
          </p:cNvSpPr>
          <p:nvPr/>
        </p:nvSpPr>
        <p:spPr bwMode="auto">
          <a:xfrm>
            <a:off x="1447800" y="4876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4" name="AutoShape 10"/>
          <p:cNvSpPr>
            <a:spLocks noChangeArrowheads="1"/>
          </p:cNvSpPr>
          <p:nvPr/>
        </p:nvSpPr>
        <p:spPr bwMode="auto">
          <a:xfrm>
            <a:off x="1447800" y="5257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5" name="AutoShape 11"/>
          <p:cNvSpPr>
            <a:spLocks noChangeArrowheads="1"/>
          </p:cNvSpPr>
          <p:nvPr/>
        </p:nvSpPr>
        <p:spPr bwMode="auto">
          <a:xfrm>
            <a:off x="1447800" y="57150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33802" name="Rectangle 12"/>
          <p:cNvSpPr>
            <a:spLocks noGrp="1" noChangeArrowheads="1"/>
          </p:cNvSpPr>
          <p:nvPr>
            <p:ph type="body" sz="half" idx="2"/>
          </p:nvPr>
        </p:nvSpPr>
        <p:spPr>
          <a:xfrm>
            <a:off x="2195513" y="1125538"/>
            <a:ext cx="6877050" cy="5732462"/>
          </a:xfrm>
        </p:spPr>
        <p:txBody>
          <a:bodyPr/>
          <a:lstStyle/>
          <a:p>
            <a:pPr marL="0" indent="0" algn="r">
              <a:buNone/>
              <a:defRPr/>
            </a:pPr>
            <a:r>
              <a:rPr lang="ar-JO" sz="2800" b="1" dirty="0">
                <a:latin typeface="Arial" panose="020B0604020202020204" pitchFamily="34" charset="0"/>
                <a:cs typeface="Arial" panose="020B0604020202020204" pitchFamily="34" charset="0"/>
              </a:rPr>
              <a:t>1. النبوة </a:t>
            </a:r>
            <a:r>
              <a:rPr lang="ar-JO" sz="2800" b="1" dirty="0">
                <a:solidFill>
                  <a:srgbClr val="0000CC"/>
                </a:solidFill>
                <a:latin typeface="Arial" panose="020B0604020202020204" pitchFamily="34" charset="0"/>
                <a:cs typeface="Arial" panose="020B0604020202020204" pitchFamily="34" charset="0"/>
              </a:rPr>
              <a:t>تثبت سلطة الكتاب المقدس </a:t>
            </a:r>
            <a:r>
              <a:rPr lang="ar-JO" sz="2800" b="1" dirty="0">
                <a:latin typeface="Arial" panose="020B0604020202020204" pitchFamily="34" charset="0"/>
                <a:cs typeface="Arial" panose="020B0604020202020204" pitchFamily="34" charset="0"/>
              </a:rPr>
              <a:t>(دا 9: 25-27، </a:t>
            </a:r>
          </a:p>
          <a:p>
            <a:pPr marL="0" indent="0" algn="r">
              <a:buNone/>
              <a:defRPr/>
            </a:pPr>
            <a:r>
              <a:rPr lang="ar-JO" sz="2800" b="1" dirty="0">
                <a:latin typeface="Arial" panose="020B0604020202020204" pitchFamily="34" charset="0"/>
                <a:cs typeface="Arial" panose="020B0604020202020204" pitchFamily="34" charset="0"/>
              </a:rPr>
              <a:t>    أنظر الصفحات 80-86ج)</a:t>
            </a:r>
            <a:endParaRPr lang="en-US" sz="2800" b="1" dirty="0">
              <a:latin typeface="Arial" panose="020B0604020202020204" pitchFamily="34" charset="0"/>
              <a:cs typeface="Arial" panose="020B0604020202020204" pitchFamily="34" charset="0"/>
            </a:endParaRPr>
          </a:p>
          <a:p>
            <a:pPr marL="0" indent="0" algn="r">
              <a:buNone/>
              <a:defRPr/>
            </a:pPr>
            <a:r>
              <a:rPr lang="ar-JO" sz="2800" b="1" dirty="0">
                <a:latin typeface="Arial" panose="020B0604020202020204" pitchFamily="34" charset="0"/>
                <a:cs typeface="Arial" panose="020B0604020202020204" pitchFamily="34" charset="0"/>
              </a:rPr>
              <a:t>2. النبوة </a:t>
            </a:r>
            <a:r>
              <a:rPr lang="ar-JO" sz="2800" b="1" dirty="0">
                <a:solidFill>
                  <a:srgbClr val="0000CC"/>
                </a:solidFill>
                <a:latin typeface="Arial" panose="020B0604020202020204" pitchFamily="34" charset="0"/>
                <a:cs typeface="Arial" panose="020B0604020202020204" pitchFamily="34" charset="0"/>
              </a:rPr>
              <a:t>تعلن قوة وحكمة الله </a:t>
            </a:r>
            <a:r>
              <a:rPr lang="ar-JO" sz="2800" b="1" dirty="0">
                <a:latin typeface="Arial" panose="020B0604020202020204" pitchFamily="34" charset="0"/>
                <a:cs typeface="Arial" panose="020B0604020202020204" pitchFamily="34" charset="0"/>
              </a:rPr>
              <a:t>كونه هو الوحيد الذي يعرف  	    المستقبل (أش 44: 7، 45: 11)</a:t>
            </a:r>
            <a:endParaRPr lang="en-US" sz="2800" b="1" dirty="0">
              <a:latin typeface="Arial" panose="020B0604020202020204" pitchFamily="34" charset="0"/>
              <a:cs typeface="Arial" panose="020B0604020202020204" pitchFamily="34" charset="0"/>
            </a:endParaRPr>
          </a:p>
          <a:p>
            <a:pPr marL="0" indent="0" algn="r">
              <a:buNone/>
              <a:defRPr/>
            </a:pPr>
            <a:r>
              <a:rPr lang="ar-JO" sz="2800" b="1" dirty="0">
                <a:latin typeface="Arial" panose="020B0604020202020204" pitchFamily="34" charset="0"/>
                <a:cs typeface="Arial" panose="020B0604020202020204" pitchFamily="34" charset="0"/>
              </a:rPr>
              <a:t>3. النبوة </a:t>
            </a:r>
            <a:r>
              <a:rPr lang="ar-JO" sz="2800" b="1" dirty="0">
                <a:solidFill>
                  <a:srgbClr val="0000CC"/>
                </a:solidFill>
                <a:latin typeface="Arial" panose="020B0604020202020204" pitchFamily="34" charset="0"/>
                <a:cs typeface="Arial" panose="020B0604020202020204" pitchFamily="34" charset="0"/>
              </a:rPr>
              <a:t>تعلن قصد الله </a:t>
            </a:r>
            <a:r>
              <a:rPr lang="ar-JO" sz="2800" b="1" dirty="0">
                <a:latin typeface="Arial" panose="020B0604020202020204" pitchFamily="34" charset="0"/>
                <a:cs typeface="Arial" panose="020B0604020202020204" pitchFamily="34" charset="0"/>
              </a:rPr>
              <a:t>لنا بأن نملك مع المسيح    </a:t>
            </a:r>
          </a:p>
          <a:p>
            <a:pPr marL="0" indent="0" algn="r">
              <a:buNone/>
              <a:defRPr/>
            </a:pPr>
            <a:r>
              <a:rPr lang="ar-JO" sz="2800" b="1" dirty="0">
                <a:latin typeface="Arial" panose="020B0604020202020204" pitchFamily="34" charset="0"/>
                <a:cs typeface="Arial" panose="020B0604020202020204" pitchFamily="34" charset="0"/>
              </a:rPr>
              <a:t>    كمنتصرين (رؤ 5: 10، 22: 5)</a:t>
            </a:r>
            <a:endParaRPr lang="en-US" sz="2800" b="1" dirty="0">
              <a:latin typeface="Arial" panose="020B0604020202020204" pitchFamily="34" charset="0"/>
              <a:cs typeface="Arial" panose="020B0604020202020204" pitchFamily="34" charset="0"/>
            </a:endParaRPr>
          </a:p>
          <a:p>
            <a:pPr marL="0" indent="0" algn="r">
              <a:buNone/>
              <a:defRPr/>
            </a:pPr>
            <a:r>
              <a:rPr lang="ar-JO" sz="2800" b="1" dirty="0">
                <a:latin typeface="Arial" panose="020B0604020202020204" pitchFamily="34" charset="0"/>
                <a:cs typeface="Arial" panose="020B0604020202020204" pitchFamily="34" charset="0"/>
              </a:rPr>
              <a:t>4. النبوة هي وسيلة </a:t>
            </a:r>
            <a:r>
              <a:rPr lang="ar-JO" sz="2800" b="1" dirty="0">
                <a:solidFill>
                  <a:srgbClr val="0000CC"/>
                </a:solidFill>
                <a:latin typeface="Arial" panose="020B0604020202020204" pitchFamily="34" charset="0"/>
                <a:cs typeface="Arial" panose="020B0604020202020204" pitchFamily="34" charset="0"/>
              </a:rPr>
              <a:t>كرازية</a:t>
            </a:r>
            <a:r>
              <a:rPr lang="ar-JO" sz="2800" b="1" dirty="0">
                <a:latin typeface="Arial" panose="020B0604020202020204" pitchFamily="34" charset="0"/>
                <a:cs typeface="Arial" panose="020B0604020202020204" pitchFamily="34" charset="0"/>
              </a:rPr>
              <a:t> ممتازة (رؤ 3: 20) تظهر صبر الله (2 بط 3: 9)</a:t>
            </a:r>
            <a:endParaRPr lang="en-US" sz="2800" b="1" dirty="0">
              <a:latin typeface="Arial" panose="020B0604020202020204" pitchFamily="34" charset="0"/>
              <a:cs typeface="Arial" panose="020B0604020202020204" pitchFamily="34" charset="0"/>
            </a:endParaRPr>
          </a:p>
          <a:p>
            <a:pPr marL="419100" indent="-419100" eaLnBrk="1" hangingPunct="1">
              <a:buFontTx/>
              <a:buNone/>
              <a:defRPr/>
            </a:pPr>
            <a:endParaRPr lang="en-US" sz="2800" b="1" dirty="0">
              <a:latin typeface="Arial" panose="020B0604020202020204" pitchFamily="34" charset="0"/>
              <a:ea typeface="ＭＳ Ｐゴシック" charset="0"/>
              <a:cs typeface="Arial" panose="020B0604020202020204" pitchFamily="34" charset="0"/>
            </a:endParaRPr>
          </a:p>
        </p:txBody>
      </p:sp>
      <p:sp>
        <p:nvSpPr>
          <p:cNvPr id="33803" name="Text Box 13"/>
          <p:cNvSpPr txBox="1">
            <a:spLocks noChangeArrowheads="1"/>
          </p:cNvSpPr>
          <p:nvPr/>
        </p:nvSpPr>
        <p:spPr bwMode="auto">
          <a:xfrm>
            <a:off x="8467725" y="152400"/>
            <a:ext cx="530915"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11</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8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8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8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8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80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395288" y="44450"/>
            <a:ext cx="7772400" cy="936625"/>
          </a:xfrm>
          <a:solidFill>
            <a:schemeClr val="tx1"/>
          </a:solidFill>
        </p:spPr>
        <p:txBody>
          <a:bodyPr/>
          <a:lstStyle/>
          <a:p>
            <a:pPr eaLnBrk="1" hangingPunct="1"/>
            <a:r>
              <a:rPr lang="ar-JO" sz="4000" b="1" dirty="0">
                <a:solidFill>
                  <a:srgbClr val="FFFFFF"/>
                </a:solidFill>
                <a:latin typeface="Arial" panose="020B0604020202020204" pitchFamily="34" charset="0"/>
                <a:ea typeface="ＭＳ Ｐゴシック" charset="0"/>
                <a:cs typeface="Arial" panose="020B0604020202020204" pitchFamily="34" charset="0"/>
              </a:rPr>
              <a:t>لماذا ندرس النبوة؟</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34818" name="Picture 4" descr="Closed scrol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975" y="1752600"/>
            <a:ext cx="29337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9" name="AutoShape 5"/>
          <p:cNvSpPr>
            <a:spLocks noChangeArrowheads="1"/>
          </p:cNvSpPr>
          <p:nvPr/>
        </p:nvSpPr>
        <p:spPr bwMode="auto">
          <a:xfrm>
            <a:off x="1447800" y="3352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0" name="AutoShape 6"/>
          <p:cNvSpPr>
            <a:spLocks noChangeArrowheads="1"/>
          </p:cNvSpPr>
          <p:nvPr/>
        </p:nvSpPr>
        <p:spPr bwMode="auto">
          <a:xfrm>
            <a:off x="1447800" y="3733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1" name="AutoShape 7"/>
          <p:cNvSpPr>
            <a:spLocks noChangeArrowheads="1"/>
          </p:cNvSpPr>
          <p:nvPr/>
        </p:nvSpPr>
        <p:spPr bwMode="auto">
          <a:xfrm>
            <a:off x="1447800" y="4114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2" name="AutoShape 8"/>
          <p:cNvSpPr>
            <a:spLocks noChangeArrowheads="1"/>
          </p:cNvSpPr>
          <p:nvPr/>
        </p:nvSpPr>
        <p:spPr bwMode="auto">
          <a:xfrm>
            <a:off x="1447800" y="4495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3" name="AutoShape 9"/>
          <p:cNvSpPr>
            <a:spLocks noChangeArrowheads="1"/>
          </p:cNvSpPr>
          <p:nvPr/>
        </p:nvSpPr>
        <p:spPr bwMode="auto">
          <a:xfrm>
            <a:off x="1447800" y="4876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4" name="AutoShape 10"/>
          <p:cNvSpPr>
            <a:spLocks noChangeArrowheads="1"/>
          </p:cNvSpPr>
          <p:nvPr/>
        </p:nvSpPr>
        <p:spPr bwMode="auto">
          <a:xfrm>
            <a:off x="1447800" y="5257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5" name="AutoShape 11"/>
          <p:cNvSpPr>
            <a:spLocks noChangeArrowheads="1"/>
          </p:cNvSpPr>
          <p:nvPr/>
        </p:nvSpPr>
        <p:spPr bwMode="auto">
          <a:xfrm>
            <a:off x="1447800" y="57150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33802" name="Rectangle 12"/>
          <p:cNvSpPr>
            <a:spLocks noGrp="1" noChangeArrowheads="1"/>
          </p:cNvSpPr>
          <p:nvPr>
            <p:ph type="body" sz="half" idx="2"/>
          </p:nvPr>
        </p:nvSpPr>
        <p:spPr>
          <a:xfrm>
            <a:off x="2195513" y="1125538"/>
            <a:ext cx="6877050" cy="1079500"/>
          </a:xfrm>
        </p:spPr>
        <p:txBody>
          <a:bodyPr/>
          <a:lstStyle/>
          <a:p>
            <a:pPr marL="514350" indent="-514350" algn="r" rtl="1">
              <a:buFontTx/>
              <a:buAutoNum type="arabicPeriod" startAt="5"/>
            </a:pPr>
            <a:r>
              <a:rPr lang="ar-JO" sz="2800" b="1" dirty="0">
                <a:latin typeface="Arial" panose="020B0604020202020204" pitchFamily="34" charset="0"/>
                <a:ea typeface="ＭＳ Ｐゴシック" charset="0"/>
                <a:cs typeface="Arial" panose="020B0604020202020204" pitchFamily="34" charset="0"/>
              </a:rPr>
              <a:t>النبوة </a:t>
            </a:r>
            <a:r>
              <a:rPr lang="ar-JO" sz="2800" b="1" dirty="0">
                <a:solidFill>
                  <a:srgbClr val="0000CC"/>
                </a:solidFill>
                <a:latin typeface="Arial" panose="020B0604020202020204" pitchFamily="34" charset="0"/>
                <a:ea typeface="ＭＳ Ｐゴシック" charset="0"/>
                <a:cs typeface="Arial" panose="020B0604020202020204" pitchFamily="34" charset="0"/>
              </a:rPr>
              <a:t>تفيد المؤمن </a:t>
            </a:r>
            <a:r>
              <a:rPr lang="ar-JO" sz="2800" b="1" dirty="0">
                <a:latin typeface="Arial" panose="020B0604020202020204" pitchFamily="34" charset="0"/>
                <a:ea typeface="ＭＳ Ｐゴシック" charset="0"/>
                <a:cs typeface="Arial" panose="020B0604020202020204" pitchFamily="34" charset="0"/>
              </a:rPr>
              <a:t>(رؤ 1: 3) من خلال إعطائه ...</a:t>
            </a:r>
            <a:endParaRPr lang="en-US" sz="2800" b="1" dirty="0">
              <a:latin typeface="Arial" panose="020B0604020202020204" pitchFamily="34" charset="0"/>
              <a:ea typeface="ＭＳ Ｐゴシック" charset="0"/>
              <a:cs typeface="Arial" panose="020B0604020202020204" pitchFamily="34" charset="0"/>
            </a:endParaRPr>
          </a:p>
        </p:txBody>
      </p:sp>
      <p:sp>
        <p:nvSpPr>
          <p:cNvPr id="34827" name="Text Box 13"/>
          <p:cNvSpPr txBox="1">
            <a:spLocks noChangeArrowheads="1"/>
          </p:cNvSpPr>
          <p:nvPr/>
        </p:nvSpPr>
        <p:spPr bwMode="auto">
          <a:xfrm>
            <a:off x="8467725" y="152400"/>
            <a:ext cx="530915"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11</a:t>
            </a:r>
            <a:endParaRPr lang="en-US" b="1" dirty="0">
              <a:latin typeface="Arial" panose="020B0604020202020204" pitchFamily="34" charset="0"/>
              <a:cs typeface="Arial" panose="020B0604020202020204" pitchFamily="34" charset="0"/>
            </a:endParaRPr>
          </a:p>
        </p:txBody>
      </p:sp>
      <p:sp>
        <p:nvSpPr>
          <p:cNvPr id="13" name="Rectangle 12"/>
          <p:cNvSpPr txBox="1">
            <a:spLocks noChangeArrowheads="1"/>
          </p:cNvSpPr>
          <p:nvPr/>
        </p:nvSpPr>
        <p:spPr bwMode="auto">
          <a:xfrm>
            <a:off x="2195513" y="2205038"/>
            <a:ext cx="6272212" cy="44370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12750" indent="-412750" algn="r" rtl="1">
              <a:spcBef>
                <a:spcPct val="20000"/>
              </a:spcBef>
            </a:pPr>
            <a:r>
              <a:rPr lang="ar-JO" sz="2800" b="1" dirty="0">
                <a:latin typeface="Arial" panose="020B0604020202020204" pitchFamily="34" charset="0"/>
                <a:cs typeface="Arial" panose="020B0604020202020204" pitchFamily="34" charset="0"/>
              </a:rPr>
              <a:t>أ. </a:t>
            </a:r>
            <a:r>
              <a:rPr lang="ar-JO" sz="2800" b="1" dirty="0">
                <a:solidFill>
                  <a:srgbClr val="0000CC"/>
                </a:solidFill>
                <a:latin typeface="Arial" panose="020B0604020202020204" pitchFamily="34" charset="0"/>
                <a:cs typeface="Arial" panose="020B0604020202020204" pitchFamily="34" charset="0"/>
              </a:rPr>
              <a:t>السلام، التعزية والتأكيد </a:t>
            </a:r>
            <a:r>
              <a:rPr lang="ar-JO" sz="2800" b="1" dirty="0">
                <a:latin typeface="Arial" panose="020B0604020202020204" pitchFamily="34" charset="0"/>
                <a:cs typeface="Arial" panose="020B0604020202020204" pitchFamily="34" charset="0"/>
              </a:rPr>
              <a:t>(1 تس 4: 18، أنظر عند </a:t>
            </a:r>
          </a:p>
          <a:p>
            <a:pPr marL="412750" indent="-412750" algn="r" rtl="1">
              <a:spcBef>
                <a:spcPct val="20000"/>
              </a:spcBef>
            </a:pPr>
            <a:r>
              <a:rPr lang="ar-JO" sz="2800" b="1" dirty="0">
                <a:latin typeface="Arial" panose="020B0604020202020204" pitchFamily="34" charset="0"/>
                <a:cs typeface="Arial" panose="020B0604020202020204" pitchFamily="34" charset="0"/>
              </a:rPr>
              <a:t>   دفن المؤمنين وغير المؤمنين)</a:t>
            </a:r>
            <a:endParaRPr lang="en-US" sz="2800" b="1" dirty="0">
              <a:latin typeface="Arial" panose="020B0604020202020204" pitchFamily="34" charset="0"/>
              <a:cs typeface="Arial" panose="020B0604020202020204" pitchFamily="34" charset="0"/>
            </a:endParaRPr>
          </a:p>
          <a:p>
            <a:pPr marL="412750" indent="-412750" algn="r" rtl="1">
              <a:spcBef>
                <a:spcPct val="20000"/>
              </a:spcBef>
            </a:pPr>
            <a:r>
              <a:rPr lang="ar-JO" sz="2800" b="1" dirty="0">
                <a:latin typeface="Arial" panose="020B0604020202020204" pitchFamily="34" charset="0"/>
                <a:cs typeface="Arial" panose="020B0604020202020204" pitchFamily="34" charset="0"/>
              </a:rPr>
              <a:t>ب. </a:t>
            </a:r>
            <a:r>
              <a:rPr lang="ar-JO" sz="2800" b="1" dirty="0">
                <a:solidFill>
                  <a:srgbClr val="0000CC"/>
                </a:solidFill>
                <a:latin typeface="Arial" panose="020B0604020202020204" pitchFamily="34" charset="0"/>
                <a:cs typeface="Arial" panose="020B0604020202020204" pitchFamily="34" charset="0"/>
              </a:rPr>
              <a:t>الإيمان</a:t>
            </a:r>
            <a:r>
              <a:rPr lang="ar-JO" sz="2800" b="1" dirty="0">
                <a:latin typeface="Arial" panose="020B0604020202020204" pitchFamily="34" charset="0"/>
                <a:cs typeface="Arial" panose="020B0604020202020204" pitchFamily="34" charset="0"/>
              </a:rPr>
              <a:t> (عب 11: 10)، </a:t>
            </a:r>
            <a:r>
              <a:rPr lang="ar-JO" sz="2800" b="1" dirty="0">
                <a:solidFill>
                  <a:srgbClr val="0000CC"/>
                </a:solidFill>
                <a:latin typeface="Arial" panose="020B0604020202020204" pitchFamily="34" charset="0"/>
                <a:cs typeface="Arial" panose="020B0604020202020204" pitchFamily="34" charset="0"/>
              </a:rPr>
              <a:t>الرجاء</a:t>
            </a:r>
            <a:r>
              <a:rPr lang="ar-JO" sz="2800" b="1" dirty="0">
                <a:latin typeface="Arial" panose="020B0604020202020204" pitchFamily="34" charset="0"/>
                <a:cs typeface="Arial" panose="020B0604020202020204" pitchFamily="34" charset="0"/>
              </a:rPr>
              <a:t> (تي 2: 13) </a:t>
            </a:r>
          </a:p>
          <a:p>
            <a:pPr marL="412750" indent="-412750" algn="r" rtl="1">
              <a:spcBef>
                <a:spcPct val="20000"/>
              </a:spcBef>
            </a:pPr>
            <a:r>
              <a:rPr lang="ar-JO" sz="2800" b="1" dirty="0">
                <a:latin typeface="Arial" panose="020B0604020202020204" pitchFamily="34" charset="0"/>
                <a:cs typeface="Arial" panose="020B0604020202020204" pitchFamily="34" charset="0"/>
              </a:rPr>
              <a:t>     و</a:t>
            </a:r>
            <a:r>
              <a:rPr lang="ar-JO" sz="2800" b="1" dirty="0">
                <a:solidFill>
                  <a:srgbClr val="0000CC"/>
                </a:solidFill>
                <a:latin typeface="Arial" panose="020B0604020202020204" pitchFamily="34" charset="0"/>
                <a:cs typeface="Arial" panose="020B0604020202020204" pitchFamily="34" charset="0"/>
              </a:rPr>
              <a:t>صبر الله </a:t>
            </a:r>
            <a:r>
              <a:rPr lang="ar-JO" sz="2800" b="1" dirty="0">
                <a:latin typeface="Arial" panose="020B0604020202020204" pitchFamily="34" charset="0"/>
                <a:cs typeface="Arial" panose="020B0604020202020204" pitchFamily="34" charset="0"/>
              </a:rPr>
              <a:t>(2 بط 3: 9)</a:t>
            </a:r>
            <a:endParaRPr lang="en-US" sz="2800" b="1" dirty="0">
              <a:latin typeface="Arial" panose="020B0604020202020204" pitchFamily="34" charset="0"/>
              <a:cs typeface="Arial" panose="020B0604020202020204" pitchFamily="34" charset="0"/>
            </a:endParaRPr>
          </a:p>
          <a:p>
            <a:pPr marL="412750" indent="-412750" algn="r" rtl="1">
              <a:spcBef>
                <a:spcPct val="20000"/>
              </a:spcBef>
            </a:pPr>
            <a:r>
              <a:rPr lang="ar-JO" sz="2800" b="1" dirty="0">
                <a:latin typeface="Arial" panose="020B0604020202020204" pitchFamily="34" charset="0"/>
                <a:cs typeface="Arial" panose="020B0604020202020204" pitchFamily="34" charset="0"/>
              </a:rPr>
              <a:t>ت. </a:t>
            </a:r>
            <a:r>
              <a:rPr lang="ar-JO" sz="2800" b="1" dirty="0">
                <a:solidFill>
                  <a:srgbClr val="0000CC"/>
                </a:solidFill>
                <a:latin typeface="Arial" panose="020B0604020202020204" pitchFamily="34" charset="0"/>
                <a:cs typeface="Arial" panose="020B0604020202020204" pitchFamily="34" charset="0"/>
              </a:rPr>
              <a:t>حافز للخدمة </a:t>
            </a:r>
            <a:r>
              <a:rPr lang="ar-JO" sz="2800" b="1" dirty="0">
                <a:latin typeface="Arial" panose="020B0604020202020204" pitchFamily="34" charset="0"/>
                <a:cs typeface="Arial" panose="020B0604020202020204" pitchFamily="34" charset="0"/>
              </a:rPr>
              <a:t>(1 كو 15: 58، عب 11: 10)</a:t>
            </a:r>
            <a:endParaRPr lang="en-US" sz="2800" b="1" dirty="0">
              <a:latin typeface="Arial" panose="020B0604020202020204" pitchFamily="34" charset="0"/>
              <a:cs typeface="Arial" panose="020B0604020202020204" pitchFamily="34" charset="0"/>
            </a:endParaRPr>
          </a:p>
          <a:p>
            <a:pPr marL="412750" indent="-412750" algn="r" rtl="1">
              <a:spcBef>
                <a:spcPct val="20000"/>
              </a:spcBef>
            </a:pPr>
            <a:r>
              <a:rPr lang="ar-JO" sz="2800" b="1" dirty="0">
                <a:latin typeface="Arial" panose="020B0604020202020204" pitchFamily="34" charset="0"/>
                <a:cs typeface="Arial" panose="020B0604020202020204" pitchFamily="34" charset="0"/>
              </a:rPr>
              <a:t>ث. </a:t>
            </a:r>
            <a:r>
              <a:rPr lang="ar-JO" sz="2800" b="1" dirty="0">
                <a:solidFill>
                  <a:srgbClr val="0000CC"/>
                </a:solidFill>
                <a:latin typeface="Arial" panose="020B0604020202020204" pitchFamily="34" charset="0"/>
                <a:cs typeface="Arial" panose="020B0604020202020204" pitchFamily="34" charset="0"/>
              </a:rPr>
              <a:t>وجهة نظر الله </a:t>
            </a:r>
            <a:r>
              <a:rPr lang="ar-JO" sz="2800" b="1" dirty="0">
                <a:latin typeface="Arial" panose="020B0604020202020204" pitchFamily="34" charset="0"/>
                <a:cs typeface="Arial" panose="020B0604020202020204" pitchFamily="34" charset="0"/>
              </a:rPr>
              <a:t>عن الحياة والقيم (2 بط 3: 8-13 ، 2 كو 4: 18)</a:t>
            </a:r>
            <a:endParaRPr lang="en-US" sz="2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2" grpId="0" build="p"/>
      <p:bldP spid="1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395288" y="44450"/>
            <a:ext cx="7772400" cy="936625"/>
          </a:xfrm>
          <a:solidFill>
            <a:schemeClr val="tx1"/>
          </a:solidFill>
        </p:spPr>
        <p:txBody>
          <a:bodyPr/>
          <a:lstStyle/>
          <a:p>
            <a:pPr eaLnBrk="1" hangingPunct="1"/>
            <a:r>
              <a:rPr lang="ar-JO" sz="4000" b="1" dirty="0">
                <a:solidFill>
                  <a:srgbClr val="FFFFFF"/>
                </a:solidFill>
                <a:latin typeface="Arial" panose="020B0604020202020204" pitchFamily="34" charset="0"/>
                <a:ea typeface="ＭＳ Ｐゴシック" charset="0"/>
                <a:cs typeface="Arial" panose="020B0604020202020204" pitchFamily="34" charset="0"/>
              </a:rPr>
              <a:t>لماذا ندرس النبوة؟</a:t>
            </a:r>
            <a:endParaRPr lang="en-US" sz="4000"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35842" name="Picture 4" descr="Closed scrol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0975" y="1752600"/>
            <a:ext cx="29337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9" name="AutoShape 5"/>
          <p:cNvSpPr>
            <a:spLocks noChangeArrowheads="1"/>
          </p:cNvSpPr>
          <p:nvPr/>
        </p:nvSpPr>
        <p:spPr bwMode="auto">
          <a:xfrm>
            <a:off x="1447800" y="3352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0" name="AutoShape 6"/>
          <p:cNvSpPr>
            <a:spLocks noChangeArrowheads="1"/>
          </p:cNvSpPr>
          <p:nvPr/>
        </p:nvSpPr>
        <p:spPr bwMode="auto">
          <a:xfrm>
            <a:off x="1447800" y="3733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1" name="AutoShape 7"/>
          <p:cNvSpPr>
            <a:spLocks noChangeArrowheads="1"/>
          </p:cNvSpPr>
          <p:nvPr/>
        </p:nvSpPr>
        <p:spPr bwMode="auto">
          <a:xfrm>
            <a:off x="1447800" y="4114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2" name="AutoShape 8"/>
          <p:cNvSpPr>
            <a:spLocks noChangeArrowheads="1"/>
          </p:cNvSpPr>
          <p:nvPr/>
        </p:nvSpPr>
        <p:spPr bwMode="auto">
          <a:xfrm>
            <a:off x="1447800" y="4495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3" name="AutoShape 9"/>
          <p:cNvSpPr>
            <a:spLocks noChangeArrowheads="1"/>
          </p:cNvSpPr>
          <p:nvPr/>
        </p:nvSpPr>
        <p:spPr bwMode="auto">
          <a:xfrm>
            <a:off x="1447800" y="4876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4" name="AutoShape 10"/>
          <p:cNvSpPr>
            <a:spLocks noChangeArrowheads="1"/>
          </p:cNvSpPr>
          <p:nvPr/>
        </p:nvSpPr>
        <p:spPr bwMode="auto">
          <a:xfrm>
            <a:off x="1447800" y="52578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6155" name="AutoShape 11"/>
          <p:cNvSpPr>
            <a:spLocks noChangeArrowheads="1"/>
          </p:cNvSpPr>
          <p:nvPr/>
        </p:nvSpPr>
        <p:spPr bwMode="auto">
          <a:xfrm>
            <a:off x="1447800" y="5715000"/>
            <a:ext cx="304800" cy="304800"/>
          </a:xfrm>
          <a:prstGeom prst="irregularSeal1">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panose="020B0604020202020204" pitchFamily="34" charset="0"/>
              <a:cs typeface="Arial" panose="020B0604020202020204" pitchFamily="34" charset="0"/>
            </a:endParaRPr>
          </a:p>
        </p:txBody>
      </p:sp>
      <p:sp>
        <p:nvSpPr>
          <p:cNvPr id="35850" name="Rectangle 12"/>
          <p:cNvSpPr>
            <a:spLocks noGrp="1" noChangeArrowheads="1"/>
          </p:cNvSpPr>
          <p:nvPr>
            <p:ph type="body" sz="half" idx="2"/>
          </p:nvPr>
        </p:nvSpPr>
        <p:spPr>
          <a:xfrm>
            <a:off x="2195513" y="1125538"/>
            <a:ext cx="6877050" cy="1079500"/>
          </a:xfrm>
        </p:spPr>
        <p:txBody>
          <a:bodyPr/>
          <a:lstStyle/>
          <a:p>
            <a:pPr marL="514350" marR="0" lvl="0" indent="-514350" algn="r" defTabSz="914400" rtl="1" eaLnBrk="0" fontAlgn="base" latinLnBrk="0" hangingPunct="0">
              <a:lnSpc>
                <a:spcPct val="100000"/>
              </a:lnSpc>
              <a:spcBef>
                <a:spcPct val="20000"/>
              </a:spcBef>
              <a:spcAft>
                <a:spcPct val="0"/>
              </a:spcAft>
              <a:buClrTx/>
              <a:buSzTx/>
              <a:buFontTx/>
              <a:buAutoNum type="arabicPeriod" startAt="5"/>
              <a:tabLst/>
              <a:defRPr/>
            </a:pPr>
            <a:r>
              <a:rPr kumimoji="0" lang="ar-JO"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النبوة </a:t>
            </a:r>
            <a:r>
              <a:rPr kumimoji="0" lang="ar-JO" sz="2800" b="1" i="0" u="none" strike="noStrike" kern="0" cap="none" spc="0" normalizeH="0" baseline="0" noProof="0" dirty="0">
                <a:ln>
                  <a:noFill/>
                </a:ln>
                <a:solidFill>
                  <a:srgbClr val="0000CC"/>
                </a:solidFill>
                <a:effectLst/>
                <a:uLnTx/>
                <a:uFillTx/>
                <a:latin typeface="Arial" panose="020B0604020202020204" pitchFamily="34" charset="0"/>
                <a:ea typeface="ＭＳ Ｐゴシック" charset="0"/>
                <a:cs typeface="Arial" panose="020B0604020202020204" pitchFamily="34" charset="0"/>
              </a:rPr>
              <a:t>تفيد المؤمن </a:t>
            </a:r>
            <a:r>
              <a:rPr kumimoji="0" lang="ar-JO"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1: 3) من خلال إعطائه ...</a:t>
            </a:r>
            <a:endParaRPr kumimoji="0" lang="en-US" sz="28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851" name="Text Box 13"/>
          <p:cNvSpPr txBox="1">
            <a:spLocks noChangeArrowheads="1"/>
          </p:cNvSpPr>
          <p:nvPr/>
        </p:nvSpPr>
        <p:spPr bwMode="auto">
          <a:xfrm>
            <a:off x="8467725" y="152400"/>
            <a:ext cx="530915" cy="4616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ar-JO" b="1" dirty="0">
                <a:latin typeface="Arial" panose="020B0604020202020204" pitchFamily="34" charset="0"/>
                <a:cs typeface="Arial" panose="020B0604020202020204" pitchFamily="34" charset="0"/>
              </a:rPr>
              <a:t>11</a:t>
            </a:r>
            <a:endParaRPr lang="en-US" b="1" dirty="0">
              <a:latin typeface="Arial" panose="020B0604020202020204" pitchFamily="34" charset="0"/>
              <a:cs typeface="Arial" panose="020B0604020202020204" pitchFamily="34" charset="0"/>
            </a:endParaRPr>
          </a:p>
        </p:txBody>
      </p:sp>
      <p:sp>
        <p:nvSpPr>
          <p:cNvPr id="13" name="Rectangle 12"/>
          <p:cNvSpPr txBox="1">
            <a:spLocks noChangeArrowheads="1"/>
          </p:cNvSpPr>
          <p:nvPr/>
        </p:nvSpPr>
        <p:spPr bwMode="auto">
          <a:xfrm>
            <a:off x="2266950" y="2205038"/>
            <a:ext cx="6337498" cy="44370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514350" indent="-5143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03225" indent="-403225" algn="r" rtl="1">
              <a:spcBef>
                <a:spcPct val="20000"/>
              </a:spcBef>
            </a:pPr>
            <a:r>
              <a:rPr lang="ar-JO" sz="2800" b="1" dirty="0">
                <a:latin typeface="Arial" panose="020B0604020202020204" pitchFamily="34" charset="0"/>
                <a:cs typeface="Arial" panose="020B0604020202020204" pitchFamily="34" charset="0"/>
              </a:rPr>
              <a:t>ج. </a:t>
            </a:r>
            <a:r>
              <a:rPr lang="ar-JO" sz="2800" b="1" dirty="0">
                <a:solidFill>
                  <a:srgbClr val="0000CC"/>
                </a:solidFill>
                <a:latin typeface="Arial" panose="020B0604020202020204" pitchFamily="34" charset="0"/>
                <a:cs typeface="Arial" panose="020B0604020202020204" pitchFamily="34" charset="0"/>
              </a:rPr>
              <a:t>حماية ضد المادية </a:t>
            </a:r>
            <a:r>
              <a:rPr lang="ar-JO" sz="2800" b="1" dirty="0">
                <a:latin typeface="Arial" panose="020B0604020202020204" pitchFamily="34" charset="0"/>
                <a:cs typeface="Arial" panose="020B0604020202020204" pitchFamily="34" charset="0"/>
              </a:rPr>
              <a:t>(رؤ 21: 1، 2 بط 3: 10)</a:t>
            </a:r>
            <a:endParaRPr lang="en-US" sz="2800" b="1" dirty="0">
              <a:latin typeface="Arial" panose="020B0604020202020204" pitchFamily="34" charset="0"/>
              <a:cs typeface="Arial" panose="020B0604020202020204" pitchFamily="34" charset="0"/>
            </a:endParaRPr>
          </a:p>
          <a:p>
            <a:pPr marL="403225" indent="-403225" algn="r" rtl="1">
              <a:spcBef>
                <a:spcPct val="20000"/>
              </a:spcBef>
            </a:pPr>
            <a:r>
              <a:rPr lang="ar-JO" sz="2800" b="1" dirty="0">
                <a:latin typeface="Arial" panose="020B0604020202020204" pitchFamily="34" charset="0"/>
                <a:cs typeface="Arial" panose="020B0604020202020204" pitchFamily="34" charset="0"/>
              </a:rPr>
              <a:t>ح. </a:t>
            </a:r>
            <a:r>
              <a:rPr lang="ar-JO" sz="2800" b="1" dirty="0">
                <a:solidFill>
                  <a:srgbClr val="0000CC"/>
                </a:solidFill>
                <a:latin typeface="Arial" panose="020B0604020202020204" pitchFamily="34" charset="0"/>
                <a:cs typeface="Arial" panose="020B0604020202020204" pitchFamily="34" charset="0"/>
              </a:rPr>
              <a:t>حماية ضد التحررية </a:t>
            </a:r>
            <a:r>
              <a:rPr lang="ar-JO" sz="2800" b="1" dirty="0">
                <a:latin typeface="Arial" panose="020B0604020202020204" pitchFamily="34" charset="0"/>
                <a:cs typeface="Arial" panose="020B0604020202020204" pitchFamily="34" charset="0"/>
              </a:rPr>
              <a:t>(2 بط 3: 3-4، المتحررون  </a:t>
            </a:r>
          </a:p>
          <a:p>
            <a:pPr marL="403225" indent="-403225" algn="r" rtl="1">
              <a:spcBef>
                <a:spcPct val="20000"/>
              </a:spcBef>
            </a:pPr>
            <a:r>
              <a:rPr lang="ar-JO" sz="2800" b="1" dirty="0">
                <a:latin typeface="Arial" panose="020B0604020202020204" pitchFamily="34" charset="0"/>
                <a:cs typeface="Arial" panose="020B0604020202020204" pitchFamily="34" charset="0"/>
              </a:rPr>
              <a:t>    لا يدرسون النبوات لكنهم يسخرون منها</a:t>
            </a:r>
            <a:endParaRPr lang="en-US" sz="2800" b="1" dirty="0">
              <a:latin typeface="Arial" panose="020B0604020202020204" pitchFamily="34" charset="0"/>
              <a:cs typeface="Arial" panose="020B0604020202020204" pitchFamily="34" charset="0"/>
            </a:endParaRPr>
          </a:p>
          <a:p>
            <a:pPr marL="403225" indent="-403225" algn="r" rtl="1">
              <a:spcBef>
                <a:spcPct val="20000"/>
              </a:spcBef>
            </a:pPr>
            <a:r>
              <a:rPr lang="ar-JO" sz="2800" b="1" dirty="0">
                <a:latin typeface="Arial" panose="020B0604020202020204" pitchFamily="34" charset="0"/>
                <a:cs typeface="Arial" panose="020B0604020202020204" pitchFamily="34" charset="0"/>
              </a:rPr>
              <a:t>خ. </a:t>
            </a:r>
            <a:r>
              <a:rPr lang="ar-JO" sz="2800" b="1" dirty="0">
                <a:solidFill>
                  <a:srgbClr val="0000CC"/>
                </a:solidFill>
                <a:latin typeface="Arial" panose="020B0604020202020204" pitchFamily="34" charset="0"/>
                <a:cs typeface="Arial" panose="020B0604020202020204" pitchFamily="34" charset="0"/>
              </a:rPr>
              <a:t>حافز للحياة المقدسة </a:t>
            </a:r>
            <a:r>
              <a:rPr lang="ar-JO" sz="2800" b="1" dirty="0">
                <a:latin typeface="Arial" panose="020B0604020202020204" pitchFamily="34" charset="0"/>
                <a:cs typeface="Arial" panose="020B0604020202020204" pitchFamily="34" charset="0"/>
              </a:rPr>
              <a:t>(2 كو 5: 6-10، 2 بط 3: 11، 1 يو 3: 1-3)</a:t>
            </a:r>
            <a:endParaRPr lang="en-US" sz="2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866" name="Title 1"/>
          <p:cNvSpPr>
            <a:spLocks noGrp="1"/>
          </p:cNvSpPr>
          <p:nvPr>
            <p:ph type="title"/>
          </p:nvPr>
        </p:nvSpPr>
        <p:spPr>
          <a:xfrm>
            <a:off x="3348038" y="476250"/>
            <a:ext cx="7772400" cy="1143000"/>
          </a:xfrm>
        </p:spPr>
        <p:txBody>
          <a:bodyPr/>
          <a:lstStyle/>
          <a:p>
            <a:pPr algn="r"/>
            <a:r>
              <a:rPr lang="en-US">
                <a:latin typeface="Arial" charset="0"/>
                <a:ea typeface="ＭＳ Ｐゴシック" charset="0"/>
                <a:cs typeface="ＭＳ Ｐゴシック" charset="0"/>
              </a:rPr>
              <a:t>Black</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92696"/>
            <a:ext cx="9232347" cy="540060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rtl="1" eaLnBrk="1" hangingPunct="1">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"علم الأخرويَّات (الإسخاتولوجيا)" متاحٌ على الموقع الإلكترونيّ:</a:t>
            </a:r>
            <a:br>
              <a:rPr lang="ar-JO" sz="22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Tree>
    <p:extLst>
      <p:ext uri="{BB962C8B-B14F-4D97-AF65-F5344CB8AC3E}">
        <p14:creationId xmlns:p14="http://schemas.microsoft.com/office/powerpoint/2010/main" val="820103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7" name="Group 26"/>
          <p:cNvGrpSpPr>
            <a:grpSpLocks/>
          </p:cNvGrpSpPr>
          <p:nvPr/>
        </p:nvGrpSpPr>
        <p:grpSpPr bwMode="auto">
          <a:xfrm rot="5858594">
            <a:off x="3548857" y="2234407"/>
            <a:ext cx="2227263" cy="2559051"/>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77" name="Rectangle 5"/>
          <p:cNvSpPr>
            <a:spLocks noGrp="1" noChangeArrowheads="1"/>
          </p:cNvSpPr>
          <p:nvPr>
            <p:ph type="title"/>
          </p:nvPr>
        </p:nvSpPr>
        <p:spPr>
          <a:xfrm>
            <a:off x="-71437" y="5943600"/>
            <a:ext cx="9251951" cy="990600"/>
          </a:xfrm>
          <a:solidFill>
            <a:schemeClr val="bg1">
              <a:lumMod val="75000"/>
            </a:schemeClr>
          </a:solidFill>
        </p:spPr>
        <p:txBody>
          <a:bodyPr/>
          <a:lstStyle/>
          <a:p>
            <a:pPr rtl="1" eaLnBrk="1" hangingPunct="1">
              <a:defRPr/>
            </a:pPr>
            <a:r>
              <a:rPr lang="ar-JO" sz="4000" b="1" dirty="0">
                <a:latin typeface="Arial" panose="020B0604020202020204" pitchFamily="34" charset="0"/>
                <a:cs typeface="Arial" panose="020B0604020202020204" pitchFamily="34" charset="0"/>
              </a:rPr>
              <a:t>لدى مدرسة المجتمع الدولية 400 طالباً</a:t>
            </a:r>
            <a:endParaRPr lang="en-US" sz="4000" b="1" dirty="0">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اليابان</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5829300" y="2990851"/>
            <a:ext cx="1446213"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أمريكا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638300" y="3392489"/>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267075" y="2371726"/>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كوريا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2651124" y="4025900"/>
            <a:ext cx="1904999" cy="369332"/>
          </a:xfrm>
          <a:prstGeom prst="rect">
            <a:avLst/>
          </a:prstGeom>
          <a:solidFill>
            <a:schemeClr val="accent5">
              <a:lumMod val="25000"/>
            </a:schemeClr>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مدرسة المجتمع الدولية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3140075" y="3209926"/>
            <a:ext cx="14478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تايلاند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2682875" y="4410076"/>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أندونيسيا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444500" y="2576513"/>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سويسرا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 name="Text Box 13"/>
          <p:cNvSpPr txBox="1">
            <a:spLocks noChangeArrowheads="1"/>
          </p:cNvSpPr>
          <p:nvPr/>
        </p:nvSpPr>
        <p:spPr bwMode="auto">
          <a:xfrm>
            <a:off x="2" y="2058988"/>
            <a:ext cx="1349375"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المملكة المتحدة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3082925" y="4776788"/>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أستراليا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6196014" y="3581401"/>
            <a:ext cx="1446212"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المكسيك</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17"/>
          <p:cNvSpPr txBox="1">
            <a:spLocks noChangeArrowheads="1"/>
          </p:cNvSpPr>
          <p:nvPr/>
        </p:nvSpPr>
        <p:spPr bwMode="auto">
          <a:xfrm>
            <a:off x="6732588" y="4135439"/>
            <a:ext cx="14478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فنزويلا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4" name="Text Box 17"/>
          <p:cNvSpPr txBox="1">
            <a:spLocks noChangeArrowheads="1"/>
          </p:cNvSpPr>
          <p:nvPr/>
        </p:nvSpPr>
        <p:spPr bwMode="auto">
          <a:xfrm>
            <a:off x="627063" y="4776789"/>
            <a:ext cx="1446212"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جنوب أفريقيا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444500" y="2990851"/>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إيطاليا</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17"/>
          <p:cNvSpPr txBox="1">
            <a:spLocks noChangeArrowheads="1"/>
          </p:cNvSpPr>
          <p:nvPr/>
        </p:nvSpPr>
        <p:spPr bwMode="auto">
          <a:xfrm>
            <a:off x="7121525" y="4605338"/>
            <a:ext cx="14478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البرازيل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6"/>
            <a:ext cx="1800227"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9" y="2054177"/>
            <a:ext cx="1905000" cy="369332"/>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السويد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6"/>
            <a:ext cx="3528392" cy="1922446"/>
          </a:xfrm>
          <a:prstGeom prst="rect">
            <a:avLst/>
          </a:prstGeom>
          <a:ln w="57150" cmpd="sng">
            <a:solidFill>
              <a:srgbClr val="000090"/>
            </a:solidFill>
          </a:ln>
        </p:spPr>
      </p:pic>
    </p:spTree>
    <p:extLst>
      <p:ext uri="{BB962C8B-B14F-4D97-AF65-F5344CB8AC3E}">
        <p14:creationId xmlns:p14="http://schemas.microsoft.com/office/powerpoint/2010/main" val="35020833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DC69DD-9582-A740-9DBA-B1DE2CFEE7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8521" y="260648"/>
            <a:ext cx="9252521" cy="6858000"/>
          </a:xfrm>
          <a:prstGeom prst="rect">
            <a:avLst/>
          </a:prstGeom>
        </p:spPr>
      </p:pic>
      <p:pic>
        <p:nvPicPr>
          <p:cNvPr id="5" name="Picture 4">
            <a:extLst>
              <a:ext uri="{FF2B5EF4-FFF2-40B4-BE49-F238E27FC236}">
                <a16:creationId xmlns:a16="http://schemas.microsoft.com/office/drawing/2014/main" id="{B9168192-FC7E-5D46-B5F9-99E93AA05DF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21" y="-99392"/>
            <a:ext cx="9252521" cy="6957393"/>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994023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D053DE-B105-861B-1DFA-051066DB5D2B}"/>
              </a:ext>
            </a:extLst>
          </p:cNvPr>
          <p:cNvPicPr>
            <a:picLocks noChangeAspect="1"/>
          </p:cNvPicPr>
          <p:nvPr/>
        </p:nvPicPr>
        <p:blipFill rotWithShape="1">
          <a:blip r:embed="rId3"/>
          <a:srcRect t="4480" b="4199"/>
          <a:stretch/>
        </p:blipFill>
        <p:spPr>
          <a:xfrm>
            <a:off x="39467" y="-3016"/>
            <a:ext cx="9035952" cy="6861016"/>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ar-JO" sz="2800" b="1" i="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عائلة جريفيث</a:t>
            </a:r>
            <a:br>
              <a:rPr lang="en-US" sz="2800" b="1" i="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br>
            <a:r>
              <a:rPr lang="ar-JO" sz="2800" b="1" i="1" dirty="0">
                <a:solidFill>
                  <a:schemeClr val="tx1"/>
                </a:solidFill>
                <a:effectLst>
                  <a:glow rad="254000">
                    <a:schemeClr val="bg1">
                      <a:alpha val="75000"/>
                    </a:schemeClr>
                  </a:glow>
                </a:effectLst>
                <a:latin typeface="Arial" panose="020B0604020202020204" pitchFamily="34" charset="0"/>
                <a:cs typeface="Arial" panose="020B0604020202020204" pitchFamily="34" charset="0"/>
              </a:rPr>
              <a:t>28 تشرين ثاني 2019</a:t>
            </a:r>
            <a:endParaRPr lang="en-US" b="1" dirty="0">
              <a:solidFill>
                <a:schemeClr val="tx1"/>
              </a:solidFill>
              <a:effectLst>
                <a:glow rad="254000">
                  <a:schemeClr val="bg1">
                    <a:alpha val="75000"/>
                  </a:schemeClr>
                </a:glow>
              </a:effectLst>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1187624" y="-3016"/>
            <a:ext cx="2209800" cy="6858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2022</a:t>
            </a:r>
            <a:endParaRPr kumimoji="0" lang="en-US" sz="4400" b="1" i="0"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Text Box 6">
            <a:extLst>
              <a:ext uri="{FF2B5EF4-FFF2-40B4-BE49-F238E27FC236}">
                <a16:creationId xmlns:a16="http://schemas.microsoft.com/office/drawing/2014/main" id="{C3C3D3D8-674C-3888-85B3-93DCB59C51F6}"/>
              </a:ext>
            </a:extLst>
          </p:cNvPr>
          <p:cNvSpPr txBox="1">
            <a:spLocks noChangeArrowheads="1"/>
          </p:cNvSpPr>
          <p:nvPr/>
        </p:nvSpPr>
        <p:spPr bwMode="auto">
          <a:xfrm>
            <a:off x="2267744" y="2066725"/>
            <a:ext cx="2088232"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جون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وكلوي</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 (30)</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3" name="Text Box 5">
            <a:extLst>
              <a:ext uri="{FF2B5EF4-FFF2-40B4-BE49-F238E27FC236}">
                <a16:creationId xmlns:a16="http://schemas.microsoft.com/office/drawing/2014/main" id="{0ED7C826-0562-14C5-0F8F-7B43C79BC8E8}"/>
              </a:ext>
            </a:extLst>
          </p:cNvPr>
          <p:cNvSpPr txBox="1">
            <a:spLocks noChangeArrowheads="1"/>
          </p:cNvSpPr>
          <p:nvPr/>
        </p:nvSpPr>
        <p:spPr bwMode="auto">
          <a:xfrm>
            <a:off x="4551800" y="2066725"/>
            <a:ext cx="1755707"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كيرت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وكارا (36)</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5" name="Text Box 7">
            <a:extLst>
              <a:ext uri="{FF2B5EF4-FFF2-40B4-BE49-F238E27FC236}">
                <a16:creationId xmlns:a16="http://schemas.microsoft.com/office/drawing/2014/main" id="{86BA622A-8AFB-6424-4417-35AE26A948F7}"/>
              </a:ext>
            </a:extLst>
          </p:cNvPr>
          <p:cNvSpPr txBox="1">
            <a:spLocks noChangeArrowheads="1"/>
          </p:cNvSpPr>
          <p:nvPr/>
        </p:nvSpPr>
        <p:spPr bwMode="auto">
          <a:xfrm>
            <a:off x="6503331" y="2066725"/>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254000">
                    <a:srgbClr val="000000">
                      <a:alpha val="75000"/>
                    </a:srgbClr>
                  </a:glow>
                </a:effectLst>
                <a:uLnTx/>
                <a:uFillTx/>
                <a:latin typeface="Arial" panose="020B0604020202020204" pitchFamily="34" charset="0"/>
                <a:cs typeface="Arial" panose="020B0604020202020204" pitchFamily="34" charset="0"/>
              </a:rPr>
              <a:t>ستيفن   </a:t>
            </a: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وكيتي</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 (33)</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
        <p:nvSpPr>
          <p:cNvPr id="6" name="Text Box 8">
            <a:extLst>
              <a:ext uri="{FF2B5EF4-FFF2-40B4-BE49-F238E27FC236}">
                <a16:creationId xmlns:a16="http://schemas.microsoft.com/office/drawing/2014/main" id="{11D2716A-F350-76A2-42B8-C73515C86402}"/>
              </a:ext>
            </a:extLst>
          </p:cNvPr>
          <p:cNvSpPr txBox="1">
            <a:spLocks noChangeArrowheads="1"/>
          </p:cNvSpPr>
          <p:nvPr/>
        </p:nvSpPr>
        <p:spPr bwMode="auto">
          <a:xfrm>
            <a:off x="340070" y="2066725"/>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rPr>
              <a:t>ريك وسوزان</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34060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CE2139-12E1-1ACB-3F6F-DDD6435A2F6E}"/>
              </a:ext>
            </a:extLst>
          </p:cNvPr>
          <p:cNvPicPr>
            <a:picLocks noChangeAspect="1"/>
          </p:cNvPicPr>
          <p:nvPr/>
        </p:nvPicPr>
        <p:blipFill>
          <a:blip r:embed="rId3"/>
          <a:stretch>
            <a:fillRect/>
          </a:stretch>
        </p:blipFill>
        <p:spPr>
          <a:xfrm>
            <a:off x="0" y="-387424"/>
            <a:ext cx="5573710" cy="8356485"/>
          </a:xfrm>
          <a:prstGeom prst="rect">
            <a:avLst/>
          </a:prstGeom>
        </p:spPr>
      </p:pic>
      <p:sp>
        <p:nvSpPr>
          <p:cNvPr id="2" name="Title 1"/>
          <p:cNvSpPr>
            <a:spLocks noGrp="1"/>
          </p:cNvSpPr>
          <p:nvPr>
            <p:ph type="title"/>
          </p:nvPr>
        </p:nvSpPr>
        <p:spPr>
          <a:xfrm>
            <a:off x="5573710" y="2348880"/>
            <a:ext cx="3570290" cy="4509121"/>
          </a:xfrm>
        </p:spPr>
        <p:txBody>
          <a:bodyPr/>
          <a:lstStyle/>
          <a:p>
            <a:pPr rtl="1">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(36) وكارا يمتلكان شركة أعمال استشارية قرب مدينة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432939"/>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610F9D-1678-CD16-B71A-5220F02EB89C}"/>
              </a:ext>
            </a:extLst>
          </p:cNvPr>
          <p:cNvPicPr>
            <a:picLocks noChangeAspect="1"/>
          </p:cNvPicPr>
          <p:nvPr/>
        </p:nvPicPr>
        <p:blipFill>
          <a:blip r:embed="rId2"/>
          <a:stretch>
            <a:fillRect/>
          </a:stretch>
        </p:blipFill>
        <p:spPr>
          <a:xfrm>
            <a:off x="0" y="0"/>
            <a:ext cx="9144000"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b="1" kern="0" dirty="0">
                <a:effectLst>
                  <a:glow rad="139700">
                    <a:schemeClr val="tx1"/>
                  </a:glow>
                </a:effectLst>
                <a:latin typeface="Arial" charset="0"/>
                <a:ea typeface="ＭＳ Ｐゴシック" charset="0"/>
              </a:rPr>
              <a:t>حفيدنا ذو ثمانية أشهر كادون</a:t>
            </a:r>
            <a:endParaRPr lang="en-US" b="1" kern="0" dirty="0">
              <a:effectLst>
                <a:glow rad="139700">
                  <a:schemeClr val="tx1"/>
                </a:glow>
              </a:effectLst>
              <a:latin typeface="Arial" charset="0"/>
              <a:ea typeface="ＭＳ Ｐゴシック" charset="0"/>
            </a:endParaRPr>
          </a:p>
        </p:txBody>
      </p:sp>
      <p:sp>
        <p:nvSpPr>
          <p:cNvPr id="2" name="Title 1">
            <a:extLst>
              <a:ext uri="{FF2B5EF4-FFF2-40B4-BE49-F238E27FC236}">
                <a16:creationId xmlns:a16="http://schemas.microsoft.com/office/drawing/2014/main" id="{00913A05-9E14-4BE0-119B-D17F212CAA49}"/>
              </a:ext>
            </a:extLst>
          </p:cNvPr>
          <p:cNvSpPr txBox="1">
            <a:spLocks/>
          </p:cNvSpPr>
          <p:nvPr/>
        </p:nvSpPr>
        <p:spPr bwMode="auto">
          <a:xfrm>
            <a:off x="179512" y="7173416"/>
            <a:ext cx="9144000"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a:ln>
                  <a:noFill/>
                </a:ln>
                <a:solidFill>
                  <a:srgbClr val="FFFFFF"/>
                </a:solidFill>
                <a:effectLst>
                  <a:glow rad="139700">
                    <a:srgbClr val="000000"/>
                  </a:glow>
                </a:effectLst>
                <a:uLnTx/>
                <a:uFillTx/>
                <a:latin typeface="Arial" charset="0"/>
                <a:ea typeface="ＭＳ Ｐゴシック" charset="0"/>
                <a:cs typeface="Arial"/>
              </a:rPr>
              <a:t>حفيدنا ذو الثلاث سنوات جيسي</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
        <p:nvSpPr>
          <p:cNvPr id="5" name="Title 1">
            <a:extLst>
              <a:ext uri="{FF2B5EF4-FFF2-40B4-BE49-F238E27FC236}">
                <a16:creationId xmlns:a16="http://schemas.microsoft.com/office/drawing/2014/main" id="{6F9E3C4D-E789-DCB3-DDB2-09CB190DF123}"/>
              </a:ext>
            </a:extLst>
          </p:cNvPr>
          <p:cNvSpPr txBox="1">
            <a:spLocks/>
          </p:cNvSpPr>
          <p:nvPr/>
        </p:nvSpPr>
        <p:spPr bwMode="auto">
          <a:xfrm>
            <a:off x="-123255" y="-1189491"/>
            <a:ext cx="9144000" cy="100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FFFFFF"/>
                </a:solidFill>
                <a:effectLst>
                  <a:glow rad="139700">
                    <a:srgbClr val="000000"/>
                  </a:glow>
                </a:effectLst>
                <a:uLnTx/>
                <a:uFillTx/>
                <a:latin typeface="Arial" charset="0"/>
                <a:ea typeface="ＭＳ Ｐゴシック" charset="0"/>
                <a:cs typeface="Arial"/>
              </a:rPr>
              <a:t>8-month-old grandson Kadon</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4041187072"/>
      </p:ext>
    </p:extLst>
  </p:cSld>
  <p:clrMapOvr>
    <a:masterClrMapping/>
  </p:clrMapOvr>
  <p:transition spd="med">
    <p:randomBar dir="vert"/>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a14="http://schemas.microsoft.com/office/drawing/2010/main">
              <a:solidFill>
                <a:srgbClr val="FF9933">
                  <a:alpha val="19000"/>
                </a:srgbClr>
              </a:solidFill>
            </a14:hiddenFill>
          </a:ext>
          <a:ext uri="{91240B29-F687-4F45-9708-019B960494DF}">
            <a14:hiddenLine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1102</TotalTime>
  <Words>2812</Words>
  <Application>Microsoft Macintosh PowerPoint</Application>
  <PresentationFormat>On-screen Show (4:3)</PresentationFormat>
  <Paragraphs>435</Paragraphs>
  <Slides>49</Slides>
  <Notes>38</Notes>
  <HiddenSlides>0</HiddenSlides>
  <MMClips>0</MMClips>
  <ScaleCrop>false</ScaleCrop>
  <HeadingPairs>
    <vt:vector size="6" baseType="variant">
      <vt:variant>
        <vt:lpstr>Fonts Used</vt:lpstr>
      </vt:variant>
      <vt:variant>
        <vt:i4>9</vt:i4>
      </vt:variant>
      <vt:variant>
        <vt:lpstr>Theme</vt:lpstr>
      </vt:variant>
      <vt:variant>
        <vt:i4>28</vt:i4>
      </vt:variant>
      <vt:variant>
        <vt:lpstr>Slide Titles</vt:lpstr>
      </vt:variant>
      <vt:variant>
        <vt:i4>49</vt:i4>
      </vt:variant>
    </vt:vector>
  </HeadingPairs>
  <TitlesOfParts>
    <vt:vector size="86" baseType="lpstr">
      <vt:lpstr>26</vt:lpstr>
      <vt:lpstr>Kosher-Normal</vt:lpstr>
      <vt:lpstr>ＭＳ Ｐゴシック</vt:lpstr>
      <vt:lpstr>Arial</vt:lpstr>
      <vt:lpstr>Calibri</vt:lpstr>
      <vt:lpstr>Comic Sans MS</vt:lpstr>
      <vt:lpstr>Impact</vt:lpstr>
      <vt:lpstr>Times New Roman</vt:lpstr>
      <vt:lpstr>Wingdings</vt:lpstr>
      <vt:lpstr>Blank Presentation</vt:lpstr>
      <vt:lpstr>1_Blank Presentation</vt:lpstr>
      <vt:lpstr>Blue Diagonal</vt:lpstr>
      <vt:lpstr>Default Design</vt:lpstr>
      <vt:lpstr>4_Blank Presentation</vt:lpstr>
      <vt:lpstr>9_Default Design</vt:lpstr>
      <vt:lpstr>5_Blank Presentation</vt:lpstr>
      <vt:lpstr>3_Default Design</vt:lpstr>
      <vt:lpstr>1_Orbit</vt:lpstr>
      <vt:lpstr>11_Default Design</vt:lpstr>
      <vt:lpstr>1_Default Design</vt:lpstr>
      <vt:lpstr>2_Orbit</vt:lpstr>
      <vt:lpstr>1_Blue Diagonal</vt:lpstr>
      <vt:lpstr>50_Blank Presentation</vt:lpstr>
      <vt:lpstr>3_Beam</vt:lpstr>
      <vt:lpstr>8_Blank Presentation</vt:lpstr>
      <vt:lpstr>35_Default Design</vt:lpstr>
      <vt:lpstr>5_Beam</vt:lpstr>
      <vt:lpstr>1_Clipboard</vt:lpstr>
      <vt:lpstr>6_Beam</vt:lpstr>
      <vt:lpstr>6_Blank Presentation</vt:lpstr>
      <vt:lpstr>38_Default Design</vt:lpstr>
      <vt:lpstr>39_Default Design</vt:lpstr>
      <vt:lpstr>49_Blank Presentation</vt:lpstr>
      <vt:lpstr>2_Blue Diagonal</vt:lpstr>
      <vt:lpstr>12_Default Design</vt:lpstr>
      <vt:lpstr>預設簡報設計</vt:lpstr>
      <vt:lpstr>41_Default Design</vt:lpstr>
      <vt:lpstr>علم الأخرويات</vt:lpstr>
      <vt:lpstr>عرّف عن نفسك</vt:lpstr>
      <vt:lpstr>خدمة السيدات</vt:lpstr>
      <vt:lpstr>مدرسة المجتمع الدولية (تأسست عام 1993)</vt:lpstr>
      <vt:lpstr>لدى مدرسة المجتمع الدولية 400 طالباً</vt:lpstr>
      <vt:lpstr>أولادنا الثلاثة</vt:lpstr>
      <vt:lpstr>عائلة جريفيث 28 تشرين ثاني 2019</vt:lpstr>
      <vt:lpstr>كيرت (36) وكارا يمتلكان شركة أعمال استشارية قرب مدينة سياتل</vt:lpstr>
      <vt:lpstr>حفيدنا ذو ثمانية أشهر كادون</vt:lpstr>
      <vt:lpstr>ستيفن, كيتي وجيسي في جيج هاربور</vt:lpstr>
      <vt:lpstr>حفيدنا ذو السنتين جيسي</vt:lpstr>
      <vt:lpstr>ستيفن (34) هو طيار في الشركة المتحدة يتنقل إلى سياتل من إس إف أو </vt:lpstr>
      <vt:lpstr>جون (30) فنان تشكيلي في ريدلاندز, كاليفورنيا</vt:lpstr>
      <vt:lpstr>Our People</vt:lpstr>
      <vt:lpstr> شعب الطرق المتقاطعة• حزيران 2021</vt:lpstr>
      <vt:lpstr>مؤسستنا الإرسالية</vt:lpstr>
      <vt:lpstr>كلية سنغافورة للكتاب المقدس</vt:lpstr>
      <vt:lpstr>طلاب كلية سنغافورة للكتاب المقدس</vt:lpstr>
      <vt:lpstr>قمت بالإشراف على طلاب الدكتوراه في الخدمة في كلية سنغافورة للكتاب المقدَّس – (2012 - 2021م)</vt:lpstr>
      <vt:lpstr>المساقات التي قمت بتدريسها منذ عام 1991م</vt:lpstr>
      <vt:lpstr>في البدء</vt:lpstr>
      <vt:lpstr>"pada mulanya"</vt:lpstr>
      <vt:lpstr>"起初"</vt:lpstr>
      <vt:lpstr>أيام الخلق</vt:lpstr>
      <vt:lpstr>Days of Creation in Bahasa Indonesian</vt:lpstr>
      <vt:lpstr>六天的创造</vt:lpstr>
      <vt:lpstr>مسْحُ العهد الجديد - متاحٌ على الموقع الإلكترونيّ:  • BibleStudyDownloads.org</vt:lpstr>
      <vt:lpstr>BibleStudyDownloads.org</vt:lpstr>
      <vt:lpstr>BibleStudyDownloads.org</vt:lpstr>
      <vt:lpstr>BibleStudyDownloads.org</vt:lpstr>
      <vt:lpstr>BibleStudyDownloads.org</vt:lpstr>
      <vt:lpstr>اللغة العربية </vt:lpstr>
      <vt:lpstr>BibleStudyDownloads.org</vt:lpstr>
      <vt:lpstr>خدمات أعطانا الله إياها في آسيا</vt:lpstr>
      <vt:lpstr>خدمة التعليم – 1994-2021</vt:lpstr>
      <vt:lpstr>وصف المساق</vt:lpstr>
      <vt:lpstr>أهداف المساق</vt:lpstr>
      <vt:lpstr>فوائد الإنترنت</vt:lpstr>
      <vt:lpstr>تقدير طالب التخرج</vt:lpstr>
      <vt:lpstr>أمور أخرى</vt:lpstr>
      <vt:lpstr>يرافق الإمتحان النهائي كتاب مغلق</vt:lpstr>
      <vt:lpstr>تعريف الأخرويات</vt:lpstr>
      <vt:lpstr>تعريف الأخرويات</vt:lpstr>
      <vt:lpstr>يرفض    الكثيرون     النبوة في      هذه الأيام ويضعون رؤوسهم       في الرمل</vt:lpstr>
      <vt:lpstr>لماذا ندرس النبوة؟</vt:lpstr>
      <vt:lpstr>لماذا ندرس النبوة؟</vt:lpstr>
      <vt:lpstr>لماذا ندرس النبوة؟</vt:lpstr>
      <vt:lpstr>Black</vt:lpstr>
      <vt:lpstr>الرابط للعرض التقديميِّ "علم الأخرويَّات (الإسخاتولوجيا)" متاحٌ على الموقع الإلكترونيّ: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Eschatology</dc:title>
  <dc:creator>Rick Griffith</dc:creator>
  <cp:lastModifiedBy>Rick Griffith</cp:lastModifiedBy>
  <cp:revision>46</cp:revision>
  <dcterms:created xsi:type="dcterms:W3CDTF">2006-03-07T03:45:54Z</dcterms:created>
  <dcterms:modified xsi:type="dcterms:W3CDTF">2024-01-20T13:33:21Z</dcterms:modified>
</cp:coreProperties>
</file>