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 id="2147483684" r:id="rId6"/>
    <p:sldMasterId id="2147483698" r:id="rId7"/>
    <p:sldMasterId id="2147483712" r:id="rId8"/>
    <p:sldMasterId id="2147483714" r:id="rId9"/>
  </p:sldMasterIdLst>
  <p:notesMasterIdLst>
    <p:notesMasterId r:id="rId53"/>
  </p:notesMasterIdLst>
  <p:sldIdLst>
    <p:sldId id="4574" r:id="rId10"/>
    <p:sldId id="4575" r:id="rId11"/>
    <p:sldId id="4576" r:id="rId12"/>
    <p:sldId id="4577" r:id="rId13"/>
    <p:sldId id="433" r:id="rId14"/>
    <p:sldId id="4092" r:id="rId15"/>
    <p:sldId id="256" r:id="rId16"/>
    <p:sldId id="4077" r:id="rId17"/>
    <p:sldId id="264" r:id="rId18"/>
    <p:sldId id="4078" r:id="rId19"/>
    <p:sldId id="4090" r:id="rId20"/>
    <p:sldId id="4079" r:id="rId21"/>
    <p:sldId id="4091" r:id="rId22"/>
    <p:sldId id="4080" r:id="rId23"/>
    <p:sldId id="4095" r:id="rId24"/>
    <p:sldId id="4570" r:id="rId25"/>
    <p:sldId id="4086" r:id="rId26"/>
    <p:sldId id="4087" r:id="rId27"/>
    <p:sldId id="331" r:id="rId28"/>
    <p:sldId id="4088" r:id="rId29"/>
    <p:sldId id="4096" r:id="rId30"/>
    <p:sldId id="4089" r:id="rId31"/>
    <p:sldId id="4097" r:id="rId32"/>
    <p:sldId id="4571" r:id="rId33"/>
    <p:sldId id="4572" r:id="rId34"/>
    <p:sldId id="4081" r:id="rId35"/>
    <p:sldId id="4083" r:id="rId36"/>
    <p:sldId id="348" r:id="rId37"/>
    <p:sldId id="5296" r:id="rId38"/>
    <p:sldId id="4085" r:id="rId39"/>
    <p:sldId id="4563" r:id="rId40"/>
    <p:sldId id="1101" r:id="rId41"/>
    <p:sldId id="4564" r:id="rId42"/>
    <p:sldId id="4084" r:id="rId43"/>
    <p:sldId id="4565" r:id="rId44"/>
    <p:sldId id="4573" r:id="rId45"/>
    <p:sldId id="4098" r:id="rId46"/>
    <p:sldId id="4566" r:id="rId47"/>
    <p:sldId id="4567" r:id="rId48"/>
    <p:sldId id="4568" r:id="rId49"/>
    <p:sldId id="4569" r:id="rId50"/>
    <p:sldId id="267" r:id="rId51"/>
    <p:sldId id="4076"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37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580" autoAdjust="0"/>
    <p:restoredTop sz="73939"/>
  </p:normalViewPr>
  <p:slideViewPr>
    <p:cSldViewPr snapToGrid="0">
      <p:cViewPr varScale="1">
        <p:scale>
          <a:sx n="79" d="100"/>
          <a:sy n="79" d="100"/>
        </p:scale>
        <p:origin x="208" y="93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8" d="100"/>
        <a:sy n="6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notesMaster" Target="notesMasters/notesMaster1.xml"/><Relationship Id="rId5" Type="http://schemas.openxmlformats.org/officeDocument/2006/relationships/slideMaster" Target="slideMasters/slideMaster2.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tableStyles" Target="tableStyles.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66F747-A328-FF49-9F3A-4673353415E4}" type="datetimeFigureOut">
              <a:t>1/26/26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67E725-A36B-3F40-AE7B-087C55C2E98C}" type="slidenum">
              <a:t>‹#›</a:t>
            </a:fld>
            <a:endParaRPr lang="en-US"/>
          </a:p>
        </p:txBody>
      </p:sp>
    </p:spTree>
    <p:extLst>
      <p:ext uri="{BB962C8B-B14F-4D97-AF65-F5344CB8AC3E}">
        <p14:creationId xmlns:p14="http://schemas.microsoft.com/office/powerpoint/2010/main" val="2825232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77"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177"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lang="en-US">
                <a:cs typeface="ＭＳ Ｐゴシック" charset="0"/>
              </a:rPr>
              <a:t>Ask the average Christian what a disciple is, and you'll get a tremendously varied response today.  We have many misconceptions regarding biblical discipleship.  </a:t>
            </a:r>
          </a:p>
        </p:txBody>
      </p:sp>
    </p:spTree>
    <p:extLst>
      <p:ext uri="{BB962C8B-B14F-4D97-AF65-F5344CB8AC3E}">
        <p14:creationId xmlns:p14="http://schemas.microsoft.com/office/powerpoint/2010/main" val="1603571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4DAA6D73-972B-8E05-0401-187BB7C03C4F}"/>
            </a:ext>
          </a:extLst>
        </p:cNvPr>
        <p:cNvGrpSpPr/>
        <p:nvPr/>
      </p:nvGrpSpPr>
      <p:grpSpPr>
        <a:xfrm>
          <a:off x="0" y="0"/>
          <a:ext cx="0" cy="0"/>
          <a:chOff x="0" y="0"/>
          <a:chExt cx="0" cy="0"/>
        </a:xfrm>
      </p:grpSpPr>
      <p:sp>
        <p:nvSpPr>
          <p:cNvPr id="23553" name="Text Box 1">
            <a:extLst>
              <a:ext uri="{FF2B5EF4-FFF2-40B4-BE49-F238E27FC236}">
                <a16:creationId xmlns:a16="http://schemas.microsoft.com/office/drawing/2014/main" id="{3234DC02-B57C-C611-C1DD-1412B9D70C28}"/>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4" name="Text Box 2">
            <a:extLst>
              <a:ext uri="{FF2B5EF4-FFF2-40B4-BE49-F238E27FC236}">
                <a16:creationId xmlns:a16="http://schemas.microsoft.com/office/drawing/2014/main" id="{8D4EEC17-5D1B-CE30-1551-FB9EAE05ABB1}"/>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a:t>What does it mean to hate your own life to the point of carrying your own cross?  It means to be so concerned that Christ's desires for your life be fulfilled that you hardly even think about your desires!  How long has it been since you heard someone say, “I hate doing what I want to do!”?</a:t>
            </a:r>
          </a:p>
          <a:p>
            <a:endParaRPr lang="en-US" altLang="en-US"/>
          </a:p>
          <a:p>
            <a:r>
              <a:rPr lang="en-US" altLang="en-US"/>
              <a:t>We live in a day of self-fulfillment: "looking out for number one," "you deserve a break today," "go ahead, you're worth it!"  Christ demands a radical commitment to Himself as our number one priority.</a:t>
            </a:r>
          </a:p>
          <a:p>
            <a:r>
              <a:rPr lang="en-US" altLang="en-US"/>
              <a:t> </a:t>
            </a:r>
          </a:p>
          <a:p>
            <a:r>
              <a:rPr lang="en-US" altLang="en-US"/>
              <a:t>(Not only does a true disciple demonstrate commitment to Christ by renouncing his family and his own life, but just a few verses later in verse 33, you’ll see that…)</a:t>
            </a:r>
          </a:p>
          <a:p>
            <a:endParaRPr lang="en-US" altLang="en-US"/>
          </a:p>
        </p:txBody>
      </p:sp>
    </p:spTree>
    <p:extLst>
      <p:ext uri="{BB962C8B-B14F-4D97-AF65-F5344CB8AC3E}">
        <p14:creationId xmlns:p14="http://schemas.microsoft.com/office/powerpoint/2010/main" val="2556776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66FC1-2D0E-B362-9EC2-A15E018110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20422A-34B4-3D69-3ACA-F154840972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02A2DE-DF5E-8BFF-BFC3-F3B04F6296C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Arial" panose="020B0604020202020204" pitchFamily="34" charset="0"/>
                <a:ea typeface="+mn-ea"/>
                <a:cs typeface="Arial" panose="020B0604020202020204" pitchFamily="34" charset="0"/>
              </a:rPr>
              <a:t>[A disciple shows </a:t>
            </a:r>
            <a:r>
              <a:rPr lang="en-US" sz="1200" b="0" u="sng" kern="1200">
                <a:solidFill>
                  <a:schemeClr val="tx1"/>
                </a:solidFill>
                <a:effectLst/>
                <a:latin typeface="Arial" panose="020B0604020202020204" pitchFamily="34" charset="0"/>
                <a:ea typeface="+mn-ea"/>
                <a:cs typeface="Arial" panose="020B0604020202020204" pitchFamily="34" charset="0"/>
              </a:rPr>
              <a:t>complete</a:t>
            </a:r>
            <a:r>
              <a:rPr lang="en-US" sz="1200" b="0" kern="1200">
                <a:solidFill>
                  <a:schemeClr val="tx1"/>
                </a:solidFill>
                <a:effectLst/>
                <a:latin typeface="Arial" panose="020B0604020202020204" pitchFamily="34" charset="0"/>
                <a:ea typeface="+mn-ea"/>
                <a:cs typeface="Arial" panose="020B0604020202020204" pitchFamily="34" charset="0"/>
              </a:rPr>
              <a:t> </a:t>
            </a:r>
            <a:r>
              <a:rPr lang="en-US" sz="1200" b="0" u="sng" kern="1200">
                <a:solidFill>
                  <a:schemeClr val="tx1"/>
                </a:solidFill>
                <a:effectLst/>
                <a:latin typeface="Arial" panose="020B0604020202020204" pitchFamily="34" charset="0"/>
                <a:ea typeface="+mn-ea"/>
                <a:cs typeface="Arial" panose="020B0604020202020204" pitchFamily="34" charset="0"/>
              </a:rPr>
              <a:t>allegiance</a:t>
            </a:r>
            <a:r>
              <a:rPr lang="en-US" sz="1200" b="0" kern="1200">
                <a:solidFill>
                  <a:schemeClr val="tx1"/>
                </a:solidFill>
                <a:effectLst/>
                <a:latin typeface="Arial" panose="020B0604020202020204" pitchFamily="34" charset="0"/>
                <a:ea typeface="+mn-ea"/>
                <a:cs typeface="Arial" panose="020B0604020202020204" pitchFamily="34" charset="0"/>
              </a:rPr>
              <a:t> to Jesus with Him first in their life.]</a:t>
            </a:r>
          </a:p>
          <a:p>
            <a:endParaRPr lang="en-US" b="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0A159130-3B00-810F-05C4-E4236E568F52}"/>
              </a:ext>
            </a:extLst>
          </p:cNvPr>
          <p:cNvSpPr>
            <a:spLocks noGrp="1"/>
          </p:cNvSpPr>
          <p:nvPr>
            <p:ph type="sldNum" sz="quarter" idx="5"/>
          </p:nvPr>
        </p:nvSpPr>
        <p:spPr/>
        <p:txBody>
          <a:bodyPr/>
          <a:lstStyle/>
          <a:p>
            <a:fld id="{B167E725-A36B-3F40-AE7B-087C55C2E98C}" type="slidenum">
              <a:t>12</a:t>
            </a:fld>
            <a:endParaRPr lang="en-US"/>
          </a:p>
        </p:txBody>
      </p:sp>
    </p:spTree>
    <p:extLst>
      <p:ext uri="{BB962C8B-B14F-4D97-AF65-F5344CB8AC3E}">
        <p14:creationId xmlns:p14="http://schemas.microsoft.com/office/powerpoint/2010/main" val="543650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4DAA6D73-972B-8E05-0401-187BB7C03C4F}"/>
            </a:ext>
          </a:extLst>
        </p:cNvPr>
        <p:cNvGrpSpPr/>
        <p:nvPr/>
      </p:nvGrpSpPr>
      <p:grpSpPr>
        <a:xfrm>
          <a:off x="0" y="0"/>
          <a:ext cx="0" cy="0"/>
          <a:chOff x="0" y="0"/>
          <a:chExt cx="0" cy="0"/>
        </a:xfrm>
      </p:grpSpPr>
      <p:sp>
        <p:nvSpPr>
          <p:cNvPr id="23553" name="Text Box 1">
            <a:extLst>
              <a:ext uri="{FF2B5EF4-FFF2-40B4-BE49-F238E27FC236}">
                <a16:creationId xmlns:a16="http://schemas.microsoft.com/office/drawing/2014/main" id="{3234DC02-B57C-C611-C1DD-1412B9D70C28}"/>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4" name="Text Box 2">
            <a:extLst>
              <a:ext uri="{FF2B5EF4-FFF2-40B4-BE49-F238E27FC236}">
                <a16:creationId xmlns:a16="http://schemas.microsoft.com/office/drawing/2014/main" id="{8D4EEC17-5D1B-CE30-1551-FB9EAE05ABB1}"/>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altLang="en-US"/>
              <a:t>Does this mean that we must sell all our possessions and give the money to the poor?  Christ demanded this of some, but not the majority.  Here's the difference between giving away all our possessions and giving them up.  </a:t>
            </a:r>
          </a:p>
          <a:p>
            <a:pPr marL="0" marR="0" lvl="2" indent="0" algn="l" defTabSz="914400" rtl="0" eaLnBrk="1" fontAlgn="auto" latinLnBrk="0" hangingPunct="1">
              <a:lnSpc>
                <a:spcPct val="100000"/>
              </a:lnSpc>
              <a:spcBef>
                <a:spcPts val="0"/>
              </a:spcBef>
              <a:spcAft>
                <a:spcPts val="0"/>
              </a:spcAft>
              <a:buClrTx/>
              <a:buSzTx/>
              <a:buFontTx/>
              <a:buNone/>
              <a:tabLst/>
              <a:defRPr/>
            </a:pPr>
            <a:r>
              <a:rPr lang="en-US" altLang="en-US"/>
              <a:t>The real question is, "Do you possess things or do things possess you?"  A true disciple does not own any possessions of his own.  Jesus Christ owns every possession we have, and we are only stewards of them. </a:t>
            </a:r>
          </a:p>
        </p:txBody>
      </p:sp>
    </p:spTree>
    <p:extLst>
      <p:ext uri="{BB962C8B-B14F-4D97-AF65-F5344CB8AC3E}">
        <p14:creationId xmlns:p14="http://schemas.microsoft.com/office/powerpoint/2010/main" val="2564941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6DDB2-C4BC-1B06-A01D-C47D88BAE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7CFBF0-6426-009C-CA76-212443D381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4F257E-0C23-9398-9B62-6960049DA5D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Arial" panose="020B0604020202020204" pitchFamily="34" charset="0"/>
                <a:ea typeface="+mn-ea"/>
                <a:cs typeface="Arial" panose="020B0604020202020204" pitchFamily="34" charset="0"/>
              </a:rPr>
              <a:t>[A disciple shows </a:t>
            </a:r>
            <a:r>
              <a:rPr lang="en-US" sz="1200" b="0" u="sng" kern="1200">
                <a:solidFill>
                  <a:schemeClr val="tx1"/>
                </a:solidFill>
                <a:effectLst/>
                <a:latin typeface="Arial" panose="020B0604020202020204" pitchFamily="34" charset="0"/>
                <a:ea typeface="+mn-ea"/>
                <a:cs typeface="Arial" panose="020B0604020202020204" pitchFamily="34" charset="0"/>
              </a:rPr>
              <a:t>complete</a:t>
            </a:r>
            <a:r>
              <a:rPr lang="en-US" sz="1200" b="0" kern="1200">
                <a:solidFill>
                  <a:schemeClr val="tx1"/>
                </a:solidFill>
                <a:effectLst/>
                <a:latin typeface="Arial" panose="020B0604020202020204" pitchFamily="34" charset="0"/>
                <a:ea typeface="+mn-ea"/>
                <a:cs typeface="Arial" panose="020B0604020202020204" pitchFamily="34" charset="0"/>
              </a:rPr>
              <a:t> </a:t>
            </a:r>
            <a:r>
              <a:rPr lang="en-US" sz="1200" b="0" u="sng" kern="1200">
                <a:solidFill>
                  <a:schemeClr val="tx1"/>
                </a:solidFill>
                <a:effectLst/>
                <a:latin typeface="Arial" panose="020B0604020202020204" pitchFamily="34" charset="0"/>
                <a:ea typeface="+mn-ea"/>
                <a:cs typeface="Arial" panose="020B0604020202020204" pitchFamily="34" charset="0"/>
              </a:rPr>
              <a:t>allegiance</a:t>
            </a:r>
            <a:r>
              <a:rPr lang="en-US" sz="1200" b="0" kern="1200">
                <a:solidFill>
                  <a:schemeClr val="tx1"/>
                </a:solidFill>
                <a:effectLst/>
                <a:latin typeface="Arial" panose="020B0604020202020204" pitchFamily="34" charset="0"/>
                <a:ea typeface="+mn-ea"/>
                <a:cs typeface="Arial" panose="020B0604020202020204" pitchFamily="34" charset="0"/>
              </a:rPr>
              <a:t> to Jesus with Him first in their life.]</a:t>
            </a:r>
          </a:p>
          <a:p>
            <a:endParaRPr lang="en-US" b="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33C6F22-B4E9-1EDC-76B4-9F43AF9135AE}"/>
              </a:ext>
            </a:extLst>
          </p:cNvPr>
          <p:cNvSpPr>
            <a:spLocks noGrp="1"/>
          </p:cNvSpPr>
          <p:nvPr>
            <p:ph type="sldNum" sz="quarter" idx="5"/>
          </p:nvPr>
        </p:nvSpPr>
        <p:spPr/>
        <p:txBody>
          <a:bodyPr/>
          <a:lstStyle/>
          <a:p>
            <a:fld id="{B167E725-A36B-3F40-AE7B-087C55C2E98C}" type="slidenum">
              <a:t>14</a:t>
            </a:fld>
            <a:endParaRPr lang="en-US"/>
          </a:p>
        </p:txBody>
      </p:sp>
    </p:spTree>
    <p:extLst>
      <p:ext uri="{BB962C8B-B14F-4D97-AF65-F5344CB8AC3E}">
        <p14:creationId xmlns:p14="http://schemas.microsoft.com/office/powerpoint/2010/main" val="2310223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4DAA6D73-972B-8E05-0401-187BB7C03C4F}"/>
            </a:ext>
          </a:extLst>
        </p:cNvPr>
        <p:cNvGrpSpPr/>
        <p:nvPr/>
      </p:nvGrpSpPr>
      <p:grpSpPr>
        <a:xfrm>
          <a:off x="0" y="0"/>
          <a:ext cx="0" cy="0"/>
          <a:chOff x="0" y="0"/>
          <a:chExt cx="0" cy="0"/>
        </a:xfrm>
      </p:grpSpPr>
      <p:sp>
        <p:nvSpPr>
          <p:cNvPr id="23553" name="Text Box 1">
            <a:extLst>
              <a:ext uri="{FF2B5EF4-FFF2-40B4-BE49-F238E27FC236}">
                <a16:creationId xmlns:a16="http://schemas.microsoft.com/office/drawing/2014/main" id="{3234DC02-B57C-C611-C1DD-1412B9D70C28}"/>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4" name="Text Box 2">
            <a:extLst>
              <a:ext uri="{FF2B5EF4-FFF2-40B4-BE49-F238E27FC236}">
                <a16:creationId xmlns:a16="http://schemas.microsoft.com/office/drawing/2014/main" id="{8D4EEC17-5D1B-CE30-1551-FB9EAE05ABB1}"/>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a:t>What does this difficult statement convey?  The Pharisees accused Jesus of being controlled by Satan, or Beelzebub.  Our Lord warned His followers here that if the world thought that of Jesus, they would not consider His followers highly either, since "a disciple is not above his teacher."  A genuine disciple is willing to be demeaned like this because his chief concern is to please God, not men.</a:t>
            </a:r>
          </a:p>
          <a:p>
            <a:endParaRPr lang="en-US" altLang="en-US"/>
          </a:p>
        </p:txBody>
      </p:sp>
    </p:spTree>
    <p:extLst>
      <p:ext uri="{BB962C8B-B14F-4D97-AF65-F5344CB8AC3E}">
        <p14:creationId xmlns:p14="http://schemas.microsoft.com/office/powerpoint/2010/main" val="3114860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Arial" panose="020B0604020202020204" pitchFamily="34" charset="0"/>
                <a:ea typeface="+mn-ea"/>
                <a:cs typeface="Arial" panose="020B0604020202020204" pitchFamily="34" charset="0"/>
              </a:rPr>
              <a:t>[A disciple shows </a:t>
            </a:r>
            <a:r>
              <a:rPr lang="en-US" sz="1200" b="0" u="sng" kern="1200">
                <a:solidFill>
                  <a:schemeClr val="tx1"/>
                </a:solidFill>
                <a:effectLst/>
                <a:latin typeface="Arial" panose="020B0604020202020204" pitchFamily="34" charset="0"/>
                <a:ea typeface="+mn-ea"/>
                <a:cs typeface="Arial" panose="020B0604020202020204" pitchFamily="34" charset="0"/>
              </a:rPr>
              <a:t>complete</a:t>
            </a:r>
            <a:r>
              <a:rPr lang="en-US" sz="1200" b="0" kern="1200">
                <a:solidFill>
                  <a:schemeClr val="tx1"/>
                </a:solidFill>
                <a:effectLst/>
                <a:latin typeface="Arial" panose="020B0604020202020204" pitchFamily="34" charset="0"/>
                <a:ea typeface="+mn-ea"/>
                <a:cs typeface="Arial" panose="020B0604020202020204" pitchFamily="34" charset="0"/>
              </a:rPr>
              <a:t> </a:t>
            </a:r>
            <a:r>
              <a:rPr lang="en-US" sz="1200" b="0" u="sng" kern="1200">
                <a:solidFill>
                  <a:schemeClr val="tx1"/>
                </a:solidFill>
                <a:effectLst/>
                <a:latin typeface="Arial" panose="020B0604020202020204" pitchFamily="34" charset="0"/>
                <a:ea typeface="+mn-ea"/>
                <a:cs typeface="Arial" panose="020B0604020202020204" pitchFamily="34" charset="0"/>
              </a:rPr>
              <a:t>allegiance</a:t>
            </a:r>
            <a:r>
              <a:rPr lang="en-US" sz="1200" b="0" kern="1200">
                <a:solidFill>
                  <a:schemeClr val="tx1"/>
                </a:solidFill>
                <a:effectLst/>
                <a:latin typeface="Arial" panose="020B0604020202020204" pitchFamily="34" charset="0"/>
                <a:ea typeface="+mn-ea"/>
                <a:cs typeface="Arial" panose="020B0604020202020204" pitchFamily="34" charset="0"/>
              </a:rPr>
              <a:t> to Jesus with Him first in their life.]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(These four things, which disciples must renounce, mean a disciple demonstrates commitment.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—over family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—over self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—over possessions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—over reputation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There's yet a second primary characteristic of the faithful follower of Christ…)</a:t>
            </a:r>
          </a:p>
        </p:txBody>
      </p:sp>
      <p:sp>
        <p:nvSpPr>
          <p:cNvPr id="4" name="Slide Number Placeholder 3"/>
          <p:cNvSpPr>
            <a:spLocks noGrp="1"/>
          </p:cNvSpPr>
          <p:nvPr>
            <p:ph type="sldNum" sz="quarter" idx="5"/>
          </p:nvPr>
        </p:nvSpPr>
        <p:spPr/>
        <p:txBody>
          <a:bodyPr/>
          <a:lstStyle/>
          <a:p>
            <a:fld id="{B167E725-A36B-3F40-AE7B-087C55C2E98C}" type="slidenum">
              <a:t>16</a:t>
            </a:fld>
            <a:endParaRPr lang="en-US"/>
          </a:p>
        </p:txBody>
      </p:sp>
    </p:spTree>
    <p:extLst>
      <p:ext uri="{BB962C8B-B14F-4D97-AF65-F5344CB8AC3E}">
        <p14:creationId xmlns:p14="http://schemas.microsoft.com/office/powerpoint/2010/main" val="1142623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[True discipleship involves following Christ in the specifics.]</a:t>
            </a:r>
            <a:r>
              <a:rPr lang="en-US">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How do we obey to prove our loyalty to Christ as followers?  We'll look at passages 5-7 for the answer.</a:t>
            </a:r>
          </a:p>
        </p:txBody>
      </p:sp>
      <p:sp>
        <p:nvSpPr>
          <p:cNvPr id="4" name="Slide Number Placeholder 3"/>
          <p:cNvSpPr>
            <a:spLocks noGrp="1"/>
          </p:cNvSpPr>
          <p:nvPr>
            <p:ph type="sldNum" sz="quarter" idx="5"/>
          </p:nvPr>
        </p:nvSpPr>
        <p:spPr/>
        <p:txBody>
          <a:bodyPr/>
          <a:lstStyle/>
          <a:p>
            <a:fld id="{B167E725-A36B-3F40-AE7B-087C55C2E98C}" type="slidenum">
              <a:t>17</a:t>
            </a:fld>
            <a:endParaRPr lang="en-US"/>
          </a:p>
        </p:txBody>
      </p:sp>
    </p:spTree>
    <p:extLst>
      <p:ext uri="{BB962C8B-B14F-4D97-AF65-F5344CB8AC3E}">
        <p14:creationId xmlns:p14="http://schemas.microsoft.com/office/powerpoint/2010/main" val="4103125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D9A0B-F339-F0AC-5C5D-4EE690AF96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23C2F0-CFA5-D45C-EA02-2D143E0F69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26ACD9-FDEC-D612-B2C6-B77F80F2F10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 guiding force in his life is the Bible.</a:t>
            </a:r>
            <a:endParaRPr lang="en-US" b="1">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FE04ABA-EA4F-0A7A-F0E2-E98588ACA29D}"/>
              </a:ext>
            </a:extLst>
          </p:cNvPr>
          <p:cNvSpPr>
            <a:spLocks noGrp="1"/>
          </p:cNvSpPr>
          <p:nvPr>
            <p:ph type="sldNum" sz="quarter" idx="5"/>
          </p:nvPr>
        </p:nvSpPr>
        <p:spPr/>
        <p:txBody>
          <a:bodyPr/>
          <a:lstStyle/>
          <a:p>
            <a:fld id="{B167E725-A36B-3F40-AE7B-087C55C2E98C}" type="slidenum">
              <a:t>18</a:t>
            </a:fld>
            <a:endParaRPr lang="en-US"/>
          </a:p>
        </p:txBody>
      </p:sp>
    </p:spTree>
    <p:extLst>
      <p:ext uri="{BB962C8B-B14F-4D97-AF65-F5344CB8AC3E}">
        <p14:creationId xmlns:p14="http://schemas.microsoft.com/office/powerpoint/2010/main" val="5730914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is the real authority in your life?  When faced with a difficult decision, when people tell us one thing but the Bible says something else, what does it take to get you to go against the Word?  </a:t>
            </a:r>
          </a:p>
          <a:p>
            <a:endParaRPr lang="en-US"/>
          </a:p>
          <a:p>
            <a:r>
              <a:rPr lang="en-US"/>
              <a:t>While I was in seminary, my wife's Christian boss fired her. Another brother in Christ recommended that we get a good lawyer and take him to court.  Such counsel is totally contrary to 1 Corinthians 6.  A faithful follower of Jesus remains in God's Word -- knows it, believes it, and obeys it.</a:t>
            </a:r>
          </a:p>
        </p:txBody>
      </p:sp>
      <p:sp>
        <p:nvSpPr>
          <p:cNvPr id="4" name="Slide Number Placeholder 3"/>
          <p:cNvSpPr>
            <a:spLocks noGrp="1"/>
          </p:cNvSpPr>
          <p:nvPr>
            <p:ph type="sldNum" sz="quarter" idx="5"/>
          </p:nvPr>
        </p:nvSpPr>
        <p:spPr/>
        <p:txBody>
          <a:bodyPr/>
          <a:lstStyle/>
          <a:p>
            <a:fld id="{B167E725-A36B-3F40-AE7B-087C55C2E98C}" type="slidenum">
              <a:rPr lang="en-US"/>
              <a:t>19</a:t>
            </a:fld>
            <a:endParaRPr lang="en-US"/>
          </a:p>
        </p:txBody>
      </p:sp>
    </p:spTree>
    <p:extLst>
      <p:ext uri="{BB962C8B-B14F-4D97-AF65-F5344CB8AC3E}">
        <p14:creationId xmlns:p14="http://schemas.microsoft.com/office/powerpoint/2010/main" val="31815102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DF121-916A-3034-D651-668DCEE55C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3D61F7-5CB2-93B5-659E-34B1E91679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D7B3DC-F0D5-9862-EF0A-15575B887C65}"/>
              </a:ext>
            </a:extLst>
          </p:cNvPr>
          <p:cNvSpPr>
            <a:spLocks noGrp="1"/>
          </p:cNvSpPr>
          <p:nvPr>
            <p:ph type="body" idx="1"/>
          </p:nvPr>
        </p:nvSpPr>
        <p:spPr/>
        <p:txBody>
          <a:bodyPr/>
          <a:lstStyle/>
          <a:p>
            <a:r>
              <a:rPr lang="en-US" sz="1200" kern="1200">
                <a:solidFill>
                  <a:schemeClr val="tx1"/>
                </a:solidFill>
                <a:effectLst/>
                <a:latin typeface="+mn-lt"/>
                <a:ea typeface="+mn-ea"/>
                <a:cs typeface="+mn-cs"/>
              </a:rPr>
              <a:t>A faithful follower shows selfless commitment to other believers.</a:t>
            </a:r>
            <a:r>
              <a:rPr lang="en-US">
                <a:effectLst/>
              </a:rPr>
              <a:t> </a:t>
            </a:r>
            <a:endParaRPr lang="en-US" b="1">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61AEA74-4C49-F999-4186-B1054230A521}"/>
              </a:ext>
            </a:extLst>
          </p:cNvPr>
          <p:cNvSpPr>
            <a:spLocks noGrp="1"/>
          </p:cNvSpPr>
          <p:nvPr>
            <p:ph type="sldNum" sz="quarter" idx="5"/>
          </p:nvPr>
        </p:nvSpPr>
        <p:spPr/>
        <p:txBody>
          <a:bodyPr/>
          <a:lstStyle/>
          <a:p>
            <a:fld id="{B167E725-A36B-3F40-AE7B-087C55C2E98C}" type="slidenum">
              <a:t>20</a:t>
            </a:fld>
            <a:endParaRPr lang="en-US"/>
          </a:p>
        </p:txBody>
      </p:sp>
    </p:spTree>
    <p:extLst>
      <p:ext uri="{BB962C8B-B14F-4D97-AF65-F5344CB8AC3E}">
        <p14:creationId xmlns:p14="http://schemas.microsoft.com/office/powerpoint/2010/main" val="2860070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77"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177"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lang="en-US">
                <a:cs typeface="ＭＳ Ｐゴシック" charset="0"/>
              </a:rPr>
              <a:t>What is a disciple?  </a:t>
            </a:r>
          </a:p>
          <a:p>
            <a:r>
              <a:rPr lang="en-US">
                <a:cs typeface="ＭＳ Ｐゴシック" charset="0"/>
              </a:rPr>
              <a:t>I once heard someone say that a disciple is something like an icicle!  Well, they sound alike!  </a:t>
            </a:r>
          </a:p>
          <a:p>
            <a:endParaRPr lang="en-US">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Shocking as it may seem, oftentimes there is more love shown at the local bar than there is in the church.  We're mistaken if we think people go to the bar only to get drunk.  Often, there's a genuine sense of fellowship at a bar where people can take their masks off, share problems, hurts, and concerns, and get counsel, while at the church, one finds backbiting, division, self-centeredness, and hypocrisy</a:t>
            </a:r>
            <a:r>
              <a:rPr lang="en-US">
                <a:effectLst/>
              </a:rPr>
              <a:t> </a:t>
            </a:r>
            <a:r>
              <a:rPr lang="en-US"/>
              <a:t>.  </a:t>
            </a:r>
          </a:p>
          <a:p>
            <a:r>
              <a:rPr lang="en-US"/>
              <a:t>Christ said that true disciples love other believers so much that the world marvels at their love for one another.</a:t>
            </a:r>
          </a:p>
          <a:p>
            <a:endParaRPr lang="en-US"/>
          </a:p>
        </p:txBody>
      </p:sp>
      <p:sp>
        <p:nvSpPr>
          <p:cNvPr id="4" name="Slide Number Placeholder 3"/>
          <p:cNvSpPr>
            <a:spLocks noGrp="1"/>
          </p:cNvSpPr>
          <p:nvPr>
            <p:ph type="sldNum" sz="quarter" idx="5"/>
          </p:nvPr>
        </p:nvSpPr>
        <p:spPr/>
        <p:txBody>
          <a:bodyPr/>
          <a:lstStyle/>
          <a:p>
            <a:fld id="{B167E725-A36B-3F40-AE7B-087C55C2E98C}" type="slidenum">
              <a:rPr lang="en-US"/>
              <a:t>21</a:t>
            </a:fld>
            <a:endParaRPr lang="en-US"/>
          </a:p>
        </p:txBody>
      </p:sp>
    </p:spTree>
    <p:extLst>
      <p:ext uri="{BB962C8B-B14F-4D97-AF65-F5344CB8AC3E}">
        <p14:creationId xmlns:p14="http://schemas.microsoft.com/office/powerpoint/2010/main" val="25376680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627C6-AC61-9354-FFB8-940074C0C2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528BE6-4CB5-9BE0-809C-3563AC3EA5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EF9661-2066-CACC-11DD-9153B3387A95}"/>
              </a:ext>
            </a:extLst>
          </p:cNvPr>
          <p:cNvSpPr>
            <a:spLocks noGrp="1"/>
          </p:cNvSpPr>
          <p:nvPr>
            <p:ph type="body" idx="1"/>
          </p:nvPr>
        </p:nvSpPr>
        <p:spPr/>
        <p:txBody>
          <a:bodyPr/>
          <a:lstStyle/>
          <a:p>
            <a:r>
              <a:rPr lang="en-US" sz="1200" kern="1200">
                <a:solidFill>
                  <a:schemeClr val="tx1"/>
                </a:solidFill>
                <a:effectLst/>
                <a:latin typeface="+mn-lt"/>
                <a:ea typeface="+mn-ea"/>
                <a:cs typeface="+mn-cs"/>
              </a:rPr>
              <a:t>Genuine believers obey by meeting the needs of the humble.</a:t>
            </a:r>
            <a:endParaRPr lang="en-US" b="1">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1A530C3-E2CE-B892-7A55-D200A08C68BE}"/>
              </a:ext>
            </a:extLst>
          </p:cNvPr>
          <p:cNvSpPr>
            <a:spLocks noGrp="1"/>
          </p:cNvSpPr>
          <p:nvPr>
            <p:ph type="sldNum" sz="quarter" idx="5"/>
          </p:nvPr>
        </p:nvSpPr>
        <p:spPr/>
        <p:txBody>
          <a:bodyPr/>
          <a:lstStyle/>
          <a:p>
            <a:fld id="{B167E725-A36B-3F40-AE7B-087C55C2E98C}" type="slidenum">
              <a:t>22</a:t>
            </a:fld>
            <a:endParaRPr lang="en-US"/>
          </a:p>
        </p:txBody>
      </p:sp>
    </p:spTree>
    <p:extLst>
      <p:ext uri="{BB962C8B-B14F-4D97-AF65-F5344CB8AC3E}">
        <p14:creationId xmlns:p14="http://schemas.microsoft.com/office/powerpoint/2010/main" val="2483198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4DAA6D73-972B-8E05-0401-187BB7C03C4F}"/>
            </a:ext>
          </a:extLst>
        </p:cNvPr>
        <p:cNvGrpSpPr/>
        <p:nvPr/>
      </p:nvGrpSpPr>
      <p:grpSpPr>
        <a:xfrm>
          <a:off x="0" y="0"/>
          <a:ext cx="0" cy="0"/>
          <a:chOff x="0" y="0"/>
          <a:chExt cx="0" cy="0"/>
        </a:xfrm>
      </p:grpSpPr>
      <p:sp>
        <p:nvSpPr>
          <p:cNvPr id="23553" name="Text Box 1">
            <a:extLst>
              <a:ext uri="{FF2B5EF4-FFF2-40B4-BE49-F238E27FC236}">
                <a16:creationId xmlns:a16="http://schemas.microsoft.com/office/drawing/2014/main" id="{3234DC02-B57C-C611-C1DD-1412B9D70C28}"/>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4" name="Text Box 2">
            <a:extLst>
              <a:ext uri="{FF2B5EF4-FFF2-40B4-BE49-F238E27FC236}">
                <a16:creationId xmlns:a16="http://schemas.microsoft.com/office/drawing/2014/main" id="{8D4EEC17-5D1B-CE30-1551-FB9EAE05ABB1}"/>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a:t>"Little ones" can also be translated as "humble folk" in this context. Hence, the idea is that genuine believers obey by meeting the needs of the humble, whether that be giving cold water, their time, their abilities, or whatever.</a:t>
            </a:r>
          </a:p>
        </p:txBody>
      </p:sp>
    </p:spTree>
    <p:extLst>
      <p:ext uri="{BB962C8B-B14F-4D97-AF65-F5344CB8AC3E}">
        <p14:creationId xmlns:p14="http://schemas.microsoft.com/office/powerpoint/2010/main" val="18728145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Arial" panose="020B0604020202020204" pitchFamily="34" charset="0"/>
                <a:ea typeface="+mn-ea"/>
                <a:cs typeface="Arial" panose="020B0604020202020204" pitchFamily="34" charset="0"/>
              </a:rPr>
              <a:t>[A disciple shows </a:t>
            </a:r>
            <a:r>
              <a:rPr lang="en-US" sz="1200" b="0" u="sng" kern="1200">
                <a:solidFill>
                  <a:schemeClr val="tx1"/>
                </a:solidFill>
                <a:effectLst/>
                <a:latin typeface="Arial" panose="020B0604020202020204" pitchFamily="34" charset="0"/>
                <a:ea typeface="+mn-ea"/>
                <a:cs typeface="Arial" panose="020B0604020202020204" pitchFamily="34" charset="0"/>
              </a:rPr>
              <a:t>complete</a:t>
            </a:r>
            <a:r>
              <a:rPr lang="en-US" sz="1200" b="0" kern="1200">
                <a:solidFill>
                  <a:schemeClr val="tx1"/>
                </a:solidFill>
                <a:effectLst/>
                <a:latin typeface="Arial" panose="020B0604020202020204" pitchFamily="34" charset="0"/>
                <a:ea typeface="+mn-ea"/>
                <a:cs typeface="Arial" panose="020B0604020202020204" pitchFamily="34" charset="0"/>
              </a:rPr>
              <a:t> </a:t>
            </a:r>
            <a:r>
              <a:rPr lang="en-US" sz="1200" b="0" u="sng" kern="1200">
                <a:solidFill>
                  <a:schemeClr val="tx1"/>
                </a:solidFill>
                <a:effectLst/>
                <a:latin typeface="Arial" panose="020B0604020202020204" pitchFamily="34" charset="0"/>
                <a:ea typeface="+mn-ea"/>
                <a:cs typeface="Arial" panose="020B0604020202020204" pitchFamily="34" charset="0"/>
              </a:rPr>
              <a:t>allegiance</a:t>
            </a:r>
            <a:r>
              <a:rPr lang="en-US" sz="1200" b="0" kern="1200">
                <a:solidFill>
                  <a:schemeClr val="tx1"/>
                </a:solidFill>
                <a:effectLst/>
                <a:latin typeface="Arial" panose="020B0604020202020204" pitchFamily="34" charset="0"/>
                <a:ea typeface="+mn-ea"/>
                <a:cs typeface="Arial" panose="020B0604020202020204" pitchFamily="34" charset="0"/>
              </a:rPr>
              <a:t> to Jesus with Him first in their life.]</a:t>
            </a:r>
          </a:p>
          <a:p>
            <a:endParaRPr lang="en-US" b="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167E725-A36B-3F40-AE7B-087C55C2E98C}" type="slidenum">
              <a:t>24</a:t>
            </a:fld>
            <a:endParaRPr lang="en-US"/>
          </a:p>
        </p:txBody>
      </p:sp>
    </p:spTree>
    <p:extLst>
      <p:ext uri="{BB962C8B-B14F-4D97-AF65-F5344CB8AC3E}">
        <p14:creationId xmlns:p14="http://schemas.microsoft.com/office/powerpoint/2010/main" val="14793048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[True discipleship involves following Christ in the specifics.]</a:t>
            </a:r>
            <a:r>
              <a:rPr lang="en-US">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a:effectLst/>
                <a:latin typeface="Arial" panose="020B0604020202020204" pitchFamily="34" charset="0"/>
                <a:cs typeface="Arial" panose="020B0604020202020204" pitchFamily="34" charset="0"/>
              </a:rPr>
              <a:t>What is the third and final trait of a disciple?</a:t>
            </a:r>
            <a:endParaRPr lang="en-US" b="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167E725-A36B-3F40-AE7B-087C55C2E98C}" type="slidenum">
              <a:t>25</a:t>
            </a:fld>
            <a:endParaRPr lang="en-US"/>
          </a:p>
        </p:txBody>
      </p:sp>
    </p:spTree>
    <p:extLst>
      <p:ext uri="{BB962C8B-B14F-4D97-AF65-F5344CB8AC3E}">
        <p14:creationId xmlns:p14="http://schemas.microsoft.com/office/powerpoint/2010/main" val="33184885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 disciple develops other followers of Jesus.]</a:t>
            </a:r>
            <a:r>
              <a:rPr lang="en-US">
                <a:effectLst/>
              </a:rPr>
              <a:t> </a:t>
            </a:r>
            <a:endParaRPr lang="en-US" b="1">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167E725-A36B-3F40-AE7B-087C55C2E98C}" type="slidenum">
              <a:t>26</a:t>
            </a:fld>
            <a:endParaRPr lang="en-US"/>
          </a:p>
        </p:txBody>
      </p:sp>
    </p:spTree>
    <p:extLst>
      <p:ext uri="{BB962C8B-B14F-4D97-AF65-F5344CB8AC3E}">
        <p14:creationId xmlns:p14="http://schemas.microsoft.com/office/powerpoint/2010/main" val="688072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D9A0B-F339-F0AC-5C5D-4EE690AF96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23C2F0-CFA5-D45C-EA02-2D143E0F69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26ACD9-FDEC-D612-B2C6-B77F80F2F10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a:latin typeface="Arial" panose="020B0604020202020204" pitchFamily="34" charset="0"/>
                <a:cs typeface="Arial" panose="020B0604020202020204" pitchFamily="34" charset="0"/>
              </a:rPr>
              <a:t>If you don't make disciples, then you aren't a disciple!</a:t>
            </a:r>
          </a:p>
          <a:p>
            <a:endParaRPr lang="en-US" b="1">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FE04ABA-EA4F-0A7A-F0E2-E98588ACA29D}"/>
              </a:ext>
            </a:extLst>
          </p:cNvPr>
          <p:cNvSpPr>
            <a:spLocks noGrp="1"/>
          </p:cNvSpPr>
          <p:nvPr>
            <p:ph type="sldNum" sz="quarter" idx="5"/>
          </p:nvPr>
        </p:nvSpPr>
        <p:spPr/>
        <p:txBody>
          <a:bodyPr/>
          <a:lstStyle/>
          <a:p>
            <a:fld id="{B167E725-A36B-3F40-AE7B-087C55C2E98C}" type="slidenum">
              <a:t>27</a:t>
            </a:fld>
            <a:endParaRPr lang="en-US"/>
          </a:p>
        </p:txBody>
      </p:sp>
    </p:spTree>
    <p:extLst>
      <p:ext uri="{BB962C8B-B14F-4D97-AF65-F5344CB8AC3E}">
        <p14:creationId xmlns:p14="http://schemas.microsoft.com/office/powerpoint/2010/main" val="4781376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0122D81-8356-2A40-9BDA-336746041A7F}" type="slidenum">
              <a:rPr kumimoji="0" lang="en-US" sz="1200"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sz="1200" u="none" strike="noStrike" kern="1200" cap="none" spc="0" normalizeH="0" baseline="0" noProof="0">
              <a:ln>
                <a:noFill/>
              </a:ln>
              <a:solidFill>
                <a:srgbClr val="000000"/>
              </a:solidFill>
              <a:effectLst/>
              <a:uLnTx/>
              <a:uFillTx/>
              <a:latin typeface="Arial" panose="020B0604020202020204" pitchFamily="34" charset="0"/>
              <a:ea typeface="ＭＳ Ｐゴシック" charset="0"/>
            </a:endParaRPr>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rtl="1" eaLnBrk="1" hangingPunct="1"/>
            <a:r>
              <a:rPr lang="ar-JO" dirty="0">
                <a:ea typeface="ＭＳ Ｐゴシック" charset="0"/>
                <a:cs typeface="ＭＳ Ｐゴシック" charset="0"/>
              </a:rPr>
              <a:t>المسيح لديه كل السلطان لكنه يمد بعضا منه إلينا كأشخاص تحت سلطانه.  قد يبدو أن هناك أربع وصايا هنا ، لكن "تلمذة" هي الوصية الوحيدة هنا.  يحدث هذا من خلال طاعة المشاركين الثلاثة: الذهاب والمعمودية والتعليم.
</a:t>
            </a:r>
            <a:endParaRPr lang="en-US" dirty="0">
              <a:ea typeface="ＭＳ Ｐゴシック" charset="0"/>
              <a:cs typeface="ＭＳ Ｐゴシック" charset="0"/>
            </a:endParaRPr>
          </a:p>
        </p:txBody>
      </p:sp>
    </p:spTree>
    <p:extLst>
      <p:ext uri="{BB962C8B-B14F-4D97-AF65-F5344CB8AC3E}">
        <p14:creationId xmlns:p14="http://schemas.microsoft.com/office/powerpoint/2010/main" val="30193592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DF121-916A-3034-D651-668DCEE55C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3D61F7-5CB2-93B5-659E-34B1E91679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D7B3DC-F0D5-9862-EF0A-15575B887C6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a:latin typeface="Arial" panose="020B0604020202020204" pitchFamily="34" charset="0"/>
                <a:cs typeface="Arial" panose="020B0604020202020204" pitchFamily="34" charset="0"/>
              </a:rPr>
              <a:t>A true follower of Jesus makes other true followers.</a:t>
            </a:r>
          </a:p>
          <a:p>
            <a:endParaRPr lang="en-US" b="1">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61AEA74-4C49-F999-4186-B1054230A521}"/>
              </a:ext>
            </a:extLst>
          </p:cNvPr>
          <p:cNvSpPr>
            <a:spLocks noGrp="1"/>
          </p:cNvSpPr>
          <p:nvPr>
            <p:ph type="sldNum" sz="quarter" idx="5"/>
          </p:nvPr>
        </p:nvSpPr>
        <p:spPr/>
        <p:txBody>
          <a:bodyPr/>
          <a:lstStyle/>
          <a:p>
            <a:fld id="{B167E725-A36B-3F40-AE7B-087C55C2E98C}" type="slidenum">
              <a:t>30</a:t>
            </a:fld>
            <a:endParaRPr lang="en-US"/>
          </a:p>
        </p:txBody>
      </p:sp>
    </p:spTree>
    <p:extLst>
      <p:ext uri="{BB962C8B-B14F-4D97-AF65-F5344CB8AC3E}">
        <p14:creationId xmlns:p14="http://schemas.microsoft.com/office/powerpoint/2010/main" val="2615710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7">
            <a:extLst>
              <a:ext uri="{FF2B5EF4-FFF2-40B4-BE49-F238E27FC236}">
                <a16:creationId xmlns:a16="http://schemas.microsoft.com/office/drawing/2014/main" id="{3026F6C1-5C08-A745-B72C-7264FB70F1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2612B96-56DD-6440-9EB9-E53B34B6B9D3}" type="slidenum">
              <a:rPr kumimoji="0" lang="en-US" altLang="en-US" sz="1200" b="1" u="none" strike="noStrike" kern="1200" cap="none" spc="0" normalizeH="0" baseline="0" noProof="0">
                <a:ln>
                  <a:noFill/>
                </a:ln>
                <a:solidFill>
                  <a:srgbClr val="000000"/>
                </a:solidFill>
                <a:effectLst/>
                <a:uLnTx/>
                <a:uFillTx/>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altLang="en-US" sz="1200" b="1" u="none" strike="noStrike" kern="1200" cap="none" spc="0" normalizeH="0" baseline="0" noProof="0">
              <a:ln>
                <a:noFill/>
              </a:ln>
              <a:solidFill>
                <a:srgbClr val="000000"/>
              </a:solidFill>
              <a:effectLst/>
              <a:uLnTx/>
              <a:uFillTx/>
              <a:ea typeface="ＭＳ Ｐゴシック" panose="020B0600070205080204" pitchFamily="34" charset="-128"/>
              <a:cs typeface="+mn-cs"/>
            </a:endParaRPr>
          </a:p>
        </p:txBody>
      </p:sp>
      <p:sp>
        <p:nvSpPr>
          <p:cNvPr id="195586" name="Rectangle 2">
            <a:extLst>
              <a:ext uri="{FF2B5EF4-FFF2-40B4-BE49-F238E27FC236}">
                <a16:creationId xmlns:a16="http://schemas.microsoft.com/office/drawing/2014/main" id="{EF412EA2-AE30-744F-B830-A3DBBAEFEEBD}"/>
              </a:ext>
            </a:extLst>
          </p:cNvPr>
          <p:cNvSpPr>
            <a:spLocks noGrp="1" noRot="1" noChangeAspect="1" noChangeArrowheads="1"/>
          </p:cNvSpPr>
          <p:nvPr>
            <p:ph type="sldImg"/>
          </p:nvPr>
        </p:nvSpPr>
        <p:spPr>
          <a:solidFill>
            <a:srgbClr val="FFFFFF"/>
          </a:solidFill>
          <a:ln/>
        </p:spPr>
      </p:sp>
      <p:sp>
        <p:nvSpPr>
          <p:cNvPr id="195587" name="Rectangle 3">
            <a:extLst>
              <a:ext uri="{FF2B5EF4-FFF2-40B4-BE49-F238E27FC236}">
                <a16:creationId xmlns:a16="http://schemas.microsoft.com/office/drawing/2014/main" id="{98F54302-4164-8C46-A172-3675E910C9BA}"/>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b="1">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483901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77"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177"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en-US">
                <a:cs typeface="ＭＳ Ｐゴシック" charset="0"/>
              </a:rPr>
              <a:t>Some argue that "disciple" means "follower," so anyone who follows Christ, regardless of the level of commitment, is considered a disciple.  </a:t>
            </a:r>
          </a:p>
          <a:p>
            <a:pPr marL="0" marR="0" lvl="4" indent="0" algn="l" defTabSz="914400" rtl="0" eaLnBrk="1" fontAlgn="auto" latinLnBrk="0" hangingPunct="1">
              <a:lnSpc>
                <a:spcPct val="100000"/>
              </a:lnSpc>
              <a:spcBef>
                <a:spcPts val="0"/>
              </a:spcBef>
              <a:spcAft>
                <a:spcPts val="0"/>
              </a:spcAft>
              <a:buClrTx/>
              <a:buSzTx/>
              <a:buFontTx/>
              <a:buNone/>
              <a:tabLst/>
              <a:defRPr/>
            </a:pPr>
            <a:r>
              <a:rPr lang="en-US">
                <a:cs typeface="ＭＳ Ｐゴシック" charset="0"/>
              </a:rPr>
              <a:t>Some think that every Christian is a disciple, but others disagree. </a:t>
            </a:r>
          </a:p>
        </p:txBody>
      </p:sp>
    </p:spTree>
    <p:extLst>
      <p:ext uri="{BB962C8B-B14F-4D97-AF65-F5344CB8AC3E}">
        <p14:creationId xmlns:p14="http://schemas.microsoft.com/office/powerpoint/2010/main" val="14739845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7">
            <a:extLst>
              <a:ext uri="{FF2B5EF4-FFF2-40B4-BE49-F238E27FC236}">
                <a16:creationId xmlns:a16="http://schemas.microsoft.com/office/drawing/2014/main" id="{E29359C9-149F-FC4E-B10D-732DD96419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2323592-691C-9945-AC2B-66A837FAB0D5}" type="slidenum">
              <a:rPr kumimoji="0" lang="en-US" altLang="en-US" sz="1200" b="1" u="none" strike="noStrike" kern="1200" cap="none" spc="0" normalizeH="0" baseline="0" noProof="0">
                <a:ln>
                  <a:noFill/>
                </a:ln>
                <a:solidFill>
                  <a:srgbClr val="000000"/>
                </a:solidFill>
                <a:effectLst/>
                <a:uLnTx/>
                <a:uFillTx/>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altLang="en-US" sz="1200" b="1" u="none" strike="noStrike" kern="1200" cap="none" spc="0" normalizeH="0" baseline="0" noProof="0">
              <a:ln>
                <a:noFill/>
              </a:ln>
              <a:solidFill>
                <a:srgbClr val="000000"/>
              </a:solidFill>
              <a:effectLst/>
              <a:uLnTx/>
              <a:uFillTx/>
              <a:ea typeface="ＭＳ Ｐゴシック" panose="020B0600070205080204" pitchFamily="34" charset="-128"/>
              <a:cs typeface="+mn-cs"/>
            </a:endParaRPr>
          </a:p>
        </p:txBody>
      </p:sp>
      <p:sp>
        <p:nvSpPr>
          <p:cNvPr id="197634" name="Rectangle 2">
            <a:extLst>
              <a:ext uri="{FF2B5EF4-FFF2-40B4-BE49-F238E27FC236}">
                <a16:creationId xmlns:a16="http://schemas.microsoft.com/office/drawing/2014/main" id="{DB03DFBB-6F00-6948-A10A-C6F12932CBE8}"/>
              </a:ext>
            </a:extLst>
          </p:cNvPr>
          <p:cNvSpPr>
            <a:spLocks noGrp="1" noRot="1" noChangeAspect="1" noChangeArrowheads="1" noTextEdit="1"/>
          </p:cNvSpPr>
          <p:nvPr>
            <p:ph type="sldImg"/>
          </p:nvPr>
        </p:nvSpPr>
        <p:spPr>
          <a:ln/>
        </p:spPr>
      </p:sp>
      <p:sp>
        <p:nvSpPr>
          <p:cNvPr id="197635" name="Rectangle 3">
            <a:extLst>
              <a:ext uri="{FF2B5EF4-FFF2-40B4-BE49-F238E27FC236}">
                <a16:creationId xmlns:a16="http://schemas.microsoft.com/office/drawing/2014/main" id="{58D49D27-EEEB-C24E-9438-F89971D95E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4560716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4DAA6D73-972B-8E05-0401-187BB7C03C4F}"/>
            </a:ext>
          </a:extLst>
        </p:cNvPr>
        <p:cNvGrpSpPr/>
        <p:nvPr/>
      </p:nvGrpSpPr>
      <p:grpSpPr>
        <a:xfrm>
          <a:off x="0" y="0"/>
          <a:ext cx="0" cy="0"/>
          <a:chOff x="0" y="0"/>
          <a:chExt cx="0" cy="0"/>
        </a:xfrm>
      </p:grpSpPr>
      <p:sp>
        <p:nvSpPr>
          <p:cNvPr id="23553" name="Text Box 1">
            <a:extLst>
              <a:ext uri="{FF2B5EF4-FFF2-40B4-BE49-F238E27FC236}">
                <a16:creationId xmlns:a16="http://schemas.microsoft.com/office/drawing/2014/main" id="{3234DC02-B57C-C611-C1DD-1412B9D70C28}"/>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4" name="Text Box 2">
            <a:extLst>
              <a:ext uri="{FF2B5EF4-FFF2-40B4-BE49-F238E27FC236}">
                <a16:creationId xmlns:a16="http://schemas.microsoft.com/office/drawing/2014/main" id="{8D4EEC17-5D1B-CE30-1551-FB9EAE05ABB1}"/>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mn-lt"/>
                <a:ea typeface="+mn-ea"/>
                <a:cs typeface="+mn-cs"/>
              </a:rPr>
              <a:t>The fruit is the reproductive part of the plant that contains the seeds, so Jesus is saying that we prove ourselves as His followers when we reproduce, or bring others into the family of God.</a:t>
            </a:r>
          </a:p>
          <a:p>
            <a:endParaRPr lang="en-US" altLang="en-US" b="0"/>
          </a:p>
        </p:txBody>
      </p:sp>
    </p:spTree>
    <p:extLst>
      <p:ext uri="{BB962C8B-B14F-4D97-AF65-F5344CB8AC3E}">
        <p14:creationId xmlns:p14="http://schemas.microsoft.com/office/powerpoint/2010/main" val="15954244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627C6-AC61-9354-FFB8-940074C0C2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528BE6-4CB5-9BE0-809C-3563AC3EA5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EF9661-2066-CACC-11DD-9153B3387A9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a:latin typeface="Arial" panose="020B0604020202020204" pitchFamily="34" charset="0"/>
                <a:cs typeface="Arial" panose="020B0604020202020204" pitchFamily="34" charset="0"/>
              </a:rPr>
              <a:t>True followers instruct people in God's Word.</a:t>
            </a:r>
          </a:p>
          <a:p>
            <a:endParaRPr lang="en-US" b="1">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1A530C3-E2CE-B892-7A55-D200A08C68BE}"/>
              </a:ext>
            </a:extLst>
          </p:cNvPr>
          <p:cNvSpPr>
            <a:spLocks noGrp="1"/>
          </p:cNvSpPr>
          <p:nvPr>
            <p:ph type="sldNum" sz="quarter" idx="5"/>
          </p:nvPr>
        </p:nvSpPr>
        <p:spPr/>
        <p:txBody>
          <a:bodyPr/>
          <a:lstStyle/>
          <a:p>
            <a:fld id="{B167E725-A36B-3F40-AE7B-087C55C2E98C}" type="slidenum">
              <a:t>34</a:t>
            </a:fld>
            <a:endParaRPr lang="en-US"/>
          </a:p>
        </p:txBody>
      </p:sp>
    </p:spTree>
    <p:extLst>
      <p:ext uri="{BB962C8B-B14F-4D97-AF65-F5344CB8AC3E}">
        <p14:creationId xmlns:p14="http://schemas.microsoft.com/office/powerpoint/2010/main" val="7586101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4DAA6D73-972B-8E05-0401-187BB7C03C4F}"/>
            </a:ext>
          </a:extLst>
        </p:cNvPr>
        <p:cNvGrpSpPr/>
        <p:nvPr/>
      </p:nvGrpSpPr>
      <p:grpSpPr>
        <a:xfrm>
          <a:off x="0" y="0"/>
          <a:ext cx="0" cy="0"/>
          <a:chOff x="0" y="0"/>
          <a:chExt cx="0" cy="0"/>
        </a:xfrm>
      </p:grpSpPr>
      <p:sp>
        <p:nvSpPr>
          <p:cNvPr id="23553" name="Text Box 1">
            <a:extLst>
              <a:ext uri="{FF2B5EF4-FFF2-40B4-BE49-F238E27FC236}">
                <a16:creationId xmlns:a16="http://schemas.microsoft.com/office/drawing/2014/main" id="{3234DC02-B57C-C611-C1DD-1412B9D70C28}"/>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4" name="Text Box 2">
            <a:extLst>
              <a:ext uri="{FF2B5EF4-FFF2-40B4-BE49-F238E27FC236}">
                <a16:creationId xmlns:a16="http://schemas.microsoft.com/office/drawing/2014/main" id="{8D4EEC17-5D1B-CE30-1551-FB9EAE05ABB1}"/>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mn-lt"/>
                <a:ea typeface="+mn-ea"/>
                <a:cs typeface="+mn-cs"/>
              </a:rPr>
              <a:t>This verse teaches that disciples know about heavenly things and then share this knowledge with others, teaching what they have previously known, as well as the new truths they have recently discovered. If you're not passing on what you've learned to someone else, then you're not fulfilling God's requirements of a disciple.</a:t>
            </a:r>
          </a:p>
        </p:txBody>
      </p:sp>
    </p:spTree>
    <p:extLst>
      <p:ext uri="{BB962C8B-B14F-4D97-AF65-F5344CB8AC3E}">
        <p14:creationId xmlns:p14="http://schemas.microsoft.com/office/powerpoint/2010/main" val="18307686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8572AA-7DC4-E68F-A421-AF2CDDB8A540}"/>
            </a:ext>
          </a:extLst>
        </p:cNvPr>
        <p:cNvGrpSpPr/>
        <p:nvPr/>
      </p:nvGrpSpPr>
      <p:grpSpPr>
        <a:xfrm>
          <a:off x="0" y="0"/>
          <a:ext cx="0" cy="0"/>
          <a:chOff x="0" y="0"/>
          <a:chExt cx="0" cy="0"/>
        </a:xfrm>
      </p:grpSpPr>
      <p:sp>
        <p:nvSpPr>
          <p:cNvPr id="162817" name="Rectangle 7">
            <a:extLst>
              <a:ext uri="{FF2B5EF4-FFF2-40B4-BE49-F238E27FC236}">
                <a16:creationId xmlns:a16="http://schemas.microsoft.com/office/drawing/2014/main" id="{C01930D2-DC0B-75A7-C805-D488B3237C62}"/>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77"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177"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a:extLst>
              <a:ext uri="{FF2B5EF4-FFF2-40B4-BE49-F238E27FC236}">
                <a16:creationId xmlns:a16="http://schemas.microsoft.com/office/drawing/2014/main" id="{F876F5AC-0308-4918-EF37-403D67D76BF8}"/>
              </a:ext>
            </a:extLst>
          </p:cNvPr>
          <p:cNvSpPr>
            <a:spLocks noGrp="1" noRot="1" noChangeAspect="1" noChangeArrowheads="1"/>
          </p:cNvSpPr>
          <p:nvPr>
            <p:ph type="sldImg"/>
          </p:nvPr>
        </p:nvSpPr>
        <p:spPr>
          <a:solidFill>
            <a:srgbClr val="FFFFFF"/>
          </a:solidFill>
          <a:ln/>
        </p:spPr>
      </p:sp>
      <p:sp>
        <p:nvSpPr>
          <p:cNvPr id="162819" name="Rectangle 1027">
            <a:extLst>
              <a:ext uri="{FF2B5EF4-FFF2-40B4-BE49-F238E27FC236}">
                <a16:creationId xmlns:a16="http://schemas.microsoft.com/office/drawing/2014/main" id="{9BC25463-8242-BF69-2C33-B03CCEA926F6}"/>
              </a:ext>
            </a:extLst>
          </p:cNvPr>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a:cs typeface="ＭＳ Ｐゴシック" charset="0"/>
              </a:rPr>
              <a:t>Here is the question we have sought to answer today.</a:t>
            </a:r>
          </a:p>
        </p:txBody>
      </p:sp>
    </p:spTree>
    <p:extLst>
      <p:ext uri="{BB962C8B-B14F-4D97-AF65-F5344CB8AC3E}">
        <p14:creationId xmlns:p14="http://schemas.microsoft.com/office/powerpoint/2010/main" val="32086500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4DAA6D73-972B-8E05-0401-187BB7C03C4F}"/>
            </a:ext>
          </a:extLst>
        </p:cNvPr>
        <p:cNvGrpSpPr/>
        <p:nvPr/>
      </p:nvGrpSpPr>
      <p:grpSpPr>
        <a:xfrm>
          <a:off x="0" y="0"/>
          <a:ext cx="0" cy="0"/>
          <a:chOff x="0" y="0"/>
          <a:chExt cx="0" cy="0"/>
        </a:xfrm>
      </p:grpSpPr>
      <p:sp>
        <p:nvSpPr>
          <p:cNvPr id="23553" name="Text Box 1">
            <a:extLst>
              <a:ext uri="{FF2B5EF4-FFF2-40B4-BE49-F238E27FC236}">
                <a16:creationId xmlns:a16="http://schemas.microsoft.com/office/drawing/2014/main" id="{3234DC02-B57C-C611-C1DD-1412B9D70C28}"/>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4" name="Text Box 2">
            <a:extLst>
              <a:ext uri="{FF2B5EF4-FFF2-40B4-BE49-F238E27FC236}">
                <a16:creationId xmlns:a16="http://schemas.microsoft.com/office/drawing/2014/main" id="{8D4EEC17-5D1B-CE30-1551-FB9EAE05ABB1}"/>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a:t>A genuine follower of Jesus puts Jesus first, obeys Him, and multiplies.</a:t>
            </a:r>
          </a:p>
        </p:txBody>
      </p:sp>
    </p:spTree>
    <p:extLst>
      <p:ext uri="{BB962C8B-B14F-4D97-AF65-F5344CB8AC3E}">
        <p14:creationId xmlns:p14="http://schemas.microsoft.com/office/powerpoint/2010/main" val="8567497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Arial" panose="020B0604020202020204" pitchFamily="34" charset="0"/>
                <a:ea typeface="+mn-ea"/>
                <a:cs typeface="Arial" panose="020B0604020202020204" pitchFamily="34" charset="0"/>
              </a:rPr>
              <a:t>[A disciple shows </a:t>
            </a:r>
            <a:r>
              <a:rPr lang="en-US" sz="1200" b="0" u="sng" kern="1200">
                <a:solidFill>
                  <a:schemeClr val="tx1"/>
                </a:solidFill>
                <a:effectLst/>
                <a:latin typeface="Arial" panose="020B0604020202020204" pitchFamily="34" charset="0"/>
                <a:ea typeface="+mn-ea"/>
                <a:cs typeface="Arial" panose="020B0604020202020204" pitchFamily="34" charset="0"/>
              </a:rPr>
              <a:t>complete</a:t>
            </a:r>
            <a:r>
              <a:rPr lang="en-US" sz="1200" b="0" kern="1200">
                <a:solidFill>
                  <a:schemeClr val="tx1"/>
                </a:solidFill>
                <a:effectLst/>
                <a:latin typeface="Arial" panose="020B0604020202020204" pitchFamily="34" charset="0"/>
                <a:ea typeface="+mn-ea"/>
                <a:cs typeface="Arial" panose="020B0604020202020204" pitchFamily="34" charset="0"/>
              </a:rPr>
              <a:t> </a:t>
            </a:r>
            <a:r>
              <a:rPr lang="en-US" sz="1200" b="0" u="sng" kern="1200">
                <a:solidFill>
                  <a:schemeClr val="tx1"/>
                </a:solidFill>
                <a:effectLst/>
                <a:latin typeface="Arial" panose="020B0604020202020204" pitchFamily="34" charset="0"/>
                <a:ea typeface="+mn-ea"/>
                <a:cs typeface="Arial" panose="020B0604020202020204" pitchFamily="34" charset="0"/>
              </a:rPr>
              <a:t>allegiance</a:t>
            </a:r>
            <a:r>
              <a:rPr lang="en-US" sz="1200" b="0" kern="1200">
                <a:solidFill>
                  <a:schemeClr val="tx1"/>
                </a:solidFill>
                <a:effectLst/>
                <a:latin typeface="Arial" panose="020B0604020202020204" pitchFamily="34" charset="0"/>
                <a:ea typeface="+mn-ea"/>
                <a:cs typeface="Arial" panose="020B0604020202020204" pitchFamily="34" charset="0"/>
              </a:rPr>
              <a:t> to Jesus with Him first in their life.]</a:t>
            </a:r>
          </a:p>
          <a:p>
            <a:endParaRPr lang="en-US" b="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167E725-A36B-3F40-AE7B-087C55C2E98C}" type="slidenum">
              <a:t>38</a:t>
            </a:fld>
            <a:endParaRPr lang="en-US"/>
          </a:p>
        </p:txBody>
      </p:sp>
    </p:spTree>
    <p:extLst>
      <p:ext uri="{BB962C8B-B14F-4D97-AF65-F5344CB8AC3E}">
        <p14:creationId xmlns:p14="http://schemas.microsoft.com/office/powerpoint/2010/main" val="14584865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[True discipleship involves following Christ in the specifics.]</a:t>
            </a:r>
            <a:r>
              <a:rPr lang="en-US">
                <a:effectLst/>
              </a:rPr>
              <a:t> </a:t>
            </a:r>
            <a:endParaRPr lang="en-US" b="1">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167E725-A36B-3F40-AE7B-087C55C2E98C}" type="slidenum">
              <a:t>39</a:t>
            </a:fld>
            <a:endParaRPr lang="en-US"/>
          </a:p>
        </p:txBody>
      </p:sp>
    </p:spTree>
    <p:extLst>
      <p:ext uri="{BB962C8B-B14F-4D97-AF65-F5344CB8AC3E}">
        <p14:creationId xmlns:p14="http://schemas.microsoft.com/office/powerpoint/2010/main" val="29315026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 disciple develops other followers of Jesus.]</a:t>
            </a:r>
            <a:r>
              <a:rPr lang="en-US">
                <a:effectLst/>
              </a:rPr>
              <a:t> </a:t>
            </a:r>
            <a:endParaRPr lang="en-US" b="1">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167E725-A36B-3F40-AE7B-087C55C2E98C}" type="slidenum">
              <a:t>40</a:t>
            </a:fld>
            <a:endParaRPr lang="en-US"/>
          </a:p>
        </p:txBody>
      </p:sp>
    </p:spTree>
    <p:extLst>
      <p:ext uri="{BB962C8B-B14F-4D97-AF65-F5344CB8AC3E}">
        <p14:creationId xmlns:p14="http://schemas.microsoft.com/office/powerpoint/2010/main" val="32798034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4DAA6D73-972B-8E05-0401-187BB7C03C4F}"/>
            </a:ext>
          </a:extLst>
        </p:cNvPr>
        <p:cNvGrpSpPr/>
        <p:nvPr/>
      </p:nvGrpSpPr>
      <p:grpSpPr>
        <a:xfrm>
          <a:off x="0" y="0"/>
          <a:ext cx="0" cy="0"/>
          <a:chOff x="0" y="0"/>
          <a:chExt cx="0" cy="0"/>
        </a:xfrm>
      </p:grpSpPr>
      <p:sp>
        <p:nvSpPr>
          <p:cNvPr id="23553" name="Text Box 1">
            <a:extLst>
              <a:ext uri="{FF2B5EF4-FFF2-40B4-BE49-F238E27FC236}">
                <a16:creationId xmlns:a16="http://schemas.microsoft.com/office/drawing/2014/main" id="{3234DC02-B57C-C611-C1DD-1412B9D70C28}"/>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4" name="Text Box 2">
            <a:extLst>
              <a:ext uri="{FF2B5EF4-FFF2-40B4-BE49-F238E27FC236}">
                <a16:creationId xmlns:a16="http://schemas.microsoft.com/office/drawing/2014/main" id="{8D4EEC17-5D1B-CE30-1551-FB9EAE05ABB1}"/>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a:t>• First, join a small group to hold you accountable each week in your commitment and obedience to Christ.  This is what Jesus did with the Twelve.  He spent time with them, they shared their lives, and they ministered to and with one another.  We're no different today.  There's nothing like setting individual goals in a small group and having the group hold you accountable in specific areas of commitment and obedience.</a:t>
            </a:r>
          </a:p>
          <a:p>
            <a:endParaRPr lang="en-US" altLang="en-US"/>
          </a:p>
          <a:p>
            <a:r>
              <a:rPr lang="en-US" altLang="en-US"/>
              <a:t>• Also, commit to discipling at least one other individual to multiply yourself.  Be involved in his or her life regularly to pray together, to dig into the Scriptures, and to impart skills such as how to have a quiet time and how to witness.  Remember that a true disciple is involved in disciplemaking!  A person who's not involved in fulfilling the Great Commission is fooling himself if he thinks he's a disciple.</a:t>
            </a:r>
          </a:p>
          <a:p>
            <a:endParaRPr lang="en-US" altLang="en-US"/>
          </a:p>
          <a:p>
            <a:r>
              <a:rPr lang="en-US" sz="1200" kern="1200">
                <a:solidFill>
                  <a:schemeClr val="tx1"/>
                </a:solidFill>
                <a:effectLst/>
                <a:latin typeface="+mn-lt"/>
                <a:ea typeface="+mn-ea"/>
                <a:cs typeface="+mn-cs"/>
              </a:rPr>
              <a:t>Let's not fool ourselves that we’re </a:t>
            </a:r>
            <a:r>
              <a:rPr lang="en-US" sz="1200" b="1" kern="1200">
                <a:solidFill>
                  <a:schemeClr val="tx1"/>
                </a:solidFill>
                <a:effectLst/>
                <a:latin typeface="+mn-lt"/>
                <a:ea typeface="+mn-ea"/>
                <a:cs typeface="+mn-cs"/>
              </a:rPr>
              <a:t>disciples</a:t>
            </a:r>
            <a:r>
              <a:rPr lang="en-US" sz="1200" kern="1200">
                <a:solidFill>
                  <a:schemeClr val="tx1"/>
                </a:solidFill>
                <a:effectLst/>
                <a:latin typeface="+mn-lt"/>
                <a:ea typeface="+mn-ea"/>
                <a:cs typeface="+mn-cs"/>
              </a:rPr>
              <a:t> just because we're </a:t>
            </a:r>
            <a:r>
              <a:rPr lang="en-US" sz="1200" b="1" kern="1200">
                <a:solidFill>
                  <a:schemeClr val="tx1"/>
                </a:solidFill>
                <a:effectLst/>
                <a:latin typeface="+mn-lt"/>
                <a:ea typeface="+mn-ea"/>
                <a:cs typeface="+mn-cs"/>
              </a:rPr>
              <a:t>Christians</a:t>
            </a:r>
            <a:r>
              <a:rPr lang="en-US" sz="1200" kern="1200">
                <a:solidFill>
                  <a:schemeClr val="tx1"/>
                </a:solidFill>
                <a:effectLst/>
                <a:latin typeface="+mn-lt"/>
                <a:ea typeface="+mn-ea"/>
                <a:cs typeface="+mn-cs"/>
              </a:rPr>
              <a:t>.  There's a vast difference between the two that the world needs to see. Let's let them see it in us. </a:t>
            </a:r>
            <a:endParaRPr lang="en-US" altLang="en-US"/>
          </a:p>
        </p:txBody>
      </p:sp>
    </p:spTree>
    <p:extLst>
      <p:ext uri="{BB962C8B-B14F-4D97-AF65-F5344CB8AC3E}">
        <p14:creationId xmlns:p14="http://schemas.microsoft.com/office/powerpoint/2010/main" val="2769854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77"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177"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sz="1200" kern="1200">
                <a:solidFill>
                  <a:schemeClr val="tx1"/>
                </a:solidFill>
                <a:effectLst/>
                <a:latin typeface="+mn-lt"/>
                <a:ea typeface="+mn-ea"/>
                <a:cs typeface="+mn-cs"/>
              </a:rPr>
              <a:t>What do you think?  How can you determine if someone is a disciple?  More importantly, are </a:t>
            </a:r>
            <a:r>
              <a:rPr lang="en-US" sz="1200" i="1" kern="1200">
                <a:solidFill>
                  <a:schemeClr val="tx1"/>
                </a:solidFill>
                <a:effectLst/>
                <a:latin typeface="+mn-lt"/>
                <a:ea typeface="+mn-ea"/>
                <a:cs typeface="+mn-cs"/>
              </a:rPr>
              <a:t>you </a:t>
            </a:r>
            <a:r>
              <a:rPr lang="en-US" sz="1200" kern="1200">
                <a:solidFill>
                  <a:schemeClr val="tx1"/>
                </a:solidFill>
                <a:effectLst/>
                <a:latin typeface="+mn-lt"/>
                <a:ea typeface="+mn-ea"/>
                <a:cs typeface="+mn-cs"/>
              </a:rPr>
              <a:t>a disciple?</a:t>
            </a:r>
            <a:r>
              <a:rPr lang="en-US">
                <a:effectLst/>
              </a:rPr>
              <a:t> </a:t>
            </a:r>
          </a:p>
          <a:p>
            <a:r>
              <a:rPr lang="en-US" sz="1200" kern="1200">
                <a:solidFill>
                  <a:schemeClr val="tx1"/>
                </a:solidFill>
                <a:effectLst/>
                <a:latin typeface="+mn-lt"/>
                <a:ea typeface="+mn-ea"/>
                <a:cs typeface="+mn-cs"/>
              </a:rPr>
              <a:t>The reason we are confused about biblical discipleship is that we rarely consult the primary source in the Scriptures, especially in the Gospels. </a:t>
            </a:r>
            <a:endParaRPr lang="en-US">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67E725-A36B-3F40-AE7B-087C55C2E98C}" type="slidenum">
              <a:rPr lang="en-US"/>
              <a:t>42</a:t>
            </a:fld>
            <a:endParaRPr lang="en-US"/>
          </a:p>
        </p:txBody>
      </p:sp>
    </p:spTree>
    <p:extLst>
      <p:ext uri="{BB962C8B-B14F-4D97-AF65-F5344CB8AC3E}">
        <p14:creationId xmlns:p14="http://schemas.microsoft.com/office/powerpoint/2010/main" val="29353269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FC2DE-E097-600A-963F-17B1C989C135}"/>
            </a:ext>
          </a:extLst>
        </p:cNvPr>
        <p:cNvGrpSpPr/>
        <p:nvPr/>
      </p:nvGrpSpPr>
      <p:grpSpPr>
        <a:xfrm>
          <a:off x="0" y="0"/>
          <a:ext cx="0" cy="0"/>
          <a:chOff x="0" y="0"/>
          <a:chExt cx="0" cy="0"/>
        </a:xfrm>
      </p:grpSpPr>
      <p:sp>
        <p:nvSpPr>
          <p:cNvPr id="100353" name="Rectangle 7">
            <a:extLst>
              <a:ext uri="{FF2B5EF4-FFF2-40B4-BE49-F238E27FC236}">
                <a16:creationId xmlns:a16="http://schemas.microsoft.com/office/drawing/2014/main" id="{F27EE36A-178F-41F8-3159-10FCEEEBAD6A}"/>
              </a:ext>
            </a:extLst>
          </p:cNvPr>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a:extLst>
              <a:ext uri="{FF2B5EF4-FFF2-40B4-BE49-F238E27FC236}">
                <a16:creationId xmlns:a16="http://schemas.microsoft.com/office/drawing/2014/main" id="{8088D5D4-5826-8261-083A-55A2878B0F96}"/>
              </a:ext>
            </a:extLst>
          </p:cNvPr>
          <p:cNvSpPr>
            <a:spLocks noGrp="1" noRot="1" noChangeAspect="1" noChangeArrowheads="1"/>
          </p:cNvSpPr>
          <p:nvPr>
            <p:ph type="sldImg"/>
          </p:nvPr>
        </p:nvSpPr>
        <p:spPr>
          <a:xfrm>
            <a:off x="1143000" y="685800"/>
            <a:ext cx="4572000" cy="3429000"/>
          </a:xfrm>
          <a:solidFill>
            <a:srgbClr val="FFFFFF"/>
          </a:solidFill>
          <a:ln/>
        </p:spPr>
      </p:sp>
      <p:sp>
        <p:nvSpPr>
          <p:cNvPr id="100355" name="Rectangle 3">
            <a:extLst>
              <a:ext uri="{FF2B5EF4-FFF2-40B4-BE49-F238E27FC236}">
                <a16:creationId xmlns:a16="http://schemas.microsoft.com/office/drawing/2014/main" id="{9DECE1A9-9555-1BB8-D2DF-DD8C2BD1B861}"/>
              </a:ext>
            </a:extLst>
          </p:cNvPr>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b="0" dirty="0">
                <a:latin typeface="Arial" panose="020B0604020202020204" pitchFamily="34" charset="0"/>
                <a:ea typeface="ＭＳ Ｐゴシック" charset="0"/>
                <a:cs typeface="ＭＳ Ｐゴシック" charset="0"/>
              </a:rPr>
              <a:t>Discipleship (di)</a:t>
            </a:r>
          </a:p>
        </p:txBody>
      </p:sp>
    </p:spTree>
    <p:extLst>
      <p:ext uri="{BB962C8B-B14F-4D97-AF65-F5344CB8AC3E}">
        <p14:creationId xmlns:p14="http://schemas.microsoft.com/office/powerpoint/2010/main" val="1931171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8538C-CABF-D2A5-3F57-C571E748E7EE}"/>
            </a:ext>
          </a:extLst>
        </p:cNvPr>
        <p:cNvGrpSpPr/>
        <p:nvPr/>
      </p:nvGrpSpPr>
      <p:grpSpPr>
        <a:xfrm>
          <a:off x="0" y="0"/>
          <a:ext cx="0" cy="0"/>
          <a:chOff x="0" y="0"/>
          <a:chExt cx="0" cy="0"/>
        </a:xfrm>
      </p:grpSpPr>
      <p:sp>
        <p:nvSpPr>
          <p:cNvPr id="162817" name="Rectangle 7">
            <a:extLst>
              <a:ext uri="{FF2B5EF4-FFF2-40B4-BE49-F238E27FC236}">
                <a16:creationId xmlns:a16="http://schemas.microsoft.com/office/drawing/2014/main" id="{3F5AABB5-15E5-A34B-BD32-F4F887356F29}"/>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77" rtl="0" eaLnBrk="1" fontAlgn="auto" latinLnBrk="0" hangingPunct="1">
              <a:lnSpc>
                <a:spcPct val="100000"/>
              </a:lnSpc>
              <a:spcBef>
                <a:spcPts val="0"/>
              </a:spcBef>
              <a:spcAft>
                <a:spcPts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177"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a:extLst>
              <a:ext uri="{FF2B5EF4-FFF2-40B4-BE49-F238E27FC236}">
                <a16:creationId xmlns:a16="http://schemas.microsoft.com/office/drawing/2014/main" id="{5F3ABF2A-AB32-6E97-E1AD-C6256459A85F}"/>
              </a:ext>
            </a:extLst>
          </p:cNvPr>
          <p:cNvSpPr>
            <a:spLocks noGrp="1" noRot="1" noChangeAspect="1" noChangeArrowheads="1"/>
          </p:cNvSpPr>
          <p:nvPr>
            <p:ph type="sldImg"/>
          </p:nvPr>
        </p:nvSpPr>
        <p:spPr>
          <a:solidFill>
            <a:srgbClr val="FFFFFF"/>
          </a:solidFill>
          <a:ln/>
        </p:spPr>
      </p:sp>
      <p:sp>
        <p:nvSpPr>
          <p:cNvPr id="162819" name="Rectangle 1027">
            <a:extLst>
              <a:ext uri="{FF2B5EF4-FFF2-40B4-BE49-F238E27FC236}">
                <a16:creationId xmlns:a16="http://schemas.microsoft.com/office/drawing/2014/main" id="{C418C846-9063-29A2-D656-1F2D979AF665}"/>
              </a:ext>
            </a:extLst>
          </p:cNvPr>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US">
                <a:cs typeface="ＭＳ Ｐゴシック" charset="0"/>
              </a:rPr>
              <a:t>We have ten statements by Christ recorded in the gospels about being and making disciples.</a:t>
            </a:r>
          </a:p>
          <a:p>
            <a:pPr marL="0" marR="0" lvl="3"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These are the only 10 times Jesus used the word "disciple" to describe the characteristics of those who follow Him as disciples. </a:t>
            </a:r>
            <a:r>
              <a:rPr lang="en-US">
                <a:cs typeface="ＭＳ Ｐゴシック" charset="0"/>
              </a:rPr>
              <a:t> It may surprise you that there are only ten declarations, but each one is potent and full of force. </a:t>
            </a:r>
          </a:p>
          <a:p>
            <a:pPr marL="0" marR="0" lvl="3" indent="0" algn="l" defTabSz="914400" rtl="0" eaLnBrk="1" fontAlgn="auto" latinLnBrk="0" hangingPunct="1">
              <a:lnSpc>
                <a:spcPct val="100000"/>
              </a:lnSpc>
              <a:spcBef>
                <a:spcPts val="0"/>
              </a:spcBef>
              <a:spcAft>
                <a:spcPts val="0"/>
              </a:spcAft>
              <a:buClrTx/>
              <a:buSzTx/>
              <a:buFontTx/>
              <a:buNone/>
              <a:tabLst/>
              <a:defRPr/>
            </a:pPr>
            <a:r>
              <a:rPr lang="en-US">
                <a:cs typeface="ＭＳ Ｐゴシック" charset="0"/>
              </a:rPr>
              <a:t>• </a:t>
            </a:r>
            <a:r>
              <a:rPr lang="en-US" u="sng">
                <a:cs typeface="ＭＳ Ｐゴシック" charset="0"/>
              </a:rPr>
              <a:t>Preview</a:t>
            </a:r>
            <a:r>
              <a:rPr lang="en-US">
                <a:cs typeface="ＭＳ Ｐゴシック" charset="0"/>
              </a:rPr>
              <a:t>: Today, we'll examine these statements under three categories to understand the true nature of a disciple, followed by a strategy for implementing them in our lives.  So we'll discern three primary characteristics of a disciple and how to obtain them.  </a:t>
            </a:r>
          </a:p>
          <a:p>
            <a:pPr marL="0" marR="0" lvl="3" indent="0" algn="l" defTabSz="914400" rtl="0" eaLnBrk="1" fontAlgn="auto" latinLnBrk="0" hangingPunct="1">
              <a:lnSpc>
                <a:spcPct val="100000"/>
              </a:lnSpc>
              <a:spcBef>
                <a:spcPts val="0"/>
              </a:spcBef>
              <a:spcAft>
                <a:spcPts val="0"/>
              </a:spcAft>
              <a:buClrTx/>
              <a:buSzTx/>
              <a:buFontTx/>
              <a:buNone/>
              <a:tabLst/>
              <a:defRPr/>
            </a:pPr>
            <a:r>
              <a:rPr lang="en-US" u="sng">
                <a:cs typeface="ＭＳ Ｐゴシック" charset="0"/>
              </a:rPr>
              <a:t>Subject</a:t>
            </a:r>
            <a:r>
              <a:rPr lang="en-US">
                <a:cs typeface="ＭＳ Ｐゴシック" charset="0"/>
              </a:rPr>
              <a:t>: Let's explore these three traits of a disciple to answer the question, "What is a disciple?" First of all… </a:t>
            </a:r>
          </a:p>
        </p:txBody>
      </p:sp>
    </p:spTree>
    <p:extLst>
      <p:ext uri="{BB962C8B-B14F-4D97-AF65-F5344CB8AC3E}">
        <p14:creationId xmlns:p14="http://schemas.microsoft.com/office/powerpoint/2010/main" val="2630908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Arial" panose="020B0604020202020204" pitchFamily="34" charset="0"/>
                <a:ea typeface="+mn-ea"/>
                <a:cs typeface="Arial" panose="020B0604020202020204" pitchFamily="34" charset="0"/>
              </a:rPr>
              <a:t>[A disciple shows </a:t>
            </a:r>
            <a:r>
              <a:rPr lang="en-US" sz="1200" b="0" u="sng" kern="1200">
                <a:solidFill>
                  <a:schemeClr val="tx1"/>
                </a:solidFill>
                <a:effectLst/>
                <a:latin typeface="Arial" panose="020B0604020202020204" pitchFamily="34" charset="0"/>
                <a:ea typeface="+mn-ea"/>
                <a:cs typeface="Arial" panose="020B0604020202020204" pitchFamily="34" charset="0"/>
              </a:rPr>
              <a:t>complete</a:t>
            </a:r>
            <a:r>
              <a:rPr lang="en-US" sz="1200" b="0" kern="1200">
                <a:solidFill>
                  <a:schemeClr val="tx1"/>
                </a:solidFill>
                <a:effectLst/>
                <a:latin typeface="Arial" panose="020B0604020202020204" pitchFamily="34" charset="0"/>
                <a:ea typeface="+mn-ea"/>
                <a:cs typeface="Arial" panose="020B0604020202020204" pitchFamily="34" charset="0"/>
              </a:rPr>
              <a:t> </a:t>
            </a:r>
            <a:r>
              <a:rPr lang="en-US" sz="1200" b="0" u="sng" kern="1200">
                <a:solidFill>
                  <a:schemeClr val="tx1"/>
                </a:solidFill>
                <a:effectLst/>
                <a:latin typeface="Arial" panose="020B0604020202020204" pitchFamily="34" charset="0"/>
                <a:ea typeface="+mn-ea"/>
                <a:cs typeface="Arial" panose="020B0604020202020204" pitchFamily="34" charset="0"/>
              </a:rPr>
              <a:t>allegiance</a:t>
            </a:r>
            <a:r>
              <a:rPr lang="en-US" sz="1200" b="0" kern="1200">
                <a:solidFill>
                  <a:schemeClr val="tx1"/>
                </a:solidFill>
                <a:effectLst/>
                <a:latin typeface="Arial" panose="020B0604020202020204" pitchFamily="34" charset="0"/>
                <a:ea typeface="+mn-ea"/>
                <a:cs typeface="Arial" panose="020B0604020202020204" pitchFamily="34" charset="0"/>
              </a:rPr>
              <a:t> to Jesus with Him first in their life.]</a:t>
            </a:r>
          </a:p>
          <a:p>
            <a:endParaRPr lang="en-US" b="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167E725-A36B-3F40-AE7B-087C55C2E98C}" type="slidenum">
              <a:t>7</a:t>
            </a:fld>
            <a:endParaRPr lang="en-US"/>
          </a:p>
        </p:txBody>
      </p:sp>
    </p:spTree>
    <p:extLst>
      <p:ext uri="{BB962C8B-B14F-4D97-AF65-F5344CB8AC3E}">
        <p14:creationId xmlns:p14="http://schemas.microsoft.com/office/powerpoint/2010/main" val="3102054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D9A0B-F339-F0AC-5C5D-4EE690AF96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23C2F0-CFA5-D45C-EA02-2D143E0F69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26ACD9-FDEC-D612-B2C6-B77F80F2F10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Arial" panose="020B0604020202020204" pitchFamily="34" charset="0"/>
                <a:ea typeface="+mn-ea"/>
                <a:cs typeface="Arial" panose="020B0604020202020204" pitchFamily="34" charset="0"/>
              </a:rPr>
              <a:t>[A disciple shows </a:t>
            </a:r>
            <a:r>
              <a:rPr lang="en-US" sz="1200" b="0" u="sng" kern="1200">
                <a:solidFill>
                  <a:schemeClr val="tx1"/>
                </a:solidFill>
                <a:effectLst/>
                <a:latin typeface="Arial" panose="020B0604020202020204" pitchFamily="34" charset="0"/>
                <a:ea typeface="+mn-ea"/>
                <a:cs typeface="Arial" panose="020B0604020202020204" pitchFamily="34" charset="0"/>
              </a:rPr>
              <a:t>complete</a:t>
            </a:r>
            <a:r>
              <a:rPr lang="en-US" sz="1200" b="0" kern="1200">
                <a:solidFill>
                  <a:schemeClr val="tx1"/>
                </a:solidFill>
                <a:effectLst/>
                <a:latin typeface="Arial" panose="020B0604020202020204" pitchFamily="34" charset="0"/>
                <a:ea typeface="+mn-ea"/>
                <a:cs typeface="Arial" panose="020B0604020202020204" pitchFamily="34" charset="0"/>
              </a:rPr>
              <a:t> </a:t>
            </a:r>
            <a:r>
              <a:rPr lang="en-US" sz="1200" b="0" u="sng" kern="1200">
                <a:solidFill>
                  <a:schemeClr val="tx1"/>
                </a:solidFill>
                <a:effectLst/>
                <a:latin typeface="Arial" panose="020B0604020202020204" pitchFamily="34" charset="0"/>
                <a:ea typeface="+mn-ea"/>
                <a:cs typeface="Arial" panose="020B0604020202020204" pitchFamily="34" charset="0"/>
              </a:rPr>
              <a:t>allegiance</a:t>
            </a:r>
            <a:r>
              <a:rPr lang="en-US" sz="1200" b="0" kern="1200">
                <a:solidFill>
                  <a:schemeClr val="tx1"/>
                </a:solidFill>
                <a:effectLst/>
                <a:latin typeface="Arial" panose="020B0604020202020204" pitchFamily="34" charset="0"/>
                <a:ea typeface="+mn-ea"/>
                <a:cs typeface="Arial" panose="020B0604020202020204" pitchFamily="34" charset="0"/>
              </a:rPr>
              <a:t> to Jesus with Him first in their life.]</a:t>
            </a:r>
          </a:p>
          <a:p>
            <a:endParaRPr lang="en-US" b="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FE04ABA-EA4F-0A7A-F0E2-E98588ACA29D}"/>
              </a:ext>
            </a:extLst>
          </p:cNvPr>
          <p:cNvSpPr>
            <a:spLocks noGrp="1"/>
          </p:cNvSpPr>
          <p:nvPr>
            <p:ph type="sldNum" sz="quarter" idx="5"/>
          </p:nvPr>
        </p:nvSpPr>
        <p:spPr/>
        <p:txBody>
          <a:bodyPr/>
          <a:lstStyle/>
          <a:p>
            <a:fld id="{B167E725-A36B-3F40-AE7B-087C55C2E98C}" type="slidenum">
              <a:t>8</a:t>
            </a:fld>
            <a:endParaRPr lang="en-US"/>
          </a:p>
        </p:txBody>
      </p:sp>
    </p:spTree>
    <p:extLst>
      <p:ext uri="{BB962C8B-B14F-4D97-AF65-F5344CB8AC3E}">
        <p14:creationId xmlns:p14="http://schemas.microsoft.com/office/powerpoint/2010/main" val="2012847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3" name="Text Box 1">
            <a:extLst>
              <a:ext uri="{FF2B5EF4-FFF2-40B4-BE49-F238E27FC236}">
                <a16:creationId xmlns:a16="http://schemas.microsoft.com/office/drawing/2014/main" id="{857DF377-50B0-62E0-AD8D-5F4B94D6545C}"/>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4" name="Text Box 2">
            <a:extLst>
              <a:ext uri="{FF2B5EF4-FFF2-40B4-BE49-F238E27FC236}">
                <a16:creationId xmlns:a16="http://schemas.microsoft.com/office/drawing/2014/main" id="{DD4E7E14-55C8-D04B-9CC6-17109BC23093}"/>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a:t>Apparently, Jesus never read “How to Win Friends and Influence People.”  We are commanded elsewhere to love and care for our families, but Christ came right out and demanded that we love Him more than the members of our own family.</a:t>
            </a:r>
          </a:p>
          <a:p>
            <a:endParaRPr lang="en-US" altLang="en-US"/>
          </a:p>
          <a:p>
            <a:r>
              <a:rPr lang="en-US" altLang="en-US"/>
              <a:t>After living overseas for years, I still had relatives who told me I should move back to America.  Once, two emails from my brother and dad arrived within a month, telling me to follow my family instead of Jesus.</a:t>
            </a:r>
          </a:p>
          <a:p>
            <a:endParaRPr lang="en-US" altLang="en-US"/>
          </a:p>
          <a:p>
            <a:r>
              <a:rPr lang="en-US" sz="1200" kern="1200">
                <a:solidFill>
                  <a:schemeClr val="tx1"/>
                </a:solidFill>
                <a:effectLst/>
                <a:latin typeface="+mn-lt"/>
                <a:ea typeface="+mn-ea"/>
                <a:cs typeface="+mn-cs"/>
              </a:rPr>
              <a:t>(Yet Jesus said that a disciple renounces </a:t>
            </a:r>
            <a:r>
              <a:rPr lang="en-US" sz="1200" i="1" kern="1200">
                <a:solidFill>
                  <a:schemeClr val="tx1"/>
                </a:solidFill>
                <a:effectLst/>
                <a:latin typeface="+mn-lt"/>
                <a:ea typeface="+mn-ea"/>
                <a:cs typeface="+mn-cs"/>
              </a:rPr>
              <a:t>his family</a:t>
            </a:r>
            <a:r>
              <a:rPr lang="en-US" sz="1200" kern="1200">
                <a:solidFill>
                  <a:schemeClr val="tx1"/>
                </a:solidFill>
                <a:effectLst/>
                <a:latin typeface="+mn-lt"/>
                <a:ea typeface="+mn-ea"/>
                <a:cs typeface="+mn-cs"/>
              </a:rPr>
              <a:t>.  What else does he renounce?)</a:t>
            </a:r>
            <a:r>
              <a:rPr lang="en-US">
                <a:effectLst/>
              </a:rPr>
              <a:t> </a:t>
            </a:r>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FD9D4-9160-08E0-F5AC-9D7FE4FD7D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724F65-2FE3-1739-1B96-3FE7BD18FE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0F1A64-814D-7C78-154A-46FE59C18A2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Arial" panose="020B0604020202020204" pitchFamily="34" charset="0"/>
                <a:ea typeface="+mn-ea"/>
                <a:cs typeface="Arial" panose="020B0604020202020204" pitchFamily="34" charset="0"/>
              </a:rPr>
              <a:t>[A disciple shows </a:t>
            </a:r>
            <a:r>
              <a:rPr lang="en-US" sz="1200" b="0" u="sng" kern="1200">
                <a:solidFill>
                  <a:schemeClr val="tx1"/>
                </a:solidFill>
                <a:effectLst/>
                <a:latin typeface="Arial" panose="020B0604020202020204" pitchFamily="34" charset="0"/>
                <a:ea typeface="+mn-ea"/>
                <a:cs typeface="Arial" panose="020B0604020202020204" pitchFamily="34" charset="0"/>
              </a:rPr>
              <a:t>complete</a:t>
            </a:r>
            <a:r>
              <a:rPr lang="en-US" sz="1200" b="0" kern="1200">
                <a:solidFill>
                  <a:schemeClr val="tx1"/>
                </a:solidFill>
                <a:effectLst/>
                <a:latin typeface="Arial" panose="020B0604020202020204" pitchFamily="34" charset="0"/>
                <a:ea typeface="+mn-ea"/>
                <a:cs typeface="Arial" panose="020B0604020202020204" pitchFamily="34" charset="0"/>
              </a:rPr>
              <a:t> </a:t>
            </a:r>
            <a:r>
              <a:rPr lang="en-US" sz="1200" b="0" u="sng" kern="1200">
                <a:solidFill>
                  <a:schemeClr val="tx1"/>
                </a:solidFill>
                <a:effectLst/>
                <a:latin typeface="Arial" panose="020B0604020202020204" pitchFamily="34" charset="0"/>
                <a:ea typeface="+mn-ea"/>
                <a:cs typeface="Arial" panose="020B0604020202020204" pitchFamily="34" charset="0"/>
              </a:rPr>
              <a:t>allegiance</a:t>
            </a:r>
            <a:r>
              <a:rPr lang="en-US" sz="1200" b="0" kern="1200">
                <a:solidFill>
                  <a:schemeClr val="tx1"/>
                </a:solidFill>
                <a:effectLst/>
                <a:latin typeface="Arial" panose="020B0604020202020204" pitchFamily="34" charset="0"/>
                <a:ea typeface="+mn-ea"/>
                <a:cs typeface="Arial" panose="020B0604020202020204" pitchFamily="34" charset="0"/>
              </a:rPr>
              <a:t> to Jesus with Him first in their life.]</a:t>
            </a:r>
          </a:p>
          <a:p>
            <a:endParaRPr lang="en-US" b="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0A74D51-F20C-D58C-9EBD-1834E876F3A9}"/>
              </a:ext>
            </a:extLst>
          </p:cNvPr>
          <p:cNvSpPr>
            <a:spLocks noGrp="1"/>
          </p:cNvSpPr>
          <p:nvPr>
            <p:ph type="sldNum" sz="quarter" idx="5"/>
          </p:nvPr>
        </p:nvSpPr>
        <p:spPr/>
        <p:txBody>
          <a:bodyPr/>
          <a:lstStyle/>
          <a:p>
            <a:fld id="{B167E725-A36B-3F40-AE7B-087C55C2E98C}" type="slidenum">
              <a:t>10</a:t>
            </a:fld>
            <a:endParaRPr lang="en-US"/>
          </a:p>
        </p:txBody>
      </p:sp>
    </p:spTree>
    <p:extLst>
      <p:ext uri="{BB962C8B-B14F-4D97-AF65-F5344CB8AC3E}">
        <p14:creationId xmlns:p14="http://schemas.microsoft.com/office/powerpoint/2010/main" val="4203340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94DC1CB3-3DBD-9D40-BFFD-F85E4363370B}" type="datetimeFigureOut">
              <a:t>1/26/26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7EAE3-666B-F049-AE87-E0F4F54D56C6}" type="slidenum">
              <a:t>‹#›</a:t>
            </a:fld>
            <a:endParaRPr lang="en-US"/>
          </a:p>
        </p:txBody>
      </p:sp>
    </p:spTree>
    <p:extLst>
      <p:ext uri="{BB962C8B-B14F-4D97-AF65-F5344CB8AC3E}">
        <p14:creationId xmlns:p14="http://schemas.microsoft.com/office/powerpoint/2010/main" val="2956544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4DC1CB3-3DBD-9D40-BFFD-F85E4363370B}" type="datetimeFigureOut">
              <a:t>1/26/26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7EAE3-666B-F049-AE87-E0F4F54D56C6}" type="slidenum">
              <a:t>‹#›</a:t>
            </a:fld>
            <a:endParaRPr lang="en-US"/>
          </a:p>
        </p:txBody>
      </p:sp>
    </p:spTree>
    <p:extLst>
      <p:ext uri="{BB962C8B-B14F-4D97-AF65-F5344CB8AC3E}">
        <p14:creationId xmlns:p14="http://schemas.microsoft.com/office/powerpoint/2010/main" val="3779158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4DC1CB3-3DBD-9D40-BFFD-F85E4363370B}" type="datetimeFigureOut">
              <a:t>1/26/26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7EAE3-666B-F049-AE87-E0F4F54D56C6}" type="slidenum">
              <a:t>‹#›</a:t>
            </a:fld>
            <a:endParaRPr lang="en-US"/>
          </a:p>
        </p:txBody>
      </p:sp>
    </p:spTree>
    <p:extLst>
      <p:ext uri="{BB962C8B-B14F-4D97-AF65-F5344CB8AC3E}">
        <p14:creationId xmlns:p14="http://schemas.microsoft.com/office/powerpoint/2010/main" val="4105535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90320904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i="0" cap="all">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49305095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89611548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i="0">
                <a:latin typeface="Arial" panose="020B0604020202020204" pitchFamily="34" charset="0"/>
              </a:defRPr>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a:p>
        </p:txBody>
      </p:sp>
      <p:sp>
        <p:nvSpPr>
          <p:cNvPr id="8"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a:p>
        </p:txBody>
      </p:sp>
      <p:sp>
        <p:nvSpPr>
          <p:cNvPr id="9"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57583299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a:p>
        </p:txBody>
      </p:sp>
      <p:sp>
        <p:nvSpPr>
          <p:cNvPr id="4"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a:p>
        </p:txBody>
      </p:sp>
      <p:sp>
        <p:nvSpPr>
          <p:cNvPr id="5"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4845574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a:p>
        </p:txBody>
      </p:sp>
      <p:sp>
        <p:nvSpPr>
          <p:cNvPr id="3"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a:p>
        </p:txBody>
      </p:sp>
      <p:sp>
        <p:nvSpPr>
          <p:cNvPr id="4"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87065722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b="1" i="0">
                <a:latin typeface="Arial" panose="020B0604020202020204" pitchFamily="34" charset="0"/>
              </a:defRPr>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5721195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78279570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4DC1CB3-3DBD-9D40-BFFD-F85E4363370B}" type="datetimeFigureOut">
              <a:t>1/26/26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7EAE3-666B-F049-AE87-E0F4F54D56C6}" type="slidenum">
              <a:t>‹#›</a:t>
            </a:fld>
            <a:endParaRPr lang="en-US"/>
          </a:p>
        </p:txBody>
      </p:sp>
    </p:spTree>
    <p:extLst>
      <p:ext uri="{BB962C8B-B14F-4D97-AF65-F5344CB8AC3E}">
        <p14:creationId xmlns:p14="http://schemas.microsoft.com/office/powerpoint/2010/main" val="9435615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7371356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67750598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lvl1pPr>
              <a:defRPr b="1" i="0">
                <a:latin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50844414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cs typeface="Arial" panose="020B0604020202020204" pitchFamily="34" charset="0"/>
              </a:defRPr>
            </a:lvl1pPr>
            <a:lvl2pPr marL="457177" indent="0" algn="ctr">
              <a:buNone/>
              <a:defRPr/>
            </a:lvl2pPr>
            <a:lvl3pPr marL="914353" indent="0" algn="ctr">
              <a:buNone/>
              <a:defRPr/>
            </a:lvl3pPr>
            <a:lvl4pPr marL="1371530" indent="0" algn="ctr">
              <a:buNone/>
              <a:defRPr/>
            </a:lvl4pPr>
            <a:lvl5pPr marL="1828706" indent="0" algn="ctr">
              <a:buNone/>
              <a:defRPr/>
            </a:lvl5pPr>
            <a:lvl6pPr marL="2285883" indent="0" algn="ctr">
              <a:buNone/>
              <a:defRPr/>
            </a:lvl6pPr>
            <a:lvl7pPr marL="2743060" indent="0" algn="ctr">
              <a:buNone/>
              <a:defRPr/>
            </a:lvl7pPr>
            <a:lvl8pPr marL="3200236" indent="0" algn="ctr">
              <a:buNone/>
              <a:defRPr/>
            </a:lvl8pPr>
            <a:lvl9pPr marL="3657413"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15074439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10239487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i="0" cap="a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b="1" i="0">
                <a:latin typeface="Arial" panose="020B0604020202020204" pitchFamily="34" charset="0"/>
                <a:cs typeface="Arial" panose="020B0604020202020204" pitchFamily="34" charset="0"/>
              </a:defRPr>
            </a:lvl1pPr>
            <a:lvl2pPr marL="457177" indent="0">
              <a:buNone/>
              <a:defRPr sz="1800"/>
            </a:lvl2pPr>
            <a:lvl3pPr marL="914353" indent="0">
              <a:buNone/>
              <a:defRPr sz="1600"/>
            </a:lvl3pPr>
            <a:lvl4pPr marL="1371530" indent="0">
              <a:buNone/>
              <a:defRPr sz="1400"/>
            </a:lvl4pPr>
            <a:lvl5pPr marL="1828706" indent="0">
              <a:buNone/>
              <a:defRPr sz="1400"/>
            </a:lvl5pPr>
            <a:lvl6pPr marL="2285883" indent="0">
              <a:buNone/>
              <a:defRPr sz="1400"/>
            </a:lvl6pPr>
            <a:lvl7pPr marL="2743060" indent="0">
              <a:buNone/>
              <a:defRPr sz="1400"/>
            </a:lvl7pPr>
            <a:lvl8pPr marL="3200236" indent="0">
              <a:buNone/>
              <a:defRPr sz="1400"/>
            </a:lvl8pPr>
            <a:lvl9pPr marL="3657413"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32447170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7508740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41862319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1763294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3359051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4DC1CB3-3DBD-9D40-BFFD-F85E4363370B}" type="datetimeFigureOut">
              <a:t>1/26/26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7EAE3-666B-F049-AE87-E0F4F54D56C6}" type="slidenum">
              <a:t>‹#›</a:t>
            </a:fld>
            <a:endParaRPr lang="en-US"/>
          </a:p>
        </p:txBody>
      </p:sp>
    </p:spTree>
    <p:extLst>
      <p:ext uri="{BB962C8B-B14F-4D97-AF65-F5344CB8AC3E}">
        <p14:creationId xmlns:p14="http://schemas.microsoft.com/office/powerpoint/2010/main" val="20272420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i="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b="1" i="0">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400" b="1" i="0">
                <a:latin typeface="Arial" panose="020B0604020202020204" pitchFamily="34" charset="0"/>
                <a:cs typeface="Arial" panose="020B0604020202020204" pitchFamily="34" charset="0"/>
              </a:defRPr>
            </a:lvl3pPr>
            <a:lvl4pPr>
              <a:defRPr sz="2000" b="1" i="0">
                <a:latin typeface="Arial" panose="020B0604020202020204" pitchFamily="34" charset="0"/>
                <a:cs typeface="Arial" panose="020B0604020202020204" pitchFamily="34" charset="0"/>
              </a:defRPr>
            </a:lvl4pPr>
            <a:lvl5pPr>
              <a:defRPr sz="2000" b="1" i="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b="1" i="0">
                <a:latin typeface="Arial" panose="020B0604020202020204" pitchFamily="34" charset="0"/>
                <a:cs typeface="Arial" panose="020B0604020202020204" pitchFamily="34" charset="0"/>
              </a:defRPr>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5517536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cs typeface="Arial" panose="020B0604020202020204" pitchFamily="34" charset="0"/>
              </a:defRPr>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cs typeface="Arial" panose="020B0604020202020204" pitchFamily="34" charset="0"/>
              </a:defRPr>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12413646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13802561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18300434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quarter" idx="1"/>
          </p:nvPr>
        </p:nvSpPr>
        <p:spPr>
          <a:xfrm>
            <a:off x="685800" y="1981201"/>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1"/>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2463876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1"/>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15159009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Line 2">
            <a:extLst>
              <a:ext uri="{FF2B5EF4-FFF2-40B4-BE49-F238E27FC236}">
                <a16:creationId xmlns:a16="http://schemas.microsoft.com/office/drawing/2014/main" id="{AC11B9A3-994E-7BEF-4F1B-61FB2317E95F}"/>
              </a:ext>
            </a:extLst>
          </p:cNvPr>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b="1" i="0">
              <a:latin typeface="Arial" panose="020B0604020202020204" pitchFamily="34" charset="0"/>
            </a:endParaRPr>
          </a:p>
        </p:txBody>
      </p:sp>
      <p:sp>
        <p:nvSpPr>
          <p:cNvPr id="3076" name="Rectangle 4"/>
          <p:cNvSpPr>
            <a:spLocks noGrp="1" noChangeArrowheads="1"/>
          </p:cNvSpPr>
          <p:nvPr>
            <p:ph type="ctrTitle" sz="quarter"/>
          </p:nvPr>
        </p:nvSpPr>
        <p:spPr>
          <a:xfrm>
            <a:off x="0" y="427038"/>
            <a:ext cx="9142413" cy="1524000"/>
          </a:xfrm>
        </p:spPr>
        <p:txBody>
          <a:bodyPr anchor="b"/>
          <a:lstStyle>
            <a:lvl1pPr>
              <a:lnSpc>
                <a:spcPct val="80000"/>
              </a:lnSpc>
              <a:defRPr sz="6000"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Rectangle 6">
            <a:extLst>
              <a:ext uri="{FF2B5EF4-FFF2-40B4-BE49-F238E27FC236}">
                <a16:creationId xmlns:a16="http://schemas.microsoft.com/office/drawing/2014/main" id="{DB9E499B-3E48-855A-7C49-AB8C09CAE813}"/>
              </a:ext>
            </a:extLst>
          </p:cNvPr>
          <p:cNvSpPr>
            <a:spLocks noGrp="1" noChangeArrowheads="1"/>
          </p:cNvSpPr>
          <p:nvPr>
            <p:ph type="dt" sz="quarter" idx="10"/>
          </p:nvPr>
        </p:nvSpPr>
        <p:spPr/>
        <p:txBody>
          <a:bodyPr/>
          <a:lstStyle>
            <a:lvl1pPr>
              <a:defRPr b="1" i="0">
                <a:latin typeface="Arial" panose="020B0604020202020204" pitchFamily="34" charset="0"/>
              </a:defRPr>
            </a:lvl1pPr>
          </a:lstStyle>
          <a:p>
            <a:fld id="{BBD973A7-3CDF-734B-A5D7-F8F3B2B96DFA}" type="datetime1">
              <a:rPr lang="en-US" altLang="en-US"/>
              <a:pPr/>
              <a:t>1/26/26</a:t>
            </a:fld>
            <a:endParaRPr lang="en-US" altLang="en-US"/>
          </a:p>
        </p:txBody>
      </p:sp>
      <p:sp>
        <p:nvSpPr>
          <p:cNvPr id="4" name="Rectangle 7">
            <a:extLst>
              <a:ext uri="{FF2B5EF4-FFF2-40B4-BE49-F238E27FC236}">
                <a16:creationId xmlns:a16="http://schemas.microsoft.com/office/drawing/2014/main" id="{F970B4B7-784D-AA09-34C5-CF081BE7A077}"/>
              </a:ext>
            </a:extLst>
          </p:cNvPr>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a:p>
        </p:txBody>
      </p:sp>
      <p:sp>
        <p:nvSpPr>
          <p:cNvPr id="5" name="Rectangle 8">
            <a:extLst>
              <a:ext uri="{FF2B5EF4-FFF2-40B4-BE49-F238E27FC236}">
                <a16:creationId xmlns:a16="http://schemas.microsoft.com/office/drawing/2014/main" id="{179F5F16-305E-98BF-0E39-883EC296DA42}"/>
              </a:ext>
            </a:extLst>
          </p:cNvPr>
          <p:cNvSpPr>
            <a:spLocks noGrp="1" noChangeArrowheads="1"/>
          </p:cNvSpPr>
          <p:nvPr>
            <p:ph type="sldNum" sz="quarter" idx="12"/>
          </p:nvPr>
        </p:nvSpPr>
        <p:spPr/>
        <p:txBody>
          <a:bodyPr/>
          <a:lstStyle>
            <a:lvl1pPr>
              <a:defRPr b="1" i="0">
                <a:latin typeface="Arial" panose="020B0604020202020204" pitchFamily="34" charset="0"/>
              </a:defRPr>
            </a:lvl1pPr>
          </a:lstStyle>
          <a:p>
            <a:fld id="{88F560DB-E0CD-F947-BF77-D2022F79775F}" type="slidenum">
              <a:rPr lang="en-US" altLang="en-US"/>
              <a:pPr/>
              <a:t>‹#›</a:t>
            </a:fld>
            <a:endParaRPr lang="en-US" altLang="en-US"/>
          </a:p>
        </p:txBody>
      </p:sp>
    </p:spTree>
    <p:extLst>
      <p:ext uri="{BB962C8B-B14F-4D97-AF65-F5344CB8AC3E}">
        <p14:creationId xmlns:p14="http://schemas.microsoft.com/office/powerpoint/2010/main" val="1880970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F1C704C2-C225-FF4A-9F43-8FFDBBE11FDB}"/>
              </a:ext>
            </a:extLst>
          </p:cNvPr>
          <p:cNvSpPr>
            <a:spLocks noGrp="1" noChangeArrowheads="1"/>
          </p:cNvSpPr>
          <p:nvPr>
            <p:ph type="dt" sz="half" idx="10"/>
          </p:nvPr>
        </p:nvSpPr>
        <p:spPr>
          <a:ln/>
        </p:spPr>
        <p:txBody>
          <a:bodyPr/>
          <a:lstStyle>
            <a:lvl1pPr>
              <a:defRPr b="1" i="0">
                <a:latin typeface="Arial" panose="020B0604020202020204" pitchFamily="34" charset="0"/>
              </a:defRPr>
            </a:lvl1pPr>
          </a:lstStyle>
          <a:p>
            <a:fld id="{0C0BF3C6-0B89-8B4D-B7A2-74724FAE8679}" type="datetime1">
              <a:rPr lang="en-US" altLang="en-US"/>
              <a:pPr/>
              <a:t>1/26/26</a:t>
            </a:fld>
            <a:endParaRPr lang="en-US" altLang="en-US"/>
          </a:p>
        </p:txBody>
      </p:sp>
      <p:sp>
        <p:nvSpPr>
          <p:cNvPr id="5" name="Rectangle 6">
            <a:extLst>
              <a:ext uri="{FF2B5EF4-FFF2-40B4-BE49-F238E27FC236}">
                <a16:creationId xmlns:a16="http://schemas.microsoft.com/office/drawing/2014/main" id="{2A0A18BD-CD57-70F1-9DFA-65E2045D5F56}"/>
              </a:ext>
            </a:extLst>
          </p:cNvPr>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6" name="Rectangle 7">
            <a:extLst>
              <a:ext uri="{FF2B5EF4-FFF2-40B4-BE49-F238E27FC236}">
                <a16:creationId xmlns:a16="http://schemas.microsoft.com/office/drawing/2014/main" id="{50FEFFBC-FB00-7401-CA2E-DFA90374F235}"/>
              </a:ext>
            </a:extLst>
          </p:cNvPr>
          <p:cNvSpPr>
            <a:spLocks noGrp="1" noChangeArrowheads="1"/>
          </p:cNvSpPr>
          <p:nvPr>
            <p:ph type="sldNum" sz="quarter" idx="12"/>
          </p:nvPr>
        </p:nvSpPr>
        <p:spPr>
          <a:ln/>
        </p:spPr>
        <p:txBody>
          <a:bodyPr/>
          <a:lstStyle>
            <a:lvl1pPr>
              <a:defRPr b="1" i="0">
                <a:latin typeface="Arial" panose="020B0604020202020204" pitchFamily="34" charset="0"/>
              </a:defRPr>
            </a:lvl1pPr>
          </a:lstStyle>
          <a:p>
            <a:fld id="{C3F8C2AC-FD36-7A44-ACC3-B1A53C9D096C}" type="slidenum">
              <a:rPr lang="en-US" altLang="en-US"/>
              <a:pPr/>
              <a:t>‹#›</a:t>
            </a:fld>
            <a:endParaRPr lang="en-US" altLang="en-US"/>
          </a:p>
        </p:txBody>
      </p:sp>
    </p:spTree>
    <p:extLst>
      <p:ext uri="{BB962C8B-B14F-4D97-AF65-F5344CB8AC3E}">
        <p14:creationId xmlns:p14="http://schemas.microsoft.com/office/powerpoint/2010/main" val="25670313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9369C10A-7C7D-5BB5-C729-BBCD24E219CC}"/>
              </a:ext>
            </a:extLst>
          </p:cNvPr>
          <p:cNvSpPr>
            <a:spLocks noGrp="1" noChangeArrowheads="1"/>
          </p:cNvSpPr>
          <p:nvPr>
            <p:ph type="dt" sz="half" idx="10"/>
          </p:nvPr>
        </p:nvSpPr>
        <p:spPr>
          <a:ln/>
        </p:spPr>
        <p:txBody>
          <a:bodyPr/>
          <a:lstStyle>
            <a:lvl1pPr>
              <a:defRPr b="1" i="0">
                <a:latin typeface="Arial" panose="020B0604020202020204" pitchFamily="34" charset="0"/>
              </a:defRPr>
            </a:lvl1pPr>
          </a:lstStyle>
          <a:p>
            <a:fld id="{71ED87C0-13BC-204C-BE27-B4F3E3FB89B9}" type="datetime1">
              <a:rPr lang="en-US" altLang="en-US"/>
              <a:pPr/>
              <a:t>1/26/26</a:t>
            </a:fld>
            <a:endParaRPr lang="en-US" altLang="en-US"/>
          </a:p>
        </p:txBody>
      </p:sp>
      <p:sp>
        <p:nvSpPr>
          <p:cNvPr id="5" name="Rectangle 6">
            <a:extLst>
              <a:ext uri="{FF2B5EF4-FFF2-40B4-BE49-F238E27FC236}">
                <a16:creationId xmlns:a16="http://schemas.microsoft.com/office/drawing/2014/main" id="{99E88C09-EAB2-EB9A-0F4B-30D71C9047B1}"/>
              </a:ext>
            </a:extLst>
          </p:cNvPr>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6" name="Rectangle 7">
            <a:extLst>
              <a:ext uri="{FF2B5EF4-FFF2-40B4-BE49-F238E27FC236}">
                <a16:creationId xmlns:a16="http://schemas.microsoft.com/office/drawing/2014/main" id="{538B04C7-ED75-9468-5A41-ED66BEA6706C}"/>
              </a:ext>
            </a:extLst>
          </p:cNvPr>
          <p:cNvSpPr>
            <a:spLocks noGrp="1" noChangeArrowheads="1"/>
          </p:cNvSpPr>
          <p:nvPr>
            <p:ph type="sldNum" sz="quarter" idx="12"/>
          </p:nvPr>
        </p:nvSpPr>
        <p:spPr>
          <a:ln/>
        </p:spPr>
        <p:txBody>
          <a:bodyPr/>
          <a:lstStyle>
            <a:lvl1pPr>
              <a:defRPr b="1" i="0">
                <a:latin typeface="Arial" panose="020B0604020202020204" pitchFamily="34" charset="0"/>
              </a:defRPr>
            </a:lvl1pPr>
          </a:lstStyle>
          <a:p>
            <a:fld id="{E9A3C759-9BB6-9A48-A6A9-B0F46970ECD3}" type="slidenum">
              <a:rPr lang="en-US" altLang="en-US"/>
              <a:pPr/>
              <a:t>‹#›</a:t>
            </a:fld>
            <a:endParaRPr lang="en-US" altLang="en-US"/>
          </a:p>
        </p:txBody>
      </p:sp>
    </p:spTree>
    <p:extLst>
      <p:ext uri="{BB962C8B-B14F-4D97-AF65-F5344CB8AC3E}">
        <p14:creationId xmlns:p14="http://schemas.microsoft.com/office/powerpoint/2010/main" val="25980394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2819400" y="1981200"/>
            <a:ext cx="29718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43600" y="1981200"/>
            <a:ext cx="29718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D9F23EC4-43E8-EF45-60DB-C20F842ABB47}"/>
              </a:ext>
            </a:extLst>
          </p:cNvPr>
          <p:cNvSpPr>
            <a:spLocks noGrp="1" noChangeArrowheads="1"/>
          </p:cNvSpPr>
          <p:nvPr>
            <p:ph type="dt" sz="half" idx="10"/>
          </p:nvPr>
        </p:nvSpPr>
        <p:spPr>
          <a:ln/>
        </p:spPr>
        <p:txBody>
          <a:bodyPr/>
          <a:lstStyle>
            <a:lvl1pPr>
              <a:defRPr b="1" i="0">
                <a:latin typeface="Arial" panose="020B0604020202020204" pitchFamily="34" charset="0"/>
              </a:defRPr>
            </a:lvl1pPr>
          </a:lstStyle>
          <a:p>
            <a:fld id="{C9989DC7-6133-2749-96B2-896128CF3D82}" type="datetime1">
              <a:rPr lang="en-US" altLang="en-US"/>
              <a:pPr/>
              <a:t>1/26/26</a:t>
            </a:fld>
            <a:endParaRPr lang="en-US" altLang="en-US"/>
          </a:p>
        </p:txBody>
      </p:sp>
      <p:sp>
        <p:nvSpPr>
          <p:cNvPr id="6" name="Rectangle 6">
            <a:extLst>
              <a:ext uri="{FF2B5EF4-FFF2-40B4-BE49-F238E27FC236}">
                <a16:creationId xmlns:a16="http://schemas.microsoft.com/office/drawing/2014/main" id="{BF3693F6-6C7A-9CF4-0C36-F1D6A02A0131}"/>
              </a:ext>
            </a:extLst>
          </p:cNvPr>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7" name="Rectangle 7">
            <a:extLst>
              <a:ext uri="{FF2B5EF4-FFF2-40B4-BE49-F238E27FC236}">
                <a16:creationId xmlns:a16="http://schemas.microsoft.com/office/drawing/2014/main" id="{526A3326-F630-632B-87A7-2E7AA1698F64}"/>
              </a:ext>
            </a:extLst>
          </p:cNvPr>
          <p:cNvSpPr>
            <a:spLocks noGrp="1" noChangeArrowheads="1"/>
          </p:cNvSpPr>
          <p:nvPr>
            <p:ph type="sldNum" sz="quarter" idx="12"/>
          </p:nvPr>
        </p:nvSpPr>
        <p:spPr>
          <a:ln/>
        </p:spPr>
        <p:txBody>
          <a:bodyPr/>
          <a:lstStyle>
            <a:lvl1pPr>
              <a:defRPr b="1" i="0">
                <a:latin typeface="Arial" panose="020B0604020202020204" pitchFamily="34" charset="0"/>
              </a:defRPr>
            </a:lvl1pPr>
          </a:lstStyle>
          <a:p>
            <a:fld id="{FD58331B-CB3D-5F41-927A-C8283396FC0E}" type="slidenum">
              <a:rPr lang="en-US" altLang="en-US"/>
              <a:pPr/>
              <a:t>‹#›</a:t>
            </a:fld>
            <a:endParaRPr lang="en-US" altLang="en-US"/>
          </a:p>
        </p:txBody>
      </p:sp>
    </p:spTree>
    <p:extLst>
      <p:ext uri="{BB962C8B-B14F-4D97-AF65-F5344CB8AC3E}">
        <p14:creationId xmlns:p14="http://schemas.microsoft.com/office/powerpoint/2010/main" val="4209623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4DC1CB3-3DBD-9D40-BFFD-F85E4363370B}" type="datetimeFigureOut">
              <a:t>1/26/26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57EAE3-666B-F049-AE87-E0F4F54D56C6}" type="slidenum">
              <a:t>‹#›</a:t>
            </a:fld>
            <a:endParaRPr lang="en-US"/>
          </a:p>
        </p:txBody>
      </p:sp>
    </p:spTree>
    <p:extLst>
      <p:ext uri="{BB962C8B-B14F-4D97-AF65-F5344CB8AC3E}">
        <p14:creationId xmlns:p14="http://schemas.microsoft.com/office/powerpoint/2010/main" val="27366448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7678EBD4-408F-3538-7BF4-02CAFF37B9FA}"/>
              </a:ext>
            </a:extLst>
          </p:cNvPr>
          <p:cNvSpPr>
            <a:spLocks noGrp="1" noChangeArrowheads="1"/>
          </p:cNvSpPr>
          <p:nvPr>
            <p:ph type="dt" sz="half" idx="10"/>
          </p:nvPr>
        </p:nvSpPr>
        <p:spPr>
          <a:ln/>
        </p:spPr>
        <p:txBody>
          <a:bodyPr/>
          <a:lstStyle>
            <a:lvl1pPr>
              <a:defRPr b="1" i="0">
                <a:latin typeface="Arial" panose="020B0604020202020204" pitchFamily="34" charset="0"/>
              </a:defRPr>
            </a:lvl1pPr>
          </a:lstStyle>
          <a:p>
            <a:fld id="{DFFE9102-F5A6-9D4B-8591-5BDE71A7455E}" type="datetime1">
              <a:rPr lang="en-US" altLang="en-US"/>
              <a:pPr/>
              <a:t>1/26/26</a:t>
            </a:fld>
            <a:endParaRPr lang="en-US" altLang="en-US"/>
          </a:p>
        </p:txBody>
      </p:sp>
      <p:sp>
        <p:nvSpPr>
          <p:cNvPr id="8" name="Rectangle 6">
            <a:extLst>
              <a:ext uri="{FF2B5EF4-FFF2-40B4-BE49-F238E27FC236}">
                <a16:creationId xmlns:a16="http://schemas.microsoft.com/office/drawing/2014/main" id="{A7D17B9B-AD55-8FE6-7CBF-9244B64D4E14}"/>
              </a:ext>
            </a:extLst>
          </p:cNvPr>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9" name="Rectangle 7">
            <a:extLst>
              <a:ext uri="{FF2B5EF4-FFF2-40B4-BE49-F238E27FC236}">
                <a16:creationId xmlns:a16="http://schemas.microsoft.com/office/drawing/2014/main" id="{070039A4-59F5-5123-9F33-EFBA9342636A}"/>
              </a:ext>
            </a:extLst>
          </p:cNvPr>
          <p:cNvSpPr>
            <a:spLocks noGrp="1" noChangeArrowheads="1"/>
          </p:cNvSpPr>
          <p:nvPr>
            <p:ph type="sldNum" sz="quarter" idx="12"/>
          </p:nvPr>
        </p:nvSpPr>
        <p:spPr>
          <a:ln/>
        </p:spPr>
        <p:txBody>
          <a:bodyPr/>
          <a:lstStyle>
            <a:lvl1pPr>
              <a:defRPr b="1" i="0">
                <a:latin typeface="Arial" panose="020B0604020202020204" pitchFamily="34" charset="0"/>
              </a:defRPr>
            </a:lvl1pPr>
          </a:lstStyle>
          <a:p>
            <a:fld id="{D2F39972-EF31-FB44-BC60-3A0B4CC9B6A3}" type="slidenum">
              <a:rPr lang="en-US" altLang="en-US"/>
              <a:pPr/>
              <a:t>‹#›</a:t>
            </a:fld>
            <a:endParaRPr lang="en-US" altLang="en-US"/>
          </a:p>
        </p:txBody>
      </p:sp>
    </p:spTree>
    <p:extLst>
      <p:ext uri="{BB962C8B-B14F-4D97-AF65-F5344CB8AC3E}">
        <p14:creationId xmlns:p14="http://schemas.microsoft.com/office/powerpoint/2010/main" val="2431122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Rectangle 5">
            <a:extLst>
              <a:ext uri="{FF2B5EF4-FFF2-40B4-BE49-F238E27FC236}">
                <a16:creationId xmlns:a16="http://schemas.microsoft.com/office/drawing/2014/main" id="{622DA6F6-46F1-94DF-470A-C370643454EB}"/>
              </a:ext>
            </a:extLst>
          </p:cNvPr>
          <p:cNvSpPr>
            <a:spLocks noGrp="1" noChangeArrowheads="1"/>
          </p:cNvSpPr>
          <p:nvPr>
            <p:ph type="dt" sz="half" idx="10"/>
          </p:nvPr>
        </p:nvSpPr>
        <p:spPr>
          <a:ln/>
        </p:spPr>
        <p:txBody>
          <a:bodyPr/>
          <a:lstStyle>
            <a:lvl1pPr>
              <a:defRPr b="1" i="0">
                <a:latin typeface="Arial" panose="020B0604020202020204" pitchFamily="34" charset="0"/>
              </a:defRPr>
            </a:lvl1pPr>
          </a:lstStyle>
          <a:p>
            <a:fld id="{57DD5E08-4A4C-6B43-8B31-FB9BAA68AAB4}" type="datetime1">
              <a:rPr lang="en-US" altLang="en-US"/>
              <a:pPr/>
              <a:t>1/26/26</a:t>
            </a:fld>
            <a:endParaRPr lang="en-US" altLang="en-US"/>
          </a:p>
        </p:txBody>
      </p:sp>
      <p:sp>
        <p:nvSpPr>
          <p:cNvPr id="4" name="Rectangle 6">
            <a:extLst>
              <a:ext uri="{FF2B5EF4-FFF2-40B4-BE49-F238E27FC236}">
                <a16:creationId xmlns:a16="http://schemas.microsoft.com/office/drawing/2014/main" id="{65E39E46-5E52-9F3C-A346-F7E95DA7D7B9}"/>
              </a:ext>
            </a:extLst>
          </p:cNvPr>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5" name="Rectangle 7">
            <a:extLst>
              <a:ext uri="{FF2B5EF4-FFF2-40B4-BE49-F238E27FC236}">
                <a16:creationId xmlns:a16="http://schemas.microsoft.com/office/drawing/2014/main" id="{42CFBA8F-361B-EB58-A2E9-6A10D45C1C29}"/>
              </a:ext>
            </a:extLst>
          </p:cNvPr>
          <p:cNvSpPr>
            <a:spLocks noGrp="1" noChangeArrowheads="1"/>
          </p:cNvSpPr>
          <p:nvPr>
            <p:ph type="sldNum" sz="quarter" idx="12"/>
          </p:nvPr>
        </p:nvSpPr>
        <p:spPr>
          <a:ln/>
        </p:spPr>
        <p:txBody>
          <a:bodyPr/>
          <a:lstStyle>
            <a:lvl1pPr>
              <a:defRPr b="1" i="0">
                <a:latin typeface="Arial" panose="020B0604020202020204" pitchFamily="34" charset="0"/>
              </a:defRPr>
            </a:lvl1pPr>
          </a:lstStyle>
          <a:p>
            <a:fld id="{33216583-A2A4-9940-BCBF-DDD550543B9A}" type="slidenum">
              <a:rPr lang="en-US" altLang="en-US"/>
              <a:pPr/>
              <a:t>‹#›</a:t>
            </a:fld>
            <a:endParaRPr lang="en-US" altLang="en-US"/>
          </a:p>
        </p:txBody>
      </p:sp>
    </p:spTree>
    <p:extLst>
      <p:ext uri="{BB962C8B-B14F-4D97-AF65-F5344CB8AC3E}">
        <p14:creationId xmlns:p14="http://schemas.microsoft.com/office/powerpoint/2010/main" val="41662387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6C97BBFB-71E3-A26E-A1AE-8B7F309B8677}"/>
              </a:ext>
            </a:extLst>
          </p:cNvPr>
          <p:cNvSpPr>
            <a:spLocks noGrp="1" noChangeArrowheads="1"/>
          </p:cNvSpPr>
          <p:nvPr>
            <p:ph type="dt" sz="half" idx="10"/>
          </p:nvPr>
        </p:nvSpPr>
        <p:spPr>
          <a:ln/>
        </p:spPr>
        <p:txBody>
          <a:bodyPr/>
          <a:lstStyle>
            <a:lvl1pPr>
              <a:defRPr b="1" i="0">
                <a:latin typeface="Arial" panose="020B0604020202020204" pitchFamily="34" charset="0"/>
              </a:defRPr>
            </a:lvl1pPr>
          </a:lstStyle>
          <a:p>
            <a:fld id="{EE09ACA7-2A14-3042-822D-34A581AA4F01}" type="datetime1">
              <a:rPr lang="en-US" altLang="en-US"/>
              <a:pPr/>
              <a:t>1/26/26</a:t>
            </a:fld>
            <a:endParaRPr lang="en-US" altLang="en-US"/>
          </a:p>
        </p:txBody>
      </p:sp>
      <p:sp>
        <p:nvSpPr>
          <p:cNvPr id="3" name="Rectangle 6">
            <a:extLst>
              <a:ext uri="{FF2B5EF4-FFF2-40B4-BE49-F238E27FC236}">
                <a16:creationId xmlns:a16="http://schemas.microsoft.com/office/drawing/2014/main" id="{86C4402A-896B-F9B2-3C9B-0330DA455B81}"/>
              </a:ext>
            </a:extLst>
          </p:cNvPr>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4" name="Rectangle 7">
            <a:extLst>
              <a:ext uri="{FF2B5EF4-FFF2-40B4-BE49-F238E27FC236}">
                <a16:creationId xmlns:a16="http://schemas.microsoft.com/office/drawing/2014/main" id="{5ED646AA-86AE-646C-5594-0804572354D0}"/>
              </a:ext>
            </a:extLst>
          </p:cNvPr>
          <p:cNvSpPr>
            <a:spLocks noGrp="1" noChangeArrowheads="1"/>
          </p:cNvSpPr>
          <p:nvPr>
            <p:ph type="sldNum" sz="quarter" idx="12"/>
          </p:nvPr>
        </p:nvSpPr>
        <p:spPr>
          <a:ln/>
        </p:spPr>
        <p:txBody>
          <a:bodyPr/>
          <a:lstStyle>
            <a:lvl1pPr>
              <a:defRPr b="1" i="0">
                <a:latin typeface="Arial" panose="020B0604020202020204" pitchFamily="34" charset="0"/>
              </a:defRPr>
            </a:lvl1pPr>
          </a:lstStyle>
          <a:p>
            <a:fld id="{D04FAE14-C23C-624A-835C-0D9FC3564A4A}" type="slidenum">
              <a:rPr lang="en-US" altLang="en-US"/>
              <a:pPr/>
              <a:t>‹#›</a:t>
            </a:fld>
            <a:endParaRPr lang="en-US" altLang="en-US"/>
          </a:p>
        </p:txBody>
      </p:sp>
    </p:spTree>
    <p:extLst>
      <p:ext uri="{BB962C8B-B14F-4D97-AF65-F5344CB8AC3E}">
        <p14:creationId xmlns:p14="http://schemas.microsoft.com/office/powerpoint/2010/main" val="9662425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D662844E-BF37-CC03-1A08-0CE9BDEFDCC1}"/>
              </a:ext>
            </a:extLst>
          </p:cNvPr>
          <p:cNvSpPr>
            <a:spLocks noGrp="1" noChangeArrowheads="1"/>
          </p:cNvSpPr>
          <p:nvPr>
            <p:ph type="dt" sz="half" idx="10"/>
          </p:nvPr>
        </p:nvSpPr>
        <p:spPr>
          <a:ln/>
        </p:spPr>
        <p:txBody>
          <a:bodyPr/>
          <a:lstStyle>
            <a:lvl1pPr>
              <a:defRPr b="1" i="0">
                <a:latin typeface="Arial" panose="020B0604020202020204" pitchFamily="34" charset="0"/>
              </a:defRPr>
            </a:lvl1pPr>
          </a:lstStyle>
          <a:p>
            <a:fld id="{4526E37B-DDC4-1745-BF9F-E99893CB00E9}" type="datetime1">
              <a:rPr lang="en-US" altLang="en-US"/>
              <a:pPr/>
              <a:t>1/26/26</a:t>
            </a:fld>
            <a:endParaRPr lang="en-US" altLang="en-US"/>
          </a:p>
        </p:txBody>
      </p:sp>
      <p:sp>
        <p:nvSpPr>
          <p:cNvPr id="6" name="Rectangle 6">
            <a:extLst>
              <a:ext uri="{FF2B5EF4-FFF2-40B4-BE49-F238E27FC236}">
                <a16:creationId xmlns:a16="http://schemas.microsoft.com/office/drawing/2014/main" id="{6440DC4D-1D2F-2F8F-0D31-20651B51766E}"/>
              </a:ext>
            </a:extLst>
          </p:cNvPr>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7" name="Rectangle 7">
            <a:extLst>
              <a:ext uri="{FF2B5EF4-FFF2-40B4-BE49-F238E27FC236}">
                <a16:creationId xmlns:a16="http://schemas.microsoft.com/office/drawing/2014/main" id="{6AC205C0-66AD-2A81-50E6-C498FF47C032}"/>
              </a:ext>
            </a:extLst>
          </p:cNvPr>
          <p:cNvSpPr>
            <a:spLocks noGrp="1" noChangeArrowheads="1"/>
          </p:cNvSpPr>
          <p:nvPr>
            <p:ph type="sldNum" sz="quarter" idx="12"/>
          </p:nvPr>
        </p:nvSpPr>
        <p:spPr>
          <a:ln/>
        </p:spPr>
        <p:txBody>
          <a:bodyPr/>
          <a:lstStyle>
            <a:lvl1pPr>
              <a:defRPr b="1" i="0">
                <a:latin typeface="Arial" panose="020B0604020202020204" pitchFamily="34" charset="0"/>
              </a:defRPr>
            </a:lvl1pPr>
          </a:lstStyle>
          <a:p>
            <a:fld id="{4325604B-67FC-E349-B55D-56095AE34352}" type="slidenum">
              <a:rPr lang="en-US" altLang="en-US"/>
              <a:pPr/>
              <a:t>‹#›</a:t>
            </a:fld>
            <a:endParaRPr lang="en-US" altLang="en-US"/>
          </a:p>
        </p:txBody>
      </p:sp>
    </p:spTree>
    <p:extLst>
      <p:ext uri="{BB962C8B-B14F-4D97-AF65-F5344CB8AC3E}">
        <p14:creationId xmlns:p14="http://schemas.microsoft.com/office/powerpoint/2010/main" val="29487589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77FAA499-B69C-2739-F04E-AA3FF6B8D9A2}"/>
              </a:ext>
            </a:extLst>
          </p:cNvPr>
          <p:cNvSpPr>
            <a:spLocks noGrp="1" noChangeArrowheads="1"/>
          </p:cNvSpPr>
          <p:nvPr>
            <p:ph type="dt" sz="half" idx="10"/>
          </p:nvPr>
        </p:nvSpPr>
        <p:spPr>
          <a:ln/>
        </p:spPr>
        <p:txBody>
          <a:bodyPr/>
          <a:lstStyle>
            <a:lvl1pPr>
              <a:defRPr b="1" i="0">
                <a:latin typeface="Arial" panose="020B0604020202020204" pitchFamily="34" charset="0"/>
              </a:defRPr>
            </a:lvl1pPr>
          </a:lstStyle>
          <a:p>
            <a:fld id="{C666E9FF-B090-044F-888F-D4B85CE8BB84}" type="datetime1">
              <a:rPr lang="en-US" altLang="en-US"/>
              <a:pPr/>
              <a:t>1/26/26</a:t>
            </a:fld>
            <a:endParaRPr lang="en-US" altLang="en-US"/>
          </a:p>
        </p:txBody>
      </p:sp>
      <p:sp>
        <p:nvSpPr>
          <p:cNvPr id="6" name="Rectangle 6">
            <a:extLst>
              <a:ext uri="{FF2B5EF4-FFF2-40B4-BE49-F238E27FC236}">
                <a16:creationId xmlns:a16="http://schemas.microsoft.com/office/drawing/2014/main" id="{EBF21B64-CF6C-9926-42EB-FBA685072532}"/>
              </a:ext>
            </a:extLst>
          </p:cNvPr>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7" name="Rectangle 7">
            <a:extLst>
              <a:ext uri="{FF2B5EF4-FFF2-40B4-BE49-F238E27FC236}">
                <a16:creationId xmlns:a16="http://schemas.microsoft.com/office/drawing/2014/main" id="{29463217-AC34-7D25-ED1A-B6E445E0034C}"/>
              </a:ext>
            </a:extLst>
          </p:cNvPr>
          <p:cNvSpPr>
            <a:spLocks noGrp="1" noChangeArrowheads="1"/>
          </p:cNvSpPr>
          <p:nvPr>
            <p:ph type="sldNum" sz="quarter" idx="12"/>
          </p:nvPr>
        </p:nvSpPr>
        <p:spPr>
          <a:ln/>
        </p:spPr>
        <p:txBody>
          <a:bodyPr/>
          <a:lstStyle>
            <a:lvl1pPr>
              <a:defRPr b="1" i="0">
                <a:latin typeface="Arial" panose="020B0604020202020204" pitchFamily="34" charset="0"/>
              </a:defRPr>
            </a:lvl1pPr>
          </a:lstStyle>
          <a:p>
            <a:fld id="{06603959-EB4D-8A4F-9E3D-B789496C3450}" type="slidenum">
              <a:rPr lang="en-US" altLang="en-US"/>
              <a:pPr/>
              <a:t>‹#›</a:t>
            </a:fld>
            <a:endParaRPr lang="en-US" altLang="en-US"/>
          </a:p>
        </p:txBody>
      </p:sp>
    </p:spTree>
    <p:extLst>
      <p:ext uri="{BB962C8B-B14F-4D97-AF65-F5344CB8AC3E}">
        <p14:creationId xmlns:p14="http://schemas.microsoft.com/office/powerpoint/2010/main" val="11922877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D0FCF588-D463-E3AB-84C2-C2350D5AB75E}"/>
              </a:ext>
            </a:extLst>
          </p:cNvPr>
          <p:cNvSpPr>
            <a:spLocks noGrp="1" noChangeArrowheads="1"/>
          </p:cNvSpPr>
          <p:nvPr>
            <p:ph type="dt" sz="half" idx="10"/>
          </p:nvPr>
        </p:nvSpPr>
        <p:spPr>
          <a:ln/>
        </p:spPr>
        <p:txBody>
          <a:bodyPr/>
          <a:lstStyle>
            <a:lvl1pPr>
              <a:defRPr b="1" i="0">
                <a:latin typeface="Arial" panose="020B0604020202020204" pitchFamily="34" charset="0"/>
              </a:defRPr>
            </a:lvl1pPr>
          </a:lstStyle>
          <a:p>
            <a:fld id="{4BEF7513-964C-C24B-99A4-2B07AB4FDCF8}" type="datetime1">
              <a:rPr lang="en-US" altLang="en-US"/>
              <a:pPr/>
              <a:t>1/26/26</a:t>
            </a:fld>
            <a:endParaRPr lang="en-US" altLang="en-US"/>
          </a:p>
        </p:txBody>
      </p:sp>
      <p:sp>
        <p:nvSpPr>
          <p:cNvPr id="5" name="Rectangle 6">
            <a:extLst>
              <a:ext uri="{FF2B5EF4-FFF2-40B4-BE49-F238E27FC236}">
                <a16:creationId xmlns:a16="http://schemas.microsoft.com/office/drawing/2014/main" id="{89C75B1A-6DE8-39E2-63FE-377900EB6205}"/>
              </a:ext>
            </a:extLst>
          </p:cNvPr>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6" name="Rectangle 7">
            <a:extLst>
              <a:ext uri="{FF2B5EF4-FFF2-40B4-BE49-F238E27FC236}">
                <a16:creationId xmlns:a16="http://schemas.microsoft.com/office/drawing/2014/main" id="{C10DB76A-27D2-1BBF-607A-478EFA2A9437}"/>
              </a:ext>
            </a:extLst>
          </p:cNvPr>
          <p:cNvSpPr>
            <a:spLocks noGrp="1" noChangeArrowheads="1"/>
          </p:cNvSpPr>
          <p:nvPr>
            <p:ph type="sldNum" sz="quarter" idx="12"/>
          </p:nvPr>
        </p:nvSpPr>
        <p:spPr>
          <a:ln/>
        </p:spPr>
        <p:txBody>
          <a:bodyPr/>
          <a:lstStyle>
            <a:lvl1pPr>
              <a:defRPr b="1" i="0">
                <a:latin typeface="Arial" panose="020B0604020202020204" pitchFamily="34" charset="0"/>
              </a:defRPr>
            </a:lvl1pPr>
          </a:lstStyle>
          <a:p>
            <a:fld id="{65A0B14D-A139-634C-9A20-F9F4D90877DB}" type="slidenum">
              <a:rPr lang="en-US" altLang="en-US"/>
              <a:pPr/>
              <a:t>‹#›</a:t>
            </a:fld>
            <a:endParaRPr lang="en-US" altLang="en-US"/>
          </a:p>
        </p:txBody>
      </p:sp>
    </p:spTree>
    <p:extLst>
      <p:ext uri="{BB962C8B-B14F-4D97-AF65-F5344CB8AC3E}">
        <p14:creationId xmlns:p14="http://schemas.microsoft.com/office/powerpoint/2010/main" val="19080342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2819400" y="609600"/>
            <a:ext cx="4419600" cy="5486400"/>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3CFBE4C7-9C6B-4366-3E71-4CC3DB02443E}"/>
              </a:ext>
            </a:extLst>
          </p:cNvPr>
          <p:cNvSpPr>
            <a:spLocks noGrp="1" noChangeArrowheads="1"/>
          </p:cNvSpPr>
          <p:nvPr>
            <p:ph type="dt" sz="half" idx="10"/>
          </p:nvPr>
        </p:nvSpPr>
        <p:spPr>
          <a:ln/>
        </p:spPr>
        <p:txBody>
          <a:bodyPr/>
          <a:lstStyle>
            <a:lvl1pPr>
              <a:defRPr b="1" i="0">
                <a:latin typeface="Arial" panose="020B0604020202020204" pitchFamily="34" charset="0"/>
              </a:defRPr>
            </a:lvl1pPr>
          </a:lstStyle>
          <a:p>
            <a:fld id="{F108FA6A-B548-B94F-80E3-4C0EF82DD6E3}" type="datetime1">
              <a:rPr lang="en-US" altLang="en-US"/>
              <a:pPr/>
              <a:t>1/26/26</a:t>
            </a:fld>
            <a:endParaRPr lang="en-US" altLang="en-US"/>
          </a:p>
        </p:txBody>
      </p:sp>
      <p:sp>
        <p:nvSpPr>
          <p:cNvPr id="5" name="Rectangle 6">
            <a:extLst>
              <a:ext uri="{FF2B5EF4-FFF2-40B4-BE49-F238E27FC236}">
                <a16:creationId xmlns:a16="http://schemas.microsoft.com/office/drawing/2014/main" id="{6D1FE5CC-964B-8A98-57F3-786D63F9ABC8}"/>
              </a:ext>
            </a:extLst>
          </p:cNvPr>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6" name="Rectangle 7">
            <a:extLst>
              <a:ext uri="{FF2B5EF4-FFF2-40B4-BE49-F238E27FC236}">
                <a16:creationId xmlns:a16="http://schemas.microsoft.com/office/drawing/2014/main" id="{57A89E1D-EEAD-5B27-185E-027EAB597956}"/>
              </a:ext>
            </a:extLst>
          </p:cNvPr>
          <p:cNvSpPr>
            <a:spLocks noGrp="1" noChangeArrowheads="1"/>
          </p:cNvSpPr>
          <p:nvPr>
            <p:ph type="sldNum" sz="quarter" idx="12"/>
          </p:nvPr>
        </p:nvSpPr>
        <p:spPr>
          <a:ln/>
        </p:spPr>
        <p:txBody>
          <a:bodyPr/>
          <a:lstStyle>
            <a:lvl1pPr>
              <a:defRPr b="1" i="0">
                <a:latin typeface="Arial" panose="020B0604020202020204" pitchFamily="34" charset="0"/>
              </a:defRPr>
            </a:lvl1pPr>
          </a:lstStyle>
          <a:p>
            <a:fld id="{A60D4D12-9B54-EA49-A37A-B22B3B031D2F}" type="slidenum">
              <a:rPr lang="en-US" altLang="en-US"/>
              <a:pPr/>
              <a:t>‹#›</a:t>
            </a:fld>
            <a:endParaRPr lang="en-US" altLang="en-US"/>
          </a:p>
        </p:txBody>
      </p:sp>
    </p:spTree>
    <p:extLst>
      <p:ext uri="{BB962C8B-B14F-4D97-AF65-F5344CB8AC3E}">
        <p14:creationId xmlns:p14="http://schemas.microsoft.com/office/powerpoint/2010/main" val="18345891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sz="half" idx="1"/>
          </p:nvPr>
        </p:nvSpPr>
        <p:spPr>
          <a:xfrm>
            <a:off x="2819400" y="1981200"/>
            <a:ext cx="2971800" cy="4114800"/>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43600" y="1981200"/>
            <a:ext cx="2971800" cy="4114800"/>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6BD9D234-2E0E-865F-7ACA-A4C080753FCF}"/>
              </a:ext>
            </a:extLst>
          </p:cNvPr>
          <p:cNvSpPr>
            <a:spLocks noGrp="1" noChangeArrowheads="1"/>
          </p:cNvSpPr>
          <p:nvPr>
            <p:ph type="dt" sz="half" idx="10"/>
          </p:nvPr>
        </p:nvSpPr>
        <p:spPr>
          <a:ln/>
        </p:spPr>
        <p:txBody>
          <a:bodyPr/>
          <a:lstStyle>
            <a:lvl1pPr>
              <a:defRPr b="1" i="0">
                <a:latin typeface="Arial" panose="020B0604020202020204" pitchFamily="34" charset="0"/>
              </a:defRPr>
            </a:lvl1pPr>
          </a:lstStyle>
          <a:p>
            <a:fld id="{D2467DEA-AED8-0241-8C57-E89FDEBD1A02}" type="datetime1">
              <a:rPr lang="en-US" altLang="en-US"/>
              <a:pPr/>
              <a:t>1/26/26</a:t>
            </a:fld>
            <a:endParaRPr lang="en-US" altLang="en-US"/>
          </a:p>
        </p:txBody>
      </p:sp>
      <p:sp>
        <p:nvSpPr>
          <p:cNvPr id="6" name="Rectangle 6">
            <a:extLst>
              <a:ext uri="{FF2B5EF4-FFF2-40B4-BE49-F238E27FC236}">
                <a16:creationId xmlns:a16="http://schemas.microsoft.com/office/drawing/2014/main" id="{9B5B2341-3972-72D6-5495-0F20409A00EF}"/>
              </a:ext>
            </a:extLst>
          </p:cNvPr>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7" name="Rectangle 7">
            <a:extLst>
              <a:ext uri="{FF2B5EF4-FFF2-40B4-BE49-F238E27FC236}">
                <a16:creationId xmlns:a16="http://schemas.microsoft.com/office/drawing/2014/main" id="{E5A4E7C7-7583-C9BC-EEB6-A3275CF2E0E6}"/>
              </a:ext>
            </a:extLst>
          </p:cNvPr>
          <p:cNvSpPr>
            <a:spLocks noGrp="1" noChangeArrowheads="1"/>
          </p:cNvSpPr>
          <p:nvPr>
            <p:ph type="sldNum" sz="quarter" idx="12"/>
          </p:nvPr>
        </p:nvSpPr>
        <p:spPr>
          <a:ln/>
        </p:spPr>
        <p:txBody>
          <a:bodyPr/>
          <a:lstStyle>
            <a:lvl1pPr>
              <a:defRPr b="1" i="0">
                <a:latin typeface="Arial" panose="020B0604020202020204" pitchFamily="34" charset="0"/>
              </a:defRPr>
            </a:lvl1pPr>
          </a:lstStyle>
          <a:p>
            <a:fld id="{8E584DBE-EED7-7F4F-98C2-565900361B90}" type="slidenum">
              <a:rPr lang="en-US" altLang="en-US"/>
              <a:pPr/>
              <a:t>‹#›</a:t>
            </a:fld>
            <a:endParaRPr lang="en-US" altLang="en-US"/>
          </a:p>
        </p:txBody>
      </p:sp>
    </p:spTree>
    <p:extLst>
      <p:ext uri="{BB962C8B-B14F-4D97-AF65-F5344CB8AC3E}">
        <p14:creationId xmlns:p14="http://schemas.microsoft.com/office/powerpoint/2010/main" val="21745037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CA2D0C57-37A9-176F-6AEC-C9825F9565E1}"/>
              </a:ext>
            </a:extLst>
          </p:cNvPr>
          <p:cNvSpPr>
            <a:spLocks noGrp="1" noChangeArrowheads="1"/>
          </p:cNvSpPr>
          <p:nvPr>
            <p:ph type="dt" sz="half" idx="10"/>
          </p:nvPr>
        </p:nvSpPr>
        <p:spPr/>
        <p:txBody>
          <a:bodyPr/>
          <a:lstStyle>
            <a:lvl1pPr>
              <a:defRPr b="1" i="0">
                <a:latin typeface="Arial" panose="020B0604020202020204" pitchFamily="34" charset="0"/>
                <a:ea typeface="+mn-ea"/>
                <a:cs typeface="+mn-cs"/>
              </a:defRPr>
            </a:lvl1pPr>
          </a:lstStyle>
          <a:p>
            <a:pPr>
              <a:defRPr/>
            </a:pPr>
            <a:endParaRPr lang="en-US"/>
          </a:p>
        </p:txBody>
      </p:sp>
      <p:sp>
        <p:nvSpPr>
          <p:cNvPr id="5" name="Rectangle 5">
            <a:extLst>
              <a:ext uri="{FF2B5EF4-FFF2-40B4-BE49-F238E27FC236}">
                <a16:creationId xmlns:a16="http://schemas.microsoft.com/office/drawing/2014/main" id="{0D454279-048F-8F49-26AC-42416D3866F1}"/>
              </a:ext>
            </a:extLst>
          </p:cNvPr>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a:p>
        </p:txBody>
      </p:sp>
      <p:sp>
        <p:nvSpPr>
          <p:cNvPr id="6" name="Rectangle 6">
            <a:extLst>
              <a:ext uri="{FF2B5EF4-FFF2-40B4-BE49-F238E27FC236}">
                <a16:creationId xmlns:a16="http://schemas.microsoft.com/office/drawing/2014/main" id="{5FA90A9F-DC52-AB93-3851-2A9884016A88}"/>
              </a:ext>
            </a:extLst>
          </p:cNvPr>
          <p:cNvSpPr>
            <a:spLocks noGrp="1" noChangeArrowheads="1"/>
          </p:cNvSpPr>
          <p:nvPr>
            <p:ph type="sldNum" sz="quarter" idx="12"/>
          </p:nvPr>
        </p:nvSpPr>
        <p:spPr/>
        <p:txBody>
          <a:bodyPr/>
          <a:lstStyle>
            <a:lvl1pPr>
              <a:defRPr b="1" i="0">
                <a:latin typeface="Arial" panose="020B0604020202020204" pitchFamily="34" charset="0"/>
              </a:defRPr>
            </a:lvl1pPr>
          </a:lstStyle>
          <a:p>
            <a:fld id="{A97DA208-6D74-1C45-8766-4555A220651A}" type="slidenum">
              <a:rPr lang="en-US" altLang="en-US"/>
              <a:pPr/>
              <a:t>‹#›</a:t>
            </a:fld>
            <a:endParaRPr lang="en-US" altLang="en-US"/>
          </a:p>
        </p:txBody>
      </p:sp>
    </p:spTree>
    <p:extLst>
      <p:ext uri="{BB962C8B-B14F-4D97-AF65-F5344CB8AC3E}">
        <p14:creationId xmlns:p14="http://schemas.microsoft.com/office/powerpoint/2010/main" val="20333886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a:extLst>
              <a:ext uri="{FF2B5EF4-FFF2-40B4-BE49-F238E27FC236}">
                <a16:creationId xmlns:a16="http://schemas.microsoft.com/office/drawing/2014/main" id="{3A5E9406-C17E-A642-A0FB-632172433A2B}"/>
              </a:ext>
            </a:extLst>
          </p:cNvPr>
          <p:cNvSpPr>
            <a:spLocks noGrp="1"/>
          </p:cNvSpPr>
          <p:nvPr>
            <p:ph type="dt" sz="half" idx="10"/>
          </p:nvPr>
        </p:nvSpPr>
        <p:spPr/>
        <p:txBody>
          <a:bodyPr/>
          <a:lstStyle>
            <a:lvl1pPr eaLnBrk="0" hangingPunct="0">
              <a:defRPr>
                <a:latin typeface="+mn-lt"/>
              </a:defRPr>
            </a:lvl1pPr>
          </a:lstStyle>
          <a:p>
            <a:pPr>
              <a:defRPr/>
            </a:pPr>
            <a:endParaRPr lang="en-US"/>
          </a:p>
        </p:txBody>
      </p:sp>
      <p:sp>
        <p:nvSpPr>
          <p:cNvPr id="5" name="Footer Placeholder 4">
            <a:extLst>
              <a:ext uri="{FF2B5EF4-FFF2-40B4-BE49-F238E27FC236}">
                <a16:creationId xmlns:a16="http://schemas.microsoft.com/office/drawing/2014/main" id="{CABBE170-D101-2D4A-B227-F8DE92BA9F15}"/>
              </a:ext>
            </a:extLst>
          </p:cNvPr>
          <p:cNvSpPr>
            <a:spLocks noGrp="1"/>
          </p:cNvSpPr>
          <p:nvPr>
            <p:ph type="ftr" sz="quarter" idx="11"/>
          </p:nvPr>
        </p:nvSpPr>
        <p:spPr/>
        <p:txBody>
          <a:bodyPr/>
          <a:lstStyle>
            <a:lvl1pPr eaLnBrk="0" hangingPunct="0">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A081CF88-4586-8745-97B8-FB3F26434B1B}"/>
              </a:ext>
            </a:extLst>
          </p:cNvPr>
          <p:cNvSpPr>
            <a:spLocks noGrp="1"/>
          </p:cNvSpPr>
          <p:nvPr>
            <p:ph type="sldNum" sz="quarter" idx="12"/>
          </p:nvPr>
        </p:nvSpPr>
        <p:spPr/>
        <p:txBody>
          <a:bodyPr/>
          <a:lstStyle>
            <a:lvl1pPr eaLnBrk="0" hangingPunct="0">
              <a:defRPr/>
            </a:lvl1pPr>
          </a:lstStyle>
          <a:p>
            <a:fld id="{3BF1D728-F829-DF4D-BA3F-78E2CC34F697}" type="slidenum">
              <a:rPr lang="en-US" altLang="en-US"/>
              <a:pPr/>
              <a:t>‹#›</a:t>
            </a:fld>
            <a:endParaRPr lang="en-US" altLang="en-US"/>
          </a:p>
        </p:txBody>
      </p:sp>
    </p:spTree>
    <p:extLst>
      <p:ext uri="{BB962C8B-B14F-4D97-AF65-F5344CB8AC3E}">
        <p14:creationId xmlns:p14="http://schemas.microsoft.com/office/powerpoint/2010/main" val="3091567277"/>
      </p:ext>
    </p:extLst>
  </p:cSld>
  <p:clrMapOvr>
    <a:masterClrMapping/>
  </p:clrMapOvr>
  <p:transition spd="med">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4DC1CB3-3DBD-9D40-BFFD-F85E4363370B}" type="datetimeFigureOut">
              <a:t>1/26/26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57EAE3-666B-F049-AE87-E0F4F54D56C6}" type="slidenum">
              <a:t>‹#›</a:t>
            </a:fld>
            <a:endParaRPr lang="en-US"/>
          </a:p>
        </p:txBody>
      </p:sp>
    </p:spTree>
    <p:extLst>
      <p:ext uri="{BB962C8B-B14F-4D97-AF65-F5344CB8AC3E}">
        <p14:creationId xmlns:p14="http://schemas.microsoft.com/office/powerpoint/2010/main" val="23731926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C0260D57-83FF-5F46-B361-179B0B82F8E8}" type="slidenum">
              <a:rPr lang="en-US"/>
              <a:pPr>
                <a:defRPr/>
              </a:pPr>
              <a:t>‹#›</a:t>
            </a:fld>
            <a:endParaRPr lang="en-US"/>
          </a:p>
        </p:txBody>
      </p:sp>
    </p:spTree>
    <p:extLst>
      <p:ext uri="{BB962C8B-B14F-4D97-AF65-F5344CB8AC3E}">
        <p14:creationId xmlns:p14="http://schemas.microsoft.com/office/powerpoint/2010/main" val="28699561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A958550B-3443-FB4B-BB34-AA6BFBE0EC61}" type="slidenum">
              <a:rPr lang="en-US"/>
              <a:pPr>
                <a:defRPr/>
              </a:pPr>
              <a:t>‹#›</a:t>
            </a:fld>
            <a:endParaRPr lang="en-US"/>
          </a:p>
        </p:txBody>
      </p:sp>
    </p:spTree>
    <p:extLst>
      <p:ext uri="{BB962C8B-B14F-4D97-AF65-F5344CB8AC3E}">
        <p14:creationId xmlns:p14="http://schemas.microsoft.com/office/powerpoint/2010/main" val="17444137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EFFDA08C-7148-3846-AD81-BD957C17960A}" type="slidenum">
              <a:rPr lang="en-US"/>
              <a:pPr>
                <a:defRPr/>
              </a:pPr>
              <a:t>‹#›</a:t>
            </a:fld>
            <a:endParaRPr lang="en-US"/>
          </a:p>
        </p:txBody>
      </p:sp>
    </p:spTree>
    <p:extLst>
      <p:ext uri="{BB962C8B-B14F-4D97-AF65-F5344CB8AC3E}">
        <p14:creationId xmlns:p14="http://schemas.microsoft.com/office/powerpoint/2010/main" val="24162168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0FDFD999-6572-FF49-BEA1-0D059E856774}" type="slidenum">
              <a:rPr lang="en-US"/>
              <a:pPr>
                <a:defRPr/>
              </a:pPr>
              <a:t>‹#›</a:t>
            </a:fld>
            <a:endParaRPr lang="en-US"/>
          </a:p>
        </p:txBody>
      </p:sp>
    </p:spTree>
    <p:extLst>
      <p:ext uri="{BB962C8B-B14F-4D97-AF65-F5344CB8AC3E}">
        <p14:creationId xmlns:p14="http://schemas.microsoft.com/office/powerpoint/2010/main" val="25002431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6902DC1D-8C7A-4249-B63C-731CD264F660}" type="slidenum">
              <a:rPr lang="en-US"/>
              <a:pPr>
                <a:defRPr/>
              </a:pPr>
              <a:t>‹#›</a:t>
            </a:fld>
            <a:endParaRPr lang="en-US"/>
          </a:p>
        </p:txBody>
      </p:sp>
    </p:spTree>
    <p:extLst>
      <p:ext uri="{BB962C8B-B14F-4D97-AF65-F5344CB8AC3E}">
        <p14:creationId xmlns:p14="http://schemas.microsoft.com/office/powerpoint/2010/main" val="5266931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F8EF48BB-F565-E847-990E-AE6D66287A12}" type="slidenum">
              <a:rPr lang="en-US"/>
              <a:pPr>
                <a:defRPr/>
              </a:pPr>
              <a:t>‹#›</a:t>
            </a:fld>
            <a:endParaRPr lang="en-US"/>
          </a:p>
        </p:txBody>
      </p:sp>
    </p:spTree>
    <p:extLst>
      <p:ext uri="{BB962C8B-B14F-4D97-AF65-F5344CB8AC3E}">
        <p14:creationId xmlns:p14="http://schemas.microsoft.com/office/powerpoint/2010/main" val="27956720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8C6B065B-65A7-5141-89A6-A26064F05FF0}" type="slidenum">
              <a:rPr lang="en-US"/>
              <a:pPr>
                <a:defRPr/>
              </a:pPr>
              <a:t>‹#›</a:t>
            </a:fld>
            <a:endParaRPr lang="en-US"/>
          </a:p>
        </p:txBody>
      </p:sp>
    </p:spTree>
    <p:extLst>
      <p:ext uri="{BB962C8B-B14F-4D97-AF65-F5344CB8AC3E}">
        <p14:creationId xmlns:p14="http://schemas.microsoft.com/office/powerpoint/2010/main" val="41323807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BDDD306E-992C-1E4E-97A9-FEBBA540905D}" type="slidenum">
              <a:rPr lang="en-US"/>
              <a:pPr>
                <a:defRPr/>
              </a:pPr>
              <a:t>‹#›</a:t>
            </a:fld>
            <a:endParaRPr lang="en-US"/>
          </a:p>
        </p:txBody>
      </p:sp>
    </p:spTree>
    <p:extLst>
      <p:ext uri="{BB962C8B-B14F-4D97-AF65-F5344CB8AC3E}">
        <p14:creationId xmlns:p14="http://schemas.microsoft.com/office/powerpoint/2010/main" val="24965650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C56048E8-A159-5A4C-B064-36E2D20E6409}" type="slidenum">
              <a:rPr lang="en-US"/>
              <a:pPr>
                <a:defRPr/>
              </a:pPr>
              <a:t>‹#›</a:t>
            </a:fld>
            <a:endParaRPr lang="en-US"/>
          </a:p>
        </p:txBody>
      </p:sp>
    </p:spTree>
    <p:extLst>
      <p:ext uri="{BB962C8B-B14F-4D97-AF65-F5344CB8AC3E}">
        <p14:creationId xmlns:p14="http://schemas.microsoft.com/office/powerpoint/2010/main" val="33422096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59C8BB1D-CC13-EE4C-B117-703D4E048AE8}" type="slidenum">
              <a:rPr lang="en-US"/>
              <a:pPr>
                <a:defRPr/>
              </a:pPr>
              <a:t>‹#›</a:t>
            </a:fld>
            <a:endParaRPr lang="en-US"/>
          </a:p>
        </p:txBody>
      </p:sp>
    </p:spTree>
    <p:extLst>
      <p:ext uri="{BB962C8B-B14F-4D97-AF65-F5344CB8AC3E}">
        <p14:creationId xmlns:p14="http://schemas.microsoft.com/office/powerpoint/2010/main" val="2773384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94DC1CB3-3DBD-9D40-BFFD-F85E4363370B}" type="datetimeFigureOut">
              <a:t>1/26/26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57EAE3-666B-F049-AE87-E0F4F54D56C6}" type="slidenum">
              <a:t>‹#›</a:t>
            </a:fld>
            <a:endParaRPr lang="en-US"/>
          </a:p>
        </p:txBody>
      </p:sp>
    </p:spTree>
    <p:extLst>
      <p:ext uri="{BB962C8B-B14F-4D97-AF65-F5344CB8AC3E}">
        <p14:creationId xmlns:p14="http://schemas.microsoft.com/office/powerpoint/2010/main" val="5744819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A8FE597B-2E86-C742-9AEE-AEDDCFAF8BD9}" type="slidenum">
              <a:rPr lang="en-US"/>
              <a:pPr>
                <a:defRPr/>
              </a:pPr>
              <a:t>‹#›</a:t>
            </a:fld>
            <a:endParaRPr lang="en-US"/>
          </a:p>
        </p:txBody>
      </p:sp>
    </p:spTree>
    <p:extLst>
      <p:ext uri="{BB962C8B-B14F-4D97-AF65-F5344CB8AC3E}">
        <p14:creationId xmlns:p14="http://schemas.microsoft.com/office/powerpoint/2010/main" val="8802159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lvl1pPr>
              <a:defRPr b="1" i="0">
                <a:latin typeface="Arial" panose="020B0604020202020204" pitchFamily="34" charset="0"/>
              </a:defRPr>
            </a:lvl1pPr>
          </a:lstStyle>
          <a:p>
            <a:pPr lvl="0"/>
            <a:endParaRPr lang="en-US" noProof="0"/>
          </a:p>
        </p:txBody>
      </p:sp>
      <p:sp>
        <p:nvSpPr>
          <p:cNvPr id="5"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EB48EB08-5597-314A-97DA-855E9376E776}" type="slidenum">
              <a:rPr lang="en-US"/>
              <a:pPr>
                <a:defRPr/>
              </a:pPr>
              <a:t>‹#›</a:t>
            </a:fld>
            <a:endParaRPr lang="en-US"/>
          </a:p>
        </p:txBody>
      </p:sp>
    </p:spTree>
    <p:extLst>
      <p:ext uri="{BB962C8B-B14F-4D97-AF65-F5344CB8AC3E}">
        <p14:creationId xmlns:p14="http://schemas.microsoft.com/office/powerpoint/2010/main" val="2631026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DC1CB3-3DBD-9D40-BFFD-F85E4363370B}" type="datetimeFigureOut">
              <a:t>1/26/26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57EAE3-666B-F049-AE87-E0F4F54D56C6}" type="slidenum">
              <a:t>‹#›</a:t>
            </a:fld>
            <a:endParaRPr lang="en-US"/>
          </a:p>
        </p:txBody>
      </p:sp>
    </p:spTree>
    <p:extLst>
      <p:ext uri="{BB962C8B-B14F-4D97-AF65-F5344CB8AC3E}">
        <p14:creationId xmlns:p14="http://schemas.microsoft.com/office/powerpoint/2010/main" val="1473953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4DC1CB3-3DBD-9D40-BFFD-F85E4363370B}" type="datetimeFigureOut">
              <a:t>1/26/26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57EAE3-666B-F049-AE87-E0F4F54D56C6}" type="slidenum">
              <a:t>‹#›</a:t>
            </a:fld>
            <a:endParaRPr lang="en-US"/>
          </a:p>
        </p:txBody>
      </p:sp>
    </p:spTree>
    <p:extLst>
      <p:ext uri="{BB962C8B-B14F-4D97-AF65-F5344CB8AC3E}">
        <p14:creationId xmlns:p14="http://schemas.microsoft.com/office/powerpoint/2010/main" val="3848434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4DC1CB3-3DBD-9D40-BFFD-F85E4363370B}" type="datetimeFigureOut">
              <a:t>1/26/26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57EAE3-666B-F049-AE87-E0F4F54D56C6}" type="slidenum">
              <a:t>‹#›</a:t>
            </a:fld>
            <a:endParaRPr lang="en-US"/>
          </a:p>
        </p:txBody>
      </p:sp>
    </p:spTree>
    <p:extLst>
      <p:ext uri="{BB962C8B-B14F-4D97-AF65-F5344CB8AC3E}">
        <p14:creationId xmlns:p14="http://schemas.microsoft.com/office/powerpoint/2010/main" val="1566250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6.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4DC1CB3-3DBD-9D40-BFFD-F85E4363370B}" type="datetimeFigureOut">
              <a:t>1/26/26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F57EAE3-666B-F049-AE87-E0F4F54D56C6}" type="slidenum">
              <a:t>‹#›</a:t>
            </a:fld>
            <a:endParaRPr lang="en-US"/>
          </a:p>
        </p:txBody>
      </p:sp>
    </p:spTree>
    <p:extLst>
      <p:ext uri="{BB962C8B-B14F-4D97-AF65-F5344CB8AC3E}">
        <p14:creationId xmlns:p14="http://schemas.microsoft.com/office/powerpoint/2010/main" val="11042082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b="1" i="0">
                <a:solidFill>
                  <a:srgbClr val="FFFFFF"/>
                </a:solidFill>
                <a:effectLst>
                  <a:outerShdw blurRad="38100" dist="38100" dir="2700000" algn="tl">
                    <a:srgbClr val="000000"/>
                  </a:outerShdw>
                </a:effectLst>
                <a:latin typeface="Arial" panose="020B0604020202020204" pitchFamily="34"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b="1" i="0">
                <a:solidFill>
                  <a:srgbClr val="FFFFFF"/>
                </a:solidFill>
                <a:effectLst>
                  <a:outerShdw blurRad="38100" dist="38100" dir="2700000" algn="tl">
                    <a:srgbClr val="000000"/>
                  </a:outerShdw>
                </a:effectLst>
                <a:latin typeface="Arial" panose="020B0604020202020204" pitchFamily="34"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b="1" i="0">
                <a:solidFill>
                  <a:srgbClr val="FFFFFF"/>
                </a:solidFill>
                <a:effectLst>
                  <a:outerShdw blurRad="38100" dist="38100" dir="2700000" algn="tl">
                    <a:srgbClr val="000000"/>
                  </a:outerShdw>
                </a:effectLst>
                <a:latin typeface="Arial" panose="020B0604020202020204" pitchFamily="34"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3649907361"/>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eaLnBrk="0" fontAlgn="base" hangingPunct="0">
        <a:spcBef>
          <a:spcPct val="0"/>
        </a:spcBef>
        <a:spcAft>
          <a:spcPct val="0"/>
        </a:spcAft>
        <a:defRPr sz="4400" b="1" i="0">
          <a:solidFill>
            <a:schemeClr val="tx2"/>
          </a:solidFill>
          <a:effectLst>
            <a:outerShdw blurRad="38100" dist="38100" dir="2700000" algn="tl">
              <a:srgbClr val="000000"/>
            </a:outerShdw>
          </a:effectLst>
          <a:latin typeface="Arial" panose="020B0604020202020204" pitchFamily="34" charset="0"/>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b="1" i="0">
          <a:solidFill>
            <a:schemeClr val="tx1"/>
          </a:solidFill>
          <a:effectLst>
            <a:outerShdw blurRad="38100" dist="38100" dir="2700000" algn="tl">
              <a:srgbClr val="000000"/>
            </a:outerShdw>
          </a:effectLst>
          <a:latin typeface="Arial" panose="020B0604020202020204" pitchFamily="34" charset="0"/>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b="1" i="0">
          <a:solidFill>
            <a:schemeClr val="tx1"/>
          </a:solidFill>
          <a:effectLst>
            <a:outerShdw blurRad="38100" dist="38100" dir="2700000" algn="tl">
              <a:srgbClr val="000000"/>
            </a:outerShdw>
          </a:effectLst>
          <a:latin typeface="Arial" panose="020B0604020202020204" pitchFamily="34" charset="0"/>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b="1" i="0">
          <a:solidFill>
            <a:schemeClr val="tx1"/>
          </a:solidFill>
          <a:effectLst>
            <a:outerShdw blurRad="38100" dist="38100" dir="2700000" algn="tl">
              <a:srgbClr val="000000"/>
            </a:outerShdw>
          </a:effectLst>
          <a:latin typeface="Arial" panose="020B0604020202020204" pitchFamily="34" charset="0"/>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353"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353"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r">
              <a:defRPr sz="1400">
                <a:solidFill>
                  <a:srgbClr val="000000"/>
                </a:solidFill>
                <a:latin typeface="Times New Roman" charset="0"/>
              </a:defRPr>
            </a:lvl1pPr>
          </a:lstStyle>
          <a:p>
            <a:pPr defTabSz="914353"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353"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426787958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hf sldNum="0" hdr="0" ftr="0" dt="0"/>
  <p:txStyles>
    <p:titleStyle>
      <a:lvl1pPr algn="ctr" rtl="0" eaLnBrk="0" fontAlgn="base" hangingPunct="0">
        <a:spcBef>
          <a:spcPct val="0"/>
        </a:spcBef>
        <a:spcAft>
          <a:spcPct val="0"/>
        </a:spcAft>
        <a:defRPr sz="4400" b="1" i="0">
          <a:solidFill>
            <a:schemeClr val="bg1"/>
          </a:solidFill>
          <a:latin typeface="Arial" panose="020B0604020202020204" pitchFamily="34" charset="0"/>
          <a:ea typeface="ＭＳ Ｐゴシック" pitchFamily="-108" charset="-128"/>
          <a:cs typeface="Arial" panose="020B0604020202020204" pitchFamily="34" charset="0"/>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p:titleStyle>
    <p:bodyStyle>
      <a:lvl1pPr marL="342882" indent="-342882" algn="l" rtl="0" eaLnBrk="0" fontAlgn="base" hangingPunct="0">
        <a:spcBef>
          <a:spcPct val="20000"/>
        </a:spcBef>
        <a:spcAft>
          <a:spcPct val="0"/>
        </a:spcAft>
        <a:buChar char="•"/>
        <a:defRPr sz="3200" b="1" i="0">
          <a:solidFill>
            <a:schemeClr val="bg1"/>
          </a:solidFill>
          <a:latin typeface="Arial" panose="020B0604020202020204" pitchFamily="34" charset="0"/>
          <a:ea typeface="ＭＳ Ｐゴシック" pitchFamily="-108" charset="-128"/>
          <a:cs typeface="Arial" panose="020B0604020202020204" pitchFamily="34" charset="0"/>
        </a:defRPr>
      </a:lvl1pPr>
      <a:lvl2pPr marL="742912" indent="-285736" algn="l" rtl="0" eaLnBrk="0" fontAlgn="base" hangingPunct="0">
        <a:spcBef>
          <a:spcPct val="20000"/>
        </a:spcBef>
        <a:spcAft>
          <a:spcPct val="0"/>
        </a:spcAft>
        <a:buChar char="–"/>
        <a:defRPr sz="2800" b="1" i="0">
          <a:solidFill>
            <a:schemeClr val="bg1"/>
          </a:solidFill>
          <a:latin typeface="Arial" panose="020B0604020202020204" pitchFamily="34" charset="0"/>
          <a:ea typeface="ＭＳ Ｐゴシック" pitchFamily="-112" charset="-128"/>
          <a:cs typeface="Arial" panose="020B0604020202020204" pitchFamily="34" charset="0"/>
        </a:defRPr>
      </a:lvl2pPr>
      <a:lvl3pPr marL="1142942" indent="-228588" algn="l" rtl="0" eaLnBrk="0" fontAlgn="base" hangingPunct="0">
        <a:spcBef>
          <a:spcPct val="20000"/>
        </a:spcBef>
        <a:spcAft>
          <a:spcPct val="0"/>
        </a:spcAft>
        <a:buChar char="•"/>
        <a:defRPr sz="2400" b="1" i="0">
          <a:solidFill>
            <a:schemeClr val="bg1"/>
          </a:solidFill>
          <a:latin typeface="Arial" panose="020B0604020202020204" pitchFamily="34" charset="0"/>
          <a:ea typeface="ＭＳ Ｐゴシック" charset="0"/>
          <a:cs typeface="Arial" panose="020B0604020202020204" pitchFamily="34" charset="0"/>
        </a:defRPr>
      </a:lvl3pPr>
      <a:lvl4pPr marL="1600118" indent="-228588" algn="l" rtl="0" eaLnBrk="0" fontAlgn="base" hangingPunct="0">
        <a:spcBef>
          <a:spcPct val="20000"/>
        </a:spcBef>
        <a:spcAft>
          <a:spcPct val="0"/>
        </a:spcAft>
        <a:buChar char="–"/>
        <a:defRPr sz="2000" b="1" i="0">
          <a:solidFill>
            <a:schemeClr val="bg1"/>
          </a:solidFill>
          <a:latin typeface="Arial" panose="020B0604020202020204" pitchFamily="34" charset="0"/>
          <a:ea typeface="Geneva" charset="-128"/>
          <a:cs typeface="Arial" panose="020B0604020202020204" pitchFamily="34" charset="0"/>
        </a:defRPr>
      </a:lvl4pPr>
      <a:lvl5pPr marL="2057295" indent="-228588" algn="l" rtl="0" eaLnBrk="0" fontAlgn="base" hangingPunct="0">
        <a:spcBef>
          <a:spcPct val="20000"/>
        </a:spcBef>
        <a:spcAft>
          <a:spcPct val="0"/>
        </a:spcAft>
        <a:buChar char="»"/>
        <a:defRPr sz="2000" b="1" i="0">
          <a:solidFill>
            <a:schemeClr val="bg1"/>
          </a:solidFill>
          <a:latin typeface="Arial" panose="020B0604020202020204" pitchFamily="34" charset="0"/>
          <a:ea typeface="ＭＳ Ｐゴシック" charset="-128"/>
          <a:cs typeface="Arial" panose="020B0604020202020204" pitchFamily="34" charset="0"/>
        </a:defRPr>
      </a:lvl5pPr>
      <a:lvl6pPr marL="2514471" indent="-228588"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648" indent="-228588"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8825" indent="-228588"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001" indent="-228588"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3" algn="l" defTabSz="457177" rtl="0" eaLnBrk="1" latinLnBrk="0" hangingPunct="1">
        <a:defRPr sz="1800" kern="1200">
          <a:solidFill>
            <a:schemeClr val="tx1"/>
          </a:solidFill>
          <a:latin typeface="+mn-lt"/>
          <a:ea typeface="+mn-ea"/>
          <a:cs typeface="+mn-cs"/>
        </a:defRPr>
      </a:lvl3pPr>
      <a:lvl4pPr marL="1371530" algn="l" defTabSz="457177" rtl="0" eaLnBrk="1" latinLnBrk="0" hangingPunct="1">
        <a:defRPr sz="1800" kern="1200">
          <a:solidFill>
            <a:schemeClr val="tx1"/>
          </a:solidFill>
          <a:latin typeface="+mn-lt"/>
          <a:ea typeface="+mn-ea"/>
          <a:cs typeface="+mn-cs"/>
        </a:defRPr>
      </a:lvl4pPr>
      <a:lvl5pPr marL="1828706" algn="l" defTabSz="457177" rtl="0" eaLnBrk="1" latinLnBrk="0" hangingPunct="1">
        <a:defRPr sz="1800" kern="1200">
          <a:solidFill>
            <a:schemeClr val="tx1"/>
          </a:solidFill>
          <a:latin typeface="+mn-lt"/>
          <a:ea typeface="+mn-ea"/>
          <a:cs typeface="+mn-cs"/>
        </a:defRPr>
      </a:lvl5pPr>
      <a:lvl6pPr marL="2285883" algn="l" defTabSz="457177" rtl="0" eaLnBrk="1" latinLnBrk="0" hangingPunct="1">
        <a:defRPr sz="1800" kern="1200">
          <a:solidFill>
            <a:schemeClr val="tx1"/>
          </a:solidFill>
          <a:latin typeface="+mn-lt"/>
          <a:ea typeface="+mn-ea"/>
          <a:cs typeface="+mn-cs"/>
        </a:defRPr>
      </a:lvl6pPr>
      <a:lvl7pPr marL="2743060" algn="l" defTabSz="457177" rtl="0" eaLnBrk="1" latinLnBrk="0" hangingPunct="1">
        <a:defRPr sz="1800" kern="1200">
          <a:solidFill>
            <a:schemeClr val="tx1"/>
          </a:solidFill>
          <a:latin typeface="+mn-lt"/>
          <a:ea typeface="+mn-ea"/>
          <a:cs typeface="+mn-cs"/>
        </a:defRPr>
      </a:lvl7pPr>
      <a:lvl8pPr marL="3200236" algn="l" defTabSz="457177" rtl="0" eaLnBrk="1" latinLnBrk="0" hangingPunct="1">
        <a:defRPr sz="1800" kern="1200">
          <a:solidFill>
            <a:schemeClr val="tx1"/>
          </a:solidFill>
          <a:latin typeface="+mn-lt"/>
          <a:ea typeface="+mn-ea"/>
          <a:cs typeface="+mn-cs"/>
        </a:defRPr>
      </a:lvl8pPr>
      <a:lvl9pPr marL="3657413" algn="l" defTabSz="4571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a:extLst>
              <a:ext uri="{FF2B5EF4-FFF2-40B4-BE49-F238E27FC236}">
                <a16:creationId xmlns:a16="http://schemas.microsoft.com/office/drawing/2014/main" id="{517BE682-549F-1B38-DA60-50E06350F185}"/>
              </a:ext>
            </a:extLst>
          </p:cNvPr>
          <p:cNvSpPr>
            <a:spLocks noGrp="1" noChangeArrowheads="1"/>
          </p:cNvSpPr>
          <p:nvPr>
            <p:ph type="title"/>
          </p:nvPr>
        </p:nvSpPr>
        <p:spPr bwMode="auto">
          <a:xfrm>
            <a:off x="0" y="609600"/>
            <a:ext cx="9144000" cy="11430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p>
            <a:pPr lvl="0"/>
            <a:r>
              <a:rPr lang="en-US" dirty="0"/>
              <a:t>Click to edit Master title style</a:t>
            </a:r>
          </a:p>
        </p:txBody>
      </p:sp>
      <p:sp>
        <p:nvSpPr>
          <p:cNvPr id="2" name="Rectangle 4">
            <a:extLst>
              <a:ext uri="{FF2B5EF4-FFF2-40B4-BE49-F238E27FC236}">
                <a16:creationId xmlns:a16="http://schemas.microsoft.com/office/drawing/2014/main" id="{854064A3-BA7F-FB3B-3CDF-6953F9687D71}"/>
              </a:ext>
            </a:extLst>
          </p:cNvPr>
          <p:cNvSpPr>
            <a:spLocks noGrp="1" noChangeArrowheads="1"/>
          </p:cNvSpPr>
          <p:nvPr>
            <p:ph type="body" idx="1"/>
          </p:nvPr>
        </p:nvSpPr>
        <p:spPr bwMode="auto">
          <a:xfrm>
            <a:off x="381000" y="1981200"/>
            <a:ext cx="8534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7" rIns="92075" bIns="4603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F8002F2E-1882-C043-A61C-FBBF6E9BB4C3}"/>
              </a:ext>
            </a:extLst>
          </p:cNvPr>
          <p:cNvSpPr>
            <a:spLocks noGrp="1" noChangeArrowheads="1"/>
          </p:cNvSpPr>
          <p:nvPr>
            <p:ph type="dt" sz="half" idx="2"/>
          </p:nvPr>
        </p:nvSpPr>
        <p:spPr bwMode="auto">
          <a:xfrm>
            <a:off x="304800" y="6248400"/>
            <a:ext cx="19050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defRPr sz="1400" b="1" i="0">
                <a:latin typeface="Arial" panose="020B0604020202020204" pitchFamily="34" charset="0"/>
              </a:defRPr>
            </a:lvl1pPr>
          </a:lstStyle>
          <a:p>
            <a:fld id="{1DF2E810-7A77-704C-A3A4-DF69CA5606E4}" type="datetime1">
              <a:rPr lang="en-US" altLang="en-US"/>
              <a:pPr/>
              <a:t>1/26/26</a:t>
            </a:fld>
            <a:endParaRPr lang="en-US" altLang="en-US"/>
          </a:p>
        </p:txBody>
      </p:sp>
      <p:sp>
        <p:nvSpPr>
          <p:cNvPr id="1030" name="Rectangle 6">
            <a:extLst>
              <a:ext uri="{FF2B5EF4-FFF2-40B4-BE49-F238E27FC236}">
                <a16:creationId xmlns:a16="http://schemas.microsoft.com/office/drawing/2014/main" id="{284CD9C9-EE17-570B-CABF-41FD45C4B13E}"/>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a:defRPr sz="1400" b="1" i="0">
                <a:latin typeface="Arial" panose="020B0604020202020204" pitchFamily="34" charset="0"/>
                <a:ea typeface="+mn-ea"/>
                <a:cs typeface="+mn-cs"/>
              </a:defRPr>
            </a:lvl1pPr>
          </a:lstStyle>
          <a:p>
            <a:pPr>
              <a:defRPr/>
            </a:pPr>
            <a:endParaRPr lang="en-US"/>
          </a:p>
        </p:txBody>
      </p:sp>
      <p:sp>
        <p:nvSpPr>
          <p:cNvPr id="1031" name="Rectangle 7">
            <a:extLst>
              <a:ext uri="{FF2B5EF4-FFF2-40B4-BE49-F238E27FC236}">
                <a16:creationId xmlns:a16="http://schemas.microsoft.com/office/drawing/2014/main" id="{A03B04C4-C50F-9E5E-2663-2A8CD200C043}"/>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r">
              <a:defRPr sz="1400" b="1" i="0">
                <a:latin typeface="Arial" panose="020B0604020202020204" pitchFamily="34" charset="0"/>
              </a:defRPr>
            </a:lvl1pPr>
          </a:lstStyle>
          <a:p>
            <a:fld id="{11D95921-2049-5B4B-8317-C541F4F500A5}" type="slidenum">
              <a:rPr lang="en-US" altLang="en-US"/>
              <a:pPr/>
              <a:t>‹#›</a:t>
            </a:fld>
            <a:endParaRPr lang="en-US" altLang="en-US"/>
          </a:p>
        </p:txBody>
      </p:sp>
    </p:spTree>
    <p:extLst>
      <p:ext uri="{BB962C8B-B14F-4D97-AF65-F5344CB8AC3E}">
        <p14:creationId xmlns:p14="http://schemas.microsoft.com/office/powerpoint/2010/main" val="158435463"/>
      </p:ext>
    </p:extLst>
  </p:cSld>
  <p:clrMap bg1="dk2" tx1="lt1" bg2="dk1"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txStyles>
    <p:titleStyle>
      <a:lvl1pPr algn="ctr" rtl="0" eaLnBrk="0" fontAlgn="base" hangingPunct="0">
        <a:lnSpc>
          <a:spcPct val="70000"/>
        </a:lnSpc>
        <a:spcBef>
          <a:spcPct val="0"/>
        </a:spcBef>
        <a:spcAft>
          <a:spcPct val="0"/>
        </a:spcAft>
        <a:defRPr sz="4800" b="1" i="0">
          <a:solidFill>
            <a:schemeClr val="tx2"/>
          </a:solidFill>
          <a:effectLst>
            <a:outerShdw blurRad="38100" dist="38100" dir="2700000" algn="tl">
              <a:srgbClr val="000000">
                <a:alpha val="43137"/>
              </a:srgbClr>
            </a:outerShdw>
          </a:effectLst>
          <a:latin typeface="Arial" panose="020B0604020202020204" pitchFamily="34" charset="0"/>
          <a:ea typeface="ＭＳ Ｐゴシック" charset="-128"/>
          <a:cs typeface="Arial" panose="020B0604020202020204" pitchFamily="34" charset="0"/>
        </a:defRPr>
      </a:lvl1pPr>
      <a:lvl2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2pPr>
      <a:lvl3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3pPr>
      <a:lvl4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4pPr>
      <a:lvl5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2800" b="1" i="0">
          <a:solidFill>
            <a:schemeClr val="tx1"/>
          </a:solidFill>
          <a:latin typeface="Arial" panose="020B0604020202020204" pitchFamily="34" charset="0"/>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65000"/>
        <a:buFont typeface="Wingdings" pitchFamily="2" charset="2"/>
        <a:buChar char="u"/>
        <a:defRPr sz="2600" b="1" i="0">
          <a:solidFill>
            <a:schemeClr val="tx1"/>
          </a:solidFill>
          <a:latin typeface="Arial" panose="020B0604020202020204" pitchFamily="34" charset="0"/>
          <a:ea typeface="ＭＳ Ｐゴシック" charset="-128"/>
        </a:defRPr>
      </a:lvl2pPr>
      <a:lvl3pPr marL="1143000" indent="-228600" algn="l" rtl="0" eaLnBrk="0" fontAlgn="base" hangingPunct="0">
        <a:spcBef>
          <a:spcPct val="20000"/>
        </a:spcBef>
        <a:spcAft>
          <a:spcPct val="0"/>
        </a:spcAft>
        <a:buClr>
          <a:schemeClr val="hlink"/>
        </a:buClr>
        <a:buSzPct val="65000"/>
        <a:buFont typeface="Wingdings" pitchFamily="2" charset="2"/>
        <a:buChar char="«"/>
        <a:defRPr sz="2400" b="1" i="0">
          <a:solidFill>
            <a:schemeClr val="tx1"/>
          </a:solidFill>
          <a:latin typeface="Arial" panose="020B0604020202020204" pitchFamily="34" charset="0"/>
          <a:ea typeface="ＭＳ Ｐゴシック" charset="-128"/>
        </a:defRPr>
      </a:lvl3pPr>
      <a:lvl4pPr marL="1600200" indent="-228600" algn="l" rtl="0" eaLnBrk="0" fontAlgn="base" hangingPunct="0">
        <a:spcBef>
          <a:spcPct val="20000"/>
        </a:spcBef>
        <a:spcAft>
          <a:spcPct val="0"/>
        </a:spcAft>
        <a:buClr>
          <a:schemeClr val="tx2"/>
        </a:buClr>
        <a:buSzPct val="100000"/>
        <a:buChar char="•"/>
        <a:defRPr sz="2000" b="1" i="0">
          <a:solidFill>
            <a:schemeClr val="tx1"/>
          </a:solidFill>
          <a:latin typeface="Arial" panose="020B0604020202020204" pitchFamily="34" charset="0"/>
          <a:ea typeface="ＭＳ Ｐゴシック" charset="-128"/>
        </a:defRPr>
      </a:lvl4pPr>
      <a:lvl5pPr marL="2057400" indent="-228600" algn="l" rtl="0" eaLnBrk="0" fontAlgn="base" hangingPunct="0">
        <a:spcBef>
          <a:spcPct val="20000"/>
        </a:spcBef>
        <a:spcAft>
          <a:spcPct val="0"/>
        </a:spcAft>
        <a:buClr>
          <a:schemeClr val="hlink"/>
        </a:buClr>
        <a:buSzPct val="100000"/>
        <a:buChar char="–"/>
        <a:defRPr sz="2000" b="1" i="0">
          <a:solidFill>
            <a:schemeClr val="tx1"/>
          </a:solidFill>
          <a:latin typeface="Arial" panose="020B0604020202020204" pitchFamily="34" charset="0"/>
          <a:ea typeface="ＭＳ Ｐゴシック" charset="-128"/>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B47095AD-3F2C-2E4B-8082-2FDB25342444}"/>
              </a:ext>
            </a:extLst>
          </p:cNvPr>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195" name="Rectangle 3">
            <a:extLst>
              <a:ext uri="{FF2B5EF4-FFF2-40B4-BE49-F238E27FC236}">
                <a16:creationId xmlns:a16="http://schemas.microsoft.com/office/drawing/2014/main" id="{81F43C46-0958-C14B-8148-BC394235251E}"/>
              </a:ext>
            </a:extLst>
          </p:cNvPr>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a:extLst>
              <a:ext uri="{FF2B5EF4-FFF2-40B4-BE49-F238E27FC236}">
                <a16:creationId xmlns:a16="http://schemas.microsoft.com/office/drawing/2014/main" id="{3FBFB59D-EEA5-3A4F-819E-350C5C9C947F}"/>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charset="0"/>
                <a:ea typeface="ＭＳ Ｐゴシック" charset="-128"/>
                <a:cs typeface="ＭＳ Ｐゴシック" charset="-128"/>
              </a:defRPr>
            </a:lvl1pPr>
          </a:lstStyle>
          <a:p>
            <a:pPr>
              <a:defRPr/>
            </a:pPr>
            <a:endParaRPr lang="en-US"/>
          </a:p>
        </p:txBody>
      </p:sp>
      <p:sp>
        <p:nvSpPr>
          <p:cNvPr id="8197" name="Rectangle 5">
            <a:extLst>
              <a:ext uri="{FF2B5EF4-FFF2-40B4-BE49-F238E27FC236}">
                <a16:creationId xmlns:a16="http://schemas.microsoft.com/office/drawing/2014/main" id="{5DDBE7FE-E963-C148-84BB-D673F9F754F9}"/>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ea typeface="ＭＳ Ｐゴシック" charset="-128"/>
                <a:cs typeface="ＭＳ Ｐゴシック" charset="-128"/>
              </a:defRPr>
            </a:lvl1pPr>
          </a:lstStyle>
          <a:p>
            <a:pPr>
              <a:defRPr/>
            </a:pPr>
            <a:endParaRPr lang="en-US"/>
          </a:p>
        </p:txBody>
      </p:sp>
      <p:sp>
        <p:nvSpPr>
          <p:cNvPr id="8198" name="Rectangle 6">
            <a:extLst>
              <a:ext uri="{FF2B5EF4-FFF2-40B4-BE49-F238E27FC236}">
                <a16:creationId xmlns:a16="http://schemas.microsoft.com/office/drawing/2014/main" id="{144F9668-90A4-7144-B975-9D455606631D}"/>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panose="02020603050405020304" pitchFamily="18" charset="0"/>
              </a:defRPr>
            </a:lvl1pPr>
          </a:lstStyle>
          <a:p>
            <a:fld id="{07244A12-9FD9-8D42-9C6E-563B1DEE9779}" type="slidenum">
              <a:rPr lang="en-US" altLang="en-US"/>
              <a:pPr/>
              <a:t>‹#›</a:t>
            </a:fld>
            <a:endParaRPr lang="en-US" altLang="en-US"/>
          </a:p>
        </p:txBody>
      </p:sp>
    </p:spTree>
    <p:extLst>
      <p:ext uri="{BB962C8B-B14F-4D97-AF65-F5344CB8AC3E}">
        <p14:creationId xmlns:p14="http://schemas.microsoft.com/office/powerpoint/2010/main" val="3976628423"/>
      </p:ext>
    </p:extLst>
  </p:cSld>
  <p:clrMap bg1="lt1" tx1="dk1" bg2="lt2" tx2="dk2" accent1="accent1" accent2="accent2" accent3="accent3" accent4="accent4" accent5="accent5" accent6="accent6" hlink="hlink" folHlink="folHlink"/>
  <p:sldLayoutIdLst>
    <p:sldLayoutId id="2147483713" r:id="rId1"/>
  </p:sldLayoutIdLst>
  <p:transition spd="med">
    <p:randomBar dir="vert"/>
  </p:transition>
  <p:txStyles>
    <p:titleStyle>
      <a:lvl1pPr algn="ctr" rtl="0" eaLnBrk="0" fontAlgn="base" hangingPunct="0">
        <a:spcBef>
          <a:spcPct val="0"/>
        </a:spcBef>
        <a:spcAft>
          <a:spcPct val="0"/>
        </a:spcAft>
        <a:defRPr sz="4400" b="1" i="0">
          <a:solidFill>
            <a:schemeClr val="tx2"/>
          </a:solidFill>
          <a:effectLst>
            <a:outerShdw blurRad="38100" dist="38100" dir="2700000" algn="tl">
              <a:srgbClr val="000000">
                <a:alpha val="43137"/>
              </a:srgbClr>
            </a:outerShdw>
          </a:effectLst>
          <a:latin typeface="Arial" panose="020B0604020202020204" pitchFamily="34" charset="0"/>
          <a:ea typeface="ＭＳ Ｐゴシック" charset="-128"/>
          <a:cs typeface="Arial" panose="020B0604020202020204" pitchFamily="34" charset="0"/>
        </a:defRPr>
      </a:lvl1pPr>
      <a:lvl2pPr algn="ctr" rtl="0" eaLnBrk="0" fontAlgn="base" hangingPunct="0">
        <a:spcBef>
          <a:spcPct val="0"/>
        </a:spcBef>
        <a:spcAft>
          <a:spcPct val="0"/>
        </a:spcAft>
        <a:defRPr sz="4400" b="1">
          <a:solidFill>
            <a:schemeClr val="tx2"/>
          </a:solidFill>
          <a:latin typeface="Arial" charset="0"/>
          <a:ea typeface="ＭＳ Ｐゴシック" charset="-128"/>
        </a:defRPr>
      </a:lvl2pPr>
      <a:lvl3pPr algn="ctr" rtl="0" eaLnBrk="0" fontAlgn="base" hangingPunct="0">
        <a:spcBef>
          <a:spcPct val="0"/>
        </a:spcBef>
        <a:spcAft>
          <a:spcPct val="0"/>
        </a:spcAft>
        <a:defRPr sz="4400" b="1">
          <a:solidFill>
            <a:schemeClr val="tx2"/>
          </a:solidFill>
          <a:latin typeface="Arial" charset="0"/>
          <a:ea typeface="ＭＳ Ｐゴシック" charset="-128"/>
        </a:defRPr>
      </a:lvl3pPr>
      <a:lvl4pPr algn="ctr" rtl="0" eaLnBrk="0" fontAlgn="base" hangingPunct="0">
        <a:spcBef>
          <a:spcPct val="0"/>
        </a:spcBef>
        <a:spcAft>
          <a:spcPct val="0"/>
        </a:spcAft>
        <a:defRPr sz="4400" b="1">
          <a:solidFill>
            <a:schemeClr val="tx2"/>
          </a:solidFill>
          <a:latin typeface="Arial" charset="0"/>
          <a:ea typeface="ＭＳ Ｐゴシック" charset="-128"/>
        </a:defRPr>
      </a:lvl4pPr>
      <a:lvl5pPr algn="ctr" rtl="0" eaLnBrk="0" fontAlgn="base" hangingPunct="0">
        <a:spcBef>
          <a:spcPct val="0"/>
        </a:spcBef>
        <a:spcAft>
          <a:spcPct val="0"/>
        </a:spcAft>
        <a:defRPr sz="4400" b="1">
          <a:solidFill>
            <a:schemeClr val="tx2"/>
          </a:solidFill>
          <a:latin typeface="Arial" charset="0"/>
          <a:ea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b="1" i="0">
          <a:solidFill>
            <a:schemeClr val="tx1"/>
          </a:solidFill>
          <a:effectLst>
            <a:outerShdw blurRad="38100" dist="38100" dir="2700000" algn="tl">
              <a:srgbClr val="000000">
                <a:alpha val="43137"/>
              </a:srgbClr>
            </a:outerShdw>
          </a:effectLst>
          <a:latin typeface="Arial" panose="020B0604020202020204" pitchFamily="34" charset="0"/>
          <a:ea typeface="ＭＳ Ｐゴシック" charset="-128"/>
          <a:cs typeface="Arial" panose="020B0604020202020204" pitchFamily="34" charset="0"/>
        </a:defRPr>
      </a:lvl1pPr>
      <a:lvl2pPr marL="742950" indent="-285750" algn="l" rtl="0" eaLnBrk="0" fontAlgn="base" hangingPunct="0">
        <a:spcBef>
          <a:spcPct val="20000"/>
        </a:spcBef>
        <a:spcAft>
          <a:spcPct val="0"/>
        </a:spcAft>
        <a:buChar char="–"/>
        <a:defRPr sz="2800" b="1" i="0">
          <a:solidFill>
            <a:schemeClr val="tx1"/>
          </a:solidFill>
          <a:effectLst>
            <a:outerShdw blurRad="38100" dist="38100" dir="2700000" algn="tl">
              <a:srgbClr val="000000">
                <a:alpha val="43137"/>
              </a:srgbClr>
            </a:outerShdw>
          </a:effectLst>
          <a:latin typeface="Arial" panose="020B0604020202020204" pitchFamily="34" charset="0"/>
          <a:ea typeface="ＭＳ Ｐゴシック" charset="-128"/>
          <a:cs typeface="Arial" panose="020B0604020202020204" pitchFamily="34" charset="0"/>
        </a:defRPr>
      </a:lvl2pPr>
      <a:lvl3pPr marL="1143000" indent="-228600" algn="l" rtl="0" eaLnBrk="0" fontAlgn="base" hangingPunct="0">
        <a:spcBef>
          <a:spcPct val="20000"/>
        </a:spcBef>
        <a:spcAft>
          <a:spcPct val="0"/>
        </a:spcAft>
        <a:buChar char="•"/>
        <a:defRPr sz="2400" b="1" i="0">
          <a:solidFill>
            <a:schemeClr val="tx1"/>
          </a:solidFill>
          <a:effectLst>
            <a:outerShdw blurRad="38100" dist="38100" dir="2700000" algn="tl">
              <a:srgbClr val="000000">
                <a:alpha val="43137"/>
              </a:srgbClr>
            </a:outerShdw>
          </a:effectLst>
          <a:latin typeface="Arial" panose="020B0604020202020204" pitchFamily="34" charset="0"/>
          <a:ea typeface="ＭＳ Ｐゴシック" charset="-128"/>
          <a:cs typeface="Arial" panose="020B0604020202020204" pitchFamily="34" charset="0"/>
        </a:defRPr>
      </a:lvl3pPr>
      <a:lvl4pPr marL="1600200" indent="-228600" algn="l" rtl="0" eaLnBrk="0" fontAlgn="base" hangingPunct="0">
        <a:spcBef>
          <a:spcPct val="20000"/>
        </a:spcBef>
        <a:spcAft>
          <a:spcPct val="0"/>
        </a:spcAft>
        <a:buChar char="–"/>
        <a:defRPr sz="2000" b="1" i="0">
          <a:solidFill>
            <a:schemeClr val="tx1"/>
          </a:solidFill>
          <a:effectLst>
            <a:outerShdw blurRad="38100" dist="38100" dir="2700000" algn="tl">
              <a:srgbClr val="000000">
                <a:alpha val="43137"/>
              </a:srgbClr>
            </a:outerShdw>
          </a:effectLst>
          <a:latin typeface="Arial" panose="020B0604020202020204" pitchFamily="34" charset="0"/>
          <a:ea typeface="ＭＳ Ｐゴシック" charset="-128"/>
          <a:cs typeface="Arial" panose="020B0604020202020204" pitchFamily="34" charset="0"/>
        </a:defRPr>
      </a:lvl4pPr>
      <a:lvl5pPr marL="2057400" indent="-228600" algn="l" rtl="0" eaLnBrk="0" fontAlgn="base" hangingPunct="0">
        <a:spcBef>
          <a:spcPct val="20000"/>
        </a:spcBef>
        <a:spcAft>
          <a:spcPct val="0"/>
        </a:spcAft>
        <a:buChar char="»"/>
        <a:defRPr sz="2000" b="1" i="0">
          <a:solidFill>
            <a:schemeClr val="tx1"/>
          </a:solidFill>
          <a:effectLst>
            <a:outerShdw blurRad="38100" dist="38100" dir="2700000" algn="tl">
              <a:srgbClr val="000000">
                <a:alpha val="43137"/>
              </a:srgbClr>
            </a:outerShdw>
          </a:effectLst>
          <a:latin typeface="Arial" panose="020B0604020202020204" pitchFamily="34" charset="0"/>
          <a:ea typeface="ＭＳ Ｐゴシック" charset="-128"/>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390039"/>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42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1" i="0">
                <a:latin typeface="Arial" panose="020B0604020202020204" pitchFamily="34" charset="0"/>
                <a:ea typeface="ＭＳ Ｐゴシック" charset="-128"/>
                <a:cs typeface="ＭＳ Ｐゴシック" charset="-128"/>
              </a:defRPr>
            </a:lvl1pPr>
          </a:lstStyle>
          <a:p>
            <a:pPr>
              <a:defRPr/>
            </a:pPr>
            <a:endParaRPr lang="en-US"/>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1" i="0">
                <a:latin typeface="Arial" panose="020B0604020202020204" pitchFamily="34" charset="0"/>
                <a:ea typeface="ＭＳ Ｐゴシック" charset="-128"/>
                <a:cs typeface="ＭＳ Ｐゴシック" charset="-128"/>
              </a:defRPr>
            </a:lvl1pPr>
          </a:lstStyle>
          <a:p>
            <a:pPr>
              <a:defRPr/>
            </a:pPr>
            <a:endParaRPr lang="en-US"/>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1" i="0">
                <a:latin typeface="Arial" panose="020B0604020202020204" pitchFamily="34" charset="0"/>
              </a:defRPr>
            </a:lvl1pPr>
          </a:lstStyle>
          <a:p>
            <a:pPr>
              <a:defRPr/>
            </a:pPr>
            <a:fld id="{40DB43A0-EC8F-0B4A-ACD4-6B792E57F4DC}" type="slidenum">
              <a:rPr lang="en-US"/>
              <a:pPr>
                <a:defRPr/>
              </a:pPr>
              <a:t>‹#›</a:t>
            </a:fld>
            <a:endParaRPr lang="en-US"/>
          </a:p>
        </p:txBody>
      </p:sp>
    </p:spTree>
    <p:extLst>
      <p:ext uri="{BB962C8B-B14F-4D97-AF65-F5344CB8AC3E}">
        <p14:creationId xmlns:p14="http://schemas.microsoft.com/office/powerpoint/2010/main" val="154849342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txStyles>
    <p:titleStyle>
      <a:lvl1pPr algn="ctr" rtl="0" eaLnBrk="0" fontAlgn="base" hangingPunct="0">
        <a:spcBef>
          <a:spcPct val="0"/>
        </a:spcBef>
        <a:spcAft>
          <a:spcPct val="0"/>
        </a:spcAft>
        <a:defRPr sz="4400" b="1" i="0">
          <a:solidFill>
            <a:srgbClr val="F8F8EF"/>
          </a:solidFill>
          <a:effectLst>
            <a:outerShdw blurRad="38100" dist="38100" dir="2700000" algn="tl">
              <a:srgbClr val="000000">
                <a:alpha val="43137"/>
              </a:srgbClr>
            </a:outerShdw>
          </a:effectLst>
          <a:latin typeface="Arial" panose="020B0604020202020204" pitchFamily="34" charset="0"/>
          <a:ea typeface="ＭＳ Ｐゴシック" charset="-128"/>
          <a:cs typeface="ＭＳ Ｐゴシック" charset="-128"/>
        </a:defRPr>
      </a:lvl1pPr>
      <a:lvl2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2pPr>
      <a:lvl3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3pPr>
      <a:lvl4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4pPr>
      <a:lvl5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3200" b="1" i="0">
          <a:solidFill>
            <a:srgbClr val="F8F8EF"/>
          </a:solidFill>
          <a:effectLst>
            <a:outerShdw blurRad="38100" dist="38100" dir="2700000" algn="tl">
              <a:srgbClr val="000000">
                <a:alpha val="43137"/>
              </a:srgbClr>
            </a:outerShdw>
          </a:effectLst>
          <a:latin typeface="Arial" panose="020B0604020202020204" pitchFamily="34" charset="0"/>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b="1" i="0">
          <a:solidFill>
            <a:srgbClr val="F8F8EF"/>
          </a:solidFill>
          <a:effectLst>
            <a:outerShdw blurRad="38100" dist="38100" dir="2700000" algn="tl">
              <a:srgbClr val="000000">
                <a:alpha val="43137"/>
              </a:srgbClr>
            </a:outerShdw>
          </a:effectLst>
          <a:latin typeface="Arial" panose="020B0604020202020204" pitchFamily="34" charset="0"/>
          <a:ea typeface="ＭＳ Ｐゴシック" pitchFamily="-112" charset="-128"/>
        </a:defRPr>
      </a:lvl2pPr>
      <a:lvl3pPr marL="1143000" indent="-228600" algn="l" rtl="0" eaLnBrk="0" fontAlgn="base" hangingPunct="0">
        <a:spcBef>
          <a:spcPct val="20000"/>
        </a:spcBef>
        <a:spcAft>
          <a:spcPct val="0"/>
        </a:spcAft>
        <a:buChar char="•"/>
        <a:defRPr sz="2400" b="1" i="0">
          <a:solidFill>
            <a:srgbClr val="F8F8EF"/>
          </a:solidFill>
          <a:effectLst>
            <a:outerShdw blurRad="38100" dist="38100" dir="2700000" algn="tl">
              <a:srgbClr val="000000">
                <a:alpha val="43137"/>
              </a:srgbClr>
            </a:outerShdw>
          </a:effectLst>
          <a:latin typeface="Arial" panose="020B0604020202020204" pitchFamily="34" charset="0"/>
          <a:ea typeface="ＭＳ Ｐゴシック" pitchFamily="-112" charset="-128"/>
        </a:defRPr>
      </a:lvl3pPr>
      <a:lvl4pPr marL="1600200" indent="-228600" algn="l" rtl="0" eaLnBrk="0" fontAlgn="base" hangingPunct="0">
        <a:spcBef>
          <a:spcPct val="20000"/>
        </a:spcBef>
        <a:spcAft>
          <a:spcPct val="0"/>
        </a:spcAft>
        <a:buChar char="–"/>
        <a:defRPr sz="2000" b="1" i="0">
          <a:solidFill>
            <a:srgbClr val="F8F8EF"/>
          </a:solidFill>
          <a:effectLst>
            <a:outerShdw blurRad="38100" dist="38100" dir="2700000" algn="tl">
              <a:srgbClr val="000000">
                <a:alpha val="43137"/>
              </a:srgbClr>
            </a:outerShdw>
          </a:effectLst>
          <a:latin typeface="Arial" panose="020B0604020202020204" pitchFamily="34" charset="0"/>
          <a:ea typeface="ＭＳ Ｐゴシック" pitchFamily="-112" charset="-128"/>
        </a:defRPr>
      </a:lvl4pPr>
      <a:lvl5pPr marL="2057400" indent="-228600" algn="l" rtl="0" eaLnBrk="0" fontAlgn="base" hangingPunct="0">
        <a:spcBef>
          <a:spcPct val="20000"/>
        </a:spcBef>
        <a:spcAft>
          <a:spcPct val="0"/>
        </a:spcAft>
        <a:buChar char="»"/>
        <a:defRPr sz="2000" b="1" i="0">
          <a:solidFill>
            <a:srgbClr val="F8F8EF"/>
          </a:solidFill>
          <a:effectLst>
            <a:outerShdw blurRad="38100" dist="38100" dir="2700000" algn="tl">
              <a:srgbClr val="000000">
                <a:alpha val="43137"/>
              </a:srgbClr>
            </a:outerShdw>
          </a:effectLst>
          <a:latin typeface="Arial" panose="020B0604020202020204" pitchFamily="34" charset="0"/>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50.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22.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scipleship in the Gospels: Following Jesus – Scripture &amp; Mission">
            <a:extLst>
              <a:ext uri="{FF2B5EF4-FFF2-40B4-BE49-F238E27FC236}">
                <a16:creationId xmlns:a16="http://schemas.microsoft.com/office/drawing/2014/main" id="{2A77B97C-DA60-57FC-14D2-4802DEF6F3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6991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D006F0D-591E-A527-3CF9-0C2D6CF31551}"/>
              </a:ext>
            </a:extLst>
          </p:cNvPr>
          <p:cNvSpPr>
            <a:spLocks noGrp="1"/>
          </p:cNvSpPr>
          <p:nvPr>
            <p:ph type="ctrTitle"/>
          </p:nvPr>
        </p:nvSpPr>
        <p:spPr>
          <a:xfrm>
            <a:off x="685800" y="1714789"/>
            <a:ext cx="7772400" cy="2387600"/>
          </a:xfrm>
        </p:spPr>
        <p:txBody>
          <a:bodyPr anchor="ctr"/>
          <a:lstStyle/>
          <a:p>
            <a:r>
              <a:rPr lang="en-US" sz="8000" b="1">
                <a:solidFill>
                  <a:schemeClr val="bg1"/>
                </a:solidFill>
                <a:effectLst>
                  <a:glow rad="228600">
                    <a:schemeClr val="tx1">
                      <a:alpha val="87333"/>
                    </a:schemeClr>
                  </a:glow>
                </a:effectLst>
                <a:latin typeface="Arial" panose="020B0604020202020204" pitchFamily="34" charset="0"/>
                <a:cs typeface="Arial" panose="020B0604020202020204" pitchFamily="34" charset="0"/>
              </a:rPr>
              <a:t>التلمذة</a:t>
            </a:r>
            <a:r>
              <a:rPr lang="en-US" b="1">
                <a:solidFill>
                  <a:schemeClr val="bg1"/>
                </a:solidFill>
                <a:effectLst>
                  <a:glow rad="228600">
                    <a:schemeClr val="tx1">
                      <a:alpha val="87333"/>
                    </a:schemeClr>
                  </a:glow>
                </a:effectLst>
                <a:latin typeface="Arial" panose="020B0604020202020204" pitchFamily="34" charset="0"/>
                <a:cs typeface="Arial" panose="020B0604020202020204" pitchFamily="34" charset="0"/>
              </a:rPr>
              <a:t> </a:t>
            </a:r>
            <a:br>
              <a:rPr lang="en-US" b="1">
                <a:solidFill>
                  <a:schemeClr val="bg1"/>
                </a:solidFill>
                <a:effectLst>
                  <a:glow rad="228600">
                    <a:schemeClr val="tx1">
                      <a:alpha val="87333"/>
                    </a:schemeClr>
                  </a:glow>
                </a:effectLst>
                <a:latin typeface="Arial" panose="020B0604020202020204" pitchFamily="34" charset="0"/>
                <a:cs typeface="Arial" panose="020B0604020202020204" pitchFamily="34" charset="0"/>
              </a:rPr>
            </a:br>
            <a:r>
              <a:rPr lang="en-US" b="1">
                <a:solidFill>
                  <a:schemeClr val="bg1"/>
                </a:solidFill>
                <a:effectLst>
                  <a:glow rad="228600">
                    <a:schemeClr val="tx1">
                      <a:alpha val="87333"/>
                    </a:schemeClr>
                  </a:glow>
                </a:effectLst>
                <a:latin typeface="Arial" panose="020B0604020202020204" pitchFamily="34" charset="0"/>
                <a:cs typeface="Arial" panose="020B0604020202020204" pitchFamily="34" charset="0"/>
              </a:rPr>
              <a:t>في الأناجيل</a:t>
            </a:r>
          </a:p>
        </p:txBody>
      </p:sp>
      <p:sp>
        <p:nvSpPr>
          <p:cNvPr id="3" name="Subtitle 2">
            <a:extLst>
              <a:ext uri="{FF2B5EF4-FFF2-40B4-BE49-F238E27FC236}">
                <a16:creationId xmlns:a16="http://schemas.microsoft.com/office/drawing/2014/main" id="{DDD38B6A-62A0-F20E-3390-E7A771DF86B0}"/>
              </a:ext>
            </a:extLst>
          </p:cNvPr>
          <p:cNvSpPr>
            <a:spLocks noGrp="1"/>
          </p:cNvSpPr>
          <p:nvPr>
            <p:ph type="subTitle" idx="1"/>
          </p:nvPr>
        </p:nvSpPr>
        <p:spPr>
          <a:xfrm>
            <a:off x="347730" y="4091433"/>
            <a:ext cx="8306873" cy="1655762"/>
          </a:xfrm>
          <a:solidFill>
            <a:schemeClr val="tx1"/>
          </a:solidFill>
        </p:spPr>
        <p:txBody>
          <a:bodyPr vert="horz" lIns="91440" tIns="45720" rIns="91440" bIns="45720" rtlCol="0" anchor="ctr">
            <a:normAutofit/>
          </a:bodyPr>
          <a:lstStyle/>
          <a:p>
            <a:pPr rtl="1">
              <a:spcBef>
                <a:spcPct val="0"/>
              </a:spcBef>
            </a:pPr>
            <a:r>
              <a:rPr lang="en-US" sz="4000" b="1" dirty="0" err="1">
                <a:solidFill>
                  <a:schemeClr val="bg1"/>
                </a:solidFill>
                <a:latin typeface="Arial" panose="020B0604020202020204" pitchFamily="34" charset="0"/>
                <a:ea typeface="+mj-ea"/>
                <a:cs typeface="Arial" panose="020B0604020202020204" pitchFamily="34" charset="0"/>
              </a:rPr>
              <a:t>مسح</a:t>
            </a:r>
            <a:r>
              <a:rPr lang="en-US" sz="4000" b="1" dirty="0">
                <a:solidFill>
                  <a:schemeClr val="bg1"/>
                </a:solidFill>
                <a:latin typeface="Arial" panose="020B0604020202020204" pitchFamily="34" charset="0"/>
                <a:ea typeface="+mj-ea"/>
                <a:cs typeface="Arial" panose="020B0604020202020204" pitchFamily="34" charset="0"/>
              </a:rPr>
              <a:t> </a:t>
            </a:r>
            <a:br>
              <a:rPr lang="en-US" sz="4000" b="1" dirty="0">
                <a:solidFill>
                  <a:schemeClr val="bg1"/>
                </a:solidFill>
                <a:latin typeface="Arial" panose="020B0604020202020204" pitchFamily="34" charset="0"/>
                <a:ea typeface="+mj-ea"/>
                <a:cs typeface="Arial" panose="020B0604020202020204" pitchFamily="34" charset="0"/>
              </a:rPr>
            </a:br>
            <a:r>
              <a:rPr lang="en-US" sz="4000" b="1" dirty="0" err="1">
                <a:solidFill>
                  <a:schemeClr val="bg1"/>
                </a:solidFill>
                <a:latin typeface="Arial" panose="020B0604020202020204" pitchFamily="34" charset="0"/>
                <a:ea typeface="+mj-ea"/>
                <a:cs typeface="Arial" panose="020B0604020202020204" pitchFamily="34" charset="0"/>
              </a:rPr>
              <a:t>لعشرة</a:t>
            </a:r>
            <a:r>
              <a:rPr lang="ar-JO" sz="4000" b="1" dirty="0">
                <a:solidFill>
                  <a:schemeClr val="bg1"/>
                </a:solidFill>
                <a:latin typeface="Arial" panose="020B0604020202020204" pitchFamily="34" charset="0"/>
                <a:ea typeface="+mj-ea"/>
                <a:cs typeface="Arial" panose="020B0604020202020204" pitchFamily="34" charset="0"/>
              </a:rPr>
              <a:t> أقوال ل</a:t>
            </a:r>
            <a:r>
              <a:rPr lang="en-US" sz="4000" b="1" dirty="0" err="1">
                <a:solidFill>
                  <a:schemeClr val="bg1"/>
                </a:solidFill>
                <a:latin typeface="Arial" panose="020B0604020202020204" pitchFamily="34" charset="0"/>
                <a:ea typeface="+mj-ea"/>
                <a:cs typeface="Arial" panose="020B0604020202020204" pitchFamily="34" charset="0"/>
              </a:rPr>
              <a:t>يسوع</a:t>
            </a:r>
            <a:r>
              <a:rPr lang="en-US" sz="4000" b="1" dirty="0">
                <a:solidFill>
                  <a:schemeClr val="bg1"/>
                </a:solidFill>
                <a:latin typeface="Arial" panose="020B0604020202020204" pitchFamily="34" charset="0"/>
                <a:ea typeface="+mj-ea"/>
                <a:cs typeface="Arial" panose="020B0604020202020204" pitchFamily="34" charset="0"/>
              </a:rPr>
              <a:t> </a:t>
            </a:r>
            <a:r>
              <a:rPr lang="en-US" sz="4000" b="1" dirty="0" err="1">
                <a:solidFill>
                  <a:schemeClr val="bg1"/>
                </a:solidFill>
                <a:latin typeface="Arial" panose="020B0604020202020204" pitchFamily="34" charset="0"/>
                <a:ea typeface="+mj-ea"/>
                <a:cs typeface="Arial" panose="020B0604020202020204" pitchFamily="34" charset="0"/>
              </a:rPr>
              <a:t>عن</a:t>
            </a:r>
            <a:r>
              <a:rPr lang="en-US" sz="4000" b="1" dirty="0">
                <a:solidFill>
                  <a:schemeClr val="bg1"/>
                </a:solidFill>
                <a:latin typeface="Arial" panose="020B0604020202020204" pitchFamily="34" charset="0"/>
                <a:ea typeface="+mj-ea"/>
                <a:cs typeface="Arial" panose="020B0604020202020204" pitchFamily="34" charset="0"/>
              </a:rPr>
              <a:t> </a:t>
            </a:r>
            <a:r>
              <a:rPr lang="en-US" sz="4000" b="1" dirty="0" err="1">
                <a:solidFill>
                  <a:schemeClr val="bg1"/>
                </a:solidFill>
                <a:latin typeface="Arial" panose="020B0604020202020204" pitchFamily="34" charset="0"/>
                <a:ea typeface="+mj-ea"/>
                <a:cs typeface="Arial" panose="020B0604020202020204" pitchFamily="34" charset="0"/>
              </a:rPr>
              <a:t>التلمذة</a:t>
            </a:r>
            <a:endParaRPr lang="en-US" sz="4000" b="1" dirty="0">
              <a:solidFill>
                <a:schemeClr val="bg1"/>
              </a:solidFill>
              <a:latin typeface="Arial" panose="020B0604020202020204" pitchFamily="34" charset="0"/>
              <a:ea typeface="+mj-ea"/>
              <a:cs typeface="Arial" panose="020B0604020202020204" pitchFamily="34" charset="0"/>
            </a:endParaRPr>
          </a:p>
        </p:txBody>
      </p:sp>
      <p:sp>
        <p:nvSpPr>
          <p:cNvPr id="4" name="Rectangle 3">
            <a:extLst>
              <a:ext uri="{FF2B5EF4-FFF2-40B4-BE49-F238E27FC236}">
                <a16:creationId xmlns:a16="http://schemas.microsoft.com/office/drawing/2014/main" id="{79842C76-CC1B-666E-F0ED-76CE671941E5}"/>
              </a:ext>
            </a:extLst>
          </p:cNvPr>
          <p:cNvSpPr>
            <a:spLocks noChangeArrowheads="1"/>
          </p:cNvSpPr>
          <p:nvPr/>
        </p:nvSpPr>
        <p:spPr bwMode="auto">
          <a:xfrm>
            <a:off x="0" y="5681110"/>
            <a:ext cx="9144000" cy="1176890"/>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algn="ctr">
              <a:spcBef>
                <a:spcPct val="20000"/>
              </a:spcBef>
              <a:buClr>
                <a:srgbClr val="FFCC00"/>
              </a:buClr>
              <a:buSzPct val="70000"/>
              <a:defRPr/>
            </a:pPr>
            <a:r>
              <a:rPr lang="ar-JO" sz="24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الهيئة الانجلية الثقافية-الاردن    د. ريك غريفث</a:t>
            </a:r>
            <a:r>
              <a:rPr lang="en-US" sz="24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BibleStudyDownloads.org</a:t>
            </a:r>
          </a:p>
        </p:txBody>
      </p:sp>
    </p:spTree>
    <p:extLst>
      <p:ext uri="{BB962C8B-B14F-4D97-AF65-F5344CB8AC3E}">
        <p14:creationId xmlns:p14="http://schemas.microsoft.com/office/powerpoint/2010/main" val="377121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84507F3-B2B9-C82F-C7C3-230C04716E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59F743-A688-5C45-23D9-3FDABDA0D432}"/>
              </a:ext>
            </a:extLst>
          </p:cNvPr>
          <p:cNvSpPr>
            <a:spLocks noGrp="1"/>
          </p:cNvSpPr>
          <p:nvPr>
            <p:ph type="ctrTitle"/>
          </p:nvPr>
        </p:nvSpPr>
        <p:spPr>
          <a:xfrm>
            <a:off x="-155277" y="2038790"/>
            <a:ext cx="8963696" cy="2387600"/>
          </a:xfrm>
        </p:spPr>
        <p:txBody>
          <a:bodyPr wrap="square" anchor="ctr">
            <a:noAutofit/>
          </a:bodyPr>
          <a:lstStyle/>
          <a:p>
            <a:pPr marL="866775" indent="-866775" algn="r" rtl="1">
              <a:defRPr>
                <a:latin typeface="Arial"/>
                <a:cs typeface="Arial"/>
              </a:defRPr>
            </a:pPr>
            <a:r>
              <a:rPr lang="en-US" sz="4800" b="1" dirty="0">
                <a:solidFill>
                  <a:schemeClr val="bg1"/>
                </a:solidFill>
                <a:latin typeface="Arial" panose="020B0604020202020204" pitchFamily="34" charset="0"/>
                <a:cs typeface="Arial" panose="020B0604020202020204" pitchFamily="34" charset="0"/>
              </a:rPr>
              <a:t>ب. </a:t>
            </a:r>
            <a:r>
              <a:rPr lang="en-US" sz="4800" b="1" dirty="0" err="1">
                <a:solidFill>
                  <a:schemeClr val="bg1"/>
                </a:solidFill>
                <a:latin typeface="Arial" panose="020B0604020202020204" pitchFamily="34" charset="0"/>
                <a:cs typeface="Arial" panose="020B0604020202020204" pitchFamily="34" charset="0"/>
              </a:rPr>
              <a:t>التلميذ</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rgbClr val="FFFF00"/>
                </a:solidFill>
                <a:latin typeface="Arial" panose="020B0604020202020204" pitchFamily="34" charset="0"/>
                <a:cs typeface="Arial" panose="020B0604020202020204" pitchFamily="34" charset="0"/>
              </a:rPr>
              <a:t>يتخلى</a:t>
            </a:r>
            <a:r>
              <a:rPr lang="en-US" sz="4800" b="1" dirty="0">
                <a:solidFill>
                  <a:srgbClr val="FFFF00"/>
                </a:solidFill>
                <a:latin typeface="Arial" panose="020B0604020202020204" pitchFamily="34" charset="0"/>
                <a:cs typeface="Arial" panose="020B0604020202020204" pitchFamily="34" charset="0"/>
              </a:rPr>
              <a:t> </a:t>
            </a:r>
            <a:r>
              <a:rPr lang="en-US" sz="4800" b="1" dirty="0" err="1">
                <a:solidFill>
                  <a:srgbClr val="FFFF00"/>
                </a:solidFill>
                <a:latin typeface="Arial" panose="020B0604020202020204" pitchFamily="34" charset="0"/>
                <a:cs typeface="Arial" panose="020B0604020202020204" pitchFamily="34" charset="0"/>
              </a:rPr>
              <a:t>عن</a:t>
            </a:r>
            <a:r>
              <a:rPr lang="en-US" sz="4800" b="1" dirty="0">
                <a:solidFill>
                  <a:srgbClr val="FFFF00"/>
                </a:solidFill>
                <a:latin typeface="Arial" panose="020B0604020202020204" pitchFamily="34" charset="0"/>
                <a:cs typeface="Arial" panose="020B0604020202020204" pitchFamily="34" charset="0"/>
              </a:rPr>
              <a:t> </a:t>
            </a:r>
            <a:r>
              <a:rPr lang="en-US" sz="4800" b="1" dirty="0" err="1">
                <a:solidFill>
                  <a:srgbClr val="FFFF00"/>
                </a:solidFill>
                <a:latin typeface="Arial" panose="020B0604020202020204" pitchFamily="34" charset="0"/>
                <a:cs typeface="Arial" panose="020B0604020202020204" pitchFamily="34" charset="0"/>
              </a:rPr>
              <a:t>حياته</a:t>
            </a:r>
            <a:r>
              <a:rPr lang="en-US" sz="4800" b="1" dirty="0">
                <a:solidFill>
                  <a:srgbClr val="FFFF00"/>
                </a:solidFill>
                <a:latin typeface="Arial" panose="020B0604020202020204" pitchFamily="34" charset="0"/>
                <a:cs typeface="Arial" panose="020B0604020202020204" pitchFamily="34" charset="0"/>
              </a:rPr>
              <a:t> </a:t>
            </a:r>
            <a:r>
              <a:rPr lang="en-US" sz="4800" b="1" dirty="0" err="1">
                <a:solidFill>
                  <a:srgbClr val="FFFF00"/>
                </a:solidFill>
                <a:latin typeface="Arial" panose="020B0604020202020204" pitchFamily="34" charset="0"/>
                <a:cs typeface="Arial" panose="020B0604020202020204" pitchFamily="34" charset="0"/>
              </a:rPr>
              <a:t>الخاصة</a:t>
            </a:r>
            <a:br>
              <a:rPr lang="ar-JO" sz="4800" b="1" dirty="0">
                <a:solidFill>
                  <a:srgbClr val="FFFF00"/>
                </a:solidFill>
                <a:latin typeface="Arial" panose="020B0604020202020204" pitchFamily="34" charset="0"/>
                <a:cs typeface="Arial" panose="020B0604020202020204" pitchFamily="34" charset="0"/>
              </a:rPr>
            </a:b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ليتبع</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المسيح</a:t>
            </a:r>
            <a:br>
              <a:rPr lang="ar-JO" sz="4800" b="1" dirty="0">
                <a:solidFill>
                  <a:schemeClr val="bg1"/>
                </a:solidFill>
                <a:latin typeface="Arial" panose="020B0604020202020204" pitchFamily="34" charset="0"/>
                <a:cs typeface="Arial" panose="020B0604020202020204" pitchFamily="34" charset="0"/>
              </a:rPr>
            </a:br>
            <a:r>
              <a:rPr lang="en-US" sz="4800" b="1" dirty="0">
                <a:solidFill>
                  <a:schemeClr val="bg1"/>
                </a:solidFill>
                <a:latin typeface="Arial" panose="020B0604020202020204" pitchFamily="34" charset="0"/>
                <a:cs typeface="Arial" panose="020B0604020202020204" pitchFamily="34" charset="0"/>
              </a:rPr>
              <a:t> </a:t>
            </a:r>
            <a:r>
              <a:rPr lang="ar-JO" sz="4800" b="1" dirty="0">
                <a:solidFill>
                  <a:schemeClr val="bg1"/>
                </a:solidFill>
                <a:latin typeface="Arial" panose="020B0604020202020204" pitchFamily="34" charset="0"/>
                <a:cs typeface="Arial" panose="020B0604020202020204" pitchFamily="34" charset="0"/>
              </a:rPr>
              <a:t>               </a:t>
            </a:r>
            <a:r>
              <a:rPr lang="ar-JO" sz="4400" b="1" dirty="0">
                <a:solidFill>
                  <a:schemeClr val="bg1"/>
                </a:solidFill>
                <a:latin typeface="Arial" panose="020B0604020202020204" pitchFamily="34" charset="0"/>
                <a:cs typeface="Arial" panose="020B0604020202020204" pitchFamily="34" charset="0"/>
              </a:rPr>
              <a:t>(</a:t>
            </a:r>
            <a:r>
              <a:rPr lang="en-US" sz="4400" b="1" dirty="0" err="1">
                <a:solidFill>
                  <a:schemeClr val="bg1"/>
                </a:solidFill>
                <a:latin typeface="Arial" panose="020B0604020202020204" pitchFamily="34" charset="0"/>
                <a:cs typeface="Arial" panose="020B0604020202020204" pitchFamily="34" charset="0"/>
              </a:rPr>
              <a:t>لوقا</a:t>
            </a:r>
            <a:r>
              <a:rPr lang="en-US" sz="4400" b="1" dirty="0">
                <a:solidFill>
                  <a:schemeClr val="bg1"/>
                </a:solidFill>
                <a:latin typeface="Arial" panose="020B0604020202020204" pitchFamily="34" charset="0"/>
                <a:cs typeface="Arial" panose="020B0604020202020204" pitchFamily="34" charset="0"/>
              </a:rPr>
              <a:t> </a:t>
            </a:r>
            <a:r>
              <a:rPr lang="ar-JO" sz="4400" b="1" dirty="0">
                <a:solidFill>
                  <a:schemeClr val="bg1"/>
                </a:solidFill>
                <a:latin typeface="Arial" panose="020B0604020202020204" pitchFamily="34" charset="0"/>
                <a:cs typeface="Arial" panose="020B0604020202020204" pitchFamily="34" charset="0"/>
              </a:rPr>
              <a:t> 14: 26 ب–27).</a:t>
            </a:r>
            <a:endParaRPr lang="en-US" sz="4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2542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C8412-7F48-D177-75B4-FA60AF8068F8}"/>
            </a:ext>
          </a:extLst>
        </p:cNvPr>
        <p:cNvGrpSpPr/>
        <p:nvPr/>
      </p:nvGrpSpPr>
      <p:grpSpPr>
        <a:xfrm>
          <a:off x="0" y="0"/>
          <a:ext cx="0" cy="0"/>
          <a:chOff x="0" y="0"/>
          <a:chExt cx="0" cy="0"/>
        </a:xfrm>
      </p:grpSpPr>
      <p:pic>
        <p:nvPicPr>
          <p:cNvPr id="4" name="Picture 1">
            <a:extLst>
              <a:ext uri="{FF2B5EF4-FFF2-40B4-BE49-F238E27FC236}">
                <a16:creationId xmlns:a16="http://schemas.microsoft.com/office/drawing/2014/main" id="{F103C768-8E53-012D-1B99-28A049C440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a:extLst>
              <a:ext uri="{FF2B5EF4-FFF2-40B4-BE49-F238E27FC236}">
                <a16:creationId xmlns:a16="http://schemas.microsoft.com/office/drawing/2014/main" id="{F426DDFF-540B-8A29-792B-D21D5AFDC8A3}"/>
              </a:ext>
            </a:extLst>
          </p:cNvPr>
          <p:cNvSpPr>
            <a:spLocks noGrp="1"/>
          </p:cNvSpPr>
          <p:nvPr>
            <p:ph type="title" idx="4294967295"/>
          </p:nvPr>
        </p:nvSpPr>
        <p:spPr>
          <a:xfrm>
            <a:off x="0" y="1"/>
            <a:ext cx="9144000" cy="815546"/>
          </a:xfrm>
          <a:noFill/>
          <a:ln w="9525">
            <a:noFill/>
            <a:miter lim="800000"/>
            <a:headEnd/>
            <a:tailEnd/>
          </a:ln>
          <a:effectLst/>
        </p:spPr>
        <p:txBody>
          <a:bodyPr anchor="ctr">
            <a:normAutofit/>
          </a:bodyPr>
          <a:lstStyle/>
          <a:p>
            <a:pPr algn="ctr" rtl="1" fontAlgn="base">
              <a:spcBef>
                <a:spcPct val="20000"/>
              </a:spcBef>
              <a:buClr>
                <a:srgbClr val="FFCC00"/>
              </a:buClr>
              <a:buSzPct val="70000"/>
              <a:defRPr>
                <a:latin typeface="Arial"/>
                <a:cs typeface="Arial"/>
              </a:defRPr>
            </a:pPr>
            <a:r>
              <a:rPr lang="en-US" sz="4800" b="1" kern="0" dirty="0" err="1">
                <a:solidFill>
                  <a:srgbClr val="FFFFFF"/>
                </a:solidFill>
                <a:effectLst>
                  <a:glow rad="228600">
                    <a:srgbClr val="220011"/>
                  </a:glow>
                </a:effectLst>
                <a:latin typeface="Arial" panose="020B0604020202020204" pitchFamily="34" charset="0"/>
                <a:ea typeface="Arial" charset="0"/>
                <a:cs typeface="Arial" panose="020B0604020202020204" pitchFamily="34" charset="0"/>
              </a:rPr>
              <a:t>تخلَّ</a:t>
            </a:r>
            <a:r>
              <a:rPr lang="en-US" sz="4800" b="1" kern="0" dirty="0">
                <a:solidFill>
                  <a:srgbClr val="FFFFFF"/>
                </a:solidFill>
                <a:effectLst>
                  <a:glow rad="228600">
                    <a:srgbClr val="220011"/>
                  </a:glow>
                </a:effectLst>
                <a:latin typeface="Arial" panose="020B0604020202020204" pitchFamily="34" charset="0"/>
                <a:ea typeface="Arial" charset="0"/>
                <a:cs typeface="Arial" panose="020B0604020202020204" pitchFamily="34" charset="0"/>
              </a:rPr>
              <a:t> </a:t>
            </a:r>
            <a:r>
              <a:rPr lang="en-US" sz="4800" b="1" kern="0" dirty="0" err="1">
                <a:solidFill>
                  <a:srgbClr val="FFFF00"/>
                </a:solidFill>
                <a:effectLst>
                  <a:glow rad="228600">
                    <a:srgbClr val="220011"/>
                  </a:glow>
                </a:effectLst>
                <a:latin typeface="Arial" panose="020B0604020202020204" pitchFamily="34" charset="0"/>
                <a:ea typeface="Arial" charset="0"/>
                <a:cs typeface="Arial" panose="020B0604020202020204" pitchFamily="34" charset="0"/>
              </a:rPr>
              <a:t>عن</a:t>
            </a:r>
            <a:r>
              <a:rPr lang="en-US" sz="4800" b="1" kern="0" dirty="0">
                <a:solidFill>
                  <a:srgbClr val="FFFF00"/>
                </a:solidFill>
                <a:effectLst>
                  <a:glow rad="228600">
                    <a:srgbClr val="220011"/>
                  </a:glow>
                </a:effectLst>
                <a:latin typeface="Arial" panose="020B0604020202020204" pitchFamily="34" charset="0"/>
                <a:ea typeface="Arial" charset="0"/>
                <a:cs typeface="Arial" panose="020B0604020202020204" pitchFamily="34" charset="0"/>
              </a:rPr>
              <a:t> </a:t>
            </a:r>
            <a:r>
              <a:rPr lang="en-US" sz="4800" b="1" kern="0" dirty="0" err="1">
                <a:solidFill>
                  <a:srgbClr val="FFFF00"/>
                </a:solidFill>
                <a:effectLst>
                  <a:glow rad="228600">
                    <a:srgbClr val="220011"/>
                  </a:glow>
                </a:effectLst>
                <a:latin typeface="Arial" panose="020B0604020202020204" pitchFamily="34" charset="0"/>
                <a:ea typeface="Arial" charset="0"/>
                <a:cs typeface="Arial" panose="020B0604020202020204" pitchFamily="34" charset="0"/>
              </a:rPr>
              <a:t>حياتك</a:t>
            </a:r>
            <a:r>
              <a:rPr lang="en-US" sz="4800" b="1" kern="0" dirty="0">
                <a:solidFill>
                  <a:srgbClr val="FFFF00"/>
                </a:solidFill>
                <a:effectLst>
                  <a:glow rad="228600">
                    <a:srgbClr val="220011"/>
                  </a:glow>
                </a:effectLst>
                <a:latin typeface="Arial" panose="020B0604020202020204" pitchFamily="34" charset="0"/>
                <a:ea typeface="Arial" charset="0"/>
                <a:cs typeface="Arial" panose="020B0604020202020204" pitchFamily="34" charset="0"/>
              </a:rPr>
              <a:t> </a:t>
            </a:r>
            <a:r>
              <a:rPr lang="en-US" sz="4800" b="1" kern="0" dirty="0" err="1">
                <a:solidFill>
                  <a:srgbClr val="FFFF00"/>
                </a:solidFill>
                <a:effectLst>
                  <a:glow rad="228600">
                    <a:srgbClr val="220011"/>
                  </a:glow>
                </a:effectLst>
                <a:latin typeface="Arial" panose="020B0604020202020204" pitchFamily="34" charset="0"/>
                <a:ea typeface="Arial" charset="0"/>
                <a:cs typeface="Arial" panose="020B0604020202020204" pitchFamily="34" charset="0"/>
              </a:rPr>
              <a:t>الخاصة</a:t>
            </a:r>
            <a:r>
              <a:rPr lang="en-US" sz="4800" b="1" kern="0" dirty="0">
                <a:solidFill>
                  <a:srgbClr val="FFFFFF"/>
                </a:solidFill>
                <a:effectLst>
                  <a:glow rad="228600">
                    <a:srgbClr val="220011"/>
                  </a:glow>
                </a:effectLst>
                <a:latin typeface="Arial" panose="020B0604020202020204" pitchFamily="34" charset="0"/>
                <a:ea typeface="Arial" charset="0"/>
                <a:cs typeface="Arial" panose="020B0604020202020204" pitchFamily="34" charset="0"/>
              </a:rPr>
              <a:t> </a:t>
            </a:r>
            <a:r>
              <a:rPr lang="ar-JO" sz="4000" b="1" kern="0" dirty="0">
                <a:solidFill>
                  <a:srgbClr val="FFFFFF"/>
                </a:solidFill>
                <a:effectLst>
                  <a:glow rad="228600">
                    <a:srgbClr val="220011"/>
                  </a:glow>
                </a:effectLst>
                <a:latin typeface="Arial" panose="020B0604020202020204" pitchFamily="34" charset="0"/>
                <a:ea typeface="Arial" charset="0"/>
                <a:cs typeface="Arial" panose="020B0604020202020204" pitchFamily="34" charset="0"/>
              </a:rPr>
              <a:t>(لوقا 14: 26ب-27)</a:t>
            </a:r>
            <a:endParaRPr lang="en-US" b="1" kern="0" dirty="0">
              <a:solidFill>
                <a:srgbClr val="FFFFFF"/>
              </a:solidFill>
              <a:effectLst>
                <a:glow rad="228600">
                  <a:srgbClr val="220011"/>
                </a:glow>
              </a:effectLst>
              <a:latin typeface="Arial" panose="020B0604020202020204" pitchFamily="34" charset="0"/>
              <a:ea typeface="Arial" charset="0"/>
              <a:cs typeface="Arial" panose="020B0604020202020204" pitchFamily="34" charset="0"/>
            </a:endParaRPr>
          </a:p>
        </p:txBody>
      </p:sp>
      <p:sp>
        <p:nvSpPr>
          <p:cNvPr id="3" name="Title 1">
            <a:extLst>
              <a:ext uri="{FF2B5EF4-FFF2-40B4-BE49-F238E27FC236}">
                <a16:creationId xmlns:a16="http://schemas.microsoft.com/office/drawing/2014/main" id="{E2277503-088A-F339-4DC7-AC639B76A975}"/>
              </a:ext>
            </a:extLst>
          </p:cNvPr>
          <p:cNvSpPr txBox="1">
            <a:spLocks/>
          </p:cNvSpPr>
          <p:nvPr/>
        </p:nvSpPr>
        <p:spPr>
          <a:xfrm>
            <a:off x="0" y="4000500"/>
            <a:ext cx="9144000" cy="2746290"/>
          </a:xfrm>
          <a:prstGeom prst="rect">
            <a:avLst/>
          </a:prstGeom>
          <a:noFill/>
          <a:ln w="9525">
            <a:noFill/>
            <a:miter lim="800000"/>
            <a:headEnd/>
            <a:tailEnd/>
          </a:ln>
          <a:effectLst/>
        </p:spPr>
        <p:txBody>
          <a:bodyPr anchor="ctr"/>
          <a:lstStyle>
            <a:defPPr>
              <a:defRPr lang="en-US"/>
            </a:defPPr>
            <a:lvl1pPr algn="ctr" defTabSz="914400" fontAlgn="base">
              <a:spcBef>
                <a:spcPct val="20000"/>
              </a:spcBef>
              <a:buClr>
                <a:srgbClr val="FFCC00"/>
              </a:buClr>
              <a:buSzPct val="70000"/>
              <a:defRPr sz="3200" b="1" kern="0">
                <a:solidFill>
                  <a:srgbClr val="FFFFFF"/>
                </a:solidFill>
                <a:effectLst>
                  <a:glow rad="228600">
                    <a:srgbClr val="220011"/>
                  </a:glow>
                </a:effectLst>
                <a:latin typeface="Arial"/>
                <a:ea typeface="ＭＳ Ｐゴシック" charset="0"/>
                <a:cs typeface="Arial"/>
              </a:defRPr>
            </a:lvl1pPr>
          </a:lstStyle>
          <a:p>
            <a:pPr rtl="1">
              <a:spcBef>
                <a:spcPts val="0"/>
              </a:spcBef>
              <a:defRPr>
                <a:latin typeface="Arial"/>
                <a:cs typeface="Arial"/>
              </a:defRPr>
            </a:pPr>
            <a:r>
              <a:rPr lang="ar-JO" sz="4400" dirty="0">
                <a:latin typeface="Arial" panose="020B0604020202020204" pitchFamily="34" charset="0"/>
                <a:cs typeface="Arial" panose="020B0604020202020204" pitchFamily="34" charset="0"/>
              </a:rPr>
              <a:t>"...</a:t>
            </a:r>
            <a:r>
              <a:rPr lang="ar-JO" sz="4400" dirty="0">
                <a:solidFill>
                  <a:srgbClr val="FFFF00"/>
                </a:solidFill>
                <a:latin typeface="Arial" panose="020B0604020202020204" pitchFamily="34" charset="0"/>
                <a:cs typeface="Arial" panose="020B0604020202020204" pitchFamily="34" charset="0"/>
              </a:rPr>
              <a:t> يبغض </a:t>
            </a:r>
            <a:r>
              <a:rPr lang="ar-JO" sz="4400" dirty="0">
                <a:latin typeface="Arial" panose="020B0604020202020204" pitchFamily="34" charset="0"/>
                <a:cs typeface="Arial" panose="020B0604020202020204" pitchFamily="34" charset="0"/>
              </a:rPr>
              <a:t>...</a:t>
            </a:r>
            <a:r>
              <a:rPr lang="en-US" sz="4400" dirty="0" err="1">
                <a:solidFill>
                  <a:srgbClr val="FFFF00"/>
                </a:solidFill>
                <a:latin typeface="Arial" panose="020B0604020202020204" pitchFamily="34" charset="0"/>
                <a:cs typeface="Arial" panose="020B0604020202020204" pitchFamily="34" charset="0"/>
              </a:rPr>
              <a:t>حَتَّى</a:t>
            </a:r>
            <a:r>
              <a:rPr lang="en-US" sz="4400" dirty="0">
                <a:solidFill>
                  <a:srgbClr val="FFFF00"/>
                </a:solidFill>
                <a:latin typeface="Arial" panose="020B0604020202020204" pitchFamily="34" charset="0"/>
                <a:cs typeface="Arial" panose="020B0604020202020204" pitchFamily="34" charset="0"/>
              </a:rPr>
              <a:t> </a:t>
            </a:r>
            <a:r>
              <a:rPr lang="en-US" sz="4400" dirty="0" err="1">
                <a:solidFill>
                  <a:srgbClr val="FFFF00"/>
                </a:solidFill>
                <a:latin typeface="Arial" panose="020B0604020202020204" pitchFamily="34" charset="0"/>
                <a:cs typeface="Arial" panose="020B0604020202020204" pitchFamily="34" charset="0"/>
              </a:rPr>
              <a:t>نَفْسَهُ</a:t>
            </a:r>
            <a:r>
              <a:rPr lang="en-US" sz="4400" dirty="0">
                <a:solidFill>
                  <a:srgbClr val="FFFF00"/>
                </a:solidFill>
                <a:latin typeface="Arial" panose="020B0604020202020204" pitchFamily="34" charset="0"/>
                <a:cs typeface="Arial" panose="020B0604020202020204" pitchFamily="34" charset="0"/>
              </a:rPr>
              <a:t> </a:t>
            </a:r>
            <a:r>
              <a:rPr lang="en-US" sz="4400" dirty="0" err="1">
                <a:solidFill>
                  <a:srgbClr val="FFFF00"/>
                </a:solidFill>
                <a:latin typeface="Arial" panose="020B0604020202020204" pitchFamily="34" charset="0"/>
                <a:cs typeface="Arial" panose="020B0604020202020204" pitchFamily="34" charset="0"/>
              </a:rPr>
              <a:t>أَيْضاً</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فَلاَ</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يَقْدِرُ</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أَنْ</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يَكُونَ</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لِي</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تِلْمِيذاً</a:t>
            </a:r>
            <a:r>
              <a:rPr lang="en-US" sz="4400" dirty="0">
                <a:latin typeface="Arial" panose="020B0604020202020204" pitchFamily="34" charset="0"/>
                <a:cs typeface="Arial" panose="020B0604020202020204" pitchFamily="34" charset="0"/>
              </a:rPr>
              <a:t>. </a:t>
            </a:r>
            <a:r>
              <a:rPr lang="en-US" sz="4400" baseline="30000" dirty="0">
                <a:latin typeface="Arial" panose="020B0604020202020204" pitchFamily="34" charset="0"/>
                <a:cs typeface="Arial" panose="020B0604020202020204" pitchFamily="34" charset="0"/>
              </a:rPr>
              <a:t>٢٧ </a:t>
            </a:r>
            <a:r>
              <a:rPr lang="en-US" sz="4400" dirty="0" err="1">
                <a:latin typeface="Arial" panose="020B0604020202020204" pitchFamily="34" charset="0"/>
                <a:cs typeface="Arial" panose="020B0604020202020204" pitchFamily="34" charset="0"/>
              </a:rPr>
              <a:t>وَمَنْ</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لاَ</a:t>
            </a:r>
            <a:r>
              <a:rPr lang="en-US" sz="4400" dirty="0">
                <a:latin typeface="Arial" panose="020B0604020202020204" pitchFamily="34" charset="0"/>
                <a:cs typeface="Arial" panose="020B0604020202020204" pitchFamily="34" charset="0"/>
              </a:rPr>
              <a:t> </a:t>
            </a:r>
            <a:r>
              <a:rPr lang="en-US" sz="4400" dirty="0" err="1">
                <a:solidFill>
                  <a:srgbClr val="FFFF00"/>
                </a:solidFill>
                <a:latin typeface="Arial" panose="020B0604020202020204" pitchFamily="34" charset="0"/>
                <a:cs typeface="Arial" panose="020B0604020202020204" pitchFamily="34" charset="0"/>
              </a:rPr>
              <a:t>يَحْمِلُ</a:t>
            </a:r>
            <a:r>
              <a:rPr lang="en-US" sz="4400" dirty="0">
                <a:solidFill>
                  <a:srgbClr val="FFFF00"/>
                </a:solidFill>
                <a:latin typeface="Arial" panose="020B0604020202020204" pitchFamily="34" charset="0"/>
                <a:cs typeface="Arial" panose="020B0604020202020204" pitchFamily="34" charset="0"/>
              </a:rPr>
              <a:t> </a:t>
            </a:r>
            <a:r>
              <a:rPr lang="en-US" sz="4400" dirty="0" err="1">
                <a:solidFill>
                  <a:srgbClr val="FFFF00"/>
                </a:solidFill>
                <a:latin typeface="Arial" panose="020B0604020202020204" pitchFamily="34" charset="0"/>
                <a:cs typeface="Arial" panose="020B0604020202020204" pitchFamily="34" charset="0"/>
              </a:rPr>
              <a:t>صَلِيبَهُ</a:t>
            </a:r>
            <a:r>
              <a:rPr lang="en-US" sz="4400" dirty="0">
                <a:solidFill>
                  <a:srgbClr val="FFFF00"/>
                </a:solidFill>
                <a:latin typeface="Arial" panose="020B0604020202020204" pitchFamily="34" charset="0"/>
                <a:cs typeface="Arial" panose="020B0604020202020204" pitchFamily="34" charset="0"/>
              </a:rPr>
              <a:t> </a:t>
            </a:r>
            <a:r>
              <a:rPr lang="en-US" sz="4400" dirty="0" err="1">
                <a:solidFill>
                  <a:srgbClr val="FFFF00"/>
                </a:solidFill>
                <a:latin typeface="Arial" panose="020B0604020202020204" pitchFamily="34" charset="0"/>
                <a:cs typeface="Arial" panose="020B0604020202020204" pitchFamily="34" charset="0"/>
              </a:rPr>
              <a:t>وَيَأْتِي</a:t>
            </a:r>
            <a:r>
              <a:rPr lang="en-US" sz="4400" dirty="0">
                <a:solidFill>
                  <a:srgbClr val="FFFF00"/>
                </a:solidFill>
                <a:latin typeface="Arial" panose="020B0604020202020204" pitchFamily="34" charset="0"/>
                <a:cs typeface="Arial" panose="020B0604020202020204" pitchFamily="34" charset="0"/>
              </a:rPr>
              <a:t> </a:t>
            </a:r>
            <a:r>
              <a:rPr lang="en-US" sz="4400" dirty="0" err="1">
                <a:solidFill>
                  <a:srgbClr val="FFFF00"/>
                </a:solidFill>
                <a:latin typeface="Arial" panose="020B0604020202020204" pitchFamily="34" charset="0"/>
                <a:cs typeface="Arial" panose="020B0604020202020204" pitchFamily="34" charset="0"/>
              </a:rPr>
              <a:t>وَرَائِي</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فَلاَ</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يَقْدِرُ</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أَنْ</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يَكُونَ</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لِي</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تِلْمِيذاً</a:t>
            </a:r>
            <a:r>
              <a:rPr lang="ar-JO" sz="4400" dirty="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9897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63BCF85-9225-CE31-21F8-2AB3FE54F7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368B1B-37E1-2FCF-440E-E6EAAD05FAB0}"/>
              </a:ext>
            </a:extLst>
          </p:cNvPr>
          <p:cNvSpPr>
            <a:spLocks noGrp="1"/>
          </p:cNvSpPr>
          <p:nvPr>
            <p:ph type="ctrTitle"/>
          </p:nvPr>
        </p:nvSpPr>
        <p:spPr>
          <a:xfrm>
            <a:off x="-86265" y="1638740"/>
            <a:ext cx="8963696" cy="2387600"/>
          </a:xfrm>
        </p:spPr>
        <p:txBody>
          <a:bodyPr wrap="square" anchor="ctr">
            <a:noAutofit/>
          </a:bodyPr>
          <a:lstStyle/>
          <a:p>
            <a:pPr marL="866775" indent="-866775" algn="r" rtl="1">
              <a:defRPr>
                <a:latin typeface="Arial"/>
                <a:cs typeface="Arial"/>
              </a:defRPr>
            </a:pPr>
            <a:r>
              <a:rPr lang="en-US" sz="4800" b="1" dirty="0">
                <a:solidFill>
                  <a:schemeClr val="bg1"/>
                </a:solidFill>
                <a:latin typeface="Arial" panose="020B0604020202020204" pitchFamily="34" charset="0"/>
                <a:cs typeface="Arial" panose="020B0604020202020204" pitchFamily="34" charset="0"/>
              </a:rPr>
              <a:t>ج. </a:t>
            </a:r>
            <a:r>
              <a:rPr lang="en-US" sz="4800" b="1" dirty="0" err="1">
                <a:solidFill>
                  <a:schemeClr val="bg1"/>
                </a:solidFill>
                <a:latin typeface="Arial" panose="020B0604020202020204" pitchFamily="34" charset="0"/>
                <a:cs typeface="Arial" panose="020B0604020202020204" pitchFamily="34" charset="0"/>
              </a:rPr>
              <a:t>التلميذ</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rgbClr val="FFFF00"/>
                </a:solidFill>
                <a:latin typeface="Arial" panose="020B0604020202020204" pitchFamily="34" charset="0"/>
                <a:cs typeface="Arial" panose="020B0604020202020204" pitchFamily="34" charset="0"/>
              </a:rPr>
              <a:t>يتخلى</a:t>
            </a:r>
            <a:r>
              <a:rPr lang="en-US" sz="4800" b="1" dirty="0">
                <a:solidFill>
                  <a:srgbClr val="FFFF00"/>
                </a:solidFill>
                <a:latin typeface="Arial" panose="020B0604020202020204" pitchFamily="34" charset="0"/>
                <a:cs typeface="Arial" panose="020B0604020202020204" pitchFamily="34" charset="0"/>
              </a:rPr>
              <a:t> </a:t>
            </a:r>
            <a:r>
              <a:rPr lang="en-US" sz="4800" b="1" dirty="0" err="1">
                <a:solidFill>
                  <a:srgbClr val="FFFF00"/>
                </a:solidFill>
                <a:latin typeface="Arial" panose="020B0604020202020204" pitchFamily="34" charset="0"/>
                <a:cs typeface="Arial" panose="020B0604020202020204" pitchFamily="34" charset="0"/>
              </a:rPr>
              <a:t>عن</a:t>
            </a:r>
            <a:r>
              <a:rPr lang="en-US" sz="4800" b="1" dirty="0">
                <a:solidFill>
                  <a:srgbClr val="FFFF00"/>
                </a:solidFill>
                <a:latin typeface="Arial" panose="020B0604020202020204" pitchFamily="34" charset="0"/>
                <a:cs typeface="Arial" panose="020B0604020202020204" pitchFamily="34" charset="0"/>
              </a:rPr>
              <a:t> </a:t>
            </a:r>
            <a:r>
              <a:rPr lang="en-US" sz="4800" b="1" dirty="0" err="1">
                <a:solidFill>
                  <a:srgbClr val="FFFF00"/>
                </a:solidFill>
                <a:latin typeface="Arial" panose="020B0604020202020204" pitchFamily="34" charset="0"/>
                <a:cs typeface="Arial" panose="020B0604020202020204" pitchFamily="34" charset="0"/>
              </a:rPr>
              <a:t>ممتلكاته</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ليتبع</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المسيح</a:t>
            </a:r>
            <a:r>
              <a:rPr lang="en-US" sz="4800" b="1" dirty="0">
                <a:solidFill>
                  <a:schemeClr val="bg1"/>
                </a:solidFill>
                <a:latin typeface="Arial" panose="020B0604020202020204" pitchFamily="34" charset="0"/>
                <a:cs typeface="Arial" panose="020B0604020202020204" pitchFamily="34" charset="0"/>
              </a:rPr>
              <a:t> </a:t>
            </a:r>
            <a:r>
              <a:rPr lang="ar-JO" sz="4800" b="1" dirty="0">
                <a:solidFill>
                  <a:schemeClr val="bg1"/>
                </a:solidFill>
                <a:latin typeface="Arial" panose="020B0604020202020204" pitchFamily="34" charset="0"/>
                <a:cs typeface="Arial" panose="020B0604020202020204" pitchFamily="34" charset="0"/>
              </a:rPr>
              <a:t>(</a:t>
            </a:r>
            <a:r>
              <a:rPr lang="en-US" sz="4800" b="1" dirty="0" err="1">
                <a:solidFill>
                  <a:schemeClr val="bg1"/>
                </a:solidFill>
                <a:latin typeface="Arial" panose="020B0604020202020204" pitchFamily="34" charset="0"/>
                <a:cs typeface="Arial" panose="020B0604020202020204" pitchFamily="34" charset="0"/>
              </a:rPr>
              <a:t>لوقا</a:t>
            </a:r>
            <a:r>
              <a:rPr lang="ar-JO" sz="4800" b="1" dirty="0">
                <a:solidFill>
                  <a:schemeClr val="bg1"/>
                </a:solidFill>
                <a:latin typeface="Arial" panose="020B0604020202020204" pitchFamily="34" charset="0"/>
                <a:cs typeface="Arial" panose="020B0604020202020204" pitchFamily="34" charset="0"/>
              </a:rPr>
              <a:t> 14: 33)</a:t>
            </a:r>
            <a:endParaRPr lang="en-US" sz="4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1311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C8412-7F48-D177-75B4-FA60AF8068F8}"/>
            </a:ext>
          </a:extLst>
        </p:cNvPr>
        <p:cNvGrpSpPr/>
        <p:nvPr/>
      </p:nvGrpSpPr>
      <p:grpSpPr>
        <a:xfrm>
          <a:off x="0" y="0"/>
          <a:ext cx="0" cy="0"/>
          <a:chOff x="0" y="0"/>
          <a:chExt cx="0" cy="0"/>
        </a:xfrm>
      </p:grpSpPr>
      <p:pic>
        <p:nvPicPr>
          <p:cNvPr id="6146" name="Picture 2" descr="Being Jesus' Disciple and Apostle: What Was It Like?">
            <a:extLst>
              <a:ext uri="{FF2B5EF4-FFF2-40B4-BE49-F238E27FC236}">
                <a16:creationId xmlns:a16="http://schemas.microsoft.com/office/drawing/2014/main" id="{AAD68735-00C9-00C1-5C5C-9F219F83D4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125" r="11875"/>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426DDFF-540B-8A29-792B-D21D5AFDC8A3}"/>
              </a:ext>
            </a:extLst>
          </p:cNvPr>
          <p:cNvSpPr>
            <a:spLocks noGrp="1"/>
          </p:cNvSpPr>
          <p:nvPr>
            <p:ph type="title" idx="4294967295"/>
          </p:nvPr>
        </p:nvSpPr>
        <p:spPr>
          <a:xfrm>
            <a:off x="0" y="1"/>
            <a:ext cx="9144000" cy="815546"/>
          </a:xfrm>
          <a:noFill/>
          <a:ln w="9525">
            <a:noFill/>
            <a:miter lim="800000"/>
            <a:headEnd/>
            <a:tailEnd/>
          </a:ln>
          <a:effectLst/>
        </p:spPr>
        <p:txBody>
          <a:bodyPr anchor="ctr">
            <a:normAutofit/>
          </a:bodyPr>
          <a:lstStyle/>
          <a:p>
            <a:pPr algn="ctr" rtl="1" fontAlgn="base">
              <a:spcBef>
                <a:spcPct val="20000"/>
              </a:spcBef>
              <a:buClr>
                <a:srgbClr val="FFCC00"/>
              </a:buClr>
              <a:buSzPct val="70000"/>
              <a:defRPr>
                <a:latin typeface="Arial"/>
                <a:cs typeface="Arial"/>
              </a:defRPr>
            </a:pPr>
            <a:r>
              <a:rPr lang="en-US" b="1" kern="0" dirty="0" err="1">
                <a:solidFill>
                  <a:srgbClr val="FFFFFF"/>
                </a:solidFill>
                <a:effectLst>
                  <a:glow rad="228600">
                    <a:srgbClr val="220011"/>
                  </a:glow>
                </a:effectLst>
                <a:latin typeface="Arial" panose="020B0604020202020204" pitchFamily="34" charset="0"/>
                <a:ea typeface="Arial" charset="0"/>
                <a:cs typeface="Arial" panose="020B0604020202020204" pitchFamily="34" charset="0"/>
              </a:rPr>
              <a:t>تخلَّ</a:t>
            </a:r>
            <a:r>
              <a:rPr lang="en-US" b="1" kern="0" dirty="0">
                <a:solidFill>
                  <a:srgbClr val="FFFFFF"/>
                </a:solidFill>
                <a:effectLst>
                  <a:glow rad="228600">
                    <a:srgbClr val="220011"/>
                  </a:glow>
                </a:effectLst>
                <a:latin typeface="Arial" panose="020B0604020202020204" pitchFamily="34" charset="0"/>
                <a:ea typeface="Arial" charset="0"/>
                <a:cs typeface="Arial" panose="020B0604020202020204" pitchFamily="34" charset="0"/>
              </a:rPr>
              <a:t> </a:t>
            </a:r>
            <a:r>
              <a:rPr lang="en-US" b="1" kern="0" dirty="0" err="1">
                <a:solidFill>
                  <a:srgbClr val="FFFF00"/>
                </a:solidFill>
                <a:effectLst>
                  <a:glow rad="228600">
                    <a:srgbClr val="220011"/>
                  </a:glow>
                </a:effectLst>
                <a:latin typeface="Arial" panose="020B0604020202020204" pitchFamily="34" charset="0"/>
                <a:ea typeface="Arial" charset="0"/>
                <a:cs typeface="Arial" panose="020B0604020202020204" pitchFamily="34" charset="0"/>
              </a:rPr>
              <a:t>عن</a:t>
            </a:r>
            <a:r>
              <a:rPr lang="en-US" b="1" kern="0" dirty="0">
                <a:solidFill>
                  <a:srgbClr val="FFFF00"/>
                </a:solidFill>
                <a:effectLst>
                  <a:glow rad="228600">
                    <a:srgbClr val="220011"/>
                  </a:glow>
                </a:effectLst>
                <a:latin typeface="Arial" panose="020B0604020202020204" pitchFamily="34" charset="0"/>
                <a:ea typeface="Arial" charset="0"/>
                <a:cs typeface="Arial" panose="020B0604020202020204" pitchFamily="34" charset="0"/>
              </a:rPr>
              <a:t> </a:t>
            </a:r>
            <a:r>
              <a:rPr lang="en-US" b="1" kern="0" dirty="0" err="1">
                <a:solidFill>
                  <a:srgbClr val="FFFF00"/>
                </a:solidFill>
                <a:effectLst>
                  <a:glow rad="228600">
                    <a:srgbClr val="220011"/>
                  </a:glow>
                </a:effectLst>
                <a:latin typeface="Arial" panose="020B0604020202020204" pitchFamily="34" charset="0"/>
                <a:ea typeface="Arial" charset="0"/>
                <a:cs typeface="Arial" panose="020B0604020202020204" pitchFamily="34" charset="0"/>
              </a:rPr>
              <a:t>ممتلكاتك</a:t>
            </a:r>
            <a:r>
              <a:rPr lang="en-US" b="1" kern="0" dirty="0">
                <a:solidFill>
                  <a:srgbClr val="FFFFFF"/>
                </a:solidFill>
                <a:effectLst>
                  <a:glow rad="228600">
                    <a:srgbClr val="220011"/>
                  </a:glow>
                </a:effectLst>
                <a:latin typeface="Arial" panose="020B0604020202020204" pitchFamily="34" charset="0"/>
                <a:ea typeface="Arial" charset="0"/>
                <a:cs typeface="Arial" panose="020B0604020202020204" pitchFamily="34" charset="0"/>
              </a:rPr>
              <a:t> </a:t>
            </a:r>
            <a:r>
              <a:rPr lang="ar-JO" b="1" kern="0" dirty="0">
                <a:solidFill>
                  <a:srgbClr val="FFFFFF"/>
                </a:solidFill>
                <a:effectLst>
                  <a:glow rad="228600">
                    <a:srgbClr val="220011"/>
                  </a:glow>
                </a:effectLst>
                <a:latin typeface="Arial" panose="020B0604020202020204" pitchFamily="34" charset="0"/>
                <a:ea typeface="Arial" charset="0"/>
                <a:cs typeface="Arial" panose="020B0604020202020204" pitchFamily="34" charset="0"/>
              </a:rPr>
              <a:t>(لوقا 14: 33)</a:t>
            </a:r>
            <a:endParaRPr lang="en-US" b="1" kern="0" dirty="0">
              <a:solidFill>
                <a:srgbClr val="FFFFFF"/>
              </a:solidFill>
              <a:effectLst>
                <a:glow rad="228600">
                  <a:srgbClr val="220011"/>
                </a:glow>
              </a:effectLst>
              <a:latin typeface="Arial" panose="020B0604020202020204" pitchFamily="34" charset="0"/>
              <a:ea typeface="Arial" charset="0"/>
              <a:cs typeface="Arial" panose="020B0604020202020204" pitchFamily="34" charset="0"/>
            </a:endParaRPr>
          </a:p>
        </p:txBody>
      </p:sp>
      <p:sp>
        <p:nvSpPr>
          <p:cNvPr id="3" name="Title 1">
            <a:extLst>
              <a:ext uri="{FF2B5EF4-FFF2-40B4-BE49-F238E27FC236}">
                <a16:creationId xmlns:a16="http://schemas.microsoft.com/office/drawing/2014/main" id="{E2277503-088A-F339-4DC7-AC639B76A975}"/>
              </a:ext>
            </a:extLst>
          </p:cNvPr>
          <p:cNvSpPr txBox="1">
            <a:spLocks/>
          </p:cNvSpPr>
          <p:nvPr/>
        </p:nvSpPr>
        <p:spPr>
          <a:xfrm>
            <a:off x="0" y="5169876"/>
            <a:ext cx="9144000" cy="1576913"/>
          </a:xfrm>
          <a:prstGeom prst="rect">
            <a:avLst/>
          </a:prstGeom>
          <a:noFill/>
          <a:ln w="9525">
            <a:noFill/>
            <a:miter lim="800000"/>
            <a:headEnd/>
            <a:tailEnd/>
          </a:ln>
          <a:effectLst/>
        </p:spPr>
        <p:txBody>
          <a:bodyPr anchor="ctr"/>
          <a:lstStyle>
            <a:defPPr>
              <a:defRPr lang="en-US"/>
            </a:defPPr>
            <a:lvl1pPr algn="ctr" defTabSz="914400" fontAlgn="base">
              <a:spcBef>
                <a:spcPct val="20000"/>
              </a:spcBef>
              <a:buClr>
                <a:srgbClr val="FFCC00"/>
              </a:buClr>
              <a:buSzPct val="70000"/>
              <a:defRPr sz="3200" b="1" kern="0">
                <a:solidFill>
                  <a:srgbClr val="FFFFFF"/>
                </a:solidFill>
                <a:effectLst>
                  <a:glow rad="228600">
                    <a:srgbClr val="220011"/>
                  </a:glow>
                </a:effectLst>
                <a:latin typeface="Arial"/>
                <a:ea typeface="ＭＳ Ｐゴシック" charset="0"/>
                <a:cs typeface="Arial"/>
              </a:defRPr>
            </a:lvl1pPr>
          </a:lstStyle>
          <a:p>
            <a:pPr rtl="1">
              <a:spcBef>
                <a:spcPts val="0"/>
              </a:spcBef>
              <a:defRPr>
                <a:latin typeface="Arial"/>
                <a:cs typeface="Arial"/>
              </a:defRPr>
            </a:pPr>
            <a:r>
              <a:rPr lang="ar-JO" sz="4400" dirty="0">
                <a:latin typeface="Arial" panose="020B0604020202020204" pitchFamily="34" charset="0"/>
                <a:cs typeface="Arial" panose="020B0604020202020204" pitchFamily="34" charset="0"/>
              </a:rPr>
              <a:t>"</a:t>
            </a:r>
            <a:r>
              <a:rPr lang="en-US" sz="4400" dirty="0" err="1">
                <a:latin typeface="Arial" panose="020B0604020202020204" pitchFamily="34" charset="0"/>
                <a:cs typeface="Arial" panose="020B0604020202020204" pitchFamily="34" charset="0"/>
              </a:rPr>
              <a:t>فَكَذَلِكَ</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كُلُّ</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وَاحِدٍ</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مِنْكُمْ</a:t>
            </a:r>
            <a:r>
              <a:rPr lang="en-US" sz="4400" dirty="0">
                <a:latin typeface="Arial" panose="020B0604020202020204" pitchFamily="34" charset="0"/>
                <a:cs typeface="Arial" panose="020B0604020202020204" pitchFamily="34" charset="0"/>
              </a:rPr>
              <a:t> </a:t>
            </a:r>
            <a:r>
              <a:rPr lang="en-US" sz="4400" dirty="0" err="1">
                <a:solidFill>
                  <a:srgbClr val="FFFF00"/>
                </a:solidFill>
                <a:latin typeface="Arial" panose="020B0604020202020204" pitchFamily="34" charset="0"/>
                <a:cs typeface="Arial" panose="020B0604020202020204" pitchFamily="34" charset="0"/>
              </a:rPr>
              <a:t>لاَ</a:t>
            </a:r>
            <a:r>
              <a:rPr lang="en-US" sz="4400" dirty="0">
                <a:solidFill>
                  <a:srgbClr val="FFFF00"/>
                </a:solidFill>
                <a:latin typeface="Arial" panose="020B0604020202020204" pitchFamily="34" charset="0"/>
                <a:cs typeface="Arial" panose="020B0604020202020204" pitchFamily="34" charset="0"/>
              </a:rPr>
              <a:t> </a:t>
            </a:r>
            <a:r>
              <a:rPr lang="en-US" sz="4400" dirty="0" err="1">
                <a:solidFill>
                  <a:srgbClr val="FFFF00"/>
                </a:solidFill>
                <a:latin typeface="Arial" panose="020B0604020202020204" pitchFamily="34" charset="0"/>
                <a:cs typeface="Arial" panose="020B0604020202020204" pitchFamily="34" charset="0"/>
              </a:rPr>
              <a:t>يَتْرُكُ</a:t>
            </a:r>
            <a:r>
              <a:rPr lang="en-US" sz="4400" dirty="0">
                <a:solidFill>
                  <a:srgbClr val="FFFF00"/>
                </a:solidFill>
                <a:latin typeface="Arial" panose="020B0604020202020204" pitchFamily="34" charset="0"/>
                <a:cs typeface="Arial" panose="020B0604020202020204" pitchFamily="34" charset="0"/>
              </a:rPr>
              <a:t> </a:t>
            </a:r>
            <a:r>
              <a:rPr lang="en-US" sz="4400" dirty="0" err="1">
                <a:solidFill>
                  <a:srgbClr val="FFFF00"/>
                </a:solidFill>
                <a:latin typeface="Arial" panose="020B0604020202020204" pitchFamily="34" charset="0"/>
                <a:cs typeface="Arial" panose="020B0604020202020204" pitchFamily="34" charset="0"/>
              </a:rPr>
              <a:t>جَمِيعَ</a:t>
            </a:r>
            <a:r>
              <a:rPr lang="en-US" sz="4400" dirty="0">
                <a:solidFill>
                  <a:srgbClr val="FFFF00"/>
                </a:solidFill>
                <a:latin typeface="Arial" panose="020B0604020202020204" pitchFamily="34" charset="0"/>
                <a:cs typeface="Arial" panose="020B0604020202020204" pitchFamily="34" charset="0"/>
              </a:rPr>
              <a:t> </a:t>
            </a:r>
            <a:r>
              <a:rPr lang="en-US" sz="4400" dirty="0" err="1">
                <a:solidFill>
                  <a:srgbClr val="FFFF00"/>
                </a:solidFill>
                <a:latin typeface="Arial" panose="020B0604020202020204" pitchFamily="34" charset="0"/>
                <a:cs typeface="Arial" panose="020B0604020202020204" pitchFamily="34" charset="0"/>
              </a:rPr>
              <a:t>أَمْوَالِهِ</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لاَ</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يَقْدِرُ</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أَنْ</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يَكُونَ</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لِي</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تِلْمِيذاً</a:t>
            </a:r>
            <a:r>
              <a:rPr lang="ar-JO" sz="4400" dirty="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47783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50A2B3D-9982-3CD9-D7D2-0DA6AB9330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8F57E7-BF55-8D7D-99EF-7F28BD9DA689}"/>
              </a:ext>
            </a:extLst>
          </p:cNvPr>
          <p:cNvSpPr>
            <a:spLocks noGrp="1"/>
          </p:cNvSpPr>
          <p:nvPr>
            <p:ph type="ctrTitle"/>
          </p:nvPr>
        </p:nvSpPr>
        <p:spPr>
          <a:xfrm>
            <a:off x="0" y="2134040"/>
            <a:ext cx="8685950" cy="2387600"/>
          </a:xfrm>
        </p:spPr>
        <p:txBody>
          <a:bodyPr wrap="square" anchor="ctr">
            <a:noAutofit/>
          </a:bodyPr>
          <a:lstStyle/>
          <a:p>
            <a:pPr marL="866775" indent="-866775" algn="r" rtl="1">
              <a:defRPr>
                <a:latin typeface="Arial"/>
                <a:cs typeface="Arial"/>
              </a:defRPr>
            </a:pPr>
            <a:r>
              <a:rPr lang="en-US" sz="4800" b="1" dirty="0">
                <a:solidFill>
                  <a:schemeClr val="bg1"/>
                </a:solidFill>
                <a:latin typeface="Arial" panose="020B0604020202020204" pitchFamily="34" charset="0"/>
                <a:cs typeface="Arial" panose="020B0604020202020204" pitchFamily="34" charset="0"/>
              </a:rPr>
              <a:t>د. </a:t>
            </a:r>
            <a:r>
              <a:rPr lang="en-US" sz="4800" b="1" dirty="0" err="1">
                <a:solidFill>
                  <a:schemeClr val="bg1"/>
                </a:solidFill>
                <a:latin typeface="Arial" panose="020B0604020202020204" pitchFamily="34" charset="0"/>
                <a:cs typeface="Arial" panose="020B0604020202020204" pitchFamily="34" charset="0"/>
              </a:rPr>
              <a:t>التلميذ</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rgbClr val="FFFF00"/>
                </a:solidFill>
                <a:latin typeface="Arial" panose="020B0604020202020204" pitchFamily="34" charset="0"/>
                <a:cs typeface="Arial" panose="020B0604020202020204" pitchFamily="34" charset="0"/>
              </a:rPr>
              <a:t>يتخلى</a:t>
            </a:r>
            <a:r>
              <a:rPr lang="en-US" sz="4800" b="1" dirty="0">
                <a:solidFill>
                  <a:srgbClr val="FFFF00"/>
                </a:solidFill>
                <a:latin typeface="Arial" panose="020B0604020202020204" pitchFamily="34" charset="0"/>
                <a:cs typeface="Arial" panose="020B0604020202020204" pitchFamily="34" charset="0"/>
              </a:rPr>
              <a:t> </a:t>
            </a:r>
            <a:r>
              <a:rPr lang="en-US" sz="4800" b="1" dirty="0" err="1">
                <a:solidFill>
                  <a:srgbClr val="FFFF00"/>
                </a:solidFill>
                <a:latin typeface="Arial" panose="020B0604020202020204" pitchFamily="34" charset="0"/>
                <a:cs typeface="Arial" panose="020B0604020202020204" pitchFamily="34" charset="0"/>
              </a:rPr>
              <a:t>عن</a:t>
            </a:r>
            <a:r>
              <a:rPr lang="en-US" sz="4800" b="1" dirty="0">
                <a:solidFill>
                  <a:srgbClr val="FFFF00"/>
                </a:solidFill>
                <a:latin typeface="Arial" panose="020B0604020202020204" pitchFamily="34" charset="0"/>
                <a:cs typeface="Arial" panose="020B0604020202020204" pitchFamily="34" charset="0"/>
              </a:rPr>
              <a:t> </a:t>
            </a:r>
            <a:r>
              <a:rPr lang="en-US" sz="4800" b="1" dirty="0" err="1">
                <a:solidFill>
                  <a:srgbClr val="FFFF00"/>
                </a:solidFill>
                <a:latin typeface="Arial" panose="020B0604020202020204" pitchFamily="34" charset="0"/>
                <a:cs typeface="Arial" panose="020B0604020202020204" pitchFamily="34" charset="0"/>
              </a:rPr>
              <a:t>سمعته</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ليتبع</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المسيح</a:t>
            </a:r>
            <a:r>
              <a:rPr lang="en-US" sz="4800" b="1" dirty="0">
                <a:solidFill>
                  <a:schemeClr val="bg1"/>
                </a:solidFill>
                <a:latin typeface="Arial" panose="020B0604020202020204" pitchFamily="34" charset="0"/>
                <a:cs typeface="Arial" panose="020B0604020202020204" pitchFamily="34" charset="0"/>
              </a:rPr>
              <a:t> </a:t>
            </a:r>
            <a:r>
              <a:rPr lang="ar-JO" sz="4800" b="1" dirty="0">
                <a:solidFill>
                  <a:schemeClr val="bg1"/>
                </a:solidFill>
                <a:latin typeface="Arial" panose="020B0604020202020204" pitchFamily="34" charset="0"/>
                <a:cs typeface="Arial" panose="020B0604020202020204" pitchFamily="34" charset="0"/>
              </a:rPr>
              <a:t>(</a:t>
            </a:r>
            <a:r>
              <a:rPr lang="en-US" sz="4800" b="1" dirty="0" err="1">
                <a:solidFill>
                  <a:schemeClr val="bg1"/>
                </a:solidFill>
                <a:latin typeface="Arial" panose="020B0604020202020204" pitchFamily="34" charset="0"/>
                <a:cs typeface="Arial" panose="020B0604020202020204" pitchFamily="34" charset="0"/>
              </a:rPr>
              <a:t>مت</a:t>
            </a:r>
            <a:r>
              <a:rPr lang="ar-JO" sz="4800" b="1" dirty="0">
                <a:solidFill>
                  <a:schemeClr val="bg1"/>
                </a:solidFill>
                <a:latin typeface="Arial" panose="020B0604020202020204" pitchFamily="34" charset="0"/>
                <a:cs typeface="Arial" panose="020B0604020202020204" pitchFamily="34" charset="0"/>
              </a:rPr>
              <a:t>ى 10: 24-25)</a:t>
            </a:r>
            <a:endParaRPr lang="en-US" sz="4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3057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C8412-7F48-D177-75B4-FA60AF8068F8}"/>
            </a:ext>
          </a:extLst>
        </p:cNvPr>
        <p:cNvGrpSpPr/>
        <p:nvPr/>
      </p:nvGrpSpPr>
      <p:grpSpPr>
        <a:xfrm>
          <a:off x="0" y="0"/>
          <a:ext cx="0" cy="0"/>
          <a:chOff x="0" y="0"/>
          <a:chExt cx="0" cy="0"/>
        </a:xfrm>
      </p:grpSpPr>
      <p:pic>
        <p:nvPicPr>
          <p:cNvPr id="5" name="Picture 1">
            <a:extLst>
              <a:ext uri="{FF2B5EF4-FFF2-40B4-BE49-F238E27FC236}">
                <a16:creationId xmlns:a16="http://schemas.microsoft.com/office/drawing/2014/main" id="{31C47EB3-461F-6C73-B0EB-B3E9AD042BA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5116" cy="6859116"/>
          </a:xfrm>
          <a:prstGeom prst="rect">
            <a:avLst/>
          </a:prstGeom>
          <a:noFill/>
          <a:ln>
            <a:noFill/>
          </a:ln>
          <a:effectLst/>
          <a:extLst>
            <a:ext uri="{909E8E84-426E-40dd-AFC4-6F175D3DCCD1}">
              <ns4:hiddenFill xmlns:ns5="http://schemas.microsoft.com/office/powerpoint/2010/main" xmlns:ns4="http://schemas.microsoft.com/office/drawing/2010/main" xmlns:ns2="http://schemas.microsoft.com/office/drawing/2014/main" xmlns="">
                <a:blipFill dpi="0" rotWithShape="0">
                  <a:blip/>
                  <a:srcRect/>
                  <a:stretch>
                    <a:fillRect/>
                  </a:stretch>
                </a:blipFill>
              </ns4:hiddenFill>
            </a:ext>
            <a:ext uri="{91240B29-F687-4f45-9708-019B960494DF}">
              <ns4:hiddenLine xmlns:ns5="http://schemas.microsoft.com/office/powerpoint/2010/main" xmlns:ns4="http://schemas.microsoft.com/office/drawing/2010/main" xmlns:ns2="http://schemas.microsoft.com/office/drawing/2014/main" xmlns="" w="9525" cap="flat">
                <a:solidFill>
                  <a:srgbClr val="3465AF"/>
                </a:solidFill>
                <a:round/>
                <a:headEnd/>
                <a:tailEnd/>
              </ns4:hiddenLine>
            </a:ext>
            <a:ext uri="{AF507438-7753-43e0-B8FC-AC1667EBCBE1}">
              <ns4:hiddenEffects xmlns:ns5="http://schemas.microsoft.com/office/powerpoint/2010/main" xmlns:ns4="http://schemas.microsoft.com/office/drawing/2010/main" xmlns:ns2="http://schemas.microsoft.com/office/drawing/2014/main" xmlns="">
                <a:effectLst>
                  <a:outerShdw blurRad="63500" dist="38099" dir="2700000" algn="ctr" rotWithShape="0">
                    <a:srgbClr val="000000">
                      <a:alpha val="74998"/>
                    </a:srgbClr>
                  </a:outerShdw>
                </a:effectLst>
              </ns4:hiddenEffects>
            </a:ext>
          </a:extLst>
        </p:spPr>
      </p:pic>
      <p:sp>
        <p:nvSpPr>
          <p:cNvPr id="2" name="Title 1">
            <a:extLst>
              <a:ext uri="{FF2B5EF4-FFF2-40B4-BE49-F238E27FC236}">
                <a16:creationId xmlns:a16="http://schemas.microsoft.com/office/drawing/2014/main" id="{F426DDFF-540B-8A29-792B-D21D5AFDC8A3}"/>
              </a:ext>
            </a:extLst>
          </p:cNvPr>
          <p:cNvSpPr>
            <a:spLocks noGrp="1"/>
          </p:cNvSpPr>
          <p:nvPr>
            <p:ph type="title" idx="4294967295"/>
          </p:nvPr>
        </p:nvSpPr>
        <p:spPr>
          <a:xfrm>
            <a:off x="0" y="1"/>
            <a:ext cx="9144000" cy="815546"/>
          </a:xfrm>
          <a:noFill/>
          <a:ln w="9525">
            <a:noFill/>
            <a:miter lim="800000"/>
            <a:headEnd/>
            <a:tailEnd/>
          </a:ln>
          <a:effectLst/>
        </p:spPr>
        <p:txBody>
          <a:bodyPr anchor="ctr">
            <a:normAutofit/>
          </a:bodyPr>
          <a:lstStyle/>
          <a:p>
            <a:pPr algn="ctr" rtl="1" fontAlgn="base">
              <a:spcBef>
                <a:spcPct val="20000"/>
              </a:spcBef>
              <a:buClr>
                <a:srgbClr val="FFCC00"/>
              </a:buClr>
              <a:buSzPct val="70000"/>
              <a:defRPr>
                <a:latin typeface="Arial"/>
                <a:cs typeface="Arial"/>
              </a:defRPr>
            </a:pPr>
            <a:r>
              <a:rPr lang="en-US" sz="4800" b="1" kern="0" dirty="0" err="1">
                <a:solidFill>
                  <a:srgbClr val="FFFFFF"/>
                </a:solidFill>
                <a:effectLst>
                  <a:glow rad="228600">
                    <a:srgbClr val="220011"/>
                  </a:glow>
                </a:effectLst>
                <a:latin typeface="Arial" panose="020B0604020202020204" pitchFamily="34" charset="0"/>
                <a:cs typeface="Arial" panose="020B0604020202020204" pitchFamily="34" charset="0"/>
              </a:rPr>
              <a:t>تخلَّ</a:t>
            </a:r>
            <a:r>
              <a:rPr lang="en-US" sz="4800" b="1" kern="0" dirty="0">
                <a:solidFill>
                  <a:srgbClr val="FFFFFF"/>
                </a:solidFill>
                <a:effectLst>
                  <a:glow rad="228600">
                    <a:srgbClr val="220011"/>
                  </a:glow>
                </a:effectLst>
                <a:latin typeface="Arial" panose="020B0604020202020204" pitchFamily="34" charset="0"/>
                <a:cs typeface="Arial" panose="020B0604020202020204" pitchFamily="34" charset="0"/>
              </a:rPr>
              <a:t> </a:t>
            </a:r>
            <a:r>
              <a:rPr lang="en-US" sz="4800" b="1" kern="0" dirty="0" err="1">
                <a:solidFill>
                  <a:srgbClr val="FFFF00"/>
                </a:solidFill>
                <a:effectLst>
                  <a:glow rad="228600">
                    <a:srgbClr val="220011"/>
                  </a:glow>
                </a:effectLst>
                <a:latin typeface="Arial" panose="020B0604020202020204" pitchFamily="34" charset="0"/>
                <a:cs typeface="Arial" panose="020B0604020202020204" pitchFamily="34" charset="0"/>
              </a:rPr>
              <a:t>عن</a:t>
            </a:r>
            <a:r>
              <a:rPr lang="en-US" sz="4800" b="1" kern="0" dirty="0">
                <a:solidFill>
                  <a:srgbClr val="FFFF00"/>
                </a:solidFill>
                <a:effectLst>
                  <a:glow rad="228600">
                    <a:srgbClr val="220011"/>
                  </a:glow>
                </a:effectLst>
                <a:latin typeface="Arial" panose="020B0604020202020204" pitchFamily="34" charset="0"/>
                <a:cs typeface="Arial" panose="020B0604020202020204" pitchFamily="34" charset="0"/>
              </a:rPr>
              <a:t> </a:t>
            </a:r>
            <a:r>
              <a:rPr lang="en-US" sz="4800" b="1" kern="0" dirty="0" err="1">
                <a:solidFill>
                  <a:srgbClr val="FFFF00"/>
                </a:solidFill>
                <a:effectLst>
                  <a:glow rad="228600">
                    <a:srgbClr val="220011"/>
                  </a:glow>
                </a:effectLst>
                <a:latin typeface="Arial" panose="020B0604020202020204" pitchFamily="34" charset="0"/>
                <a:cs typeface="Arial" panose="020B0604020202020204" pitchFamily="34" charset="0"/>
              </a:rPr>
              <a:t>سمعتك</a:t>
            </a:r>
            <a:r>
              <a:rPr lang="en-US" sz="4800" b="1" kern="0" dirty="0">
                <a:solidFill>
                  <a:srgbClr val="FFFF00"/>
                </a:solidFill>
                <a:effectLst>
                  <a:glow rad="228600">
                    <a:srgbClr val="220011"/>
                  </a:glow>
                </a:effectLst>
                <a:latin typeface="Arial" panose="020B0604020202020204" pitchFamily="34" charset="0"/>
                <a:cs typeface="Arial" panose="020B0604020202020204" pitchFamily="34" charset="0"/>
              </a:rPr>
              <a:t> </a:t>
            </a:r>
            <a:r>
              <a:rPr lang="ar-JO" sz="4800" b="1" kern="0" dirty="0">
                <a:solidFill>
                  <a:srgbClr val="FFFFFF"/>
                </a:solidFill>
                <a:effectLst>
                  <a:glow rad="228600">
                    <a:srgbClr val="220011"/>
                  </a:glow>
                </a:effectLst>
                <a:latin typeface="Arial" panose="020B0604020202020204" pitchFamily="34" charset="0"/>
                <a:cs typeface="Arial" panose="020B0604020202020204" pitchFamily="34" charset="0"/>
              </a:rPr>
              <a:t>(</a:t>
            </a:r>
            <a:r>
              <a:rPr lang="en-US" sz="4800" b="1" kern="0" dirty="0" err="1">
                <a:solidFill>
                  <a:srgbClr val="FFFFFF"/>
                </a:solidFill>
                <a:effectLst>
                  <a:glow rad="228600">
                    <a:srgbClr val="220011"/>
                  </a:glow>
                </a:effectLst>
                <a:latin typeface="Arial" panose="020B0604020202020204" pitchFamily="34" charset="0"/>
                <a:cs typeface="Arial" panose="020B0604020202020204" pitchFamily="34" charset="0"/>
              </a:rPr>
              <a:t>مت</a:t>
            </a:r>
            <a:r>
              <a:rPr lang="ar-JO" sz="4800" b="1" kern="0" dirty="0">
                <a:solidFill>
                  <a:srgbClr val="FFFFFF"/>
                </a:solidFill>
                <a:effectLst>
                  <a:glow rad="228600">
                    <a:srgbClr val="220011"/>
                  </a:glow>
                </a:effectLst>
                <a:latin typeface="Arial" panose="020B0604020202020204" pitchFamily="34" charset="0"/>
                <a:cs typeface="Arial" panose="020B0604020202020204" pitchFamily="34" charset="0"/>
              </a:rPr>
              <a:t>ى 10: 24-25)</a:t>
            </a:r>
            <a:endParaRPr lang="en-US" sz="4800" b="1" kern="0" dirty="0">
              <a:solidFill>
                <a:srgbClr val="FFFFFF"/>
              </a:solidFill>
              <a:effectLst>
                <a:glow rad="228600">
                  <a:srgbClr val="220011"/>
                </a:glow>
              </a:effectLst>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E2277503-088A-F339-4DC7-AC639B76A975}"/>
              </a:ext>
            </a:extLst>
          </p:cNvPr>
          <p:cNvSpPr txBox="1">
            <a:spLocks/>
          </p:cNvSpPr>
          <p:nvPr/>
        </p:nvSpPr>
        <p:spPr>
          <a:xfrm>
            <a:off x="0" y="3408220"/>
            <a:ext cx="9144000" cy="3426030"/>
          </a:xfrm>
          <a:prstGeom prst="rect">
            <a:avLst/>
          </a:prstGeom>
          <a:noFill/>
          <a:ln w="9525">
            <a:noFill/>
            <a:miter lim="800000"/>
            <a:headEnd/>
            <a:tailEnd/>
          </a:ln>
          <a:effectLst/>
        </p:spPr>
        <p:txBody>
          <a:bodyPr anchor="ctr"/>
          <a:lstStyle>
            <a:defPPr>
              <a:defRPr lang="en-US"/>
            </a:defPPr>
            <a:lvl1pPr algn="ctr" defTabSz="914400" fontAlgn="base">
              <a:spcBef>
                <a:spcPct val="20000"/>
              </a:spcBef>
              <a:buClr>
                <a:srgbClr val="FFCC00"/>
              </a:buClr>
              <a:buSzPct val="70000"/>
              <a:defRPr sz="3200" b="1" kern="0">
                <a:solidFill>
                  <a:srgbClr val="FFFFFF"/>
                </a:solidFill>
                <a:effectLst>
                  <a:glow rad="228600">
                    <a:srgbClr val="220011"/>
                  </a:glow>
                </a:effectLst>
                <a:latin typeface="Arial"/>
                <a:ea typeface="ＭＳ Ｐゴシック" charset="0"/>
                <a:cs typeface="Arial"/>
              </a:defRPr>
            </a:lvl1pPr>
          </a:lstStyle>
          <a:p>
            <a:pPr rtl="1">
              <a:spcBef>
                <a:spcPts val="0"/>
              </a:spcBef>
              <a:defRPr>
                <a:latin typeface="Arial"/>
                <a:cs typeface="Arial"/>
              </a:defRPr>
            </a:pPr>
            <a:r>
              <a:rPr lang="ar-JO" sz="4000" dirty="0">
                <a:latin typeface="Arial" panose="020B0604020202020204" pitchFamily="34" charset="0"/>
                <a:cs typeface="Arial" panose="020B0604020202020204" pitchFamily="34" charset="0"/>
              </a:rPr>
              <a:t>"</a:t>
            </a:r>
            <a:r>
              <a:rPr lang="en-US" sz="4000" dirty="0" err="1">
                <a:solidFill>
                  <a:srgbClr val="FFFF00"/>
                </a:solidFill>
                <a:latin typeface="Arial" panose="020B0604020202020204" pitchFamily="34" charset="0"/>
                <a:cs typeface="Arial" panose="020B0604020202020204" pitchFamily="34" charset="0"/>
              </a:rPr>
              <a:t>لَيْسَ</a:t>
            </a:r>
            <a:r>
              <a:rPr lang="en-US" sz="4000" dirty="0">
                <a:solidFill>
                  <a:srgbClr val="FFFF00"/>
                </a:solidFill>
                <a:latin typeface="Arial" panose="020B0604020202020204" pitchFamily="34" charset="0"/>
                <a:cs typeface="Arial" panose="020B0604020202020204" pitchFamily="34" charset="0"/>
              </a:rPr>
              <a:t> </a:t>
            </a:r>
            <a:r>
              <a:rPr lang="en-US" sz="4000" dirty="0" err="1">
                <a:solidFill>
                  <a:srgbClr val="FFFF00"/>
                </a:solidFill>
                <a:latin typeface="Arial" panose="020B0604020202020204" pitchFamily="34" charset="0"/>
                <a:cs typeface="Arial" panose="020B0604020202020204" pitchFamily="34" charset="0"/>
              </a:rPr>
              <a:t>التِّلْمِيذُ</a:t>
            </a:r>
            <a:r>
              <a:rPr lang="en-US" sz="4000" dirty="0">
                <a:solidFill>
                  <a:srgbClr val="FFFF00"/>
                </a:solidFill>
                <a:latin typeface="Arial" panose="020B0604020202020204" pitchFamily="34" charset="0"/>
                <a:cs typeface="Arial" panose="020B0604020202020204" pitchFamily="34" charset="0"/>
              </a:rPr>
              <a:t> </a:t>
            </a:r>
            <a:r>
              <a:rPr lang="en-US" sz="4000" dirty="0" err="1">
                <a:solidFill>
                  <a:srgbClr val="FFFF00"/>
                </a:solidFill>
                <a:latin typeface="Arial" panose="020B0604020202020204" pitchFamily="34" charset="0"/>
                <a:cs typeface="Arial" panose="020B0604020202020204" pitchFamily="34" charset="0"/>
              </a:rPr>
              <a:t>أَفْضَلَ</a:t>
            </a:r>
            <a:r>
              <a:rPr lang="en-US" sz="4000" dirty="0">
                <a:solidFill>
                  <a:srgbClr val="FFFF00"/>
                </a:solidFill>
                <a:latin typeface="Arial" panose="020B0604020202020204" pitchFamily="34" charset="0"/>
                <a:cs typeface="Arial" panose="020B0604020202020204" pitchFamily="34" charset="0"/>
              </a:rPr>
              <a:t> </a:t>
            </a:r>
            <a:r>
              <a:rPr lang="en-US" sz="4000" dirty="0" err="1">
                <a:solidFill>
                  <a:srgbClr val="FFFF00"/>
                </a:solidFill>
                <a:latin typeface="Arial" panose="020B0604020202020204" pitchFamily="34" charset="0"/>
                <a:cs typeface="Arial" panose="020B0604020202020204" pitchFamily="34" charset="0"/>
              </a:rPr>
              <a:t>مِنَ</a:t>
            </a:r>
            <a:r>
              <a:rPr lang="en-US" sz="4000" dirty="0">
                <a:solidFill>
                  <a:srgbClr val="FFFF00"/>
                </a:solidFill>
                <a:latin typeface="Arial" panose="020B0604020202020204" pitchFamily="34" charset="0"/>
                <a:cs typeface="Arial" panose="020B0604020202020204" pitchFamily="34" charset="0"/>
              </a:rPr>
              <a:t> </a:t>
            </a:r>
            <a:r>
              <a:rPr lang="en-US" sz="4000" dirty="0" err="1">
                <a:solidFill>
                  <a:srgbClr val="FFFF00"/>
                </a:solidFill>
                <a:latin typeface="Arial" panose="020B0604020202020204" pitchFamily="34" charset="0"/>
                <a:cs typeface="Arial" panose="020B0604020202020204" pitchFamily="34" charset="0"/>
              </a:rPr>
              <a:t>الْمُعَلِّمِ</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وَلاَ</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الْعَبْدُ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أَفْضَلَ</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مِنْ</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سَيِّدِهِ</a:t>
            </a:r>
            <a:r>
              <a:rPr lang="en-US" sz="4000" dirty="0">
                <a:latin typeface="Arial" panose="020B0604020202020204" pitchFamily="34" charset="0"/>
                <a:cs typeface="Arial" panose="020B0604020202020204" pitchFamily="34" charset="0"/>
              </a:rPr>
              <a:t>. </a:t>
            </a:r>
            <a:r>
              <a:rPr lang="en-US" sz="4000" baseline="30000" dirty="0">
                <a:latin typeface="Arial" panose="020B0604020202020204" pitchFamily="34" charset="0"/>
                <a:cs typeface="Arial" panose="020B0604020202020204" pitchFamily="34" charset="0"/>
              </a:rPr>
              <a:t>٢٥ </a:t>
            </a:r>
            <a:r>
              <a:rPr lang="en-US" sz="4000" dirty="0" err="1">
                <a:latin typeface="Arial" panose="020B0604020202020204" pitchFamily="34" charset="0"/>
                <a:cs typeface="Arial" panose="020B0604020202020204" pitchFamily="34" charset="0"/>
              </a:rPr>
              <a:t>يَكْفِي</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التِّلْمِيذَ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أَنْ</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يَكُونَ</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كَمُعَلِّمِهِ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وَالْعَبْدَ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كَسَيِّدِهِ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إِنْ</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كَانُوا</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قَدْ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لَقَّبُوا</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رَبَّ</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الْبَيْتِ</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بَعْلَزَبُولَ</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فَكَمْ</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بِالْحَرِيِّ</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أَهْلَ</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بَيْتِهِ</a:t>
            </a:r>
            <a:r>
              <a:rPr lang="ar-JO" sz="4000" dirty="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86368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95B54D5F-39DC-8CC0-C8C7-14DCC5CFAD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46188"/>
            <a:ext cx="9144000" cy="43640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D006F0D-591E-A527-3CF9-0C2D6CF31551}"/>
              </a:ext>
            </a:extLst>
          </p:cNvPr>
          <p:cNvSpPr>
            <a:spLocks noGrp="1"/>
          </p:cNvSpPr>
          <p:nvPr>
            <p:ph type="ctrTitle"/>
          </p:nvPr>
        </p:nvSpPr>
        <p:spPr>
          <a:xfrm>
            <a:off x="0" y="3421927"/>
            <a:ext cx="9144000" cy="2180383"/>
          </a:xfrm>
          <a:noFill/>
          <a:ln>
            <a:noFill/>
          </a:ln>
        </p:spPr>
        <p:txBody>
          <a:bodyPr vert="horz" wrap="square" lIns="91440" tIns="45720" rIns="91440" bIns="45720" numCol="1" anchor="ctr" anchorCtr="0" compatLnSpc="1">
            <a:prstTxWarp prst="textNoShape">
              <a:avLst/>
            </a:prstTxWarp>
          </a:bodyPr>
          <a:lstStyle/>
          <a:p>
            <a:pPr marL="1603375" indent="-795338" algn="r" rtl="1" fontAlgn="base">
              <a:spcAft>
                <a:spcPct val="0"/>
              </a:spcAft>
              <a:defRPr>
                <a:latin typeface="Arial"/>
                <a:cs typeface="Arial"/>
              </a:defRPr>
            </a:pPr>
            <a:r>
              <a:rPr lang="en-US" sz="5400" b="1" kern="0" dirty="0" err="1">
                <a:solidFill>
                  <a:srgbClr val="FFFFFF"/>
                </a:solidFill>
                <a:effectLst>
                  <a:glow rad="228600">
                    <a:srgbClr val="000000"/>
                  </a:glow>
                </a:effectLst>
                <a:latin typeface="Arial" panose="020B0604020202020204" pitchFamily="34" charset="0"/>
                <a:cs typeface="Arial" panose="020B0604020202020204" pitchFamily="34" charset="0"/>
              </a:rPr>
              <a:t>أولاً</a:t>
            </a:r>
            <a:r>
              <a:rPr lang="ar-JO" sz="5400" b="1" kern="0" dirty="0">
                <a:solidFill>
                  <a:srgbClr val="FFFFFF"/>
                </a:solidFill>
                <a:effectLst>
                  <a:glow rad="228600">
                    <a:srgbClr val="000000"/>
                  </a:glow>
                </a:effectLst>
                <a:latin typeface="Arial" panose="020B0604020202020204" pitchFamily="34" charset="0"/>
                <a:cs typeface="Arial" panose="020B0604020202020204" pitchFamily="34" charset="0"/>
              </a:rPr>
              <a:t>:</a:t>
            </a:r>
            <a:r>
              <a:rPr lang="en-US" sz="5400" b="1" kern="0" dirty="0">
                <a:solidFill>
                  <a:srgbClr val="FFFFFF"/>
                </a:solidFill>
                <a:effectLst>
                  <a:glow rad="228600">
                    <a:srgbClr val="000000"/>
                  </a:glow>
                </a:effectLst>
                <a:latin typeface="Arial" panose="020B0604020202020204" pitchFamily="34" charset="0"/>
                <a:cs typeface="Arial" panose="020B0604020202020204" pitchFamily="34" charset="0"/>
              </a:rPr>
              <a:t> </a:t>
            </a:r>
            <a:r>
              <a:rPr lang="en-US" sz="5400" b="1" kern="0" dirty="0" err="1">
                <a:solidFill>
                  <a:srgbClr val="FFFFFF"/>
                </a:solidFill>
                <a:effectLst>
                  <a:glow rad="228600">
                    <a:srgbClr val="000000"/>
                  </a:glow>
                </a:effectLst>
                <a:latin typeface="Arial" panose="020B0604020202020204" pitchFamily="34" charset="0"/>
                <a:cs typeface="Arial" panose="020B0604020202020204" pitchFamily="34" charset="0"/>
              </a:rPr>
              <a:t>التلميذ</a:t>
            </a:r>
            <a:r>
              <a:rPr lang="en-US" sz="5400" b="1" kern="0" dirty="0">
                <a:solidFill>
                  <a:srgbClr val="FFFFFF"/>
                </a:solidFill>
                <a:effectLst>
                  <a:glow rad="228600">
                    <a:srgbClr val="000000"/>
                  </a:glow>
                </a:effectLst>
                <a:latin typeface="Arial" panose="020B0604020202020204" pitchFamily="34" charset="0"/>
                <a:cs typeface="Arial" panose="020B0604020202020204" pitchFamily="34" charset="0"/>
              </a:rPr>
              <a:t> </a:t>
            </a:r>
            <a:r>
              <a:rPr lang="en-US" sz="5400" b="1" kern="0" dirty="0" err="1">
                <a:solidFill>
                  <a:srgbClr val="FFFF00"/>
                </a:solidFill>
                <a:effectLst>
                  <a:glow rad="228600">
                    <a:srgbClr val="000000"/>
                  </a:glow>
                </a:effectLst>
                <a:latin typeface="Arial" panose="020B0604020202020204" pitchFamily="34" charset="0"/>
                <a:cs typeface="Arial" panose="020B0604020202020204" pitchFamily="34" charset="0"/>
              </a:rPr>
              <a:t>ملتزم</a:t>
            </a:r>
            <a:r>
              <a:rPr lang="en-US" sz="5400" b="1" kern="0" dirty="0">
                <a:solidFill>
                  <a:srgbClr val="FFFF00"/>
                </a:solidFill>
                <a:effectLst>
                  <a:glow rad="228600">
                    <a:srgbClr val="000000"/>
                  </a:glow>
                </a:effectLst>
                <a:latin typeface="Arial" panose="020B0604020202020204" pitchFamily="34" charset="0"/>
                <a:cs typeface="Arial" panose="020B0604020202020204" pitchFamily="34" charset="0"/>
              </a:rPr>
              <a:t> </a:t>
            </a:r>
            <a:r>
              <a:rPr lang="en-US" sz="5400" b="1" kern="0" dirty="0" err="1">
                <a:solidFill>
                  <a:srgbClr val="FFFF00"/>
                </a:solidFill>
                <a:effectLst>
                  <a:glow rad="228600">
                    <a:srgbClr val="000000"/>
                  </a:glow>
                </a:effectLst>
                <a:latin typeface="Arial" panose="020B0604020202020204" pitchFamily="34" charset="0"/>
                <a:cs typeface="Arial" panose="020B0604020202020204" pitchFamily="34" charset="0"/>
              </a:rPr>
              <a:t>تماماً</a:t>
            </a:r>
            <a:r>
              <a:rPr lang="en-US" sz="5400" b="1" kern="0" dirty="0">
                <a:solidFill>
                  <a:srgbClr val="FFFFFF"/>
                </a:solidFill>
                <a:effectLst>
                  <a:glow rad="228600">
                    <a:srgbClr val="000000"/>
                  </a:glow>
                </a:effectLst>
                <a:latin typeface="Arial" panose="020B0604020202020204" pitchFamily="34" charset="0"/>
                <a:cs typeface="Arial" panose="020B0604020202020204" pitchFamily="34" charset="0"/>
              </a:rPr>
              <a:t> </a:t>
            </a:r>
            <a:r>
              <a:rPr lang="ar-JO" sz="5400" b="1" kern="0" dirty="0">
                <a:solidFill>
                  <a:srgbClr val="FFFFFF"/>
                </a:solidFill>
                <a:effectLst>
                  <a:glow rad="228600">
                    <a:srgbClr val="000000"/>
                  </a:glow>
                </a:effectLst>
                <a:latin typeface="Arial" panose="020B0604020202020204" pitchFamily="34" charset="0"/>
                <a:cs typeface="Arial" panose="020B0604020202020204" pitchFamily="34" charset="0"/>
              </a:rPr>
              <a:t>ل</a:t>
            </a:r>
            <a:r>
              <a:rPr lang="en-US" sz="5400" b="1" kern="0" dirty="0" err="1">
                <a:solidFill>
                  <a:srgbClr val="FFFFFF"/>
                </a:solidFill>
                <a:effectLst>
                  <a:glow rad="228600">
                    <a:srgbClr val="000000"/>
                  </a:glow>
                </a:effectLst>
                <a:latin typeface="Arial" panose="020B0604020202020204" pitchFamily="34" charset="0"/>
                <a:cs typeface="Arial" panose="020B0604020202020204" pitchFamily="34" charset="0"/>
              </a:rPr>
              <a:t>لمسيح</a:t>
            </a:r>
            <a:r>
              <a:rPr lang="en-US" sz="5400" b="1" kern="0" dirty="0">
                <a:solidFill>
                  <a:srgbClr val="FFFFFF"/>
                </a:solidFill>
                <a:effectLst>
                  <a:glow rad="228600">
                    <a:srgbClr val="000000"/>
                  </a:glow>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57033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BF3B21-CCB7-CB93-913F-7858B84BF0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46188"/>
            <a:ext cx="9144000" cy="43640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D006F0D-591E-A527-3CF9-0C2D6CF31551}"/>
              </a:ext>
            </a:extLst>
          </p:cNvPr>
          <p:cNvSpPr>
            <a:spLocks noGrp="1"/>
          </p:cNvSpPr>
          <p:nvPr>
            <p:ph type="ctrTitle"/>
          </p:nvPr>
        </p:nvSpPr>
        <p:spPr>
          <a:xfrm>
            <a:off x="115910" y="3486322"/>
            <a:ext cx="9144000" cy="2387600"/>
          </a:xfrm>
          <a:noFill/>
          <a:ln>
            <a:noFill/>
          </a:ln>
        </p:spPr>
        <p:txBody>
          <a:bodyPr vert="horz" wrap="square" lIns="91440" tIns="45720" rIns="91440" bIns="45720" numCol="1" rtlCol="0" anchor="ctr" anchorCtr="0" compatLnSpc="1">
            <a:prstTxWarp prst="textNoShape">
              <a:avLst/>
            </a:prstTxWarp>
            <a:normAutofit/>
          </a:bodyPr>
          <a:lstStyle/>
          <a:p>
            <a:pPr rtl="1" fontAlgn="base">
              <a:spcAft>
                <a:spcPct val="0"/>
              </a:spcAft>
              <a:defRPr>
                <a:latin typeface="Arial"/>
                <a:cs typeface="Arial"/>
              </a:defRPr>
            </a:pPr>
            <a:r>
              <a:rPr lang="en-US" sz="5400" b="1" kern="0" dirty="0" err="1">
                <a:solidFill>
                  <a:srgbClr val="FFFFFF"/>
                </a:solidFill>
                <a:effectLst>
                  <a:glow rad="228600">
                    <a:srgbClr val="000000"/>
                  </a:glow>
                </a:effectLst>
                <a:latin typeface="Arial" panose="020B0604020202020204" pitchFamily="34" charset="0"/>
                <a:cs typeface="Arial" panose="020B0604020202020204" pitchFamily="34" charset="0"/>
              </a:rPr>
              <a:t>ثانياً</a:t>
            </a:r>
            <a:r>
              <a:rPr lang="ar-JO" sz="5400" b="1" kern="0" dirty="0">
                <a:solidFill>
                  <a:srgbClr val="FFFFFF"/>
                </a:solidFill>
                <a:effectLst>
                  <a:glow rad="228600">
                    <a:srgbClr val="000000"/>
                  </a:glow>
                </a:effectLst>
                <a:latin typeface="Arial" panose="020B0604020202020204" pitchFamily="34" charset="0"/>
                <a:cs typeface="Arial" panose="020B0604020202020204" pitchFamily="34" charset="0"/>
              </a:rPr>
              <a:t>:</a:t>
            </a:r>
            <a:r>
              <a:rPr lang="en-US" sz="5400" b="1" kern="0" dirty="0">
                <a:solidFill>
                  <a:srgbClr val="FFFFFF"/>
                </a:solidFill>
                <a:effectLst>
                  <a:glow rad="228600">
                    <a:srgbClr val="000000"/>
                  </a:glow>
                </a:effectLst>
                <a:latin typeface="Arial" panose="020B0604020202020204" pitchFamily="34" charset="0"/>
                <a:cs typeface="Arial" panose="020B0604020202020204" pitchFamily="34" charset="0"/>
              </a:rPr>
              <a:t> </a:t>
            </a:r>
            <a:r>
              <a:rPr lang="en-US" sz="5400" b="1" kern="0" dirty="0" err="1">
                <a:solidFill>
                  <a:srgbClr val="FFFFFF"/>
                </a:solidFill>
                <a:effectLst>
                  <a:glow rad="228600">
                    <a:srgbClr val="000000"/>
                  </a:glow>
                </a:effectLst>
                <a:latin typeface="Arial" panose="020B0604020202020204" pitchFamily="34" charset="0"/>
                <a:cs typeface="Arial" panose="020B0604020202020204" pitchFamily="34" charset="0"/>
              </a:rPr>
              <a:t>التلميذ</a:t>
            </a:r>
            <a:r>
              <a:rPr lang="en-US" sz="5400" b="1" kern="0" dirty="0">
                <a:solidFill>
                  <a:srgbClr val="FFFFFF"/>
                </a:solidFill>
                <a:effectLst>
                  <a:glow rad="228600">
                    <a:srgbClr val="000000"/>
                  </a:glow>
                </a:effectLst>
                <a:latin typeface="Arial" panose="020B0604020202020204" pitchFamily="34" charset="0"/>
                <a:cs typeface="Arial" panose="020B0604020202020204" pitchFamily="34" charset="0"/>
              </a:rPr>
              <a:t> </a:t>
            </a:r>
            <a:r>
              <a:rPr lang="en-US" sz="5400" b="1" kern="0" dirty="0" err="1">
                <a:solidFill>
                  <a:srgbClr val="FFFF00"/>
                </a:solidFill>
                <a:effectLst>
                  <a:glow rad="228600">
                    <a:srgbClr val="000000"/>
                  </a:glow>
                </a:effectLst>
                <a:latin typeface="Arial" panose="020B0604020202020204" pitchFamily="34" charset="0"/>
                <a:cs typeface="Arial" panose="020B0604020202020204" pitchFamily="34" charset="0"/>
              </a:rPr>
              <a:t>يطيع</a:t>
            </a:r>
            <a:r>
              <a:rPr lang="en-US" sz="5400" b="1" kern="0" dirty="0">
                <a:solidFill>
                  <a:srgbClr val="FFFFFF"/>
                </a:solidFill>
                <a:effectLst>
                  <a:glow rad="228600">
                    <a:srgbClr val="000000"/>
                  </a:glow>
                </a:effectLst>
                <a:latin typeface="Arial" panose="020B0604020202020204" pitchFamily="34" charset="0"/>
                <a:cs typeface="Arial" panose="020B0604020202020204" pitchFamily="34" charset="0"/>
              </a:rPr>
              <a:t> </a:t>
            </a:r>
            <a:r>
              <a:rPr lang="en-US" sz="5400" b="1" kern="0" dirty="0" err="1">
                <a:solidFill>
                  <a:srgbClr val="FFFFFF"/>
                </a:solidFill>
                <a:effectLst>
                  <a:glow rad="228600">
                    <a:srgbClr val="000000"/>
                  </a:glow>
                </a:effectLst>
                <a:latin typeface="Arial" panose="020B0604020202020204" pitchFamily="34" charset="0"/>
                <a:cs typeface="Arial" panose="020B0604020202020204" pitchFamily="34" charset="0"/>
              </a:rPr>
              <a:t>المسيح</a:t>
            </a:r>
            <a:r>
              <a:rPr lang="en-US" sz="5400" b="1" kern="0" dirty="0">
                <a:solidFill>
                  <a:srgbClr val="FFFFFF"/>
                </a:solidFill>
                <a:effectLst>
                  <a:glow rad="228600">
                    <a:srgbClr val="000000"/>
                  </a:glow>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60594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D054EF0-203F-7D6C-C0FC-00483972BB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1576EC-CF30-B2A0-A4E5-3AB0A827B086}"/>
              </a:ext>
            </a:extLst>
          </p:cNvPr>
          <p:cNvSpPr>
            <a:spLocks noGrp="1"/>
          </p:cNvSpPr>
          <p:nvPr>
            <p:ph type="ctrTitle"/>
          </p:nvPr>
        </p:nvSpPr>
        <p:spPr>
          <a:xfrm>
            <a:off x="0" y="2134040"/>
            <a:ext cx="8919712" cy="2387600"/>
          </a:xfrm>
        </p:spPr>
        <p:txBody>
          <a:bodyPr wrap="square" anchor="ctr">
            <a:noAutofit/>
          </a:bodyPr>
          <a:lstStyle/>
          <a:p>
            <a:pPr marL="866775" indent="-866775" algn="r" rtl="1">
              <a:defRPr>
                <a:latin typeface="Arial"/>
                <a:cs typeface="Arial"/>
              </a:defRPr>
            </a:pPr>
            <a:r>
              <a:rPr lang="en-US" sz="4800" b="1" dirty="0">
                <a:solidFill>
                  <a:schemeClr val="bg1"/>
                </a:solidFill>
                <a:latin typeface="Arial" panose="020B0604020202020204" pitchFamily="34" charset="0"/>
                <a:cs typeface="Arial" panose="020B0604020202020204" pitchFamily="34" charset="0"/>
              </a:rPr>
              <a:t>أ. </a:t>
            </a:r>
            <a:r>
              <a:rPr lang="en-US" sz="4800" b="1" dirty="0" err="1">
                <a:solidFill>
                  <a:schemeClr val="bg1"/>
                </a:solidFill>
                <a:latin typeface="Arial" panose="020B0604020202020204" pitchFamily="34" charset="0"/>
                <a:cs typeface="Arial" panose="020B0604020202020204" pitchFamily="34" charset="0"/>
              </a:rPr>
              <a:t>التلميذ</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يطيع</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من</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خلال</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rgbClr val="FFFF00"/>
                </a:solidFill>
                <a:latin typeface="Arial" panose="020B0604020202020204" pitchFamily="34" charset="0"/>
                <a:cs typeface="Arial" panose="020B0604020202020204" pitchFamily="34" charset="0"/>
              </a:rPr>
              <a:t>الثبات</a:t>
            </a:r>
            <a:r>
              <a:rPr lang="en-US" sz="4800" b="1" dirty="0">
                <a:solidFill>
                  <a:srgbClr val="FFFF00"/>
                </a:solidFill>
                <a:latin typeface="Arial" panose="020B0604020202020204" pitchFamily="34" charset="0"/>
                <a:cs typeface="Arial" panose="020B0604020202020204" pitchFamily="34" charset="0"/>
              </a:rPr>
              <a:t> </a:t>
            </a:r>
            <a:r>
              <a:rPr lang="en-US" sz="4800" b="1" dirty="0" err="1">
                <a:solidFill>
                  <a:srgbClr val="FFFF00"/>
                </a:solidFill>
                <a:latin typeface="Arial" panose="020B0604020202020204" pitchFamily="34" charset="0"/>
                <a:cs typeface="Arial" panose="020B0604020202020204" pitchFamily="34" charset="0"/>
              </a:rPr>
              <a:t>في</a:t>
            </a:r>
            <a:r>
              <a:rPr lang="en-US" sz="4800" b="1" dirty="0">
                <a:solidFill>
                  <a:srgbClr val="FFFF00"/>
                </a:solidFill>
                <a:latin typeface="Arial" panose="020B0604020202020204" pitchFamily="34" charset="0"/>
                <a:cs typeface="Arial" panose="020B0604020202020204" pitchFamily="34" charset="0"/>
              </a:rPr>
              <a:t> </a:t>
            </a:r>
            <a:r>
              <a:rPr lang="en-US" sz="4800" b="1" dirty="0" err="1">
                <a:solidFill>
                  <a:srgbClr val="FFFF00"/>
                </a:solidFill>
                <a:latin typeface="Arial" panose="020B0604020202020204" pitchFamily="34" charset="0"/>
                <a:cs typeface="Arial" panose="020B0604020202020204" pitchFamily="34" charset="0"/>
              </a:rPr>
              <a:t>كلمة</a:t>
            </a:r>
            <a:r>
              <a:rPr lang="en-US" sz="4800" b="1" dirty="0">
                <a:solidFill>
                  <a:srgbClr val="FFFF00"/>
                </a:solidFill>
                <a:latin typeface="Arial" panose="020B0604020202020204" pitchFamily="34" charset="0"/>
                <a:cs typeface="Arial" panose="020B0604020202020204" pitchFamily="34" charset="0"/>
              </a:rPr>
              <a:t> </a:t>
            </a:r>
            <a:r>
              <a:rPr lang="en-US" sz="4800" b="1" dirty="0" err="1">
                <a:solidFill>
                  <a:srgbClr val="FFFF00"/>
                </a:solidFill>
                <a:latin typeface="Arial" panose="020B0604020202020204" pitchFamily="34" charset="0"/>
                <a:cs typeface="Arial" panose="020B0604020202020204" pitchFamily="34" charset="0"/>
              </a:rPr>
              <a:t>الله</a:t>
            </a:r>
            <a:r>
              <a:rPr lang="en-US" sz="4800" b="1" dirty="0">
                <a:solidFill>
                  <a:schemeClr val="bg1"/>
                </a:solidFill>
                <a:latin typeface="Arial" panose="020B0604020202020204" pitchFamily="34" charset="0"/>
                <a:cs typeface="Arial" panose="020B0604020202020204" pitchFamily="34" charset="0"/>
              </a:rPr>
              <a:t>  </a:t>
            </a:r>
            <a:r>
              <a:rPr lang="ar-JO" sz="4800" b="1" dirty="0">
                <a:solidFill>
                  <a:schemeClr val="bg1"/>
                </a:solidFill>
                <a:latin typeface="Arial" panose="020B0604020202020204" pitchFamily="34" charset="0"/>
                <a:cs typeface="Arial" panose="020B0604020202020204" pitchFamily="34" charset="0"/>
              </a:rPr>
              <a:t>(</a:t>
            </a:r>
            <a:r>
              <a:rPr lang="en-US" sz="4800" b="1" dirty="0" err="1">
                <a:solidFill>
                  <a:schemeClr val="bg1"/>
                </a:solidFill>
                <a:latin typeface="Arial" panose="020B0604020202020204" pitchFamily="34" charset="0"/>
                <a:cs typeface="Arial" panose="020B0604020202020204" pitchFamily="34" charset="0"/>
              </a:rPr>
              <a:t>يوحنا</a:t>
            </a:r>
            <a:r>
              <a:rPr lang="en-US" sz="4800" b="1" dirty="0">
                <a:solidFill>
                  <a:schemeClr val="bg1"/>
                </a:solidFill>
                <a:latin typeface="Arial" panose="020B0604020202020204" pitchFamily="34" charset="0"/>
                <a:cs typeface="Arial" panose="020B0604020202020204" pitchFamily="34" charset="0"/>
              </a:rPr>
              <a:t> </a:t>
            </a:r>
            <a:r>
              <a:rPr lang="ar-JO" sz="4800" b="1" dirty="0">
                <a:solidFill>
                  <a:schemeClr val="bg1"/>
                </a:solidFill>
                <a:latin typeface="Arial" panose="020B0604020202020204" pitchFamily="34" charset="0"/>
                <a:cs typeface="Arial" panose="020B0604020202020204" pitchFamily="34" charset="0"/>
              </a:rPr>
              <a:t>8: 31)</a:t>
            </a:r>
            <a:endParaRPr lang="en-US" sz="4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4863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3" descr="Light_in_the_Darkness.jpg">
            <a:extLst>
              <a:ext uri="{FF2B5EF4-FFF2-40B4-BE49-F238E27FC236}">
                <a16:creationId xmlns:a16="http://schemas.microsoft.com/office/drawing/2014/main" id="{E7674F10-54E5-E8F4-D4FE-B519E1E5E27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384C0A33-9552-EBC5-D175-886D9D44A642}"/>
              </a:ext>
            </a:extLst>
          </p:cNvPr>
          <p:cNvSpPr>
            <a:spLocks noGrp="1"/>
          </p:cNvSpPr>
          <p:nvPr>
            <p:ph type="title"/>
          </p:nvPr>
        </p:nvSpPr>
        <p:spPr>
          <a:xfrm>
            <a:off x="0" y="228600"/>
            <a:ext cx="9144000" cy="1143000"/>
          </a:xfrm>
        </p:spPr>
        <p:txBody>
          <a:bodyPr/>
          <a:lstStyle/>
          <a:p>
            <a:r>
              <a:rPr lang="en-US" altLang="ja-JP" sz="4000">
                <a:solidFill>
                  <a:schemeClr val="tx1"/>
                </a:solidFill>
                <a:effectLst/>
                <a:ea typeface="Arial" panose="020B0600070205080204" pitchFamily="34" charset="-128"/>
              </a:rPr>
              <a:t>التلميذ </a:t>
            </a:r>
            <a:r>
              <a:rPr lang="en-US" altLang="ja-JP" sz="4000">
                <a:solidFill>
                  <a:srgbClr val="FFFF00"/>
                </a:solidFill>
                <a:effectLst/>
                <a:ea typeface="Arial" panose="020B0600070205080204" pitchFamily="34" charset="-128"/>
              </a:rPr>
              <a:t>يطيع المسيح</a:t>
            </a:r>
            <a:endParaRPr lang="en-US" altLang="en-US" sz="4000">
              <a:solidFill>
                <a:srgbClr val="FFFF00"/>
              </a:solidFill>
              <a:effectLst/>
              <a:ea typeface="ＭＳ Ｐゴシック" panose="020B0600070205080204" pitchFamily="34" charset="-128"/>
            </a:endParaRPr>
          </a:p>
        </p:txBody>
      </p:sp>
      <p:sp>
        <p:nvSpPr>
          <p:cNvPr id="55299" name="Text Placeholder 2">
            <a:extLst>
              <a:ext uri="{FF2B5EF4-FFF2-40B4-BE49-F238E27FC236}">
                <a16:creationId xmlns:a16="http://schemas.microsoft.com/office/drawing/2014/main" id="{30265A73-2E3D-C7E4-FB61-5DCB316BFBC4}"/>
              </a:ext>
            </a:extLst>
          </p:cNvPr>
          <p:cNvSpPr txBox="1">
            <a:spLocks/>
          </p:cNvSpPr>
          <p:nvPr/>
        </p:nvSpPr>
        <p:spPr bwMode="auto">
          <a:xfrm>
            <a:off x="304800" y="1916832"/>
            <a:ext cx="7048500" cy="4941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1" eaLnBrk="1" fontAlgn="base" latinLnBrk="0" hangingPunct="1">
              <a:lnSpc>
                <a:spcPct val="100000"/>
              </a:lnSpc>
              <a:spcBef>
                <a:spcPct val="0"/>
              </a:spcBef>
              <a:spcAft>
                <a:spcPct val="0"/>
              </a:spcAft>
              <a:buClrTx/>
              <a:buSzTx/>
              <a:buFontTx/>
              <a:buNone/>
              <a:tabLst/>
              <a:defRPr>
                <a:latin typeface="Arial"/>
                <a:cs typeface="Arial"/>
              </a:defRPr>
            </a:pPr>
            <a:r>
              <a:rPr kumimoji="0" lang="ar-JO" altLang="ja-JP" sz="4400" b="1" u="none" strike="noStrike" kern="1200" cap="none" spc="0" normalizeH="0" baseline="0" noProof="0" dirty="0">
                <a:ln>
                  <a:noFill/>
                </a:ln>
                <a:effectLst/>
                <a:uLnTx/>
                <a:uFillTx/>
                <a:latin typeface="Arial" panose="020B0604020202020204" pitchFamily="34" charset="0"/>
                <a:ea typeface="Arial" panose="020B0600070205080204" pitchFamily="34" charset="-128"/>
                <a:cs typeface="Arial" panose="020B0604020202020204" pitchFamily="34" charset="0"/>
              </a:rPr>
              <a:t>"</a:t>
            </a:r>
            <a:r>
              <a:rPr kumimoji="0" lang="en-US" altLang="ja-JP" sz="4400" b="1" u="none" strike="noStrike" kern="1200" cap="none" spc="0" normalizeH="0" baseline="0" noProof="0" dirty="0" err="1">
                <a:ln>
                  <a:noFill/>
                </a:ln>
                <a:effectLst/>
                <a:uLnTx/>
                <a:uFillTx/>
                <a:latin typeface="Arial" panose="020B0604020202020204" pitchFamily="34" charset="0"/>
                <a:ea typeface="Arial" panose="020B0600070205080204" pitchFamily="34" charset="-128"/>
                <a:cs typeface="Arial" panose="020B0604020202020204" pitchFamily="34" charset="0"/>
              </a:rPr>
              <a:t>وَبَيْنَمَا</a:t>
            </a:r>
            <a:r>
              <a:rPr kumimoji="0" lang="en-US" altLang="ja-JP" sz="4400" b="1" u="none" strike="noStrike" kern="1200" cap="none" spc="0" normalizeH="0" baseline="0" noProof="0" dirty="0">
                <a:ln>
                  <a:noFill/>
                </a:ln>
                <a:effectLst/>
                <a:uLnTx/>
                <a:uFillTx/>
                <a:latin typeface="Arial" panose="020B0604020202020204" pitchFamily="34" charset="0"/>
                <a:ea typeface="Arial" panose="020B0600070205080204" pitchFamily="34" charset="-128"/>
                <a:cs typeface="Arial" panose="020B0604020202020204" pitchFamily="34" charset="0"/>
              </a:rPr>
              <a:t> </a:t>
            </a:r>
            <a:r>
              <a:rPr kumimoji="0" lang="en-US" altLang="ja-JP" sz="4400" b="1" u="none" strike="noStrike" kern="1200" cap="none" spc="0" normalizeH="0" baseline="0" noProof="0" dirty="0" err="1">
                <a:ln>
                  <a:noFill/>
                </a:ln>
                <a:effectLst/>
                <a:uLnTx/>
                <a:uFillTx/>
                <a:latin typeface="Arial" panose="020B0604020202020204" pitchFamily="34" charset="0"/>
                <a:ea typeface="Arial" panose="020B0600070205080204" pitchFamily="34" charset="-128"/>
                <a:cs typeface="Arial" panose="020B0604020202020204" pitchFamily="34" charset="0"/>
              </a:rPr>
              <a:t>هُوَ</a:t>
            </a:r>
            <a:r>
              <a:rPr kumimoji="0" lang="en-US" altLang="ja-JP" sz="4400" b="1" u="none" strike="noStrike" kern="1200" cap="none" spc="0" normalizeH="0" baseline="0" noProof="0" dirty="0">
                <a:ln>
                  <a:noFill/>
                </a:ln>
                <a:effectLst/>
                <a:uLnTx/>
                <a:uFillTx/>
                <a:latin typeface="Arial" panose="020B0604020202020204" pitchFamily="34" charset="0"/>
                <a:ea typeface="Arial" panose="020B0600070205080204" pitchFamily="34" charset="-128"/>
                <a:cs typeface="Arial" panose="020B0604020202020204" pitchFamily="34" charset="0"/>
              </a:rPr>
              <a:t> </a:t>
            </a:r>
            <a:r>
              <a:rPr kumimoji="0" lang="en-US" altLang="ja-JP" sz="4400" b="1" u="none" strike="noStrike" kern="1200" cap="none" spc="0" normalizeH="0" baseline="0" noProof="0" dirty="0" err="1">
                <a:ln>
                  <a:noFill/>
                </a:ln>
                <a:effectLst/>
                <a:uLnTx/>
                <a:uFillTx/>
                <a:latin typeface="Arial" panose="020B0604020202020204" pitchFamily="34" charset="0"/>
                <a:ea typeface="Arial" panose="020B0600070205080204" pitchFamily="34" charset="-128"/>
                <a:cs typeface="Arial" panose="020B0604020202020204" pitchFamily="34" charset="0"/>
              </a:rPr>
              <a:t>يَتَكَلَّمُ</a:t>
            </a:r>
            <a:r>
              <a:rPr kumimoji="0" lang="en-US" altLang="ja-JP" sz="4400" b="1" u="none" strike="noStrike" kern="1200" cap="none" spc="0" normalizeH="0" baseline="0" noProof="0" dirty="0">
                <a:ln>
                  <a:noFill/>
                </a:ln>
                <a:effectLst/>
                <a:uLnTx/>
                <a:uFillTx/>
                <a:latin typeface="Arial" panose="020B0604020202020204" pitchFamily="34" charset="0"/>
                <a:ea typeface="Arial" panose="020B0600070205080204" pitchFamily="34" charset="-128"/>
                <a:cs typeface="Arial" panose="020B0604020202020204" pitchFamily="34" charset="0"/>
              </a:rPr>
              <a:t> </a:t>
            </a:r>
            <a:r>
              <a:rPr kumimoji="0" lang="en-US" altLang="ja-JP" sz="4400" b="1" u="none" strike="noStrike" kern="1200" cap="none" spc="0" normalizeH="0" baseline="0" noProof="0" dirty="0" err="1">
                <a:ln>
                  <a:noFill/>
                </a:ln>
                <a:effectLst/>
                <a:uLnTx/>
                <a:uFillTx/>
                <a:latin typeface="Arial" panose="020B0604020202020204" pitchFamily="34" charset="0"/>
                <a:ea typeface="Arial" panose="020B0600070205080204" pitchFamily="34" charset="-128"/>
                <a:cs typeface="Arial" panose="020B0604020202020204" pitchFamily="34" charset="0"/>
              </a:rPr>
              <a:t>بِهَذَا</a:t>
            </a:r>
            <a:r>
              <a:rPr kumimoji="0" lang="en-US" altLang="ja-JP" sz="4400" b="1" u="none" strike="noStrike" kern="1200" cap="none" spc="0" normalizeH="0" baseline="0" noProof="0" dirty="0">
                <a:ln>
                  <a:noFill/>
                </a:ln>
                <a:effectLst/>
                <a:uLnTx/>
                <a:uFillTx/>
                <a:latin typeface="Arial" panose="020B0604020202020204" pitchFamily="34" charset="0"/>
                <a:ea typeface="Arial" panose="020B0600070205080204" pitchFamily="34" charset="-128"/>
                <a:cs typeface="Arial" panose="020B0604020202020204" pitchFamily="34" charset="0"/>
              </a:rPr>
              <a:t> </a:t>
            </a:r>
            <a:r>
              <a:rPr kumimoji="0" lang="en-US" altLang="ja-JP" sz="4400" b="1" u="none" strike="noStrike" kern="1200" cap="none" spc="0" normalizeH="0" baseline="0" noProof="0" dirty="0" err="1">
                <a:ln>
                  <a:noFill/>
                </a:ln>
                <a:effectLst/>
                <a:uLnTx/>
                <a:uFillTx/>
                <a:latin typeface="Arial" panose="020B0604020202020204" pitchFamily="34" charset="0"/>
                <a:ea typeface="Arial" panose="020B0600070205080204" pitchFamily="34" charset="-128"/>
                <a:cs typeface="Arial" panose="020B0604020202020204" pitchFamily="34" charset="0"/>
              </a:rPr>
              <a:t>آمَنَ</a:t>
            </a:r>
            <a:r>
              <a:rPr kumimoji="0" lang="en-US" altLang="ja-JP" sz="4400" b="1" u="none" strike="noStrike" kern="1200" cap="none" spc="0" normalizeH="0" baseline="0" noProof="0" dirty="0">
                <a:ln>
                  <a:noFill/>
                </a:ln>
                <a:effectLst/>
                <a:uLnTx/>
                <a:uFillTx/>
                <a:latin typeface="Arial" panose="020B0604020202020204" pitchFamily="34" charset="0"/>
                <a:ea typeface="Arial" panose="020B0600070205080204" pitchFamily="34" charset="-128"/>
                <a:cs typeface="Arial" panose="020B0604020202020204" pitchFamily="34" charset="0"/>
              </a:rPr>
              <a:t> </a:t>
            </a:r>
            <a:r>
              <a:rPr kumimoji="0" lang="en-US" altLang="ja-JP" sz="4400" b="1" u="none" strike="noStrike" kern="1200" cap="none" spc="0" normalizeH="0" baseline="0" noProof="0" dirty="0" err="1">
                <a:ln>
                  <a:noFill/>
                </a:ln>
                <a:effectLst/>
                <a:uLnTx/>
                <a:uFillTx/>
                <a:latin typeface="Arial" panose="020B0604020202020204" pitchFamily="34" charset="0"/>
                <a:ea typeface="Arial" panose="020B0600070205080204" pitchFamily="34" charset="-128"/>
                <a:cs typeface="Arial" panose="020B0604020202020204" pitchFamily="34" charset="0"/>
              </a:rPr>
              <a:t>بِهِ</a:t>
            </a:r>
            <a:r>
              <a:rPr kumimoji="0" lang="en-US" altLang="ja-JP" sz="4400" b="1" u="none" strike="noStrike" kern="1200" cap="none" spc="0" normalizeH="0" baseline="0" noProof="0" dirty="0">
                <a:ln>
                  <a:noFill/>
                </a:ln>
                <a:effectLst/>
                <a:uLnTx/>
                <a:uFillTx/>
                <a:latin typeface="Arial" panose="020B0604020202020204" pitchFamily="34" charset="0"/>
                <a:ea typeface="Arial" panose="020B0600070205080204" pitchFamily="34" charset="-128"/>
                <a:cs typeface="Arial" panose="020B0604020202020204" pitchFamily="34" charset="0"/>
              </a:rPr>
              <a:t> </a:t>
            </a:r>
            <a:r>
              <a:rPr kumimoji="0" lang="en-US" altLang="ja-JP" sz="4400" b="1" u="none" strike="noStrike" kern="1200" cap="none" spc="0" normalizeH="0" baseline="0" noProof="0" dirty="0" err="1">
                <a:ln>
                  <a:noFill/>
                </a:ln>
                <a:effectLst/>
                <a:uLnTx/>
                <a:uFillTx/>
                <a:latin typeface="Arial" panose="020B0604020202020204" pitchFamily="34" charset="0"/>
                <a:ea typeface="Arial" panose="020B0600070205080204" pitchFamily="34" charset="-128"/>
                <a:cs typeface="Arial" panose="020B0604020202020204" pitchFamily="34" charset="0"/>
              </a:rPr>
              <a:t>كَثِيرُونَ</a:t>
            </a:r>
            <a:r>
              <a:rPr kumimoji="0" lang="en-US" altLang="ja-JP" sz="4400" b="1" u="none" strike="noStrike" kern="1200" cap="none" spc="0" normalizeH="0" baseline="0" noProof="0" dirty="0">
                <a:ln>
                  <a:noFill/>
                </a:ln>
                <a:effectLst/>
                <a:uLnTx/>
                <a:uFillTx/>
                <a:latin typeface="Arial" panose="020B0604020202020204" pitchFamily="34" charset="0"/>
                <a:ea typeface="Arial" panose="020B0600070205080204" pitchFamily="34" charset="-128"/>
                <a:cs typeface="Arial" panose="020B0604020202020204" pitchFamily="34" charset="0"/>
              </a:rPr>
              <a:t>.</a:t>
            </a:r>
          </a:p>
          <a:p>
            <a:pPr lvl="0" algn="r" defTabSz="914400" rtl="1" eaLnBrk="1" fontAlgn="base" hangingPunct="1">
              <a:spcBef>
                <a:spcPct val="0"/>
              </a:spcBef>
              <a:spcAft>
                <a:spcPct val="0"/>
              </a:spcAft>
              <a:defRPr>
                <a:latin typeface="Arial"/>
                <a:cs typeface="Arial"/>
              </a:defRPr>
            </a:pPr>
            <a:r>
              <a:rPr kumimoji="0" lang="en-US" altLang="en-US" sz="4400" b="1" u="none" strike="noStrike" kern="1200" cap="none" spc="0" normalizeH="0" baseline="30000" noProof="0" dirty="0">
                <a:ln>
                  <a:noFill/>
                </a:ln>
                <a:effectLst/>
                <a:uLnTx/>
                <a:uFillTx/>
                <a:latin typeface="Arial" panose="020B0604020202020204" pitchFamily="34" charset="0"/>
                <a:ea typeface="Arial" panose="020B0600070205080204" pitchFamily="34" charset="-128"/>
                <a:cs typeface="Arial" panose="020B0604020202020204" pitchFamily="34" charset="0"/>
              </a:rPr>
              <a:t>٣١ </a:t>
            </a:r>
            <a:r>
              <a:rPr kumimoji="0" lang="en-US" altLang="en-US" sz="4400" b="1" u="none" strike="noStrike" kern="1200" cap="none" spc="0" normalizeH="0" baseline="0" noProof="0" dirty="0" err="1">
                <a:ln>
                  <a:noFill/>
                </a:ln>
                <a:effectLst/>
                <a:uLnTx/>
                <a:uFillTx/>
                <a:latin typeface="Arial" panose="020B0604020202020204" pitchFamily="34" charset="0"/>
                <a:ea typeface="Arial" panose="020B0600070205080204" pitchFamily="34" charset="-128"/>
                <a:cs typeface="Arial" panose="020B0604020202020204" pitchFamily="34" charset="0"/>
              </a:rPr>
              <a:t>فَقَالَ</a:t>
            </a:r>
            <a:r>
              <a:rPr kumimoji="0" lang="en-US" altLang="en-US" sz="4400" b="1" u="none" strike="noStrike" kern="1200" cap="none" spc="0" normalizeH="0" baseline="0" noProof="0" dirty="0">
                <a:ln>
                  <a:noFill/>
                </a:ln>
                <a:effectLst/>
                <a:uLnTx/>
                <a:uFillTx/>
                <a:latin typeface="Arial" panose="020B0604020202020204" pitchFamily="34" charset="0"/>
                <a:ea typeface="Arial" panose="020B0600070205080204" pitchFamily="34" charset="-128"/>
                <a:cs typeface="Arial" panose="020B0604020202020204" pitchFamily="34" charset="0"/>
              </a:rPr>
              <a:t> </a:t>
            </a:r>
            <a:r>
              <a:rPr kumimoji="0" lang="en-US" altLang="en-US" sz="4400" b="1" u="none" strike="noStrike" kern="1200" cap="none" spc="0" normalizeH="0" baseline="0" noProof="0" dirty="0" err="1">
                <a:ln>
                  <a:noFill/>
                </a:ln>
                <a:effectLst/>
                <a:uLnTx/>
                <a:uFillTx/>
                <a:latin typeface="Arial" panose="020B0604020202020204" pitchFamily="34" charset="0"/>
                <a:ea typeface="Arial" panose="020B0600070205080204" pitchFamily="34" charset="-128"/>
                <a:cs typeface="Arial" panose="020B0604020202020204" pitchFamily="34" charset="0"/>
              </a:rPr>
              <a:t>يَسُوعُ</a:t>
            </a:r>
            <a:r>
              <a:rPr kumimoji="0" lang="en-US" altLang="en-US" sz="4400" b="1" u="none" strike="noStrike" kern="1200" cap="none" spc="0" normalizeH="0" baseline="0" noProof="0" dirty="0">
                <a:ln>
                  <a:noFill/>
                </a:ln>
                <a:effectLst/>
                <a:uLnTx/>
                <a:uFillTx/>
                <a:latin typeface="Arial" panose="020B0604020202020204" pitchFamily="34" charset="0"/>
                <a:ea typeface="Arial" panose="020B0600070205080204" pitchFamily="34" charset="-128"/>
                <a:cs typeface="Arial" panose="020B0604020202020204" pitchFamily="34" charset="0"/>
              </a:rPr>
              <a:t> </a:t>
            </a:r>
            <a:r>
              <a:rPr kumimoji="0" lang="en-US" altLang="en-US" sz="4400" b="1" u="none" strike="noStrike" kern="1200" cap="none" spc="0" normalizeH="0" baseline="0" noProof="0" dirty="0" err="1">
                <a:ln>
                  <a:noFill/>
                </a:ln>
                <a:effectLst/>
                <a:uLnTx/>
                <a:uFillTx/>
                <a:latin typeface="Arial" panose="020B0604020202020204" pitchFamily="34" charset="0"/>
                <a:ea typeface="Arial" panose="020B0600070205080204" pitchFamily="34" charset="-128"/>
                <a:cs typeface="Arial" panose="020B0604020202020204" pitchFamily="34" charset="0"/>
              </a:rPr>
              <a:t>لِلْيَهُودِ</a:t>
            </a:r>
            <a:r>
              <a:rPr kumimoji="0" lang="en-US" altLang="en-US" sz="4400" b="1" u="none" strike="noStrike" kern="1200" cap="none" spc="0" normalizeH="0" baseline="0" noProof="0" dirty="0">
                <a:ln>
                  <a:noFill/>
                </a:ln>
                <a:effectLst/>
                <a:uLnTx/>
                <a:uFillTx/>
                <a:latin typeface="Arial" panose="020B0604020202020204" pitchFamily="34" charset="0"/>
                <a:ea typeface="Arial" panose="020B0600070205080204" pitchFamily="34" charset="-128"/>
                <a:cs typeface="Arial" panose="020B0604020202020204" pitchFamily="34" charset="0"/>
              </a:rPr>
              <a:t> </a:t>
            </a:r>
            <a:r>
              <a:rPr kumimoji="0" lang="en-US" altLang="en-US" sz="4400" b="1" u="none" strike="noStrike" kern="1200" cap="none" spc="0" normalizeH="0" baseline="0" noProof="0" dirty="0" err="1">
                <a:ln>
                  <a:noFill/>
                </a:ln>
                <a:effectLst/>
                <a:uLnTx/>
                <a:uFillTx/>
                <a:latin typeface="Arial" panose="020B0604020202020204" pitchFamily="34" charset="0"/>
                <a:ea typeface="Arial" panose="020B0600070205080204" pitchFamily="34" charset="-128"/>
                <a:cs typeface="Arial" panose="020B0604020202020204" pitchFamily="34" charset="0"/>
              </a:rPr>
              <a:t>الَّذِينَ</a:t>
            </a:r>
            <a:r>
              <a:rPr kumimoji="0" lang="en-US" altLang="en-US" sz="4400" b="1" u="none" strike="noStrike" kern="1200" cap="none" spc="0" normalizeH="0" baseline="0" noProof="0" dirty="0">
                <a:ln>
                  <a:noFill/>
                </a:ln>
                <a:effectLst/>
                <a:uLnTx/>
                <a:uFillTx/>
                <a:latin typeface="Arial" panose="020B0604020202020204" pitchFamily="34" charset="0"/>
                <a:ea typeface="Arial" panose="020B0600070205080204" pitchFamily="34" charset="-128"/>
                <a:cs typeface="Arial" panose="020B0604020202020204" pitchFamily="34" charset="0"/>
              </a:rPr>
              <a:t> </a:t>
            </a:r>
            <a:r>
              <a:rPr kumimoji="0" lang="en-US" altLang="en-US" sz="4400" b="1" u="none" strike="noStrike" kern="1200" cap="none" spc="0" normalizeH="0" baseline="0" noProof="0" dirty="0" err="1">
                <a:ln>
                  <a:noFill/>
                </a:ln>
                <a:effectLst/>
                <a:uLnTx/>
                <a:uFillTx/>
                <a:latin typeface="Arial" panose="020B0604020202020204" pitchFamily="34" charset="0"/>
                <a:ea typeface="Arial" panose="020B0600070205080204" pitchFamily="34" charset="-128"/>
                <a:cs typeface="Arial" panose="020B0604020202020204" pitchFamily="34" charset="0"/>
              </a:rPr>
              <a:t>آمَنُوا</a:t>
            </a:r>
            <a:r>
              <a:rPr kumimoji="0" lang="en-US" altLang="en-US" sz="4400" b="1" u="none" strike="noStrike" kern="1200" cap="none" spc="0" normalizeH="0" baseline="0" noProof="0" dirty="0">
                <a:ln>
                  <a:noFill/>
                </a:ln>
                <a:effectLst/>
                <a:uLnTx/>
                <a:uFillTx/>
                <a:latin typeface="Arial" panose="020B0604020202020204" pitchFamily="34" charset="0"/>
                <a:ea typeface="Arial" panose="020B0600070205080204" pitchFamily="34" charset="-128"/>
                <a:cs typeface="Arial" panose="020B0604020202020204" pitchFamily="34" charset="0"/>
              </a:rPr>
              <a:t> </a:t>
            </a:r>
            <a:r>
              <a:rPr kumimoji="0" lang="en-US" altLang="en-US" sz="4400" b="1" u="none" strike="noStrike" kern="1200" cap="none" spc="0" normalizeH="0" baseline="0" noProof="0" dirty="0" err="1">
                <a:ln>
                  <a:noFill/>
                </a:ln>
                <a:effectLst/>
                <a:uLnTx/>
                <a:uFillTx/>
                <a:latin typeface="Arial" panose="020B0604020202020204" pitchFamily="34" charset="0"/>
                <a:ea typeface="Arial" panose="020B0600070205080204" pitchFamily="34" charset="-128"/>
                <a:cs typeface="Arial" panose="020B0604020202020204" pitchFamily="34" charset="0"/>
              </a:rPr>
              <a:t>بِهِ</a:t>
            </a:r>
            <a:r>
              <a:rPr kumimoji="0" lang="en-US" altLang="en-US" sz="4400" b="1" u="none" strike="noStrike" kern="1200" cap="none" spc="0" normalizeH="0" baseline="0" noProof="0" dirty="0">
                <a:ln>
                  <a:noFill/>
                </a:ln>
                <a:effectLst/>
                <a:uLnTx/>
                <a:uFillTx/>
                <a:latin typeface="Arial" panose="020B0604020202020204" pitchFamily="34" charset="0"/>
                <a:ea typeface="Arial" panose="020B0600070205080204" pitchFamily="34" charset="-128"/>
                <a:cs typeface="Arial" panose="020B0604020202020204" pitchFamily="34" charset="0"/>
              </a:rPr>
              <a:t>: </a:t>
            </a:r>
            <a:r>
              <a:rPr kumimoji="0" lang="fr-FR" altLang="ja-JP" sz="4400" b="1" u="none" strike="noStrike" kern="1200" cap="none" spc="0" normalizeH="0" baseline="0" noProof="0" dirty="0">
                <a:ln>
                  <a:noFill/>
                </a:ln>
                <a:effectLst/>
                <a:uLnTx/>
                <a:uFillTx/>
                <a:latin typeface="Arial" panose="020B0604020202020204" pitchFamily="34" charset="0"/>
                <a:ea typeface="Arial" panose="020B0600070205080204" pitchFamily="34" charset="-128"/>
                <a:cs typeface="Arial" panose="020B0604020202020204" pitchFamily="34" charset="0"/>
              </a:rPr>
              <a:t>«</a:t>
            </a:r>
            <a:r>
              <a:rPr kumimoji="0" lang="en-US" altLang="ja-JP" sz="4400" b="1" u="none" strike="noStrike" kern="1200" cap="none" spc="0" normalizeH="0" baseline="0" noProof="0" dirty="0" err="1">
                <a:ln>
                  <a:noFill/>
                </a:ln>
                <a:effectLst/>
                <a:uLnTx/>
                <a:uFillTx/>
                <a:latin typeface="Arial" panose="020B0604020202020204" pitchFamily="34" charset="0"/>
                <a:ea typeface="Arial" panose="020B0600070205080204" pitchFamily="34" charset="-128"/>
                <a:cs typeface="Arial" panose="020B0604020202020204" pitchFamily="34" charset="0"/>
              </a:rPr>
              <a:t>إِنَّكُمْ</a:t>
            </a:r>
            <a:r>
              <a:rPr kumimoji="0" lang="en-US" altLang="ja-JP" sz="4400" b="1" u="none" strike="noStrike" kern="1200" cap="none" spc="0" normalizeH="0" baseline="0" noProof="0" dirty="0">
                <a:ln>
                  <a:noFill/>
                </a:ln>
                <a:effectLst/>
                <a:uLnTx/>
                <a:uFillTx/>
                <a:latin typeface="Arial" panose="020B0604020202020204" pitchFamily="34" charset="0"/>
                <a:ea typeface="Arial" panose="020B0600070205080204" pitchFamily="34" charset="-128"/>
                <a:cs typeface="Arial" panose="020B0604020202020204" pitchFamily="34" charset="0"/>
              </a:rPr>
              <a:t> </a:t>
            </a:r>
            <a:r>
              <a:rPr kumimoji="0" lang="en-US" altLang="ja-JP" sz="4400" b="1" u="none" strike="noStrike" kern="1200" cap="none" spc="0" normalizeH="0" baseline="0" noProof="0" dirty="0" err="1">
                <a:ln>
                  <a:noFill/>
                </a:ln>
                <a:effectLst/>
                <a:uLnTx/>
                <a:uFillTx/>
                <a:latin typeface="Arial" panose="020B0604020202020204" pitchFamily="34" charset="0"/>
                <a:ea typeface="Arial" panose="020B0600070205080204" pitchFamily="34" charset="-128"/>
                <a:cs typeface="Arial" panose="020B0604020202020204" pitchFamily="34" charset="0"/>
              </a:rPr>
              <a:t>إِنْ</a:t>
            </a:r>
            <a:r>
              <a:rPr kumimoji="0" lang="en-US" altLang="ja-JP" sz="4400" b="1" u="none" strike="noStrike" kern="1200" cap="none" spc="0" normalizeH="0" baseline="0" noProof="0" dirty="0">
                <a:ln>
                  <a:noFill/>
                </a:ln>
                <a:effectLst/>
                <a:uLnTx/>
                <a:uFillTx/>
                <a:latin typeface="Arial" panose="020B0604020202020204" pitchFamily="34" charset="0"/>
                <a:ea typeface="Arial" panose="020B0600070205080204" pitchFamily="34" charset="-128"/>
                <a:cs typeface="Arial" panose="020B0604020202020204" pitchFamily="34" charset="0"/>
              </a:rPr>
              <a:t> </a:t>
            </a:r>
            <a:r>
              <a:rPr kumimoji="0" lang="en-US" altLang="ja-JP" sz="4400" b="1" u="none" strike="noStrike" kern="1200" cap="none" spc="0" normalizeH="0" baseline="0" noProof="0" dirty="0" err="1">
                <a:ln>
                  <a:noFill/>
                </a:ln>
                <a:solidFill>
                  <a:srgbClr val="FFFF00"/>
                </a:solidFill>
                <a:effectLst/>
                <a:uLnTx/>
                <a:uFillTx/>
                <a:latin typeface="Arial" panose="020B0604020202020204" pitchFamily="34" charset="0"/>
                <a:ea typeface="Arial" panose="020B0600070205080204" pitchFamily="34" charset="-128"/>
                <a:cs typeface="Arial" panose="020B0604020202020204" pitchFamily="34" charset="0"/>
              </a:rPr>
              <a:t>ثَبَتُّمْ</a:t>
            </a:r>
            <a:r>
              <a:rPr kumimoji="0" lang="en-US" altLang="ja-JP" sz="4400" b="1" u="none" strike="noStrike" kern="1200" cap="none" spc="0" normalizeH="0" baseline="0" noProof="0" dirty="0">
                <a:ln>
                  <a:noFill/>
                </a:ln>
                <a:solidFill>
                  <a:srgbClr val="FFFF00"/>
                </a:solidFill>
                <a:effectLst/>
                <a:uLnTx/>
                <a:uFillTx/>
                <a:latin typeface="Arial" panose="020B0604020202020204" pitchFamily="34" charset="0"/>
                <a:ea typeface="Arial" panose="020B0600070205080204" pitchFamily="34" charset="-128"/>
                <a:cs typeface="Arial" panose="020B0604020202020204" pitchFamily="34" charset="0"/>
              </a:rPr>
              <a:t> </a:t>
            </a:r>
            <a:r>
              <a:rPr kumimoji="0" lang="en-US" altLang="ja-JP" sz="4400" b="1" u="none" strike="noStrike" kern="1200" cap="none" spc="0" normalizeH="0" baseline="0" noProof="0" dirty="0" err="1">
                <a:ln>
                  <a:noFill/>
                </a:ln>
                <a:solidFill>
                  <a:srgbClr val="FFFF00"/>
                </a:solidFill>
                <a:effectLst/>
                <a:uLnTx/>
                <a:uFillTx/>
                <a:latin typeface="Arial" panose="020B0604020202020204" pitchFamily="34" charset="0"/>
                <a:ea typeface="Arial" panose="020B0600070205080204" pitchFamily="34" charset="-128"/>
                <a:cs typeface="Arial" panose="020B0604020202020204" pitchFamily="34" charset="0"/>
              </a:rPr>
              <a:t>فِي</a:t>
            </a:r>
            <a:r>
              <a:rPr kumimoji="0" lang="en-US" altLang="ja-JP" sz="4400" b="1" u="none" strike="noStrike" kern="1200" cap="none" spc="0" normalizeH="0" baseline="0" noProof="0" dirty="0">
                <a:ln>
                  <a:noFill/>
                </a:ln>
                <a:solidFill>
                  <a:srgbClr val="FFFF00"/>
                </a:solidFill>
                <a:effectLst/>
                <a:uLnTx/>
                <a:uFillTx/>
                <a:latin typeface="Arial" panose="020B0604020202020204" pitchFamily="34" charset="0"/>
                <a:ea typeface="Arial" panose="020B0600070205080204" pitchFamily="34" charset="-128"/>
                <a:cs typeface="Arial" panose="020B0604020202020204" pitchFamily="34" charset="0"/>
              </a:rPr>
              <a:t> </a:t>
            </a:r>
            <a:r>
              <a:rPr kumimoji="0" lang="en-US" altLang="ja-JP" sz="4400" b="1" u="none" strike="noStrike" kern="1200" cap="none" spc="0" normalizeH="0" baseline="0" noProof="0" dirty="0" err="1">
                <a:ln>
                  <a:noFill/>
                </a:ln>
                <a:solidFill>
                  <a:srgbClr val="FFFF00"/>
                </a:solidFill>
                <a:effectLst/>
                <a:uLnTx/>
                <a:uFillTx/>
                <a:latin typeface="Arial" panose="020B0604020202020204" pitchFamily="34" charset="0"/>
                <a:ea typeface="Arial" panose="020B0600070205080204" pitchFamily="34" charset="-128"/>
                <a:cs typeface="Arial" panose="020B0604020202020204" pitchFamily="34" charset="0"/>
              </a:rPr>
              <a:t>كَلاَمِي</a:t>
            </a:r>
            <a:r>
              <a:rPr kumimoji="0" lang="en-US" altLang="ja-JP" sz="4400" b="1" u="none" strike="noStrike" kern="1200" cap="none" spc="0" normalizeH="0" baseline="0" noProof="0" dirty="0">
                <a:ln>
                  <a:noFill/>
                </a:ln>
                <a:solidFill>
                  <a:srgbClr val="FFFF00"/>
                </a:solidFill>
                <a:effectLst/>
                <a:uLnTx/>
                <a:uFillTx/>
                <a:latin typeface="Arial" panose="020B0604020202020204" pitchFamily="34" charset="0"/>
                <a:ea typeface="Arial" panose="020B0600070205080204" pitchFamily="34" charset="-128"/>
                <a:cs typeface="Arial" panose="020B0604020202020204" pitchFamily="34" charset="0"/>
              </a:rPr>
              <a:t> </a:t>
            </a:r>
            <a:r>
              <a:rPr kumimoji="0" lang="en-US" altLang="ja-JP" sz="4400" b="1" u="none" strike="noStrike" kern="1200" cap="none" spc="0" normalizeH="0" baseline="0" noProof="0" dirty="0" err="1">
                <a:ln>
                  <a:noFill/>
                </a:ln>
                <a:effectLst/>
                <a:uLnTx/>
                <a:uFillTx/>
                <a:latin typeface="Arial" panose="020B0604020202020204" pitchFamily="34" charset="0"/>
                <a:ea typeface="Arial" panose="020B0600070205080204" pitchFamily="34" charset="-128"/>
                <a:cs typeface="Arial" panose="020B0604020202020204" pitchFamily="34" charset="0"/>
              </a:rPr>
              <a:t>فَبِالْحَقِيقَةِ</a:t>
            </a:r>
            <a:r>
              <a:rPr kumimoji="0" lang="en-US" altLang="ja-JP" sz="4400" b="1" u="none" strike="noStrike" kern="1200" cap="none" spc="0" normalizeH="0" baseline="0" noProof="0" dirty="0">
                <a:ln>
                  <a:noFill/>
                </a:ln>
                <a:effectLst/>
                <a:uLnTx/>
                <a:uFillTx/>
                <a:latin typeface="Arial" panose="020B0604020202020204" pitchFamily="34" charset="0"/>
                <a:ea typeface="Arial" panose="020B0600070205080204" pitchFamily="34" charset="-128"/>
                <a:cs typeface="Arial" panose="020B0604020202020204" pitchFamily="34" charset="0"/>
              </a:rPr>
              <a:t> </a:t>
            </a:r>
            <a:r>
              <a:rPr kumimoji="0" lang="en-US" altLang="ja-JP" sz="4400" b="1" u="none" strike="noStrike" kern="1200" cap="none" spc="0" normalizeH="0" baseline="0" noProof="0" dirty="0" err="1">
                <a:ln>
                  <a:noFill/>
                </a:ln>
                <a:effectLst/>
                <a:uLnTx/>
                <a:uFillTx/>
                <a:latin typeface="Arial" panose="020B0604020202020204" pitchFamily="34" charset="0"/>
                <a:ea typeface="Arial" panose="020B0600070205080204" pitchFamily="34" charset="-128"/>
                <a:cs typeface="Arial" panose="020B0604020202020204" pitchFamily="34" charset="0"/>
              </a:rPr>
              <a:t>تَكُونُونَ</a:t>
            </a:r>
            <a:r>
              <a:rPr kumimoji="0" lang="en-US" altLang="ja-JP" sz="4400" b="1" u="none" strike="noStrike" kern="1200" cap="none" spc="0" normalizeH="0" baseline="0" noProof="0" dirty="0">
                <a:ln>
                  <a:noFill/>
                </a:ln>
                <a:effectLst/>
                <a:uLnTx/>
                <a:uFillTx/>
                <a:latin typeface="Arial" panose="020B0604020202020204" pitchFamily="34" charset="0"/>
                <a:ea typeface="Arial" panose="020B0600070205080204" pitchFamily="34" charset="-128"/>
                <a:cs typeface="Arial" panose="020B0604020202020204" pitchFamily="34" charset="0"/>
              </a:rPr>
              <a:t> </a:t>
            </a:r>
            <a:r>
              <a:rPr kumimoji="0" lang="en-US" altLang="ja-JP" sz="4400" b="1" u="none" strike="noStrike" kern="1200" cap="none" spc="0" normalizeH="0" baseline="0" noProof="0" dirty="0" err="1">
                <a:ln>
                  <a:noFill/>
                </a:ln>
                <a:effectLst/>
                <a:uLnTx/>
                <a:uFillTx/>
                <a:latin typeface="Arial" panose="020B0604020202020204" pitchFamily="34" charset="0"/>
                <a:ea typeface="Arial" panose="020B0600070205080204" pitchFamily="34" charset="-128"/>
                <a:cs typeface="Arial" panose="020B0604020202020204" pitchFamily="34" charset="0"/>
              </a:rPr>
              <a:t>تَلاَمِيذِي</a:t>
            </a:r>
            <a:r>
              <a:rPr kumimoji="0" lang="en-US" altLang="ja-JP" sz="4400" b="1" u="none" strike="noStrike" kern="1200" cap="none" spc="0" normalizeH="0" baseline="30000" noProof="0" dirty="0">
                <a:ln>
                  <a:noFill/>
                </a:ln>
                <a:effectLst/>
                <a:uLnTx/>
                <a:uFillTx/>
                <a:latin typeface="Arial" panose="020B0604020202020204" pitchFamily="34" charset="0"/>
                <a:ea typeface="Arial" panose="020B0600070205080204" pitchFamily="34" charset="-128"/>
                <a:cs typeface="Arial" panose="020B0604020202020204" pitchFamily="34" charset="0"/>
              </a:rPr>
              <a:t>. </a:t>
            </a:r>
            <a:r>
              <a:rPr kumimoji="0" lang="en-US" altLang="ja-JP" sz="4400" b="1" u="none" strike="noStrike" kern="1200" cap="none" spc="0" normalizeH="0" baseline="0" noProof="0" dirty="0">
                <a:ln>
                  <a:noFill/>
                </a:ln>
                <a:effectLst/>
                <a:uLnTx/>
                <a:uFillTx/>
                <a:latin typeface="Arial" panose="020B0604020202020204" pitchFamily="34" charset="0"/>
                <a:ea typeface="Arial" panose="020B0600070205080204" pitchFamily="34" charset="-128"/>
                <a:cs typeface="Arial" panose="020B0604020202020204" pitchFamily="34" charset="0"/>
              </a:rPr>
              <a:t>٣٢ </a:t>
            </a:r>
            <a:r>
              <a:rPr kumimoji="0" lang="fr-FR" altLang="ja-JP" sz="4400" b="1" u="none" strike="noStrike" kern="1200" cap="none" spc="0" normalizeH="0" baseline="0" noProof="0" dirty="0" err="1">
                <a:ln>
                  <a:noFill/>
                </a:ln>
                <a:effectLst/>
                <a:uLnTx/>
                <a:uFillTx/>
                <a:latin typeface="Arial" panose="020B0604020202020204" pitchFamily="34" charset="0"/>
                <a:ea typeface="Arial" panose="020B0600070205080204" pitchFamily="34" charset="-128"/>
                <a:cs typeface="Arial" panose="020B0604020202020204" pitchFamily="34" charset="0"/>
              </a:rPr>
              <a:t>وَتَعْرِفُونَ</a:t>
            </a:r>
            <a:r>
              <a:rPr kumimoji="0" lang="fr-FR" altLang="ja-JP" sz="4400" b="1" u="none" strike="noStrike" kern="1200" cap="none" spc="0" normalizeH="0" baseline="0" noProof="0" dirty="0">
                <a:ln>
                  <a:noFill/>
                </a:ln>
                <a:effectLst/>
                <a:uLnTx/>
                <a:uFillTx/>
                <a:latin typeface="Arial" panose="020B0604020202020204" pitchFamily="34" charset="0"/>
                <a:ea typeface="Arial" panose="020B0600070205080204" pitchFamily="34" charset="-128"/>
                <a:cs typeface="Arial" panose="020B0604020202020204" pitchFamily="34" charset="0"/>
              </a:rPr>
              <a:t> </a:t>
            </a:r>
            <a:r>
              <a:rPr kumimoji="0" lang="fr-FR" altLang="ja-JP" sz="4400" b="1" u="none" strike="noStrike" kern="1200" cap="none" spc="0" normalizeH="0" baseline="0" noProof="0" dirty="0" err="1">
                <a:ln>
                  <a:noFill/>
                </a:ln>
                <a:effectLst/>
                <a:uLnTx/>
                <a:uFillTx/>
                <a:latin typeface="Arial" panose="020B0604020202020204" pitchFamily="34" charset="0"/>
                <a:ea typeface="Arial" panose="020B0600070205080204" pitchFamily="34" charset="-128"/>
                <a:cs typeface="Arial" panose="020B0604020202020204" pitchFamily="34" charset="0"/>
              </a:rPr>
              <a:t>الْحَقَّ</a:t>
            </a:r>
            <a:r>
              <a:rPr kumimoji="0" lang="fr-FR" altLang="ja-JP" sz="4400" b="1" u="none" strike="noStrike" kern="1200" cap="none" spc="0" normalizeH="0" baseline="0" noProof="0" dirty="0">
                <a:ln>
                  <a:noFill/>
                </a:ln>
                <a:effectLst/>
                <a:uLnTx/>
                <a:uFillTx/>
                <a:latin typeface="Arial" panose="020B0604020202020204" pitchFamily="34" charset="0"/>
                <a:ea typeface="Arial" panose="020B0600070205080204" pitchFamily="34" charset="-128"/>
                <a:cs typeface="Arial" panose="020B0604020202020204" pitchFamily="34" charset="0"/>
              </a:rPr>
              <a:t>، </a:t>
            </a:r>
            <a:r>
              <a:rPr kumimoji="0" lang="fr-FR" altLang="ja-JP" sz="4400" b="1" u="none" strike="noStrike" kern="1200" cap="none" spc="0" normalizeH="0" baseline="0" noProof="0" dirty="0" err="1">
                <a:ln>
                  <a:noFill/>
                </a:ln>
                <a:effectLst/>
                <a:uLnTx/>
                <a:uFillTx/>
                <a:latin typeface="Arial" panose="020B0604020202020204" pitchFamily="34" charset="0"/>
                <a:ea typeface="Arial" panose="020B0600070205080204" pitchFamily="34" charset="-128"/>
                <a:cs typeface="Arial" panose="020B0604020202020204" pitchFamily="34" charset="0"/>
              </a:rPr>
              <a:t>وَالْحَقُّ</a:t>
            </a:r>
            <a:r>
              <a:rPr kumimoji="0" lang="fr-FR" altLang="ja-JP" sz="4400" b="1" u="none" strike="noStrike" kern="1200" cap="none" spc="0" normalizeH="0" baseline="0" noProof="0" dirty="0">
                <a:ln>
                  <a:noFill/>
                </a:ln>
                <a:effectLst/>
                <a:uLnTx/>
                <a:uFillTx/>
                <a:latin typeface="Arial" panose="020B0604020202020204" pitchFamily="34" charset="0"/>
                <a:ea typeface="Arial" panose="020B0600070205080204" pitchFamily="34" charset="-128"/>
                <a:cs typeface="Arial" panose="020B0604020202020204" pitchFamily="34" charset="0"/>
              </a:rPr>
              <a:t> </a:t>
            </a:r>
            <a:r>
              <a:rPr kumimoji="0" lang="fr-FR" altLang="ja-JP" sz="4400" b="1" u="none" strike="noStrike" kern="1200" cap="none" spc="0" normalizeH="0" baseline="0" noProof="0" dirty="0" err="1">
                <a:ln>
                  <a:noFill/>
                </a:ln>
                <a:effectLst/>
                <a:uLnTx/>
                <a:uFillTx/>
                <a:latin typeface="Arial" panose="020B0604020202020204" pitchFamily="34" charset="0"/>
                <a:ea typeface="Arial" panose="020B0600070205080204" pitchFamily="34" charset="-128"/>
                <a:cs typeface="Arial" panose="020B0604020202020204" pitchFamily="34" charset="0"/>
              </a:rPr>
              <a:t>يُحَرِّرُكُمْ</a:t>
            </a:r>
            <a:r>
              <a:rPr kumimoji="0" lang="ar-JO" altLang="ja-JP" sz="4400" b="1" u="none" strike="noStrike" kern="1200" cap="none" spc="0" normalizeH="0" baseline="0" noProof="0" dirty="0">
                <a:ln>
                  <a:noFill/>
                </a:ln>
                <a:effectLst/>
                <a:uLnTx/>
                <a:uFillTx/>
                <a:latin typeface="Arial" panose="020B0604020202020204" pitchFamily="34" charset="0"/>
                <a:ea typeface="Arial" panose="020B0600070205080204" pitchFamily="34" charset="-128"/>
                <a:cs typeface="Arial" panose="020B0604020202020204" pitchFamily="34" charset="0"/>
              </a:rPr>
              <a:t>"  </a:t>
            </a:r>
          </a:p>
          <a:p>
            <a:pPr lvl="0" algn="r" defTabSz="914400" rtl="1" eaLnBrk="1" fontAlgn="base" hangingPunct="1">
              <a:spcBef>
                <a:spcPct val="0"/>
              </a:spcBef>
              <a:spcAft>
                <a:spcPct val="0"/>
              </a:spcAft>
              <a:defRPr>
                <a:latin typeface="Arial"/>
                <a:cs typeface="Arial"/>
              </a:defRPr>
            </a:pPr>
            <a:r>
              <a:rPr lang="ar-JO" sz="4400" b="1" dirty="0">
                <a:solidFill>
                  <a:schemeClr val="tx1">
                    <a:lumMod val="95000"/>
                  </a:schemeClr>
                </a:solidFill>
                <a:latin typeface="Arial" panose="020B0604020202020204" pitchFamily="34" charset="0"/>
                <a:cs typeface="Arial" panose="020B0604020202020204" pitchFamily="34" charset="0"/>
              </a:rPr>
              <a:t>             (</a:t>
            </a:r>
            <a:r>
              <a:rPr lang="en-US" sz="4400" b="1" dirty="0" err="1">
                <a:solidFill>
                  <a:schemeClr val="tx1">
                    <a:lumMod val="95000"/>
                  </a:schemeClr>
                </a:solidFill>
                <a:latin typeface="Arial" panose="020B0604020202020204" pitchFamily="34" charset="0"/>
                <a:cs typeface="Arial" panose="020B0604020202020204" pitchFamily="34" charset="0"/>
              </a:rPr>
              <a:t>يوحنا</a:t>
            </a:r>
            <a:r>
              <a:rPr lang="en-US" sz="4400" b="1" dirty="0">
                <a:solidFill>
                  <a:schemeClr val="tx1">
                    <a:lumMod val="95000"/>
                  </a:schemeClr>
                </a:solidFill>
                <a:latin typeface="Arial" panose="020B0604020202020204" pitchFamily="34" charset="0"/>
                <a:cs typeface="Arial" panose="020B0604020202020204" pitchFamily="34" charset="0"/>
              </a:rPr>
              <a:t> </a:t>
            </a:r>
            <a:r>
              <a:rPr lang="ar-JO" sz="4400" b="1" dirty="0">
                <a:solidFill>
                  <a:schemeClr val="tx1">
                    <a:lumMod val="95000"/>
                  </a:schemeClr>
                </a:solidFill>
                <a:latin typeface="Arial" panose="020B0604020202020204" pitchFamily="34" charset="0"/>
                <a:cs typeface="Arial" panose="020B0604020202020204" pitchFamily="34" charset="0"/>
              </a:rPr>
              <a:t>8: 30- 31)</a:t>
            </a:r>
            <a:endParaRPr kumimoji="0" lang="en-US" altLang="ja-JP" sz="4400" b="1" u="none" strike="noStrike" kern="1200" cap="none" spc="0" normalizeH="0" baseline="0" noProof="0" dirty="0">
              <a:ln>
                <a:noFill/>
              </a:ln>
              <a:solidFill>
                <a:schemeClr val="tx1">
                  <a:lumMod val="95000"/>
                </a:schemeClr>
              </a:solidFill>
              <a:effectLst/>
              <a:uLnTx/>
              <a:uFillTx/>
              <a:latin typeface="Arial" panose="020B0604020202020204" pitchFamily="34" charset="0"/>
              <a:ea typeface="Arial" panose="020B0600070205080204" pitchFamily="34" charset="-128"/>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70E516-4921-2909-D66B-4109C89A95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00098" name="Rectangle 2"/>
          <p:cNvSpPr>
            <a:spLocks noGrp="1" noChangeArrowheads="1"/>
          </p:cNvSpPr>
          <p:nvPr>
            <p:ph type="ctrTitle"/>
          </p:nvPr>
        </p:nvSpPr>
        <p:spPr>
          <a:xfrm>
            <a:off x="0" y="0"/>
            <a:ext cx="9144000" cy="1760561"/>
          </a:xfrm>
          <a:effectLst>
            <a:outerShdw blurRad="63500" dist="35921" dir="2700000" algn="ctr" rotWithShape="0">
              <a:schemeClr val="tx2">
                <a:alpha val="74998"/>
              </a:schemeClr>
            </a:outerShdw>
          </a:effectLst>
        </p:spPr>
        <p:txBody>
          <a:bodyPr/>
          <a:lstStyle/>
          <a:p>
            <a:pPr>
              <a:defRPr/>
            </a:pPr>
            <a:r>
              <a:rPr lang="ar-JO" sz="5400" b="1" dirty="0">
                <a:effectLst>
                  <a:glow rad="127000">
                    <a:schemeClr val="tx1"/>
                  </a:glow>
                </a:effectLst>
                <a:latin typeface="Arial" panose="020B0604020202020204" pitchFamily="34" charset="0"/>
                <a:ea typeface="ＭＳ Ｐゴシック" charset="0"/>
                <a:cs typeface="ＭＳ Ｐゴシック" charset="0"/>
              </a:rPr>
              <a:t>ء</a:t>
            </a:r>
            <a:endParaRPr lang="en-US" sz="5400" b="1" dirty="0">
              <a:effectLst>
                <a:glow rad="127000">
                  <a:schemeClr val="tx1"/>
                </a:glow>
              </a:effectLst>
              <a:latin typeface="Arial" panose="020B0604020202020204" pitchFamily="34" charset="0"/>
              <a:ea typeface="ＭＳ Ｐゴシック" charset="0"/>
              <a:cs typeface="ＭＳ Ｐゴシック" charset="0"/>
            </a:endParaRPr>
          </a:p>
        </p:txBody>
      </p:sp>
      <p:sp>
        <p:nvSpPr>
          <p:cNvPr id="6" name="TextBox 5">
            <a:extLst>
              <a:ext uri="{FF2B5EF4-FFF2-40B4-BE49-F238E27FC236}">
                <a16:creationId xmlns:a16="http://schemas.microsoft.com/office/drawing/2014/main" id="{97DF9322-F82B-A8D8-1D51-CDC5DA8686CA}"/>
              </a:ext>
            </a:extLst>
          </p:cNvPr>
          <p:cNvSpPr txBox="1"/>
          <p:nvPr/>
        </p:nvSpPr>
        <p:spPr>
          <a:xfrm>
            <a:off x="1" y="0"/>
            <a:ext cx="9144000" cy="2308324"/>
          </a:xfrm>
          <a:prstGeom prst="rect">
            <a:avLst/>
          </a:prstGeom>
          <a:noFill/>
        </p:spPr>
        <p:txBody>
          <a:bodyPr wrap="square" rtlCol="0">
            <a:spAutoFit/>
          </a:bodyPr>
          <a:lstStyle/>
          <a:p>
            <a:pPr algn="ctr"/>
            <a:r>
              <a:rPr lang="ar-JO" sz="7200" b="1" dirty="0">
                <a:ln>
                  <a:solidFill>
                    <a:schemeClr val="tx1"/>
                  </a:solidFill>
                </a:ln>
                <a:solidFill>
                  <a:schemeClr val="bg1">
                    <a:lumMod val="95000"/>
                  </a:schemeClr>
                </a:solidFill>
                <a:effectLst>
                  <a:glow rad="228600">
                    <a:schemeClr val="tx1">
                      <a:alpha val="85000"/>
                    </a:schemeClr>
                  </a:glow>
                </a:effectLst>
                <a:cs typeface="Arial" panose="020B0604020202020204" pitchFamily="34" charset="0"/>
              </a:rPr>
              <a:t>نحن </a:t>
            </a:r>
            <a:r>
              <a:rPr lang="ar-JO" sz="7200" b="1" dirty="0">
                <a:ln w="12700">
                  <a:solidFill>
                    <a:schemeClr val="tx1"/>
                  </a:solidFill>
                </a:ln>
                <a:solidFill>
                  <a:schemeClr val="bg1">
                    <a:lumMod val="95000"/>
                  </a:schemeClr>
                </a:solidFill>
                <a:effectLst>
                  <a:glow rad="228600">
                    <a:schemeClr val="tx1">
                      <a:alpha val="85000"/>
                    </a:schemeClr>
                  </a:glow>
                </a:effectLst>
                <a:cs typeface="Arial" panose="020B0604020202020204" pitchFamily="34" charset="0"/>
              </a:rPr>
              <a:t>مشوَّشون</a:t>
            </a:r>
          </a:p>
          <a:p>
            <a:pPr algn="ctr"/>
            <a:r>
              <a:rPr lang="ar-JO" sz="7200" b="1" dirty="0">
                <a:ln>
                  <a:solidFill>
                    <a:schemeClr val="tx1"/>
                  </a:solidFill>
                </a:ln>
                <a:solidFill>
                  <a:schemeClr val="bg1">
                    <a:lumMod val="95000"/>
                  </a:schemeClr>
                </a:solidFill>
                <a:effectLst>
                  <a:glow rad="228600">
                    <a:schemeClr val="tx1">
                      <a:alpha val="85000"/>
                    </a:schemeClr>
                  </a:glow>
                </a:effectLst>
                <a:cs typeface="Arial" panose="020B0604020202020204" pitchFamily="34" charset="0"/>
              </a:rPr>
              <a:t>  بخصوص التَّلمذة</a:t>
            </a:r>
            <a:endParaRPr lang="en-US" sz="7200" b="1" dirty="0">
              <a:ln>
                <a:solidFill>
                  <a:schemeClr val="tx1"/>
                </a:solidFill>
              </a:ln>
              <a:solidFill>
                <a:schemeClr val="bg1">
                  <a:lumMod val="95000"/>
                </a:schemeClr>
              </a:solidFill>
              <a:effectLst>
                <a:glow rad="228600">
                  <a:schemeClr val="tx1">
                    <a:alpha val="85000"/>
                  </a:schemeClr>
                </a:glow>
              </a:effectLst>
            </a:endParaRPr>
          </a:p>
        </p:txBody>
      </p:sp>
    </p:spTree>
    <p:extLst>
      <p:ext uri="{BB962C8B-B14F-4D97-AF65-F5344CB8AC3E}">
        <p14:creationId xmlns:p14="http://schemas.microsoft.com/office/powerpoint/2010/main" val="1314172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AE682F2-6F04-F146-9737-4855F5DA75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B3A70B-6E57-326C-5C7E-10E778D5668B}"/>
              </a:ext>
            </a:extLst>
          </p:cNvPr>
          <p:cNvSpPr>
            <a:spLocks noGrp="1"/>
          </p:cNvSpPr>
          <p:nvPr>
            <p:ph type="ctrTitle"/>
          </p:nvPr>
        </p:nvSpPr>
        <p:spPr>
          <a:xfrm>
            <a:off x="153329" y="2134040"/>
            <a:ext cx="8731876" cy="2387600"/>
          </a:xfrm>
        </p:spPr>
        <p:txBody>
          <a:bodyPr wrap="square" anchor="ctr">
            <a:noAutofit/>
          </a:bodyPr>
          <a:lstStyle/>
          <a:p>
            <a:pPr marL="866775" indent="-866775" algn="r" rtl="1">
              <a:defRPr>
                <a:latin typeface="Arial"/>
                <a:cs typeface="Arial"/>
              </a:defRPr>
            </a:pPr>
            <a:r>
              <a:rPr lang="en-US" sz="4800" b="1" dirty="0">
                <a:solidFill>
                  <a:schemeClr val="bg1"/>
                </a:solidFill>
                <a:latin typeface="Arial" panose="020B0604020202020204" pitchFamily="34" charset="0"/>
                <a:cs typeface="Arial" panose="020B0604020202020204" pitchFamily="34" charset="0"/>
              </a:rPr>
              <a:t>ب. </a:t>
            </a:r>
            <a:r>
              <a:rPr lang="en-US" sz="4800" b="1" dirty="0" err="1">
                <a:solidFill>
                  <a:schemeClr val="bg1"/>
                </a:solidFill>
                <a:latin typeface="Arial" panose="020B0604020202020204" pitchFamily="34" charset="0"/>
                <a:cs typeface="Arial" panose="020B0604020202020204" pitchFamily="34" charset="0"/>
              </a:rPr>
              <a:t>التلميذ</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يطيع</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من</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خلال</a:t>
            </a:r>
            <a:r>
              <a:rPr lang="en-US" sz="4800" b="1" dirty="0">
                <a:solidFill>
                  <a:schemeClr val="bg1"/>
                </a:solidFill>
                <a:latin typeface="Arial" panose="020B0604020202020204" pitchFamily="34" charset="0"/>
                <a:cs typeface="Arial" panose="020B0604020202020204" pitchFamily="34" charset="0"/>
              </a:rPr>
              <a:t> </a:t>
            </a:r>
            <a:br>
              <a:rPr lang="en-US" sz="4800" b="1" dirty="0">
                <a:solidFill>
                  <a:schemeClr val="bg1"/>
                </a:solidFill>
                <a:latin typeface="Arial" panose="020B0604020202020204" pitchFamily="34" charset="0"/>
                <a:cs typeface="Arial" panose="020B0604020202020204" pitchFamily="34" charset="0"/>
              </a:rPr>
            </a:br>
            <a:r>
              <a:rPr lang="en-US" sz="4800" b="1" dirty="0" err="1">
                <a:solidFill>
                  <a:srgbClr val="FFFF00"/>
                </a:solidFill>
                <a:latin typeface="Arial" panose="020B0604020202020204" pitchFamily="34" charset="0"/>
                <a:cs typeface="Arial" panose="020B0604020202020204" pitchFamily="34" charset="0"/>
              </a:rPr>
              <a:t>محبة</a:t>
            </a:r>
            <a:r>
              <a:rPr lang="en-US" sz="4800" b="1" dirty="0">
                <a:solidFill>
                  <a:srgbClr val="FFFF00"/>
                </a:solidFill>
                <a:latin typeface="Arial" panose="020B0604020202020204" pitchFamily="34" charset="0"/>
                <a:cs typeface="Arial" panose="020B0604020202020204" pitchFamily="34" charset="0"/>
              </a:rPr>
              <a:t> </a:t>
            </a:r>
            <a:r>
              <a:rPr lang="en-US" sz="4800" b="1" dirty="0" err="1">
                <a:solidFill>
                  <a:srgbClr val="FFFF00"/>
                </a:solidFill>
                <a:latin typeface="Arial" panose="020B0604020202020204" pitchFamily="34" charset="0"/>
                <a:cs typeface="Arial" panose="020B0604020202020204" pitchFamily="34" charset="0"/>
              </a:rPr>
              <a:t>المسيحيين</a:t>
            </a:r>
            <a:r>
              <a:rPr lang="en-US" sz="4800" b="1" dirty="0">
                <a:solidFill>
                  <a:srgbClr val="FFFF00"/>
                </a:solidFill>
                <a:latin typeface="Arial" panose="020B0604020202020204" pitchFamily="34" charset="0"/>
                <a:cs typeface="Arial" panose="020B0604020202020204" pitchFamily="34" charset="0"/>
              </a:rPr>
              <a:t> </a:t>
            </a:r>
            <a:r>
              <a:rPr lang="en-US" sz="4800" b="1" dirty="0" err="1">
                <a:solidFill>
                  <a:srgbClr val="FFFF00"/>
                </a:solidFill>
                <a:latin typeface="Arial" panose="020B0604020202020204" pitchFamily="34" charset="0"/>
                <a:cs typeface="Arial" panose="020B0604020202020204" pitchFamily="34" charset="0"/>
              </a:rPr>
              <a:t>الآخرين</a:t>
            </a:r>
            <a:br>
              <a:rPr lang="ar-JO" sz="4800" b="1" dirty="0">
                <a:solidFill>
                  <a:srgbClr val="FFFF00"/>
                </a:solidFill>
                <a:latin typeface="Arial" panose="020B0604020202020204" pitchFamily="34" charset="0"/>
                <a:cs typeface="Arial" panose="020B0604020202020204" pitchFamily="34" charset="0"/>
              </a:rPr>
            </a:br>
            <a:r>
              <a:rPr lang="ar-JO" sz="4800" b="1" dirty="0">
                <a:solidFill>
                  <a:srgbClr val="FFFF00"/>
                </a:solidFill>
                <a:latin typeface="Arial" panose="020B0604020202020204" pitchFamily="34" charset="0"/>
                <a:cs typeface="Arial" panose="020B0604020202020204" pitchFamily="34" charset="0"/>
              </a:rPr>
              <a:t>                </a:t>
            </a:r>
            <a:r>
              <a:rPr lang="ar-JO" sz="4400" b="1" dirty="0">
                <a:solidFill>
                  <a:schemeClr val="bg1">
                    <a:lumMod val="95000"/>
                  </a:schemeClr>
                </a:solidFill>
                <a:latin typeface="Arial" panose="020B0604020202020204" pitchFamily="34" charset="0"/>
                <a:cs typeface="Arial" panose="020B0604020202020204" pitchFamily="34" charset="0"/>
              </a:rPr>
              <a:t>(</a:t>
            </a:r>
            <a:r>
              <a:rPr lang="en-US" sz="4400" b="1" dirty="0" err="1">
                <a:solidFill>
                  <a:schemeClr val="bg1">
                    <a:lumMod val="95000"/>
                  </a:schemeClr>
                </a:solidFill>
                <a:latin typeface="Arial" panose="020B0604020202020204" pitchFamily="34" charset="0"/>
                <a:cs typeface="Arial" panose="020B0604020202020204" pitchFamily="34" charset="0"/>
              </a:rPr>
              <a:t>يوحنا</a:t>
            </a:r>
            <a:r>
              <a:rPr lang="en-US" sz="4400" b="1" dirty="0">
                <a:solidFill>
                  <a:schemeClr val="bg1">
                    <a:lumMod val="95000"/>
                  </a:schemeClr>
                </a:solidFill>
                <a:latin typeface="Arial" panose="020B0604020202020204" pitchFamily="34" charset="0"/>
                <a:cs typeface="Arial" panose="020B0604020202020204" pitchFamily="34" charset="0"/>
              </a:rPr>
              <a:t> </a:t>
            </a:r>
            <a:r>
              <a:rPr lang="ar-JO" sz="4400" b="1" dirty="0">
                <a:solidFill>
                  <a:schemeClr val="bg1"/>
                </a:solidFill>
                <a:latin typeface="Arial" panose="020B0604020202020204" pitchFamily="34" charset="0"/>
                <a:cs typeface="Arial" panose="020B0604020202020204" pitchFamily="34" charset="0"/>
              </a:rPr>
              <a:t>13: 34- 35)</a:t>
            </a:r>
            <a:endParaRPr lang="en-US" sz="4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0615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22" name="Picture 2" descr="Sermons on Love One Another: Teaching from John 13:34-35">
            <a:extLst>
              <a:ext uri="{FF2B5EF4-FFF2-40B4-BE49-F238E27FC236}">
                <a16:creationId xmlns:a16="http://schemas.microsoft.com/office/drawing/2014/main" id="{C05387C2-280E-D6B5-ED80-BF1D888278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1450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84C0A33-9552-EBC5-D175-886D9D44A642}"/>
              </a:ext>
            </a:extLst>
          </p:cNvPr>
          <p:cNvSpPr>
            <a:spLocks noGrp="1"/>
          </p:cNvSpPr>
          <p:nvPr>
            <p:ph type="title"/>
          </p:nvPr>
        </p:nvSpPr>
        <p:spPr>
          <a:xfrm>
            <a:off x="0" y="-8903"/>
            <a:ext cx="9144000" cy="777529"/>
          </a:xfrm>
          <a:solidFill>
            <a:srgbClr val="C00000"/>
          </a:solidFill>
        </p:spPr>
        <p:txBody>
          <a:bodyPr/>
          <a:lstStyle/>
          <a:p>
            <a:r>
              <a:rPr lang="en-US" altLang="ja-JP" sz="4400">
                <a:solidFill>
                  <a:schemeClr val="tx1"/>
                </a:solidFill>
                <a:effectLst/>
                <a:ea typeface="Arial" panose="020B0600070205080204" pitchFamily="34" charset="-128"/>
              </a:rPr>
              <a:t>التلميذ </a:t>
            </a:r>
            <a:r>
              <a:rPr lang="en-US" altLang="ja-JP" sz="4400">
                <a:solidFill>
                  <a:srgbClr val="FFFF00"/>
                </a:solidFill>
                <a:effectLst/>
                <a:ea typeface="Arial" panose="020B0600070205080204" pitchFamily="34" charset="-128"/>
              </a:rPr>
              <a:t>يحب المؤمنين</a:t>
            </a:r>
            <a:endParaRPr lang="en-US" altLang="en-US" sz="4400">
              <a:solidFill>
                <a:srgbClr val="FFFF00"/>
              </a:solidFill>
              <a:effectLst/>
              <a:ea typeface="ＭＳ Ｐゴシック" panose="020B0600070205080204" pitchFamily="34" charset="-128"/>
            </a:endParaRPr>
          </a:p>
        </p:txBody>
      </p:sp>
      <p:sp>
        <p:nvSpPr>
          <p:cNvPr id="55299" name="Text Placeholder 2">
            <a:extLst>
              <a:ext uri="{FF2B5EF4-FFF2-40B4-BE49-F238E27FC236}">
                <a16:creationId xmlns:a16="http://schemas.microsoft.com/office/drawing/2014/main" id="{30265A73-2E3D-C7E4-FB61-5DCB316BFBC4}"/>
              </a:ext>
            </a:extLst>
          </p:cNvPr>
          <p:cNvSpPr txBox="1">
            <a:spLocks/>
          </p:cNvSpPr>
          <p:nvPr/>
        </p:nvSpPr>
        <p:spPr bwMode="auto">
          <a:xfrm>
            <a:off x="83128" y="837902"/>
            <a:ext cx="8894618" cy="238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rtl="1">
              <a:defRPr>
                <a:latin typeface="Arial"/>
                <a:cs typeface="Arial"/>
              </a:defRPr>
            </a:pPr>
            <a:r>
              <a:rPr lang="ar-JO" altLang="ja-JP" sz="3600" b="1" dirty="0">
                <a:solidFill>
                  <a:srgbClr val="EA3743"/>
                </a:solidFill>
                <a:latin typeface="Arial" panose="020B0604020202020204" pitchFamily="34" charset="0"/>
                <a:cs typeface="Arial" panose="020B0604020202020204" pitchFamily="34" charset="0"/>
              </a:rPr>
              <a:t>"</a:t>
            </a:r>
            <a:r>
              <a:rPr lang="en-US" sz="3600" b="1" dirty="0" err="1">
                <a:solidFill>
                  <a:srgbClr val="EA3743"/>
                </a:solidFill>
                <a:latin typeface="Arial" panose="020B0604020202020204" pitchFamily="34" charset="0"/>
                <a:cs typeface="Arial" panose="020B0604020202020204" pitchFamily="34" charset="0"/>
              </a:rPr>
              <a:t>وَصِيَّةً</a:t>
            </a:r>
            <a:r>
              <a:rPr lang="en-US" sz="3600" b="1" dirty="0">
                <a:solidFill>
                  <a:srgbClr val="EA3743"/>
                </a:solidFill>
                <a:latin typeface="Arial" panose="020B0604020202020204" pitchFamily="34" charset="0"/>
                <a:cs typeface="Arial" panose="020B0604020202020204" pitchFamily="34" charset="0"/>
              </a:rPr>
              <a:t> </a:t>
            </a:r>
            <a:r>
              <a:rPr lang="en-US" sz="3600" b="1" dirty="0" err="1">
                <a:solidFill>
                  <a:srgbClr val="EA3743"/>
                </a:solidFill>
                <a:latin typeface="Arial" panose="020B0604020202020204" pitchFamily="34" charset="0"/>
                <a:cs typeface="Arial" panose="020B0604020202020204" pitchFamily="34" charset="0"/>
              </a:rPr>
              <a:t>جَدِيدَةً</a:t>
            </a:r>
            <a:r>
              <a:rPr lang="en-US" sz="3600" b="1" dirty="0">
                <a:solidFill>
                  <a:srgbClr val="EA3743"/>
                </a:solidFill>
                <a:latin typeface="Arial" panose="020B0604020202020204" pitchFamily="34" charset="0"/>
                <a:cs typeface="Arial" panose="020B0604020202020204" pitchFamily="34" charset="0"/>
              </a:rPr>
              <a:t> </a:t>
            </a:r>
            <a:r>
              <a:rPr lang="en-US" sz="3600" b="1" dirty="0" err="1">
                <a:solidFill>
                  <a:srgbClr val="EA3743"/>
                </a:solidFill>
                <a:latin typeface="Arial" panose="020B0604020202020204" pitchFamily="34" charset="0"/>
                <a:cs typeface="Arial" panose="020B0604020202020204" pitchFamily="34" charset="0"/>
              </a:rPr>
              <a:t>أَنَا</a:t>
            </a:r>
            <a:r>
              <a:rPr lang="en-US" sz="3600" b="1" dirty="0">
                <a:solidFill>
                  <a:srgbClr val="EA3743"/>
                </a:solidFill>
                <a:latin typeface="Arial" panose="020B0604020202020204" pitchFamily="34" charset="0"/>
                <a:cs typeface="Arial" panose="020B0604020202020204" pitchFamily="34" charset="0"/>
              </a:rPr>
              <a:t> </a:t>
            </a:r>
            <a:r>
              <a:rPr lang="en-US" sz="3600" b="1" dirty="0" err="1">
                <a:solidFill>
                  <a:srgbClr val="EA3743"/>
                </a:solidFill>
                <a:latin typeface="Arial" panose="020B0604020202020204" pitchFamily="34" charset="0"/>
                <a:cs typeface="Arial" panose="020B0604020202020204" pitchFamily="34" charset="0"/>
              </a:rPr>
              <a:t>أُعْطِيكُمْ</a:t>
            </a:r>
            <a:r>
              <a:rPr lang="en-US" sz="3600" b="1" dirty="0">
                <a:solidFill>
                  <a:srgbClr val="EA3743"/>
                </a:solidFill>
                <a:latin typeface="Arial" panose="020B0604020202020204" pitchFamily="34" charset="0"/>
                <a:cs typeface="Arial" panose="020B0604020202020204" pitchFamily="34" charset="0"/>
              </a:rPr>
              <a:t>: </a:t>
            </a:r>
            <a:r>
              <a:rPr lang="en-US" sz="3600" b="1" dirty="0" err="1">
                <a:solidFill>
                  <a:srgbClr val="EA3743"/>
                </a:solidFill>
                <a:latin typeface="Arial" panose="020B0604020202020204" pitchFamily="34" charset="0"/>
                <a:cs typeface="Arial" panose="020B0604020202020204" pitchFamily="34" charset="0"/>
              </a:rPr>
              <a:t>أَنْ</a:t>
            </a:r>
            <a:r>
              <a:rPr lang="en-US" sz="3600" b="1" dirty="0">
                <a:solidFill>
                  <a:srgbClr val="EA3743"/>
                </a:solidFill>
                <a:latin typeface="Arial" panose="020B0604020202020204" pitchFamily="34" charset="0"/>
                <a:cs typeface="Arial" panose="020B0604020202020204" pitchFamily="34" charset="0"/>
              </a:rPr>
              <a:t> </a:t>
            </a:r>
            <a:r>
              <a:rPr lang="en-US" sz="3600" b="1" dirty="0" err="1">
                <a:solidFill>
                  <a:srgbClr val="EA3743"/>
                </a:solidFill>
                <a:latin typeface="Arial" panose="020B0604020202020204" pitchFamily="34" charset="0"/>
                <a:cs typeface="Arial" panose="020B0604020202020204" pitchFamily="34" charset="0"/>
              </a:rPr>
              <a:t>تُحِبُّوا</a:t>
            </a:r>
            <a:r>
              <a:rPr lang="en-US" sz="3600" b="1" dirty="0">
                <a:solidFill>
                  <a:srgbClr val="EA3743"/>
                </a:solidFill>
                <a:latin typeface="Arial" panose="020B0604020202020204" pitchFamily="34" charset="0"/>
                <a:cs typeface="Arial" panose="020B0604020202020204" pitchFamily="34" charset="0"/>
              </a:rPr>
              <a:t> </a:t>
            </a:r>
            <a:r>
              <a:rPr lang="en-US" sz="3600" b="1" dirty="0" err="1">
                <a:solidFill>
                  <a:srgbClr val="EA3743"/>
                </a:solidFill>
                <a:latin typeface="Arial" panose="020B0604020202020204" pitchFamily="34" charset="0"/>
                <a:cs typeface="Arial" panose="020B0604020202020204" pitchFamily="34" charset="0"/>
              </a:rPr>
              <a:t>بَعْضُكُمْ</a:t>
            </a:r>
            <a:r>
              <a:rPr lang="en-US" sz="3600" b="1" dirty="0">
                <a:solidFill>
                  <a:srgbClr val="EA3743"/>
                </a:solidFill>
                <a:latin typeface="Arial" panose="020B0604020202020204" pitchFamily="34" charset="0"/>
                <a:cs typeface="Arial" panose="020B0604020202020204" pitchFamily="34" charset="0"/>
              </a:rPr>
              <a:t> </a:t>
            </a:r>
            <a:r>
              <a:rPr lang="en-US" sz="3600" b="1" dirty="0" err="1">
                <a:solidFill>
                  <a:srgbClr val="EA3743"/>
                </a:solidFill>
                <a:latin typeface="Arial" panose="020B0604020202020204" pitchFamily="34" charset="0"/>
                <a:cs typeface="Arial" panose="020B0604020202020204" pitchFamily="34" charset="0"/>
              </a:rPr>
              <a:t>بَعْضاً</a:t>
            </a:r>
            <a:r>
              <a:rPr lang="en-US" sz="3600" b="1" dirty="0">
                <a:solidFill>
                  <a:srgbClr val="EA3743"/>
                </a:solidFill>
                <a:latin typeface="Arial" panose="020B0604020202020204" pitchFamily="34" charset="0"/>
                <a:cs typeface="Arial" panose="020B0604020202020204" pitchFamily="34" charset="0"/>
              </a:rPr>
              <a:t>. </a:t>
            </a:r>
            <a:r>
              <a:rPr lang="en-US" sz="3600" b="1" dirty="0" err="1">
                <a:solidFill>
                  <a:srgbClr val="EA3743"/>
                </a:solidFill>
                <a:latin typeface="Arial" panose="020B0604020202020204" pitchFamily="34" charset="0"/>
                <a:cs typeface="Arial" panose="020B0604020202020204" pitchFamily="34" charset="0"/>
              </a:rPr>
              <a:t>كَمَا</a:t>
            </a:r>
            <a:r>
              <a:rPr lang="en-US" sz="3600" b="1" dirty="0">
                <a:solidFill>
                  <a:srgbClr val="EA3743"/>
                </a:solidFill>
                <a:latin typeface="Arial" panose="020B0604020202020204" pitchFamily="34" charset="0"/>
                <a:cs typeface="Arial" panose="020B0604020202020204" pitchFamily="34" charset="0"/>
              </a:rPr>
              <a:t> </a:t>
            </a:r>
            <a:r>
              <a:rPr lang="en-US" sz="3600" b="1" dirty="0" err="1">
                <a:solidFill>
                  <a:srgbClr val="EA3743"/>
                </a:solidFill>
                <a:latin typeface="Arial" panose="020B0604020202020204" pitchFamily="34" charset="0"/>
                <a:cs typeface="Arial" panose="020B0604020202020204" pitchFamily="34" charset="0"/>
              </a:rPr>
              <a:t>أَحْبَبْتُكُمْ</a:t>
            </a:r>
            <a:r>
              <a:rPr lang="en-US" sz="3600" b="1" dirty="0">
                <a:solidFill>
                  <a:srgbClr val="EA3743"/>
                </a:solidFill>
                <a:latin typeface="Arial" panose="020B0604020202020204" pitchFamily="34" charset="0"/>
                <a:cs typeface="Arial" panose="020B0604020202020204" pitchFamily="34" charset="0"/>
              </a:rPr>
              <a:t> </a:t>
            </a:r>
            <a:r>
              <a:rPr lang="en-US" sz="3600" b="1" dirty="0" err="1">
                <a:solidFill>
                  <a:srgbClr val="EA3743"/>
                </a:solidFill>
                <a:latin typeface="Arial" panose="020B0604020202020204" pitchFamily="34" charset="0"/>
                <a:cs typeface="Arial" panose="020B0604020202020204" pitchFamily="34" charset="0"/>
              </a:rPr>
              <a:t>أَنَا</a:t>
            </a:r>
            <a:r>
              <a:rPr lang="en-US" sz="3600" b="1" dirty="0">
                <a:solidFill>
                  <a:srgbClr val="EA3743"/>
                </a:solidFill>
                <a:latin typeface="Arial" panose="020B0604020202020204" pitchFamily="34" charset="0"/>
                <a:cs typeface="Arial" panose="020B0604020202020204" pitchFamily="34" charset="0"/>
              </a:rPr>
              <a:t> </a:t>
            </a:r>
            <a:r>
              <a:rPr lang="en-US" sz="3600" b="1" dirty="0" err="1">
                <a:solidFill>
                  <a:srgbClr val="EA3743"/>
                </a:solidFill>
                <a:latin typeface="Arial" panose="020B0604020202020204" pitchFamily="34" charset="0"/>
                <a:cs typeface="Arial" panose="020B0604020202020204" pitchFamily="34" charset="0"/>
              </a:rPr>
              <a:t>تُحِبُّونَ</a:t>
            </a:r>
            <a:r>
              <a:rPr lang="en-US" sz="3600" b="1" dirty="0">
                <a:solidFill>
                  <a:srgbClr val="EA3743"/>
                </a:solidFill>
                <a:latin typeface="Arial" panose="020B0604020202020204" pitchFamily="34" charset="0"/>
                <a:cs typeface="Arial" panose="020B0604020202020204" pitchFamily="34" charset="0"/>
              </a:rPr>
              <a:t> </a:t>
            </a:r>
            <a:r>
              <a:rPr lang="en-US" sz="3600" b="1" dirty="0" err="1">
                <a:solidFill>
                  <a:srgbClr val="EA3743"/>
                </a:solidFill>
                <a:latin typeface="Arial" panose="020B0604020202020204" pitchFamily="34" charset="0"/>
                <a:cs typeface="Arial" panose="020B0604020202020204" pitchFamily="34" charset="0"/>
              </a:rPr>
              <a:t>أَنْتُمْ</a:t>
            </a:r>
            <a:r>
              <a:rPr lang="en-US" sz="3600" b="1" dirty="0">
                <a:solidFill>
                  <a:srgbClr val="EA3743"/>
                </a:solidFill>
                <a:latin typeface="Arial" panose="020B0604020202020204" pitchFamily="34" charset="0"/>
                <a:cs typeface="Arial" panose="020B0604020202020204" pitchFamily="34" charset="0"/>
              </a:rPr>
              <a:t> </a:t>
            </a:r>
            <a:r>
              <a:rPr lang="en-US" sz="3600" b="1" dirty="0" err="1">
                <a:solidFill>
                  <a:srgbClr val="EA3743"/>
                </a:solidFill>
                <a:latin typeface="Arial" panose="020B0604020202020204" pitchFamily="34" charset="0"/>
                <a:cs typeface="Arial" panose="020B0604020202020204" pitchFamily="34" charset="0"/>
              </a:rPr>
              <a:t>أَيْضاً</a:t>
            </a:r>
            <a:r>
              <a:rPr lang="en-US" sz="3600" b="1" dirty="0">
                <a:solidFill>
                  <a:srgbClr val="EA3743"/>
                </a:solidFill>
                <a:latin typeface="Arial" panose="020B0604020202020204" pitchFamily="34" charset="0"/>
                <a:cs typeface="Arial" panose="020B0604020202020204" pitchFamily="34" charset="0"/>
              </a:rPr>
              <a:t> </a:t>
            </a:r>
            <a:r>
              <a:rPr lang="en-US" sz="3600" b="1" dirty="0" err="1">
                <a:solidFill>
                  <a:srgbClr val="EA3743"/>
                </a:solidFill>
                <a:latin typeface="Arial" panose="020B0604020202020204" pitchFamily="34" charset="0"/>
                <a:cs typeface="Arial" panose="020B0604020202020204" pitchFamily="34" charset="0"/>
              </a:rPr>
              <a:t>بَعْضُكُمْ</a:t>
            </a:r>
            <a:r>
              <a:rPr lang="en-US" sz="3600" b="1" dirty="0">
                <a:solidFill>
                  <a:srgbClr val="EA3743"/>
                </a:solidFill>
                <a:latin typeface="Arial" panose="020B0604020202020204" pitchFamily="34" charset="0"/>
                <a:cs typeface="Arial" panose="020B0604020202020204" pitchFamily="34" charset="0"/>
              </a:rPr>
              <a:t> </a:t>
            </a:r>
            <a:r>
              <a:rPr lang="en-US" sz="3600" b="1" dirty="0" err="1">
                <a:solidFill>
                  <a:srgbClr val="EA3743"/>
                </a:solidFill>
                <a:latin typeface="Arial" panose="020B0604020202020204" pitchFamily="34" charset="0"/>
                <a:cs typeface="Arial" panose="020B0604020202020204" pitchFamily="34" charset="0"/>
              </a:rPr>
              <a:t>بَعْضاً</a:t>
            </a:r>
            <a:r>
              <a:rPr lang="en-US" sz="3600" b="1" dirty="0">
                <a:solidFill>
                  <a:srgbClr val="EA3743"/>
                </a:solidFill>
                <a:latin typeface="Arial" panose="020B0604020202020204" pitchFamily="34" charset="0"/>
                <a:cs typeface="Arial" panose="020B0604020202020204" pitchFamily="34" charset="0"/>
              </a:rPr>
              <a:t>. </a:t>
            </a:r>
            <a:r>
              <a:rPr lang="en-US" sz="3600" b="1" baseline="30000" dirty="0">
                <a:solidFill>
                  <a:srgbClr val="EA3743"/>
                </a:solidFill>
                <a:latin typeface="Arial" panose="020B0604020202020204" pitchFamily="34" charset="0"/>
                <a:cs typeface="Arial" panose="020B0604020202020204" pitchFamily="34" charset="0"/>
              </a:rPr>
              <a:t>٣٥ </a:t>
            </a:r>
            <a:r>
              <a:rPr lang="en-US" sz="3600" b="1" u="sng" dirty="0" err="1">
                <a:solidFill>
                  <a:srgbClr val="EA3743"/>
                </a:solidFill>
                <a:latin typeface="Arial" panose="020B0604020202020204" pitchFamily="34" charset="0"/>
                <a:cs typeface="Arial" panose="020B0604020202020204" pitchFamily="34" charset="0"/>
              </a:rPr>
              <a:t>بِهَذَا</a:t>
            </a:r>
            <a:r>
              <a:rPr lang="en-US" sz="3600" b="1" u="sng" dirty="0">
                <a:solidFill>
                  <a:srgbClr val="EA3743"/>
                </a:solidFill>
                <a:latin typeface="Arial" panose="020B0604020202020204" pitchFamily="34" charset="0"/>
                <a:cs typeface="Arial" panose="020B0604020202020204" pitchFamily="34" charset="0"/>
              </a:rPr>
              <a:t> </a:t>
            </a:r>
            <a:r>
              <a:rPr lang="en-US" sz="3600" b="1" u="sng" dirty="0" err="1">
                <a:solidFill>
                  <a:srgbClr val="EA3743"/>
                </a:solidFill>
                <a:latin typeface="Arial" panose="020B0604020202020204" pitchFamily="34" charset="0"/>
                <a:cs typeface="Arial" panose="020B0604020202020204" pitchFamily="34" charset="0"/>
              </a:rPr>
              <a:t>يَعْرِفُ</a:t>
            </a:r>
            <a:r>
              <a:rPr lang="en-US" sz="3600" b="1" u="sng" dirty="0">
                <a:solidFill>
                  <a:srgbClr val="EA3743"/>
                </a:solidFill>
                <a:latin typeface="Arial" panose="020B0604020202020204" pitchFamily="34" charset="0"/>
                <a:cs typeface="Arial" panose="020B0604020202020204" pitchFamily="34" charset="0"/>
              </a:rPr>
              <a:t> </a:t>
            </a:r>
            <a:r>
              <a:rPr lang="en-US" sz="3600" b="1" u="sng" dirty="0" err="1">
                <a:solidFill>
                  <a:srgbClr val="EA3743"/>
                </a:solidFill>
                <a:latin typeface="Arial" panose="020B0604020202020204" pitchFamily="34" charset="0"/>
                <a:cs typeface="Arial" panose="020B0604020202020204" pitchFamily="34" charset="0"/>
              </a:rPr>
              <a:t>الْجَمِيعُ</a:t>
            </a:r>
            <a:r>
              <a:rPr lang="en-US" sz="3600" b="1" u="sng" dirty="0">
                <a:solidFill>
                  <a:srgbClr val="EA3743"/>
                </a:solidFill>
                <a:latin typeface="Arial" panose="020B0604020202020204" pitchFamily="34" charset="0"/>
                <a:cs typeface="Arial" panose="020B0604020202020204" pitchFamily="34" charset="0"/>
              </a:rPr>
              <a:t> </a:t>
            </a:r>
            <a:r>
              <a:rPr lang="en-US" sz="3600" b="1" u="sng" dirty="0" err="1">
                <a:solidFill>
                  <a:srgbClr val="EA3743"/>
                </a:solidFill>
                <a:latin typeface="Arial" panose="020B0604020202020204" pitchFamily="34" charset="0"/>
                <a:cs typeface="Arial" panose="020B0604020202020204" pitchFamily="34" charset="0"/>
              </a:rPr>
              <a:t>أَنَّكُمْ</a:t>
            </a:r>
            <a:r>
              <a:rPr lang="en-US" sz="3600" b="1" u="sng" dirty="0">
                <a:solidFill>
                  <a:srgbClr val="EA3743"/>
                </a:solidFill>
                <a:latin typeface="Arial" panose="020B0604020202020204" pitchFamily="34" charset="0"/>
                <a:cs typeface="Arial" panose="020B0604020202020204" pitchFamily="34" charset="0"/>
              </a:rPr>
              <a:t> </a:t>
            </a:r>
            <a:r>
              <a:rPr lang="en-US" sz="3600" b="1" u="sng" dirty="0" err="1">
                <a:solidFill>
                  <a:srgbClr val="EA3743"/>
                </a:solidFill>
                <a:latin typeface="Arial" panose="020B0604020202020204" pitchFamily="34" charset="0"/>
                <a:cs typeface="Arial" panose="020B0604020202020204" pitchFamily="34" charset="0"/>
              </a:rPr>
              <a:t>تلاَمِيذِي</a:t>
            </a:r>
            <a:r>
              <a:rPr lang="en-US" sz="3600" b="1" u="sng" dirty="0">
                <a:solidFill>
                  <a:srgbClr val="EA3743"/>
                </a:solidFill>
                <a:latin typeface="Arial" panose="020B0604020202020204" pitchFamily="34" charset="0"/>
                <a:cs typeface="Arial" panose="020B0604020202020204" pitchFamily="34" charset="0"/>
              </a:rPr>
              <a:t>: </a:t>
            </a:r>
            <a:r>
              <a:rPr lang="en-US" sz="3600" b="1" u="sng" dirty="0" err="1">
                <a:solidFill>
                  <a:srgbClr val="EA3743"/>
                </a:solidFill>
                <a:latin typeface="Arial" panose="020B0604020202020204" pitchFamily="34" charset="0"/>
                <a:cs typeface="Arial" panose="020B0604020202020204" pitchFamily="34" charset="0"/>
              </a:rPr>
              <a:t>إِنْ</a:t>
            </a:r>
            <a:r>
              <a:rPr lang="en-US" sz="3600" b="1" u="sng" dirty="0">
                <a:solidFill>
                  <a:srgbClr val="EA3743"/>
                </a:solidFill>
                <a:latin typeface="Arial" panose="020B0604020202020204" pitchFamily="34" charset="0"/>
                <a:cs typeface="Arial" panose="020B0604020202020204" pitchFamily="34" charset="0"/>
              </a:rPr>
              <a:t> </a:t>
            </a:r>
            <a:r>
              <a:rPr lang="en-US" sz="3600" b="1" u="sng" dirty="0" err="1">
                <a:solidFill>
                  <a:srgbClr val="EA3743"/>
                </a:solidFill>
                <a:latin typeface="Arial" panose="020B0604020202020204" pitchFamily="34" charset="0"/>
                <a:cs typeface="Arial" panose="020B0604020202020204" pitchFamily="34" charset="0"/>
              </a:rPr>
              <a:t>كَانَ</a:t>
            </a:r>
            <a:r>
              <a:rPr lang="en-US" sz="3600" b="1" u="sng" dirty="0">
                <a:solidFill>
                  <a:srgbClr val="EA3743"/>
                </a:solidFill>
                <a:latin typeface="Arial" panose="020B0604020202020204" pitchFamily="34" charset="0"/>
                <a:cs typeface="Arial" panose="020B0604020202020204" pitchFamily="34" charset="0"/>
              </a:rPr>
              <a:t> </a:t>
            </a:r>
            <a:r>
              <a:rPr lang="en-US" sz="3600" b="1" u="sng" dirty="0" err="1">
                <a:solidFill>
                  <a:srgbClr val="EA3743"/>
                </a:solidFill>
                <a:latin typeface="Arial" panose="020B0604020202020204" pitchFamily="34" charset="0"/>
                <a:cs typeface="Arial" panose="020B0604020202020204" pitchFamily="34" charset="0"/>
              </a:rPr>
              <a:t>لَكُمْ</a:t>
            </a:r>
            <a:r>
              <a:rPr lang="en-US" sz="3600" b="1" u="sng" dirty="0">
                <a:solidFill>
                  <a:srgbClr val="EA3743"/>
                </a:solidFill>
                <a:latin typeface="Arial" panose="020B0604020202020204" pitchFamily="34" charset="0"/>
                <a:cs typeface="Arial" panose="020B0604020202020204" pitchFamily="34" charset="0"/>
              </a:rPr>
              <a:t> </a:t>
            </a:r>
            <a:r>
              <a:rPr lang="en-US" sz="3600" b="1" u="sng" dirty="0" err="1">
                <a:solidFill>
                  <a:srgbClr val="EA3743"/>
                </a:solidFill>
                <a:latin typeface="Arial" panose="020B0604020202020204" pitchFamily="34" charset="0"/>
                <a:cs typeface="Arial" panose="020B0604020202020204" pitchFamily="34" charset="0"/>
              </a:rPr>
              <a:t>حُبٌّ</a:t>
            </a:r>
            <a:r>
              <a:rPr lang="en-US" sz="3600" b="1" u="sng" dirty="0">
                <a:solidFill>
                  <a:srgbClr val="EA3743"/>
                </a:solidFill>
                <a:latin typeface="Arial" panose="020B0604020202020204" pitchFamily="34" charset="0"/>
                <a:cs typeface="Arial" panose="020B0604020202020204" pitchFamily="34" charset="0"/>
              </a:rPr>
              <a:t> </a:t>
            </a:r>
            <a:r>
              <a:rPr lang="en-US" sz="3600" b="1" u="sng" dirty="0" err="1">
                <a:solidFill>
                  <a:srgbClr val="EA3743"/>
                </a:solidFill>
                <a:latin typeface="Arial" panose="020B0604020202020204" pitchFamily="34" charset="0"/>
                <a:cs typeface="Arial" panose="020B0604020202020204" pitchFamily="34" charset="0"/>
              </a:rPr>
              <a:t>بَعْضاً</a:t>
            </a:r>
            <a:r>
              <a:rPr lang="en-US" sz="3600" b="1" u="sng" dirty="0">
                <a:solidFill>
                  <a:srgbClr val="EA3743"/>
                </a:solidFill>
                <a:latin typeface="Arial" panose="020B0604020202020204" pitchFamily="34" charset="0"/>
                <a:cs typeface="Arial" panose="020B0604020202020204" pitchFamily="34" charset="0"/>
              </a:rPr>
              <a:t> </a:t>
            </a:r>
            <a:r>
              <a:rPr lang="en-US" sz="3600" b="1" u="sng" dirty="0" err="1">
                <a:solidFill>
                  <a:srgbClr val="EA3743"/>
                </a:solidFill>
                <a:latin typeface="Arial" panose="020B0604020202020204" pitchFamily="34" charset="0"/>
                <a:cs typeface="Arial" panose="020B0604020202020204" pitchFamily="34" charset="0"/>
              </a:rPr>
              <a:t>لِبَعْض</a:t>
            </a:r>
            <a:r>
              <a:rPr lang="ar-JO" sz="3600" b="1" dirty="0">
                <a:solidFill>
                  <a:srgbClr val="EA3743"/>
                </a:solidFill>
                <a:latin typeface="Arial" panose="020B0604020202020204" pitchFamily="34" charset="0"/>
                <a:cs typeface="Arial" panose="020B0604020202020204" pitchFamily="34" charset="0"/>
              </a:rPr>
              <a:t>" </a:t>
            </a:r>
          </a:p>
          <a:p>
            <a:pPr algn="ctr" rtl="1">
              <a:defRPr>
                <a:latin typeface="Arial"/>
                <a:cs typeface="Arial"/>
              </a:defRPr>
            </a:pPr>
            <a:r>
              <a:rPr lang="ar-JO" sz="3600" b="1" dirty="0">
                <a:solidFill>
                  <a:srgbClr val="EA3743"/>
                </a:solidFill>
                <a:latin typeface="Arial" panose="020B0604020202020204" pitchFamily="34" charset="0"/>
                <a:cs typeface="Arial" panose="020B0604020202020204" pitchFamily="34" charset="0"/>
              </a:rPr>
              <a:t>(يوحنا 13: 34-35)</a:t>
            </a:r>
            <a:endParaRPr kumimoji="0" lang="en-US" altLang="ja-JP" sz="3600" b="1" u="none" strike="noStrike" kern="1200" cap="none" spc="0" normalizeH="0" baseline="0" noProof="0" dirty="0">
              <a:ln>
                <a:noFill/>
              </a:ln>
              <a:solidFill>
                <a:srgbClr val="EA3743"/>
              </a:solidFill>
              <a:effectLst/>
              <a:uLnTx/>
              <a:uFillTx/>
              <a:latin typeface="Arial" panose="020B0604020202020204" pitchFamily="34" charset="0"/>
              <a:ea typeface="Arial" panose="020B0600070205080204" pitchFamily="34" charset="-128"/>
              <a:cs typeface="Arial" panose="020B0604020202020204" pitchFamily="34" charset="0"/>
            </a:endParaRPr>
          </a:p>
        </p:txBody>
      </p:sp>
    </p:spTree>
    <p:extLst>
      <p:ext uri="{BB962C8B-B14F-4D97-AF65-F5344CB8AC3E}">
        <p14:creationId xmlns:p14="http://schemas.microsoft.com/office/powerpoint/2010/main" val="2591230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FA2D27A-C4F6-8962-F5AD-7268EECD45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900907-2996-7A71-7128-F1234F193D13}"/>
              </a:ext>
            </a:extLst>
          </p:cNvPr>
          <p:cNvSpPr>
            <a:spLocks noGrp="1"/>
          </p:cNvSpPr>
          <p:nvPr>
            <p:ph type="ctrTitle"/>
          </p:nvPr>
        </p:nvSpPr>
        <p:spPr>
          <a:xfrm>
            <a:off x="49814" y="2134040"/>
            <a:ext cx="8731876" cy="2387600"/>
          </a:xfrm>
        </p:spPr>
        <p:txBody>
          <a:bodyPr wrap="square" anchor="ctr">
            <a:noAutofit/>
          </a:bodyPr>
          <a:lstStyle/>
          <a:p>
            <a:pPr marL="866775" indent="-866775" algn="r" rtl="1">
              <a:defRPr>
                <a:latin typeface="Arial"/>
                <a:cs typeface="Arial"/>
              </a:defRPr>
            </a:pPr>
            <a:r>
              <a:rPr lang="en-US" sz="4800" b="1" dirty="0">
                <a:solidFill>
                  <a:schemeClr val="bg1"/>
                </a:solidFill>
                <a:latin typeface="Arial" panose="020B0604020202020204" pitchFamily="34" charset="0"/>
                <a:cs typeface="Arial" panose="020B0604020202020204" pitchFamily="34" charset="0"/>
              </a:rPr>
              <a:t>ج. </a:t>
            </a:r>
            <a:r>
              <a:rPr lang="en-US" sz="4800" b="1" dirty="0" err="1">
                <a:solidFill>
                  <a:schemeClr val="bg1"/>
                </a:solidFill>
                <a:latin typeface="Arial" panose="020B0604020202020204" pitchFamily="34" charset="0"/>
                <a:cs typeface="Arial" panose="020B0604020202020204" pitchFamily="34" charset="0"/>
              </a:rPr>
              <a:t>التلميذ</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يطيع</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من</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خلال</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rgbClr val="FFFF00"/>
                </a:solidFill>
                <a:latin typeface="Arial" panose="020B0604020202020204" pitchFamily="34" charset="0"/>
                <a:cs typeface="Arial" panose="020B0604020202020204" pitchFamily="34" charset="0"/>
              </a:rPr>
              <a:t>إظهار</a:t>
            </a:r>
            <a:r>
              <a:rPr lang="en-US" sz="4800" b="1" dirty="0">
                <a:solidFill>
                  <a:srgbClr val="FFFF00"/>
                </a:solidFill>
                <a:latin typeface="Arial" panose="020B0604020202020204" pitchFamily="34" charset="0"/>
                <a:cs typeface="Arial" panose="020B0604020202020204" pitchFamily="34" charset="0"/>
              </a:rPr>
              <a:t> </a:t>
            </a:r>
            <a:r>
              <a:rPr lang="en-US" sz="4800" b="1" dirty="0" err="1">
                <a:solidFill>
                  <a:srgbClr val="FFFF00"/>
                </a:solidFill>
                <a:latin typeface="Arial" panose="020B0604020202020204" pitchFamily="34" charset="0"/>
                <a:cs typeface="Arial" panose="020B0604020202020204" pitchFamily="34" charset="0"/>
              </a:rPr>
              <a:t>الرحمة</a:t>
            </a:r>
            <a:r>
              <a:rPr lang="en-US" sz="4800" b="1" dirty="0">
                <a:solidFill>
                  <a:srgbClr val="FFFF00"/>
                </a:solidFill>
                <a:latin typeface="Arial" panose="020B0604020202020204" pitchFamily="34" charset="0"/>
                <a:cs typeface="Arial" panose="020B0604020202020204" pitchFamily="34" charset="0"/>
              </a:rPr>
              <a:t> </a:t>
            </a:r>
            <a:r>
              <a:rPr lang="en-US" sz="4800" b="1" dirty="0" err="1">
                <a:solidFill>
                  <a:srgbClr val="FFFF00"/>
                </a:solidFill>
                <a:latin typeface="Arial" panose="020B0604020202020204" pitchFamily="34" charset="0"/>
                <a:cs typeface="Arial" panose="020B0604020202020204" pitchFamily="34" charset="0"/>
              </a:rPr>
              <a:t>للعاجزين</a:t>
            </a:r>
            <a:r>
              <a:rPr lang="en-US" sz="4800" b="1" dirty="0">
                <a:solidFill>
                  <a:schemeClr val="bg1"/>
                </a:solidFill>
                <a:latin typeface="Arial" panose="020B0604020202020204" pitchFamily="34" charset="0"/>
                <a:cs typeface="Arial" panose="020B0604020202020204" pitchFamily="34" charset="0"/>
              </a:rPr>
              <a:t> </a:t>
            </a:r>
            <a:r>
              <a:rPr lang="ar-JO"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متى</a:t>
            </a:r>
            <a:r>
              <a:rPr lang="en-US" sz="4800" b="1" dirty="0">
                <a:solidFill>
                  <a:schemeClr val="bg1"/>
                </a:solidFill>
                <a:latin typeface="Arial" panose="020B0604020202020204" pitchFamily="34" charset="0"/>
                <a:cs typeface="Arial" panose="020B0604020202020204" pitchFamily="34" charset="0"/>
              </a:rPr>
              <a:t> </a:t>
            </a:r>
            <a:r>
              <a:rPr lang="ar-JO" sz="4800" b="1" dirty="0">
                <a:solidFill>
                  <a:schemeClr val="bg1"/>
                </a:solidFill>
                <a:latin typeface="Arial" panose="020B0604020202020204" pitchFamily="34" charset="0"/>
                <a:cs typeface="Arial" panose="020B0604020202020204" pitchFamily="34" charset="0"/>
              </a:rPr>
              <a:t>10: 42)</a:t>
            </a:r>
            <a:endParaRPr lang="en-US" sz="4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2570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C8412-7F48-D177-75B4-FA60AF8068F8}"/>
            </a:ext>
          </a:extLst>
        </p:cNvPr>
        <p:cNvGrpSpPr/>
        <p:nvPr/>
      </p:nvGrpSpPr>
      <p:grpSpPr>
        <a:xfrm>
          <a:off x="0" y="0"/>
          <a:ext cx="0" cy="0"/>
          <a:chOff x="0" y="0"/>
          <a:chExt cx="0" cy="0"/>
        </a:xfrm>
      </p:grpSpPr>
      <p:pic>
        <p:nvPicPr>
          <p:cNvPr id="31746" name="Picture 2" descr="What Does “A Cup of Cold Water” Mean? (Matthew 10:42) – Site title">
            <a:extLst>
              <a:ext uri="{FF2B5EF4-FFF2-40B4-BE49-F238E27FC236}">
                <a16:creationId xmlns:a16="http://schemas.microsoft.com/office/drawing/2014/main" id="{08B13383-E325-D99C-4157-DC651DA1FD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426DDFF-540B-8A29-792B-D21D5AFDC8A3}"/>
              </a:ext>
            </a:extLst>
          </p:cNvPr>
          <p:cNvSpPr>
            <a:spLocks noGrp="1"/>
          </p:cNvSpPr>
          <p:nvPr>
            <p:ph type="title" idx="4294967295"/>
          </p:nvPr>
        </p:nvSpPr>
        <p:spPr>
          <a:xfrm>
            <a:off x="0" y="172531"/>
            <a:ext cx="9144000" cy="815546"/>
          </a:xfrm>
          <a:noFill/>
          <a:ln w="9525">
            <a:noFill/>
            <a:miter lim="800000"/>
            <a:headEnd/>
            <a:tailEnd/>
          </a:ln>
          <a:effectLst/>
        </p:spPr>
        <p:txBody>
          <a:bodyPr anchor="ctr">
            <a:normAutofit/>
          </a:bodyPr>
          <a:lstStyle/>
          <a:p>
            <a:pPr algn="ctr" rtl="1" fontAlgn="base">
              <a:spcBef>
                <a:spcPct val="20000"/>
              </a:spcBef>
              <a:buClr>
                <a:srgbClr val="FFCC00"/>
              </a:buClr>
              <a:buSzPct val="70000"/>
              <a:defRPr>
                <a:latin typeface="Arial"/>
                <a:cs typeface="Arial"/>
              </a:defRPr>
            </a:pPr>
            <a:r>
              <a:rPr lang="en-US" sz="4800" b="1" kern="0" dirty="0" err="1">
                <a:solidFill>
                  <a:srgbClr val="FFFFFF"/>
                </a:solidFill>
                <a:effectLst>
                  <a:glow rad="228600">
                    <a:srgbClr val="220011"/>
                  </a:glow>
                </a:effectLst>
                <a:latin typeface="Arial" panose="020B0604020202020204" pitchFamily="34" charset="0"/>
                <a:ea typeface="Arial" charset="0"/>
                <a:cs typeface="Arial" panose="020B0604020202020204" pitchFamily="34" charset="0"/>
              </a:rPr>
              <a:t>التلميذ</a:t>
            </a:r>
            <a:r>
              <a:rPr lang="en-US" sz="4800" b="1" kern="0" dirty="0">
                <a:solidFill>
                  <a:srgbClr val="FFFFFF"/>
                </a:solidFill>
                <a:effectLst>
                  <a:glow rad="228600">
                    <a:srgbClr val="220011"/>
                  </a:glow>
                </a:effectLst>
                <a:latin typeface="Arial" panose="020B0604020202020204" pitchFamily="34" charset="0"/>
                <a:ea typeface="Arial" charset="0"/>
                <a:cs typeface="Arial" panose="020B0604020202020204" pitchFamily="34" charset="0"/>
              </a:rPr>
              <a:t> </a:t>
            </a:r>
            <a:r>
              <a:rPr lang="en-US" sz="4800" b="1" kern="0" dirty="0" err="1">
                <a:solidFill>
                  <a:srgbClr val="FFFF00"/>
                </a:solidFill>
                <a:effectLst>
                  <a:glow rad="228600">
                    <a:srgbClr val="220011"/>
                  </a:glow>
                </a:effectLst>
                <a:latin typeface="Arial" panose="020B0604020202020204" pitchFamily="34" charset="0"/>
                <a:ea typeface="Arial" charset="0"/>
                <a:cs typeface="Arial" panose="020B0604020202020204" pitchFamily="34" charset="0"/>
              </a:rPr>
              <a:t>يُظهر</a:t>
            </a:r>
            <a:r>
              <a:rPr lang="en-US" sz="4800" b="1" kern="0" dirty="0">
                <a:solidFill>
                  <a:srgbClr val="FFFF00"/>
                </a:solidFill>
                <a:effectLst>
                  <a:glow rad="228600">
                    <a:srgbClr val="220011"/>
                  </a:glow>
                </a:effectLst>
                <a:latin typeface="Arial" panose="020B0604020202020204" pitchFamily="34" charset="0"/>
                <a:ea typeface="Arial" charset="0"/>
                <a:cs typeface="Arial" panose="020B0604020202020204" pitchFamily="34" charset="0"/>
              </a:rPr>
              <a:t> </a:t>
            </a:r>
            <a:r>
              <a:rPr lang="en-US" sz="4800" b="1" kern="0" dirty="0" err="1">
                <a:solidFill>
                  <a:srgbClr val="FFFF00"/>
                </a:solidFill>
                <a:effectLst>
                  <a:glow rad="228600">
                    <a:srgbClr val="220011"/>
                  </a:glow>
                </a:effectLst>
                <a:latin typeface="Arial" panose="020B0604020202020204" pitchFamily="34" charset="0"/>
                <a:ea typeface="Arial" charset="0"/>
                <a:cs typeface="Arial" panose="020B0604020202020204" pitchFamily="34" charset="0"/>
              </a:rPr>
              <a:t>الرحمة</a:t>
            </a:r>
            <a:r>
              <a:rPr lang="en-US" sz="4800" b="1" kern="0" dirty="0">
                <a:solidFill>
                  <a:srgbClr val="FFFFFF"/>
                </a:solidFill>
                <a:effectLst>
                  <a:glow rad="228600">
                    <a:srgbClr val="220011"/>
                  </a:glow>
                </a:effectLst>
                <a:latin typeface="Arial" panose="020B0604020202020204" pitchFamily="34" charset="0"/>
                <a:ea typeface="Arial" charset="0"/>
                <a:cs typeface="Arial" panose="020B0604020202020204" pitchFamily="34" charset="0"/>
              </a:rPr>
              <a:t> </a:t>
            </a:r>
            <a:r>
              <a:rPr lang="ar-JO" b="1" dirty="0">
                <a:ln>
                  <a:solidFill>
                    <a:schemeClr val="tx1"/>
                  </a:solidFill>
                </a:ln>
                <a:solidFill>
                  <a:schemeClr val="bg1"/>
                </a:solidFill>
                <a:effectLst>
                  <a:glow rad="127000">
                    <a:schemeClr val="tx1"/>
                  </a:glow>
                </a:effectLst>
                <a:latin typeface="Arial" panose="020B0604020202020204" pitchFamily="34" charset="0"/>
                <a:cs typeface="Arial" panose="020B0604020202020204" pitchFamily="34" charset="0"/>
              </a:rPr>
              <a:t>(</a:t>
            </a:r>
            <a:r>
              <a:rPr lang="en-US" b="1" dirty="0" err="1">
                <a:ln>
                  <a:solidFill>
                    <a:schemeClr val="tx1"/>
                  </a:solidFill>
                </a:ln>
                <a:solidFill>
                  <a:schemeClr val="bg1"/>
                </a:solidFill>
                <a:effectLst>
                  <a:glow rad="127000">
                    <a:schemeClr val="tx1"/>
                  </a:glow>
                </a:effectLst>
                <a:latin typeface="Arial" panose="020B0604020202020204" pitchFamily="34" charset="0"/>
                <a:cs typeface="Arial" panose="020B0604020202020204" pitchFamily="34" charset="0"/>
              </a:rPr>
              <a:t>متى</a:t>
            </a:r>
            <a:r>
              <a:rPr lang="en-US" b="1" dirty="0">
                <a:ln>
                  <a:solidFill>
                    <a:schemeClr val="tx1"/>
                  </a:solidFill>
                </a:ln>
                <a:solidFill>
                  <a:schemeClr val="bg1"/>
                </a:solidFill>
                <a:effectLst>
                  <a:glow rad="127000">
                    <a:schemeClr val="tx1"/>
                  </a:glow>
                </a:effectLst>
                <a:latin typeface="Arial" panose="020B0604020202020204" pitchFamily="34" charset="0"/>
                <a:cs typeface="Arial" panose="020B0604020202020204" pitchFamily="34" charset="0"/>
              </a:rPr>
              <a:t> </a:t>
            </a:r>
            <a:r>
              <a:rPr lang="ar-JO" b="1" dirty="0">
                <a:ln>
                  <a:solidFill>
                    <a:schemeClr val="tx1"/>
                  </a:solidFill>
                </a:ln>
                <a:solidFill>
                  <a:schemeClr val="bg1"/>
                </a:solidFill>
                <a:effectLst>
                  <a:glow rad="127000">
                    <a:schemeClr val="tx1"/>
                  </a:glow>
                </a:effectLst>
                <a:latin typeface="Arial" panose="020B0604020202020204" pitchFamily="34" charset="0"/>
                <a:cs typeface="Arial" panose="020B0604020202020204" pitchFamily="34" charset="0"/>
              </a:rPr>
              <a:t>10: 42)</a:t>
            </a:r>
            <a:endParaRPr lang="en-US" sz="4800" b="1" kern="0" dirty="0">
              <a:ln>
                <a:solidFill>
                  <a:schemeClr val="tx1"/>
                </a:solidFill>
              </a:ln>
              <a:solidFill>
                <a:srgbClr val="FFFFFF"/>
              </a:solidFill>
              <a:effectLst>
                <a:glow rad="127000">
                  <a:schemeClr val="tx1"/>
                </a:glow>
              </a:effectLst>
              <a:latin typeface="Arial" panose="020B0604020202020204" pitchFamily="34" charset="0"/>
              <a:ea typeface="Arial" charset="0"/>
              <a:cs typeface="Arial" panose="020B0604020202020204" pitchFamily="34" charset="0"/>
            </a:endParaRPr>
          </a:p>
        </p:txBody>
      </p:sp>
      <p:sp>
        <p:nvSpPr>
          <p:cNvPr id="3" name="Title 1">
            <a:extLst>
              <a:ext uri="{FF2B5EF4-FFF2-40B4-BE49-F238E27FC236}">
                <a16:creationId xmlns:a16="http://schemas.microsoft.com/office/drawing/2014/main" id="{E2277503-088A-F339-4DC7-AC639B76A975}"/>
              </a:ext>
            </a:extLst>
          </p:cNvPr>
          <p:cNvSpPr txBox="1">
            <a:spLocks/>
          </p:cNvSpPr>
          <p:nvPr/>
        </p:nvSpPr>
        <p:spPr>
          <a:xfrm>
            <a:off x="0" y="3408220"/>
            <a:ext cx="9144000" cy="3426030"/>
          </a:xfrm>
          <a:prstGeom prst="rect">
            <a:avLst/>
          </a:prstGeom>
          <a:noFill/>
          <a:ln w="9525">
            <a:noFill/>
            <a:miter lim="800000"/>
            <a:headEnd/>
            <a:tailEnd/>
          </a:ln>
          <a:effectLst/>
        </p:spPr>
        <p:txBody>
          <a:bodyPr anchor="ctr"/>
          <a:lstStyle>
            <a:defPPr>
              <a:defRPr lang="en-US"/>
            </a:defPPr>
            <a:lvl1pPr algn="ctr" defTabSz="914400" fontAlgn="base">
              <a:spcBef>
                <a:spcPct val="20000"/>
              </a:spcBef>
              <a:buClr>
                <a:srgbClr val="FFCC00"/>
              </a:buClr>
              <a:buSzPct val="70000"/>
              <a:defRPr sz="3200" b="1" kern="0">
                <a:solidFill>
                  <a:srgbClr val="FFFFFF"/>
                </a:solidFill>
                <a:effectLst>
                  <a:glow rad="228600">
                    <a:srgbClr val="220011"/>
                  </a:glow>
                </a:effectLst>
                <a:latin typeface="Arial"/>
                <a:ea typeface="ＭＳ Ｐゴシック" charset="0"/>
                <a:cs typeface="Arial"/>
              </a:defRPr>
            </a:lvl1pPr>
          </a:lstStyle>
          <a:p>
            <a:pPr rtl="1">
              <a:spcBef>
                <a:spcPts val="0"/>
              </a:spcBef>
              <a:defRPr>
                <a:latin typeface="Arial"/>
                <a:cs typeface="Arial"/>
              </a:defRPr>
            </a:pPr>
            <a:r>
              <a:rPr lang="ar-JO" sz="3600" dirty="0">
                <a:latin typeface="Arial" panose="020B0604020202020204" pitchFamily="34" charset="0"/>
                <a:cs typeface="Arial" panose="020B0604020202020204" pitchFamily="34" charset="0"/>
              </a:rPr>
              <a:t>"</a:t>
            </a:r>
            <a:r>
              <a:rPr lang="en-US" sz="3600" dirty="0" err="1">
                <a:latin typeface="Arial" panose="020B0604020202020204" pitchFamily="34" charset="0"/>
                <a:cs typeface="Arial" panose="020B0604020202020204" pitchFamily="34" charset="0"/>
              </a:rPr>
              <a:t>وَمَنْ</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سَقَى</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أَحَدَ</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هَؤُلاَءِ</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الصِّغَارِ</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كَأْسَ</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مَاءٍ</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بَارِدٍ</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فَقَطْ</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بِاسْمِ</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تِلْمِيذٍ</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فَالْحَقَّ</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أَقُولُ</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لَكُمْ</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إِنَّهُ</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لاَ</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يَضِيعُ</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أَجْرُهُ</a:t>
            </a:r>
            <a:r>
              <a:rPr lang="ar-JO" sz="3600" dirty="0">
                <a:latin typeface="Arial" panose="020B0604020202020204" pitchFamily="34" charset="0"/>
                <a:cs typeface="Arial" panose="020B0604020202020204" pitchFamily="34" charset="0"/>
              </a:rPr>
              <a:t>."</a:t>
            </a:r>
            <a:r>
              <a:rPr lang="en-US" sz="36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3552337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95B54D5F-39DC-8CC0-C8C7-14DCC5CFAD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46188"/>
            <a:ext cx="9144000" cy="43640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D006F0D-591E-A527-3CF9-0C2D6CF31551}"/>
              </a:ext>
            </a:extLst>
          </p:cNvPr>
          <p:cNvSpPr>
            <a:spLocks noGrp="1"/>
          </p:cNvSpPr>
          <p:nvPr>
            <p:ph type="ctrTitle"/>
          </p:nvPr>
        </p:nvSpPr>
        <p:spPr>
          <a:xfrm>
            <a:off x="0" y="3421927"/>
            <a:ext cx="9144000" cy="2180383"/>
          </a:xfrm>
          <a:noFill/>
          <a:ln>
            <a:noFill/>
          </a:ln>
        </p:spPr>
        <p:txBody>
          <a:bodyPr vert="horz" wrap="square" lIns="91440" tIns="45720" rIns="91440" bIns="45720" numCol="1" anchor="ctr" anchorCtr="0" compatLnSpc="1">
            <a:prstTxWarp prst="textNoShape">
              <a:avLst/>
            </a:prstTxWarp>
          </a:bodyPr>
          <a:lstStyle/>
          <a:p>
            <a:pPr marL="1603375" indent="-795338" algn="r" rtl="1" fontAlgn="base">
              <a:spcAft>
                <a:spcPct val="0"/>
              </a:spcAft>
              <a:defRPr>
                <a:latin typeface="Arial"/>
                <a:cs typeface="Arial"/>
              </a:defRPr>
            </a:pPr>
            <a:r>
              <a:rPr lang="en-US" sz="5400" b="1" kern="0" dirty="0" err="1">
                <a:solidFill>
                  <a:srgbClr val="FFFFFF"/>
                </a:solidFill>
                <a:effectLst>
                  <a:glow rad="228600">
                    <a:srgbClr val="000000"/>
                  </a:glow>
                </a:effectLst>
                <a:latin typeface="Arial" panose="020B0604020202020204" pitchFamily="34" charset="0"/>
                <a:cs typeface="Arial" panose="020B0604020202020204" pitchFamily="34" charset="0"/>
              </a:rPr>
              <a:t>أولاً</a:t>
            </a:r>
            <a:r>
              <a:rPr lang="ar-JO" sz="5400" b="1" kern="0" dirty="0">
                <a:solidFill>
                  <a:srgbClr val="FFFFFF"/>
                </a:solidFill>
                <a:effectLst>
                  <a:glow rad="228600">
                    <a:srgbClr val="000000"/>
                  </a:glow>
                </a:effectLst>
                <a:latin typeface="Arial" panose="020B0604020202020204" pitchFamily="34" charset="0"/>
                <a:cs typeface="Arial" panose="020B0604020202020204" pitchFamily="34" charset="0"/>
              </a:rPr>
              <a:t>:</a:t>
            </a:r>
            <a:r>
              <a:rPr lang="en-US" sz="5400" b="1" kern="0" dirty="0">
                <a:solidFill>
                  <a:srgbClr val="FFFFFF"/>
                </a:solidFill>
                <a:effectLst>
                  <a:glow rad="228600">
                    <a:srgbClr val="000000"/>
                  </a:glow>
                </a:effectLst>
                <a:latin typeface="Arial" panose="020B0604020202020204" pitchFamily="34" charset="0"/>
                <a:cs typeface="Arial" panose="020B0604020202020204" pitchFamily="34" charset="0"/>
              </a:rPr>
              <a:t> </a:t>
            </a:r>
            <a:r>
              <a:rPr lang="en-US" sz="5400" b="1" kern="0" dirty="0" err="1">
                <a:solidFill>
                  <a:srgbClr val="FFFFFF"/>
                </a:solidFill>
                <a:effectLst>
                  <a:glow rad="228600">
                    <a:srgbClr val="000000"/>
                  </a:glow>
                </a:effectLst>
                <a:latin typeface="Arial" panose="020B0604020202020204" pitchFamily="34" charset="0"/>
                <a:cs typeface="Arial" panose="020B0604020202020204" pitchFamily="34" charset="0"/>
              </a:rPr>
              <a:t>التلميذ</a:t>
            </a:r>
            <a:r>
              <a:rPr lang="en-US" sz="5400" b="1" kern="0" dirty="0">
                <a:solidFill>
                  <a:srgbClr val="FFFFFF"/>
                </a:solidFill>
                <a:effectLst>
                  <a:glow rad="228600">
                    <a:srgbClr val="000000"/>
                  </a:glow>
                </a:effectLst>
                <a:latin typeface="Arial" panose="020B0604020202020204" pitchFamily="34" charset="0"/>
                <a:cs typeface="Arial" panose="020B0604020202020204" pitchFamily="34" charset="0"/>
              </a:rPr>
              <a:t> </a:t>
            </a:r>
            <a:r>
              <a:rPr lang="en-US" sz="5400" b="1" kern="0" dirty="0" err="1">
                <a:solidFill>
                  <a:srgbClr val="FFFF00"/>
                </a:solidFill>
                <a:effectLst>
                  <a:glow rad="228600">
                    <a:srgbClr val="000000"/>
                  </a:glow>
                </a:effectLst>
                <a:latin typeface="Arial" panose="020B0604020202020204" pitchFamily="34" charset="0"/>
                <a:cs typeface="Arial" panose="020B0604020202020204" pitchFamily="34" charset="0"/>
              </a:rPr>
              <a:t>ملتزم</a:t>
            </a:r>
            <a:r>
              <a:rPr lang="en-US" sz="5400" b="1" kern="0" dirty="0">
                <a:solidFill>
                  <a:srgbClr val="FFFF00"/>
                </a:solidFill>
                <a:effectLst>
                  <a:glow rad="228600">
                    <a:srgbClr val="000000"/>
                  </a:glow>
                </a:effectLst>
                <a:latin typeface="Arial" panose="020B0604020202020204" pitchFamily="34" charset="0"/>
                <a:cs typeface="Arial" panose="020B0604020202020204" pitchFamily="34" charset="0"/>
              </a:rPr>
              <a:t> </a:t>
            </a:r>
            <a:r>
              <a:rPr lang="en-US" sz="5400" b="1" kern="0" dirty="0" err="1">
                <a:solidFill>
                  <a:srgbClr val="FFFF00"/>
                </a:solidFill>
                <a:effectLst>
                  <a:glow rad="228600">
                    <a:srgbClr val="000000"/>
                  </a:glow>
                </a:effectLst>
                <a:latin typeface="Arial" panose="020B0604020202020204" pitchFamily="34" charset="0"/>
                <a:cs typeface="Arial" panose="020B0604020202020204" pitchFamily="34" charset="0"/>
              </a:rPr>
              <a:t>تماماً</a:t>
            </a:r>
            <a:r>
              <a:rPr lang="en-US" sz="5400" b="1" kern="0" dirty="0">
                <a:solidFill>
                  <a:srgbClr val="FFFFFF"/>
                </a:solidFill>
                <a:effectLst>
                  <a:glow rad="228600">
                    <a:srgbClr val="000000"/>
                  </a:glow>
                </a:effectLst>
                <a:latin typeface="Arial" panose="020B0604020202020204" pitchFamily="34" charset="0"/>
                <a:cs typeface="Arial" panose="020B0604020202020204" pitchFamily="34" charset="0"/>
              </a:rPr>
              <a:t> </a:t>
            </a:r>
            <a:r>
              <a:rPr lang="ar-JO" sz="5400" b="1" kern="0" dirty="0">
                <a:solidFill>
                  <a:srgbClr val="FFFFFF"/>
                </a:solidFill>
                <a:effectLst>
                  <a:glow rad="228600">
                    <a:srgbClr val="000000"/>
                  </a:glow>
                </a:effectLst>
                <a:latin typeface="Arial" panose="020B0604020202020204" pitchFamily="34" charset="0"/>
                <a:cs typeface="Arial" panose="020B0604020202020204" pitchFamily="34" charset="0"/>
              </a:rPr>
              <a:t>ل</a:t>
            </a:r>
            <a:r>
              <a:rPr lang="en-US" sz="5400" b="1" kern="0" dirty="0" err="1">
                <a:solidFill>
                  <a:srgbClr val="FFFFFF"/>
                </a:solidFill>
                <a:effectLst>
                  <a:glow rad="228600">
                    <a:srgbClr val="000000"/>
                  </a:glow>
                </a:effectLst>
                <a:latin typeface="Arial" panose="020B0604020202020204" pitchFamily="34" charset="0"/>
                <a:cs typeface="Arial" panose="020B0604020202020204" pitchFamily="34" charset="0"/>
              </a:rPr>
              <a:t>لمسيح</a:t>
            </a:r>
            <a:r>
              <a:rPr lang="en-US" sz="5400" b="1" kern="0" dirty="0">
                <a:solidFill>
                  <a:srgbClr val="FFFFFF"/>
                </a:solidFill>
                <a:effectLst>
                  <a:glow rad="228600">
                    <a:srgbClr val="000000"/>
                  </a:glow>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813423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BF3B21-CCB7-CB93-913F-7858B84BF0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46188"/>
            <a:ext cx="9144000" cy="43640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D006F0D-591E-A527-3CF9-0C2D6CF31551}"/>
              </a:ext>
            </a:extLst>
          </p:cNvPr>
          <p:cNvSpPr>
            <a:spLocks noGrp="1"/>
          </p:cNvSpPr>
          <p:nvPr>
            <p:ph type="ctrTitle"/>
          </p:nvPr>
        </p:nvSpPr>
        <p:spPr>
          <a:xfrm>
            <a:off x="115910" y="3486322"/>
            <a:ext cx="9144000" cy="2189859"/>
          </a:xfrm>
          <a:noFill/>
          <a:ln>
            <a:noFill/>
          </a:ln>
        </p:spPr>
        <p:txBody>
          <a:bodyPr vert="horz" wrap="square" lIns="91440" tIns="45720" rIns="91440" bIns="45720" numCol="1" rtlCol="0" anchor="ctr" anchorCtr="0" compatLnSpc="1">
            <a:prstTxWarp prst="textNoShape">
              <a:avLst/>
            </a:prstTxWarp>
            <a:normAutofit/>
          </a:bodyPr>
          <a:lstStyle/>
          <a:p>
            <a:pPr rtl="1" fontAlgn="base">
              <a:spcAft>
                <a:spcPct val="0"/>
              </a:spcAft>
              <a:defRPr>
                <a:latin typeface="Arial"/>
                <a:cs typeface="Arial"/>
              </a:defRPr>
            </a:pPr>
            <a:r>
              <a:rPr lang="en-US" sz="5400" b="1" kern="0" dirty="0" err="1">
                <a:solidFill>
                  <a:srgbClr val="FFFFFF"/>
                </a:solidFill>
                <a:effectLst>
                  <a:glow rad="228600">
                    <a:srgbClr val="000000"/>
                  </a:glow>
                </a:effectLst>
                <a:latin typeface="Arial" panose="020B0604020202020204" pitchFamily="34" charset="0"/>
                <a:cs typeface="Arial" panose="020B0604020202020204" pitchFamily="34" charset="0"/>
              </a:rPr>
              <a:t>ثانياً</a:t>
            </a:r>
            <a:r>
              <a:rPr lang="ar-JO" sz="5400" b="1" kern="0" dirty="0">
                <a:solidFill>
                  <a:srgbClr val="FFFFFF"/>
                </a:solidFill>
                <a:effectLst>
                  <a:glow rad="228600">
                    <a:srgbClr val="000000"/>
                  </a:glow>
                </a:effectLst>
                <a:latin typeface="Arial" panose="020B0604020202020204" pitchFamily="34" charset="0"/>
                <a:cs typeface="Arial" panose="020B0604020202020204" pitchFamily="34" charset="0"/>
              </a:rPr>
              <a:t>: </a:t>
            </a:r>
            <a:r>
              <a:rPr lang="en-US" sz="5400" b="1" kern="0" dirty="0" err="1">
                <a:solidFill>
                  <a:srgbClr val="FFFFFF"/>
                </a:solidFill>
                <a:effectLst>
                  <a:glow rad="228600">
                    <a:srgbClr val="000000"/>
                  </a:glow>
                </a:effectLst>
                <a:latin typeface="Arial" panose="020B0604020202020204" pitchFamily="34" charset="0"/>
                <a:cs typeface="Arial" panose="020B0604020202020204" pitchFamily="34" charset="0"/>
              </a:rPr>
              <a:t>التلميذ</a:t>
            </a:r>
            <a:r>
              <a:rPr lang="en-US" sz="5400" b="1" kern="0" dirty="0">
                <a:solidFill>
                  <a:srgbClr val="FFFFFF"/>
                </a:solidFill>
                <a:effectLst>
                  <a:glow rad="228600">
                    <a:srgbClr val="000000"/>
                  </a:glow>
                </a:effectLst>
                <a:latin typeface="Arial" panose="020B0604020202020204" pitchFamily="34" charset="0"/>
                <a:cs typeface="Arial" panose="020B0604020202020204" pitchFamily="34" charset="0"/>
              </a:rPr>
              <a:t> </a:t>
            </a:r>
            <a:r>
              <a:rPr lang="en-US" sz="5400" b="1" kern="0" dirty="0" err="1">
                <a:solidFill>
                  <a:srgbClr val="FFFF00"/>
                </a:solidFill>
                <a:effectLst>
                  <a:glow rad="228600">
                    <a:srgbClr val="000000"/>
                  </a:glow>
                </a:effectLst>
                <a:latin typeface="Arial" panose="020B0604020202020204" pitchFamily="34" charset="0"/>
                <a:cs typeface="Arial" panose="020B0604020202020204" pitchFamily="34" charset="0"/>
              </a:rPr>
              <a:t>يطيع</a:t>
            </a:r>
            <a:r>
              <a:rPr lang="en-US" sz="5400" b="1" kern="0" dirty="0">
                <a:solidFill>
                  <a:srgbClr val="FFFFFF"/>
                </a:solidFill>
                <a:effectLst>
                  <a:glow rad="228600">
                    <a:srgbClr val="000000"/>
                  </a:glow>
                </a:effectLst>
                <a:latin typeface="Arial" panose="020B0604020202020204" pitchFamily="34" charset="0"/>
                <a:cs typeface="Arial" panose="020B0604020202020204" pitchFamily="34" charset="0"/>
              </a:rPr>
              <a:t> </a:t>
            </a:r>
            <a:r>
              <a:rPr lang="en-US" sz="5400" b="1" kern="0" dirty="0" err="1">
                <a:solidFill>
                  <a:srgbClr val="FFFFFF"/>
                </a:solidFill>
                <a:effectLst>
                  <a:glow rad="228600">
                    <a:srgbClr val="000000"/>
                  </a:glow>
                </a:effectLst>
                <a:latin typeface="Arial" panose="020B0604020202020204" pitchFamily="34" charset="0"/>
                <a:cs typeface="Arial" panose="020B0604020202020204" pitchFamily="34" charset="0"/>
              </a:rPr>
              <a:t>المسيح</a:t>
            </a:r>
            <a:r>
              <a:rPr lang="en-US" sz="5400" b="1" kern="0" dirty="0">
                <a:solidFill>
                  <a:srgbClr val="FFFFFF"/>
                </a:solidFill>
                <a:effectLst>
                  <a:glow rad="228600">
                    <a:srgbClr val="000000"/>
                  </a:glow>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6750779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F8F0E7-B653-E694-440D-18E06E9FDC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46188"/>
            <a:ext cx="9144000" cy="43640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D006F0D-591E-A527-3CF9-0C2D6CF31551}"/>
              </a:ext>
            </a:extLst>
          </p:cNvPr>
          <p:cNvSpPr>
            <a:spLocks noGrp="1"/>
          </p:cNvSpPr>
          <p:nvPr>
            <p:ph type="ctrTitle"/>
          </p:nvPr>
        </p:nvSpPr>
        <p:spPr>
          <a:xfrm>
            <a:off x="0" y="3948467"/>
            <a:ext cx="9144000" cy="1430710"/>
          </a:xfrm>
          <a:noFill/>
          <a:ln>
            <a:noFill/>
          </a:ln>
        </p:spPr>
        <p:txBody>
          <a:bodyPr vert="horz" wrap="square" lIns="91440" tIns="45720" rIns="91440" bIns="45720" numCol="1" rtlCol="0" anchor="ctr" anchorCtr="0" compatLnSpc="1">
            <a:prstTxWarp prst="textNoShape">
              <a:avLst/>
            </a:prstTxWarp>
            <a:normAutofit/>
          </a:bodyPr>
          <a:lstStyle/>
          <a:p>
            <a:pPr rtl="1" fontAlgn="base">
              <a:spcAft>
                <a:spcPct val="0"/>
              </a:spcAft>
              <a:defRPr>
                <a:latin typeface="Arial"/>
                <a:cs typeface="Arial"/>
              </a:defRPr>
            </a:pPr>
            <a:r>
              <a:rPr lang="en-US" sz="5400" b="1" kern="0" dirty="0" err="1">
                <a:solidFill>
                  <a:srgbClr val="FFFFFF"/>
                </a:solidFill>
                <a:effectLst>
                  <a:glow rad="228600">
                    <a:srgbClr val="000000"/>
                  </a:glow>
                </a:effectLst>
                <a:latin typeface="Arial" panose="020B0604020202020204" pitchFamily="34" charset="0"/>
                <a:cs typeface="Arial" panose="020B0604020202020204" pitchFamily="34" charset="0"/>
              </a:rPr>
              <a:t>ثالثاً</a:t>
            </a:r>
            <a:r>
              <a:rPr lang="ar-JO" sz="5400" b="1" kern="0" dirty="0">
                <a:solidFill>
                  <a:srgbClr val="FFFFFF"/>
                </a:solidFill>
                <a:effectLst>
                  <a:glow rad="228600">
                    <a:srgbClr val="000000"/>
                  </a:glow>
                </a:effectLst>
                <a:latin typeface="Arial" panose="020B0604020202020204" pitchFamily="34" charset="0"/>
                <a:cs typeface="Arial" panose="020B0604020202020204" pitchFamily="34" charset="0"/>
              </a:rPr>
              <a:t>:</a:t>
            </a:r>
            <a:r>
              <a:rPr lang="en-US" sz="5400" b="1" kern="0" dirty="0">
                <a:solidFill>
                  <a:srgbClr val="FFFFFF"/>
                </a:solidFill>
                <a:effectLst>
                  <a:glow rad="228600">
                    <a:srgbClr val="000000"/>
                  </a:glow>
                </a:effectLst>
                <a:latin typeface="Arial" panose="020B0604020202020204" pitchFamily="34" charset="0"/>
                <a:cs typeface="Arial" panose="020B0604020202020204" pitchFamily="34" charset="0"/>
              </a:rPr>
              <a:t> </a:t>
            </a:r>
            <a:r>
              <a:rPr lang="en-US" sz="5400" b="1" kern="0" dirty="0" err="1">
                <a:solidFill>
                  <a:srgbClr val="FFFFFF"/>
                </a:solidFill>
                <a:effectLst>
                  <a:glow rad="228600">
                    <a:srgbClr val="000000"/>
                  </a:glow>
                </a:effectLst>
                <a:latin typeface="Arial" panose="020B0604020202020204" pitchFamily="34" charset="0"/>
                <a:cs typeface="Arial" panose="020B0604020202020204" pitchFamily="34" charset="0"/>
              </a:rPr>
              <a:t>التلميذ</a:t>
            </a:r>
            <a:r>
              <a:rPr lang="en-US" sz="5400" b="1" kern="0" dirty="0">
                <a:solidFill>
                  <a:srgbClr val="FFFFFF"/>
                </a:solidFill>
                <a:effectLst>
                  <a:glow rad="228600">
                    <a:srgbClr val="000000"/>
                  </a:glow>
                </a:effectLst>
                <a:latin typeface="Arial" panose="020B0604020202020204" pitchFamily="34" charset="0"/>
                <a:cs typeface="Arial" panose="020B0604020202020204" pitchFamily="34" charset="0"/>
              </a:rPr>
              <a:t> </a:t>
            </a:r>
            <a:r>
              <a:rPr lang="en-US" sz="5400" b="1" kern="0" dirty="0" err="1">
                <a:solidFill>
                  <a:srgbClr val="FFFF00"/>
                </a:solidFill>
                <a:effectLst>
                  <a:glow rad="228600">
                    <a:srgbClr val="000000"/>
                  </a:glow>
                </a:effectLst>
                <a:latin typeface="Arial" panose="020B0604020202020204" pitchFamily="34" charset="0"/>
                <a:cs typeface="Arial" panose="020B0604020202020204" pitchFamily="34" charset="0"/>
              </a:rPr>
              <a:t>يُتلم</a:t>
            </a:r>
            <a:r>
              <a:rPr lang="ar-JO" sz="5400" b="1" kern="0" dirty="0">
                <a:solidFill>
                  <a:srgbClr val="FFFF00"/>
                </a:solidFill>
                <a:effectLst>
                  <a:glow rad="228600">
                    <a:srgbClr val="000000"/>
                  </a:glow>
                </a:effectLst>
                <a:latin typeface="Arial" panose="020B0604020202020204" pitchFamily="34" charset="0"/>
                <a:cs typeface="Arial" panose="020B0604020202020204" pitchFamily="34" charset="0"/>
              </a:rPr>
              <a:t>ِ</a:t>
            </a:r>
            <a:r>
              <a:rPr lang="en-US" sz="5400" b="1" kern="0" dirty="0">
                <a:solidFill>
                  <a:srgbClr val="FFFF00"/>
                </a:solidFill>
                <a:effectLst>
                  <a:glow rad="228600">
                    <a:srgbClr val="000000"/>
                  </a:glow>
                </a:effectLst>
                <a:latin typeface="Arial" panose="020B0604020202020204" pitchFamily="34" charset="0"/>
                <a:cs typeface="Arial" panose="020B0604020202020204" pitchFamily="34" charset="0"/>
              </a:rPr>
              <a:t>ذ</a:t>
            </a:r>
            <a:r>
              <a:rPr lang="en-US" sz="5400" b="1" kern="0" dirty="0">
                <a:solidFill>
                  <a:srgbClr val="FFFFFF"/>
                </a:solidFill>
                <a:effectLst>
                  <a:glow rad="228600">
                    <a:srgbClr val="000000"/>
                  </a:glow>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276439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D054EF0-203F-7D6C-C0FC-00483972BB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1576EC-CF30-B2A0-A4E5-3AB0A827B086}"/>
              </a:ext>
            </a:extLst>
          </p:cNvPr>
          <p:cNvSpPr>
            <a:spLocks noGrp="1"/>
          </p:cNvSpPr>
          <p:nvPr>
            <p:ph type="ctrTitle"/>
          </p:nvPr>
        </p:nvSpPr>
        <p:spPr>
          <a:xfrm>
            <a:off x="412124" y="2134040"/>
            <a:ext cx="8128027" cy="2387600"/>
          </a:xfrm>
        </p:spPr>
        <p:txBody>
          <a:bodyPr wrap="square" anchor="ctr">
            <a:noAutofit/>
          </a:bodyPr>
          <a:lstStyle/>
          <a:p>
            <a:pPr marL="866775" indent="-866775" algn="r" rtl="1">
              <a:defRPr>
                <a:latin typeface="Arial"/>
                <a:cs typeface="Arial"/>
              </a:defRPr>
            </a:pPr>
            <a:r>
              <a:rPr lang="ar-JO" sz="5400" b="1" dirty="0">
                <a:solidFill>
                  <a:schemeClr val="bg1"/>
                </a:solidFill>
                <a:latin typeface="Arial" panose="020B0604020202020204" pitchFamily="34" charset="0"/>
                <a:cs typeface="Arial" panose="020B0604020202020204" pitchFamily="34" charset="0"/>
              </a:rPr>
              <a:t> أ.</a:t>
            </a:r>
            <a:r>
              <a:rPr lang="en-US" sz="5400" b="1" dirty="0">
                <a:solidFill>
                  <a:schemeClr val="bg1"/>
                </a:solidFill>
                <a:latin typeface="Arial" panose="020B0604020202020204" pitchFamily="34" charset="0"/>
                <a:cs typeface="Arial" panose="020B0604020202020204" pitchFamily="34" charset="0"/>
              </a:rPr>
              <a:t> </a:t>
            </a:r>
            <a:r>
              <a:rPr lang="en-US" sz="5400" b="1" dirty="0" err="1">
                <a:solidFill>
                  <a:schemeClr val="bg1"/>
                </a:solidFill>
                <a:latin typeface="Arial" panose="020B0604020202020204" pitchFamily="34" charset="0"/>
                <a:cs typeface="Arial" panose="020B0604020202020204" pitchFamily="34" charset="0"/>
              </a:rPr>
              <a:t>التلميذ</a:t>
            </a:r>
            <a:r>
              <a:rPr lang="en-US" sz="5400" b="1" dirty="0">
                <a:solidFill>
                  <a:schemeClr val="bg1"/>
                </a:solidFill>
                <a:latin typeface="Arial" panose="020B0604020202020204" pitchFamily="34" charset="0"/>
                <a:cs typeface="Arial" panose="020B0604020202020204" pitchFamily="34" charset="0"/>
              </a:rPr>
              <a:t> </a:t>
            </a:r>
            <a:r>
              <a:rPr lang="en-US" sz="5400" b="1" dirty="0" err="1">
                <a:solidFill>
                  <a:srgbClr val="FFFF00"/>
                </a:solidFill>
                <a:latin typeface="Arial" panose="020B0604020202020204" pitchFamily="34" charset="0"/>
                <a:cs typeface="Arial" panose="020B0604020202020204" pitchFamily="34" charset="0"/>
              </a:rPr>
              <a:t>يصنع</a:t>
            </a:r>
            <a:r>
              <a:rPr lang="en-US" sz="5400" b="1" dirty="0">
                <a:solidFill>
                  <a:srgbClr val="FFFF00"/>
                </a:solidFill>
                <a:latin typeface="Arial" panose="020B0604020202020204" pitchFamily="34" charset="0"/>
                <a:cs typeface="Arial" panose="020B0604020202020204" pitchFamily="34" charset="0"/>
              </a:rPr>
              <a:t> </a:t>
            </a:r>
            <a:r>
              <a:rPr lang="en-US" sz="5400" b="1" dirty="0" err="1">
                <a:solidFill>
                  <a:srgbClr val="FFFF00"/>
                </a:solidFill>
                <a:latin typeface="Arial" panose="020B0604020202020204" pitchFamily="34" charset="0"/>
                <a:cs typeface="Arial" panose="020B0604020202020204" pitchFamily="34" charset="0"/>
              </a:rPr>
              <a:t>تلاميذ</a:t>
            </a:r>
            <a:r>
              <a:rPr lang="en-US" sz="5400" b="1" dirty="0">
                <a:solidFill>
                  <a:schemeClr val="bg1"/>
                </a:solidFill>
                <a:latin typeface="Arial" panose="020B0604020202020204" pitchFamily="34" charset="0"/>
                <a:cs typeface="Arial" panose="020B0604020202020204" pitchFamily="34" charset="0"/>
              </a:rPr>
              <a:t> </a:t>
            </a:r>
            <a:br>
              <a:rPr lang="ar-JO" sz="4800" b="1" dirty="0">
                <a:solidFill>
                  <a:schemeClr val="bg1"/>
                </a:solidFill>
                <a:latin typeface="Arial" panose="020B0604020202020204" pitchFamily="34" charset="0"/>
                <a:cs typeface="Arial" panose="020B0604020202020204" pitchFamily="34" charset="0"/>
              </a:rPr>
            </a:br>
            <a:r>
              <a:rPr lang="ar-JO" sz="4800" b="1" dirty="0">
                <a:solidFill>
                  <a:schemeClr val="bg1"/>
                </a:solidFill>
                <a:latin typeface="Arial" panose="020B0604020202020204" pitchFamily="34" charset="0"/>
                <a:cs typeface="Arial" panose="020B0604020202020204" pitchFamily="34" charset="0"/>
              </a:rPr>
              <a:t>      (متى 28: 19-20)</a:t>
            </a:r>
            <a:endParaRPr lang="en-US" sz="4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71493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21" name="Picture 6" descr="matt 28.19 gold globe.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762000"/>
            <a:ext cx="9169400" cy="6096000"/>
          </a:xfrm>
          <a:prstGeom prst="rect">
            <a:avLst/>
          </a:prstGeom>
          <a:noFill/>
          <a:ln>
            <a:noFill/>
          </a:ln>
          <a:extLst>
            <a:ext uri="{909E8E84-426E-40dd-AFC4-6F175D3DCCD1}">
              <ns3:hiddenFill xmlns:ns4="http://schemas.microsoft.com/office/mac/drawingml/2011/main" xmlns:ns3="http://schemas.microsoft.com/office/drawing/2010/main" xmlns="">
                <a:solidFill>
                  <a:srgbClr val="FFFFFF"/>
                </a:solidFill>
              </ns3:hiddenFill>
            </a:ext>
            <a:ext uri="{91240B29-F687-4f45-9708-019B960494DF}">
              <ns3:hiddenLine xmlns:ns4="http://schemas.microsoft.com/office/mac/drawingml/2011/main" xmlns:ns3="http://schemas.microsoft.com/office/drawing/2010/main" xmlns="" w="9525">
                <a:solidFill>
                  <a:srgbClr val="000000"/>
                </a:solidFill>
                <a:miter lim="800000"/>
                <a:headEnd/>
                <a:tailEnd/>
              </ns3:hiddenLine>
            </a:ext>
          </a:extLst>
        </p:spPr>
      </p:pic>
      <p:sp>
        <p:nvSpPr>
          <p:cNvPr id="2" name="Title 1"/>
          <p:cNvSpPr>
            <a:spLocks noGrp="1"/>
          </p:cNvSpPr>
          <p:nvPr>
            <p:ph type="title"/>
          </p:nvPr>
        </p:nvSpPr>
        <p:spPr>
          <a:xfrm>
            <a:off x="0" y="0"/>
            <a:ext cx="9144000" cy="792163"/>
          </a:xfrm>
          <a:solidFill>
            <a:schemeClr val="tx1"/>
          </a:solidFill>
        </p:spPr>
        <p:txBody>
          <a:bodyPr/>
          <a:lstStyle/>
          <a:p>
            <a:pPr rtl="1">
              <a:defRPr>
                <a:latin typeface="Arial"/>
                <a:cs typeface="Arial"/>
              </a:defRPr>
            </a:pPr>
            <a:r>
              <a:rPr lang="en-US" sz="4800" dirty="0" err="1">
                <a:solidFill>
                  <a:srgbClr val="FFFFFF"/>
                </a:solidFill>
                <a:effectLst>
                  <a:glow rad="228600">
                    <a:srgbClr val="220011"/>
                  </a:glow>
                </a:effectLst>
                <a:ea typeface="Arial" charset="0"/>
                <a:cs typeface="Arial" panose="020B0604020202020204" pitchFamily="34" charset="0"/>
              </a:rPr>
              <a:t>التلميذ</a:t>
            </a:r>
            <a:r>
              <a:rPr lang="en-US" sz="4800" dirty="0">
                <a:solidFill>
                  <a:srgbClr val="FFFFFF"/>
                </a:solidFill>
                <a:effectLst>
                  <a:glow rad="228600">
                    <a:srgbClr val="220011"/>
                  </a:glow>
                </a:effectLst>
                <a:ea typeface="Arial" charset="0"/>
                <a:cs typeface="Arial" panose="020B0604020202020204" pitchFamily="34" charset="0"/>
              </a:rPr>
              <a:t> </a:t>
            </a:r>
            <a:r>
              <a:rPr lang="en-US" sz="4800" dirty="0" err="1">
                <a:solidFill>
                  <a:srgbClr val="FFFF00"/>
                </a:solidFill>
                <a:effectLst>
                  <a:glow rad="228600">
                    <a:srgbClr val="220011"/>
                  </a:glow>
                </a:effectLst>
                <a:ea typeface="Arial" charset="0"/>
                <a:cs typeface="Arial" panose="020B0604020202020204" pitchFamily="34" charset="0"/>
              </a:rPr>
              <a:t>يصنع</a:t>
            </a:r>
            <a:r>
              <a:rPr lang="en-US" sz="4800" dirty="0">
                <a:solidFill>
                  <a:srgbClr val="FFFF00"/>
                </a:solidFill>
                <a:effectLst>
                  <a:glow rad="228600">
                    <a:srgbClr val="220011"/>
                  </a:glow>
                </a:effectLst>
                <a:ea typeface="Arial" charset="0"/>
                <a:cs typeface="Arial" panose="020B0604020202020204" pitchFamily="34" charset="0"/>
              </a:rPr>
              <a:t> </a:t>
            </a:r>
            <a:r>
              <a:rPr lang="en-US" sz="4800" dirty="0" err="1">
                <a:solidFill>
                  <a:srgbClr val="FFFF00"/>
                </a:solidFill>
                <a:effectLst>
                  <a:glow rad="228600">
                    <a:srgbClr val="220011"/>
                  </a:glow>
                </a:effectLst>
                <a:ea typeface="Arial" charset="0"/>
                <a:cs typeface="Arial" panose="020B0604020202020204" pitchFamily="34" charset="0"/>
              </a:rPr>
              <a:t>تلاميذ</a:t>
            </a:r>
            <a:r>
              <a:rPr lang="ar-JO" sz="4800" dirty="0">
                <a:solidFill>
                  <a:srgbClr val="FFFF00"/>
                </a:solidFill>
                <a:effectLst>
                  <a:glow rad="228600">
                    <a:srgbClr val="220011"/>
                  </a:glow>
                </a:effectLst>
                <a:ea typeface="Arial" charset="0"/>
                <a:cs typeface="Arial" panose="020B0604020202020204" pitchFamily="34" charset="0"/>
              </a:rPr>
              <a:t> </a:t>
            </a:r>
            <a:r>
              <a:rPr lang="ar-JO" dirty="0">
                <a:solidFill>
                  <a:srgbClr val="FFFFFF"/>
                </a:solidFill>
                <a:effectLst>
                  <a:glow rad="228600">
                    <a:srgbClr val="220011"/>
                  </a:glow>
                </a:effectLst>
                <a:ea typeface="Arial" charset="0"/>
                <a:cs typeface="Arial" panose="020B0604020202020204" pitchFamily="34" charset="0"/>
              </a:rPr>
              <a:t>(</a:t>
            </a:r>
            <a:r>
              <a:rPr lang="en-US" dirty="0" err="1">
                <a:solidFill>
                  <a:srgbClr val="FFFFFF"/>
                </a:solidFill>
                <a:effectLst>
                  <a:glow rad="228600">
                    <a:srgbClr val="220011"/>
                  </a:glow>
                </a:effectLst>
                <a:ea typeface="Arial" charset="0"/>
                <a:cs typeface="Arial" panose="020B0604020202020204" pitchFamily="34" charset="0"/>
              </a:rPr>
              <a:t>متى</a:t>
            </a:r>
            <a:r>
              <a:rPr lang="en-US" dirty="0">
                <a:solidFill>
                  <a:srgbClr val="FFFFFF"/>
                </a:solidFill>
                <a:effectLst>
                  <a:glow rad="228600">
                    <a:srgbClr val="220011"/>
                  </a:glow>
                </a:effectLst>
                <a:ea typeface="Arial" charset="0"/>
                <a:cs typeface="Arial" panose="020B0604020202020204" pitchFamily="34" charset="0"/>
              </a:rPr>
              <a:t> 28</a:t>
            </a:r>
            <a:r>
              <a:rPr lang="ar-JO" dirty="0">
                <a:solidFill>
                  <a:srgbClr val="FFFFFF"/>
                </a:solidFill>
                <a:effectLst>
                  <a:glow rad="228600">
                    <a:srgbClr val="220011"/>
                  </a:glow>
                </a:effectLst>
                <a:ea typeface="Arial" charset="0"/>
                <a:cs typeface="Arial" panose="020B0604020202020204" pitchFamily="34" charset="0"/>
              </a:rPr>
              <a:t>: 19-20)</a:t>
            </a:r>
            <a:endParaRPr lang="en-US" sz="4800" dirty="0">
              <a:solidFill>
                <a:srgbClr val="FFFFFF"/>
              </a:solidFill>
              <a:ea typeface="ＭＳ Ｐゴシック" charset="0"/>
              <a:cs typeface="ＭＳ Ｐゴシック" charset="0"/>
            </a:endParaRPr>
          </a:p>
        </p:txBody>
      </p:sp>
      <p:sp>
        <p:nvSpPr>
          <p:cNvPr id="389123" name="Content Placeholder 2"/>
          <p:cNvSpPr txBox="1">
            <a:spLocks/>
          </p:cNvSpPr>
          <p:nvPr/>
        </p:nvSpPr>
        <p:spPr bwMode="auto">
          <a:xfrm>
            <a:off x="151860" y="990600"/>
            <a:ext cx="5486400" cy="5867400"/>
          </a:xfrm>
          <a:prstGeom prst="rect">
            <a:avLst/>
          </a:prstGeom>
          <a:noFill/>
          <a:ln>
            <a:noFill/>
          </a:ln>
          <a:extLst>
            <a:ext uri="{909E8E84-426E-40dd-AFC4-6F175D3DCCD1}">
              <ns3:hiddenFill xmlns:ns4="http://schemas.microsoft.com/office/mac/drawingml/2011/main" xmlns:ns3="http://schemas.microsoft.com/office/drawing/2010/main" xmlns="">
                <a:solidFill>
                  <a:srgbClr val="FFFFFF"/>
                </a:solidFill>
              </ns3:hiddenFill>
            </a:ext>
            <a:ext uri="{91240B29-F687-4f45-9708-019B960494DF}">
              <ns3:hiddenLine xmlns:ns4="http://schemas.microsoft.com/office/mac/drawingml/2011/main" xmlns:ns3="http://schemas.microsoft.com/office/drawing/2010/main" xmlns="" w="9525">
                <a:solidFill>
                  <a:srgbClr val="000000"/>
                </a:solidFill>
                <a:miter lim="800000"/>
                <a:headEnd/>
                <a:tailEnd/>
              </ns3:hiddenLine>
            </a:ext>
            <a:ext uri="{FAA26D3D-D897-4be2-8F04-BA451C77F1D7}">
              <ns4:placeholderFlag xmlns:ns4="http://schemas.microsoft.com/office/mac/drawingml/2011/main" xmlns:ns3="http://schemas.microsoft.com/office/drawing/2010/main" xmlns="" val="1"/>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1" eaLnBrk="0" fontAlgn="base" latinLnBrk="0" hangingPunct="0">
              <a:lnSpc>
                <a:spcPct val="100000"/>
              </a:lnSpc>
              <a:spcBef>
                <a:spcPct val="20000"/>
              </a:spcBef>
              <a:spcAft>
                <a:spcPct val="0"/>
              </a:spcAft>
              <a:buClrTx/>
              <a:buSzTx/>
              <a:buFontTx/>
              <a:buNone/>
              <a:tabLst/>
              <a:defRPr>
                <a:latin typeface="Arial"/>
                <a:cs typeface="Arial"/>
              </a:defRPr>
            </a:pPr>
            <a:r>
              <a:rPr kumimoji="0" lang="ar-JO" sz="40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Arial" charset="0"/>
                <a:cs typeface="Arial" panose="020B0604020202020204" pitchFamily="34" charset="0"/>
              </a:rPr>
              <a:t>"</a:t>
            </a:r>
            <a:r>
              <a:rPr kumimoji="0" lang="mr-IN" sz="40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Arial" charset="0"/>
                <a:cs typeface="Arial"/>
              </a:rPr>
              <a:t>فَتَقَدَّمَ يَسُوعُ وَكَلَّمَهُمْ قَائِلاً: </a:t>
            </a:r>
            <a:r>
              <a:rPr kumimoji="0" lang="en-US" altLang="ja-JP" sz="40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Arial" charset="0"/>
                <a:cs typeface="Arial" panose="020B0604020202020204" pitchFamily="34" charset="0"/>
              </a:rPr>
              <a:t>دُفِعَ إِلَيَّ كُلُّ سُلْطَانٍ فِي السَّمَاءِ وَعَلَى الأَرْضِ</a:t>
            </a:r>
            <a:r>
              <a:rPr kumimoji="0" lang="en-US" altLang="ja-JP" sz="4000" b="1" u="none" strike="noStrike" kern="1200" cap="none" spc="0" normalizeH="0" baseline="3000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Arial" charset="0"/>
                <a:cs typeface="Arial" panose="020B0604020202020204" pitchFamily="34" charset="0"/>
              </a:rPr>
              <a:t>. </a:t>
            </a:r>
            <a:r>
              <a:rPr kumimoji="0" lang="en-US" altLang="ja-JP" sz="40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Arial" charset="0"/>
                <a:cs typeface="Arial" panose="020B0604020202020204" pitchFamily="34" charset="0"/>
              </a:rPr>
              <a:t>١٩</a:t>
            </a:r>
            <a:r>
              <a:rPr kumimoji="0" lang="en-US" altLang="ja-JP" sz="4000" b="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Arial" charset="0"/>
                <a:cs typeface="Arial" panose="020B0604020202020204" pitchFamily="34" charset="0"/>
              </a:rPr>
              <a:t>فَاذْهَبُوا وَتَلْمِذُوا جَمِيعَ الأُمَمِ </a:t>
            </a:r>
            <a:r>
              <a:rPr kumimoji="0" lang="en-US" altLang="ja-JP" sz="40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Arial" charset="0"/>
                <a:cs typeface="Arial" panose="020B0604020202020204" pitchFamily="34" charset="0"/>
              </a:rPr>
              <a:t>وَعَمِّدُوهُمْ بِاسْمِ </a:t>
            </a:r>
            <a:r>
              <a:rPr kumimoji="0" lang="en-US" altLang="ja-JP" sz="4000" b="1" u="none" strike="noStrike" kern="1200" cap="none" spc="0" normalizeH="0" baseline="3000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Arial" charset="0"/>
                <a:cs typeface="Arial" panose="020B0604020202020204" pitchFamily="34" charset="0"/>
              </a:rPr>
              <a:t>الآبِ وَالابْنِ وَالرُّوحِ الْقُدُسِ</a:t>
            </a:r>
            <a:r>
              <a:rPr kumimoji="0" lang="en-US" altLang="ja-JP" sz="40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Arial" charset="0"/>
                <a:cs typeface="Arial" panose="020B0604020202020204" pitchFamily="34" charset="0"/>
              </a:rPr>
              <a:t>. </a:t>
            </a:r>
            <a:r>
              <a:rPr kumimoji="0" lang="mr-IN" altLang="ja-JP" sz="40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Arial" charset="0"/>
                <a:cs typeface="Arial"/>
              </a:rPr>
              <a:t>٢٠</a:t>
            </a:r>
            <a:r>
              <a:rPr kumimoji="0" lang="ar-JO" altLang="ja-JP" sz="40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Arial" charset="0"/>
                <a:cs typeface="Arial" panose="020B0604020202020204" pitchFamily="34" charset="0"/>
              </a:rPr>
              <a:t> وعلموهم أن يحفظوا جميع ما أوصيتكم به. وها أنا معكم كل الأيام إلى انقضاء الدهر"</a:t>
            </a:r>
            <a:endParaRPr kumimoji="0" lang="en-US" sz="4000" b="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833" name="Picture 2" descr="matt 28 world.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343" y="128587"/>
            <a:ext cx="9144000" cy="69056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08" name="Rectangle 8"/>
          <p:cNvSpPr>
            <a:spLocks noChangeArrowheads="1"/>
          </p:cNvSpPr>
          <p:nvPr/>
        </p:nvSpPr>
        <p:spPr bwMode="auto">
          <a:xfrm>
            <a:off x="381000" y="1295400"/>
            <a:ext cx="8229600" cy="5334000"/>
          </a:xfrm>
          <a:prstGeom prst="rect">
            <a:avLst/>
          </a:prstGeom>
          <a:noFill/>
          <a:ln w="9525">
            <a:noFill/>
            <a:miter lim="800000"/>
            <a:headEnd/>
            <a:tailEnd/>
          </a:ln>
          <a:effectLst/>
        </p:spPr>
        <p:txBody>
          <a:bodyPr lIns="91341" tIns="45671" rIns="91341" bIns="45671"/>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SA" sz="3200" b="1" strike="noStrike" kern="1200" cap="none" spc="0" normalizeH="0" baseline="0" noProof="0" dirty="0">
                <a:ln>
                  <a:noFill/>
                </a:ln>
                <a:solidFill>
                  <a:srgbClr val="FFFFFF"/>
                </a:solidFill>
                <a:effectLst>
                  <a:glow rad="228600">
                    <a:schemeClr val="accent4">
                      <a:satMod val="175000"/>
                      <a:alpha val="83000"/>
                    </a:schemeClr>
                  </a:glow>
                </a:effectLst>
                <a:uLnTx/>
                <a:uFillTx/>
                <a:latin typeface="Arial" panose="020B0604020202020204" pitchFamily="34" charset="0"/>
                <a:cs typeface="Arial" panose="020B0604020202020204" pitchFamily="34" charset="0"/>
              </a:rPr>
              <a:t>متى</a:t>
            </a:r>
            <a:r>
              <a:rPr kumimoji="0" lang="en-US" sz="3200" b="1" strike="noStrike" kern="1200" cap="none" spc="0" normalizeH="0" baseline="0" noProof="0" dirty="0">
                <a:ln>
                  <a:noFill/>
                </a:ln>
                <a:solidFill>
                  <a:srgbClr val="FFFFFF"/>
                </a:solidFill>
                <a:effectLst>
                  <a:glow rad="228600">
                    <a:schemeClr val="accent4">
                      <a:satMod val="175000"/>
                      <a:alpha val="83000"/>
                    </a:schemeClr>
                  </a:glow>
                </a:effectLst>
                <a:uLnTx/>
                <a:uFillTx/>
                <a:latin typeface="Arial" panose="020B0604020202020204" pitchFamily="34" charset="0"/>
                <a:cs typeface="Arial" panose="020B0604020202020204" pitchFamily="34" charset="0"/>
              </a:rPr>
              <a:t> 20-18 :28  </a:t>
            </a:r>
            <a:br>
              <a:rPr kumimoji="0" lang="en-US" sz="3200" b="1" strike="noStrike" kern="1200" cap="none" spc="0" normalizeH="0" baseline="0" noProof="0" dirty="0">
                <a:ln>
                  <a:noFill/>
                </a:ln>
                <a:solidFill>
                  <a:srgbClr val="FFFFFF"/>
                </a:solidFill>
                <a:effectLst>
                  <a:glow rad="228600">
                    <a:schemeClr val="accent4">
                      <a:satMod val="175000"/>
                      <a:alpha val="83000"/>
                    </a:schemeClr>
                  </a:glow>
                </a:effectLst>
                <a:uLnTx/>
                <a:uFillTx/>
                <a:latin typeface="Arial" panose="020B0604020202020204" pitchFamily="34" charset="0"/>
                <a:cs typeface="Arial" panose="020B0604020202020204" pitchFamily="34" charset="0"/>
              </a:rPr>
            </a:br>
            <a:endParaRPr kumimoji="0" lang="en-US" sz="3200" b="1" strike="noStrike" kern="1200" cap="none" spc="0" normalizeH="0" baseline="0" noProof="0" dirty="0">
              <a:ln>
                <a:noFill/>
              </a:ln>
              <a:solidFill>
                <a:srgbClr val="FFFFFF"/>
              </a:solidFill>
              <a:effectLst>
                <a:glow rad="228600">
                  <a:schemeClr val="accent4">
                    <a:satMod val="175000"/>
                    <a:alpha val="83000"/>
                  </a:schemeClr>
                </a:glow>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lang="ar-JO" sz="3200" b="1" strike="noStrike" dirty="0">
                <a:solidFill>
                  <a:srgbClr val="FFFF00"/>
                </a:solidFill>
                <a:effectLst>
                  <a:glow rad="228600">
                    <a:schemeClr val="accent4">
                      <a:satMod val="175000"/>
                      <a:alpha val="83000"/>
                    </a:schemeClr>
                  </a:glow>
                </a:effectLst>
                <a:latin typeface="Arial" panose="020B0604020202020204" pitchFamily="34" charset="0"/>
                <a:cs typeface="Arial" panose="020B0604020202020204" pitchFamily="34" charset="0"/>
              </a:rPr>
              <a:t>فَٱذْهَبُوا وَتَلْمِذُوا</a:t>
            </a:r>
            <a:r>
              <a:rPr lang="ar-JO" sz="3200" b="1" strike="noStrike" dirty="0">
                <a:solidFill>
                  <a:srgbClr val="FFFFFF"/>
                </a:solidFill>
                <a:effectLst>
                  <a:glow rad="228600">
                    <a:schemeClr val="accent4">
                      <a:satMod val="175000"/>
                      <a:alpha val="83000"/>
                    </a:schemeClr>
                  </a:glow>
                </a:effectLst>
                <a:latin typeface="Arial" panose="020B0604020202020204" pitchFamily="34" charset="0"/>
                <a:cs typeface="Arial" panose="020B0604020202020204" pitchFamily="34" charset="0"/>
              </a:rPr>
              <a:t> جَمِيعَ ٱلْأُمَمِ</a:t>
            </a:r>
            <a:r>
              <a:rPr lang="ar-JO" sz="3200" b="1" strike="noStrike" dirty="0">
                <a:solidFill>
                  <a:schemeClr val="bg1"/>
                </a:solidFill>
                <a:effectLst>
                  <a:glow rad="228600">
                    <a:schemeClr val="accent4">
                      <a:satMod val="175000"/>
                      <a:alpha val="83000"/>
                    </a:schemeClr>
                  </a:glow>
                </a:effectLst>
                <a:latin typeface="Arial" panose="020B0604020202020204" pitchFamily="34" charset="0"/>
                <a:cs typeface="Arial" panose="020B0604020202020204" pitchFamily="34" charset="0"/>
              </a:rPr>
              <a:t> وَ</a:t>
            </a:r>
            <a:r>
              <a:rPr lang="ar-JO" sz="3200" b="1" strike="noStrike" dirty="0">
                <a:solidFill>
                  <a:srgbClr val="FFFF00"/>
                </a:solidFill>
                <a:effectLst>
                  <a:glow rad="228600">
                    <a:schemeClr val="accent4">
                      <a:satMod val="175000"/>
                      <a:alpha val="83000"/>
                    </a:schemeClr>
                  </a:glow>
                </a:effectLst>
                <a:latin typeface="Arial" panose="020B0604020202020204" pitchFamily="34" charset="0"/>
                <a:cs typeface="Arial" panose="020B0604020202020204" pitchFamily="34" charset="0"/>
              </a:rPr>
              <a:t>عَمِّدُوهُمْ</a:t>
            </a:r>
            <a:r>
              <a:rPr lang="ar-JO" sz="3200" b="1" strike="noStrike" dirty="0">
                <a:solidFill>
                  <a:srgbClr val="FFFFFF"/>
                </a:solidFill>
                <a:effectLst>
                  <a:glow rad="228600">
                    <a:schemeClr val="accent4">
                      <a:satMod val="175000"/>
                      <a:alpha val="83000"/>
                    </a:schemeClr>
                  </a:glow>
                </a:effectLst>
                <a:latin typeface="Arial" panose="020B0604020202020204" pitchFamily="34" charset="0"/>
                <a:cs typeface="Arial" panose="020B0604020202020204" pitchFamily="34" charset="0"/>
              </a:rPr>
              <a:t> بِٱسْمِ ٱلْآبِ وَٱلِٱبْنِ وَٱلرُّوحِ ٱلْقُدُسِ. </a:t>
            </a:r>
            <a:r>
              <a:rPr lang="ar-JO" sz="3200" b="1" strike="noStrike" baseline="30000" dirty="0">
                <a:solidFill>
                  <a:srgbClr val="FFFFFF"/>
                </a:solidFill>
                <a:effectLst>
                  <a:glow rad="228600">
                    <a:schemeClr val="accent4">
                      <a:satMod val="175000"/>
                      <a:alpha val="83000"/>
                    </a:schemeClr>
                  </a:glow>
                </a:effectLst>
                <a:latin typeface="Arial" panose="020B0604020202020204" pitchFamily="34" charset="0"/>
                <a:cs typeface="Arial" panose="020B0604020202020204" pitchFamily="34" charset="0"/>
              </a:rPr>
              <a:t>٢٠ </a:t>
            </a:r>
            <a:r>
              <a:rPr lang="ar-JO" sz="3200" b="1" strike="noStrike" dirty="0">
                <a:solidFill>
                  <a:srgbClr val="FFFFFF"/>
                </a:solidFill>
                <a:effectLst>
                  <a:glow rad="228600">
                    <a:schemeClr val="accent4">
                      <a:satMod val="175000"/>
                      <a:alpha val="83000"/>
                    </a:schemeClr>
                  </a:glow>
                </a:effectLst>
                <a:latin typeface="Arial" panose="020B0604020202020204" pitchFamily="34" charset="0"/>
                <a:cs typeface="Arial" panose="020B0604020202020204" pitchFamily="34" charset="0"/>
              </a:rPr>
              <a:t>وَ</a:t>
            </a:r>
            <a:r>
              <a:rPr lang="ar-JO" sz="3200" b="1" strike="noStrike" dirty="0">
                <a:solidFill>
                  <a:srgbClr val="FFFF00"/>
                </a:solidFill>
                <a:effectLst>
                  <a:glow rad="228600">
                    <a:schemeClr val="accent4">
                      <a:satMod val="175000"/>
                      <a:alpha val="83000"/>
                    </a:schemeClr>
                  </a:glow>
                </a:effectLst>
                <a:latin typeface="Arial" panose="020B0604020202020204" pitchFamily="34" charset="0"/>
                <a:cs typeface="Arial" panose="020B0604020202020204" pitchFamily="34" charset="0"/>
              </a:rPr>
              <a:t>عَلِّمُوهُمْ</a:t>
            </a:r>
            <a:r>
              <a:rPr lang="ar-JO" sz="3200" b="1" strike="noStrike" dirty="0">
                <a:solidFill>
                  <a:srgbClr val="FFFFFF"/>
                </a:solidFill>
                <a:effectLst>
                  <a:glow rad="228600">
                    <a:schemeClr val="accent4">
                      <a:satMod val="175000"/>
                      <a:alpha val="83000"/>
                    </a:schemeClr>
                  </a:glow>
                </a:effectLst>
                <a:latin typeface="Arial" panose="020B0604020202020204" pitchFamily="34" charset="0"/>
                <a:cs typeface="Arial" panose="020B0604020202020204" pitchFamily="34" charset="0"/>
              </a:rPr>
              <a:t> أَنْ يَحْفَظُوا جَمِيعَ مَا أَوْصَيْتُكُمْ بِهِ. وَهَا أَنَا مَعَكُمْ كُلَّ ٱلْأَيَّامِ إِلَى ٱنْقِضَاءِ ٱلدَّهْرِ». آمِينَ.</a:t>
            </a:r>
            <a:endParaRPr kumimoji="0" lang="en-US" sz="3200" b="1" strike="noStrike" kern="1200" cap="none" spc="0" normalizeH="0" baseline="0" noProof="0" dirty="0">
              <a:ln>
                <a:noFill/>
              </a:ln>
              <a:solidFill>
                <a:srgbClr val="FFFFFF"/>
              </a:solidFill>
              <a:effectLst>
                <a:glow rad="228600">
                  <a:schemeClr val="accent4">
                    <a:satMod val="175000"/>
                    <a:alpha val="83000"/>
                  </a:schemeClr>
                </a:glow>
              </a:effectLst>
              <a:uLnTx/>
              <a:uFillTx/>
              <a:latin typeface="Arial" panose="020B0604020202020204" pitchFamily="34" charset="0"/>
              <a:cs typeface="Arial" panose="020B0604020202020204" pitchFamily="34" charset="0"/>
            </a:endParaRPr>
          </a:p>
        </p:txBody>
      </p:sp>
      <p:sp>
        <p:nvSpPr>
          <p:cNvPr id="256004" name="Oval 4"/>
          <p:cNvSpPr>
            <a:spLocks noChangeArrowheads="1"/>
          </p:cNvSpPr>
          <p:nvPr/>
        </p:nvSpPr>
        <p:spPr bwMode="auto">
          <a:xfrm>
            <a:off x="5729140" y="2287492"/>
            <a:ext cx="1479772" cy="773208"/>
          </a:xfrm>
          <a:prstGeom prst="ellipse">
            <a:avLst/>
          </a:prstGeom>
          <a:noFill/>
          <a:ln w="76200">
            <a:solidFill>
              <a:srgbClr val="FF1321"/>
            </a:solidFill>
            <a:round/>
            <a:headEnd/>
            <a:tailEnd/>
          </a:ln>
          <a:extLst>
            <a:ext uri="{909E8E84-426E-40dd-AFC4-6F175D3DCCD1}">
              <a14:hiddenFill xmlns:a14="http://schemas.microsoft.com/office/drawing/2010/main" xmlns="">
                <a:solidFill>
                  <a:srgbClr val="FFFFFF"/>
                </a:solidFill>
              </a14:hiddenFill>
            </a:ext>
          </a:extLst>
        </p:spPr>
        <p:txBody>
          <a:bodyPr wrap="none" lIns="91341" tIns="45671" rIns="91341" bIns="45671"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56005" name="AutoShape 5"/>
          <p:cNvSpPr>
            <a:spLocks noChangeArrowheads="1"/>
          </p:cNvSpPr>
          <p:nvPr/>
        </p:nvSpPr>
        <p:spPr bwMode="auto">
          <a:xfrm>
            <a:off x="799117" y="2395672"/>
            <a:ext cx="2286000" cy="457200"/>
          </a:xfrm>
          <a:prstGeom prst="notchedRightArrow">
            <a:avLst>
              <a:gd name="adj1" fmla="val 50000"/>
              <a:gd name="adj2" fmla="val 125000"/>
            </a:avLst>
          </a:prstGeom>
          <a:solidFill>
            <a:srgbClr val="FF1321"/>
          </a:solidFill>
          <a:ln w="9525">
            <a:solidFill>
              <a:schemeClr val="tx1"/>
            </a:solidFill>
            <a:miter lim="800000"/>
            <a:headEnd/>
            <a:tailEnd/>
          </a:ln>
        </p:spPr>
        <p:txBody>
          <a:bodyPr wrap="none" lIns="91341" tIns="45671" rIns="91341" bIns="45671"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56006" name="AutoShape 6"/>
          <p:cNvSpPr>
            <a:spLocks noChangeArrowheads="1"/>
          </p:cNvSpPr>
          <p:nvPr/>
        </p:nvSpPr>
        <p:spPr bwMode="auto">
          <a:xfrm rot="16200000">
            <a:off x="6535931" y="3735331"/>
            <a:ext cx="2286000" cy="457200"/>
          </a:xfrm>
          <a:prstGeom prst="notchedRightArrow">
            <a:avLst>
              <a:gd name="adj1" fmla="val 50000"/>
              <a:gd name="adj2" fmla="val 125000"/>
            </a:avLst>
          </a:prstGeom>
          <a:solidFill>
            <a:srgbClr val="FF1321"/>
          </a:solidFill>
          <a:ln w="9525">
            <a:solidFill>
              <a:schemeClr val="tx1"/>
            </a:solidFill>
            <a:miter lim="800000"/>
            <a:headEnd/>
            <a:tailEnd/>
          </a:ln>
        </p:spPr>
        <p:txBody>
          <a:bodyPr wrap="none" lIns="91341" tIns="45671" rIns="91341" bIns="45671"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56007" name="AutoShape 7"/>
          <p:cNvSpPr>
            <a:spLocks noChangeArrowheads="1"/>
          </p:cNvSpPr>
          <p:nvPr/>
        </p:nvSpPr>
        <p:spPr bwMode="auto">
          <a:xfrm>
            <a:off x="2161622" y="2998788"/>
            <a:ext cx="2286000" cy="457200"/>
          </a:xfrm>
          <a:prstGeom prst="notchedRightArrow">
            <a:avLst>
              <a:gd name="adj1" fmla="val 50000"/>
              <a:gd name="adj2" fmla="val 125000"/>
            </a:avLst>
          </a:prstGeom>
          <a:solidFill>
            <a:srgbClr val="FF1321"/>
          </a:solidFill>
          <a:ln w="9525">
            <a:solidFill>
              <a:schemeClr val="tx1"/>
            </a:solidFill>
            <a:miter lim="800000"/>
            <a:headEnd/>
            <a:tailEnd/>
          </a:ln>
        </p:spPr>
        <p:txBody>
          <a:bodyPr wrap="none" lIns="91341" tIns="45671" rIns="91341" bIns="45671"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pic>
        <p:nvPicPr>
          <p:cNvPr id="248839" name="Picture 1" descr="matt 28.19-20.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6492" y="-74613"/>
            <a:ext cx="2851151" cy="2135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02" name="Rectangle 2"/>
          <p:cNvSpPr>
            <a:spLocks noGrp="1" noChangeArrowheads="1"/>
          </p:cNvSpPr>
          <p:nvPr>
            <p:ph type="ctrTitle"/>
          </p:nvPr>
        </p:nvSpPr>
        <p:spPr>
          <a:xfrm>
            <a:off x="2414590" y="62136"/>
            <a:ext cx="6694487" cy="990601"/>
          </a:xfrm>
          <a:solidFill>
            <a:schemeClr val="accent2"/>
          </a:solidFill>
          <a:ln w="76200">
            <a:solidFill>
              <a:schemeClr val="bg1"/>
            </a:solidFill>
          </a:ln>
          <a:effectLst>
            <a:outerShdw blurRad="63500" dist="35921" dir="2700000" algn="ctr" rotWithShape="0">
              <a:srgbClr val="000000">
                <a:alpha val="74998"/>
              </a:srgbClr>
            </a:outerShdw>
          </a:effectLst>
        </p:spPr>
        <p:txBody>
          <a:bodyPr/>
          <a:lstStyle/>
          <a:p>
            <a:pPr eaLnBrk="1" hangingPunct="1">
              <a:defRPr/>
            </a:pPr>
            <a:r>
              <a:rPr lang="ar-SA" dirty="0">
                <a:solidFill>
                  <a:schemeClr val="bg1"/>
                </a:solidFill>
                <a:cs typeface="Arial" panose="020B0604020202020204" pitchFamily="34" charset="0"/>
              </a:rPr>
              <a:t>المأمورية العظمى</a:t>
            </a:r>
            <a:endParaRPr lang="en-US" dirty="0">
              <a:solidFill>
                <a:schemeClr val="bg1"/>
              </a:solidFill>
              <a:cs typeface="Arial" panose="020B0604020202020204" pitchFamily="34" charset="0"/>
            </a:endParaRPr>
          </a:p>
        </p:txBody>
      </p:sp>
    </p:spTree>
    <p:extLst>
      <p:ext uri="{BB962C8B-B14F-4D97-AF65-F5344CB8AC3E}">
        <p14:creationId xmlns:p14="http://schemas.microsoft.com/office/powerpoint/2010/main" val="5240478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6004"/>
                                        </p:tgtEl>
                                        <p:attrNameLst>
                                          <p:attrName>style.visibility</p:attrName>
                                        </p:attrNameLst>
                                      </p:cBhvr>
                                      <p:to>
                                        <p:strVal val="visible"/>
                                      </p:to>
                                    </p:set>
                                    <p:animEffect transition="in" filter="wipe(left)">
                                      <p:cBhvr>
                                        <p:cTn id="7" dur="500"/>
                                        <p:tgtEl>
                                          <p:spTgt spid="2560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6006"/>
                                        </p:tgtEl>
                                        <p:attrNameLst>
                                          <p:attrName>style.visibility</p:attrName>
                                        </p:attrNameLst>
                                      </p:cBhvr>
                                      <p:to>
                                        <p:strVal val="visible"/>
                                      </p:to>
                                    </p:set>
                                    <p:animEffect transition="in" filter="wipe(left)">
                                      <p:cBhvr>
                                        <p:cTn id="12" dur="500"/>
                                        <p:tgtEl>
                                          <p:spTgt spid="25600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6005"/>
                                        </p:tgtEl>
                                        <p:attrNameLst>
                                          <p:attrName>style.visibility</p:attrName>
                                        </p:attrNameLst>
                                      </p:cBhvr>
                                      <p:to>
                                        <p:strVal val="visible"/>
                                      </p:to>
                                    </p:set>
                                    <p:animEffect transition="in" filter="wipe(left)">
                                      <p:cBhvr>
                                        <p:cTn id="17" dur="500"/>
                                        <p:tgtEl>
                                          <p:spTgt spid="25600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56007"/>
                                        </p:tgtEl>
                                        <p:attrNameLst>
                                          <p:attrName>style.visibility</p:attrName>
                                        </p:attrNameLst>
                                      </p:cBhvr>
                                      <p:to>
                                        <p:strVal val="visible"/>
                                      </p:to>
                                    </p:set>
                                    <p:animEffect transition="in" filter="wipe(left)">
                                      <p:cBhvr>
                                        <p:cTn id="22" dur="500"/>
                                        <p:tgtEl>
                                          <p:spTgt spid="2560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4" grpId="0" animBg="1"/>
      <p:bldP spid="256005" grpId="0" animBg="1"/>
      <p:bldP spid="256006" grpId="0" animBg="1"/>
      <p:bldP spid="25600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xplaining the Levels of Discipleship – Broken Believers">
            <a:extLst>
              <a:ext uri="{FF2B5EF4-FFF2-40B4-BE49-F238E27FC236}">
                <a16:creationId xmlns:a16="http://schemas.microsoft.com/office/drawing/2014/main" id="{6EE1B2E5-9E6D-EDE1-8294-9912A72A1D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241539"/>
            <a:ext cx="9144000" cy="787161"/>
          </a:xfrm>
          <a:effectLst>
            <a:outerShdw blurRad="63500" dist="35921" dir="2700000" algn="ctr" rotWithShape="0">
              <a:schemeClr val="tx2">
                <a:alpha val="74998"/>
              </a:schemeClr>
            </a:outerShdw>
          </a:effectLst>
        </p:spPr>
        <p:txBody>
          <a:bodyPr anchor="ctr">
            <a:normAutofit fontScale="90000"/>
          </a:bodyPr>
          <a:lstStyle/>
          <a:p>
            <a:pPr rtl="1">
              <a:defRPr/>
            </a:pPr>
            <a:r>
              <a:rPr lang="ar-JO" sz="7200" b="1" dirty="0">
                <a:solidFill>
                  <a:schemeClr val="tx1"/>
                </a:solidFill>
                <a:effectLst/>
                <a:latin typeface="Arabic Typesetting" panose="03020402040406030203" pitchFamily="66" charset="-78"/>
                <a:ea typeface="ＭＳ Ｐゴシック" charset="0"/>
                <a:cs typeface="Arial" panose="020B0604020202020204" pitchFamily="34" charset="0"/>
              </a:rPr>
              <a:t>مَن هو التلميذ؟</a:t>
            </a:r>
            <a:endParaRPr lang="en-US" sz="7200" b="1" dirty="0">
              <a:solidFill>
                <a:schemeClr val="tx1"/>
              </a:solidFill>
              <a:effectLst/>
              <a:latin typeface="Arabic Typesetting" panose="03020402040406030203" pitchFamily="66" charset="-78"/>
              <a:ea typeface="ＭＳ Ｐゴシック" charset="0"/>
              <a:cs typeface="+mn-cs"/>
            </a:endParaRPr>
          </a:p>
        </p:txBody>
      </p:sp>
    </p:spTree>
    <p:extLst>
      <p:ext uri="{BB962C8B-B14F-4D97-AF65-F5344CB8AC3E}">
        <p14:creationId xmlns:p14="http://schemas.microsoft.com/office/powerpoint/2010/main" val="25461860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AE682F2-6F04-F146-9737-4855F5DA75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B3A70B-6E57-326C-5C7E-10E778D5668B}"/>
              </a:ext>
            </a:extLst>
          </p:cNvPr>
          <p:cNvSpPr>
            <a:spLocks noGrp="1"/>
          </p:cNvSpPr>
          <p:nvPr>
            <p:ph type="ctrTitle"/>
          </p:nvPr>
        </p:nvSpPr>
        <p:spPr>
          <a:xfrm>
            <a:off x="136078" y="2134040"/>
            <a:ext cx="8564451" cy="2387600"/>
          </a:xfrm>
        </p:spPr>
        <p:txBody>
          <a:bodyPr wrap="square" anchor="ctr">
            <a:noAutofit/>
          </a:bodyPr>
          <a:lstStyle/>
          <a:p>
            <a:pPr marL="866775" indent="-866775" algn="r" rtl="1">
              <a:defRPr>
                <a:latin typeface="Arial"/>
                <a:cs typeface="Arial"/>
              </a:defRPr>
            </a:pPr>
            <a:r>
              <a:rPr lang="en-US" sz="4800" b="1" dirty="0">
                <a:solidFill>
                  <a:schemeClr val="bg1"/>
                </a:solidFill>
                <a:latin typeface="Arial" panose="020B0604020202020204" pitchFamily="34" charset="0"/>
                <a:cs typeface="Arial" panose="020B0604020202020204" pitchFamily="34" charset="0"/>
              </a:rPr>
              <a:t>ب. </a:t>
            </a:r>
            <a:r>
              <a:rPr lang="en-US" sz="4800" b="1" dirty="0" err="1">
                <a:solidFill>
                  <a:schemeClr val="bg1"/>
                </a:solidFill>
                <a:latin typeface="Arial" panose="020B0604020202020204" pitchFamily="34" charset="0"/>
                <a:cs typeface="Arial" panose="020B0604020202020204" pitchFamily="34" charset="0"/>
              </a:rPr>
              <a:t>التلميذ</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rgbClr val="FFFF00"/>
                </a:solidFill>
                <a:latin typeface="Arial" panose="020B0604020202020204" pitchFamily="34" charset="0"/>
                <a:cs typeface="Arial" panose="020B0604020202020204" pitchFamily="34" charset="0"/>
              </a:rPr>
              <a:t>يأتي</a:t>
            </a:r>
            <a:r>
              <a:rPr lang="en-US" sz="4800" b="1" dirty="0">
                <a:solidFill>
                  <a:srgbClr val="FFFF00"/>
                </a:solidFill>
                <a:latin typeface="Arial" panose="020B0604020202020204" pitchFamily="34" charset="0"/>
                <a:cs typeface="Arial" panose="020B0604020202020204" pitchFamily="34" charset="0"/>
              </a:rPr>
              <a:t> </a:t>
            </a:r>
            <a:r>
              <a:rPr lang="en-US" sz="4800" b="1" dirty="0" err="1">
                <a:solidFill>
                  <a:srgbClr val="FFFF00"/>
                </a:solidFill>
                <a:latin typeface="Arial" panose="020B0604020202020204" pitchFamily="34" charset="0"/>
                <a:cs typeface="Arial" panose="020B0604020202020204" pitchFamily="34" charset="0"/>
              </a:rPr>
              <a:t>بآخرين</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إلى</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المسيح</a:t>
            </a:r>
            <a:r>
              <a:rPr lang="ar-JO" sz="4800" b="1" dirty="0">
                <a:solidFill>
                  <a:schemeClr val="bg1"/>
                </a:solidFill>
                <a:latin typeface="Arial" panose="020B0604020202020204" pitchFamily="34" charset="0"/>
                <a:cs typeface="Arial" panose="020B0604020202020204" pitchFamily="34" charset="0"/>
              </a:rPr>
              <a:t> </a:t>
            </a:r>
            <a:br>
              <a:rPr lang="ar-JO" sz="4800" b="1" dirty="0">
                <a:solidFill>
                  <a:schemeClr val="bg1"/>
                </a:solidFill>
                <a:latin typeface="Arial" panose="020B0604020202020204" pitchFamily="34" charset="0"/>
                <a:cs typeface="Arial" panose="020B0604020202020204" pitchFamily="34" charset="0"/>
              </a:rPr>
            </a:br>
            <a:r>
              <a:rPr lang="ar-JO"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يوحنا</a:t>
            </a:r>
            <a:r>
              <a:rPr lang="zh-CN" altLang="en-US" sz="4800" b="1" dirty="0" err="1">
                <a:solidFill>
                  <a:schemeClr val="bg1"/>
                </a:solidFill>
                <a:latin typeface="Arial" panose="020B0604020202020204" pitchFamily="34" charset="0"/>
                <a:cs typeface="Arial" panose="020B0604020202020204" pitchFamily="34" charset="0"/>
              </a:rPr>
              <a:t> </a:t>
            </a:r>
            <a:r>
              <a:rPr lang="en-US" sz="4800" b="1" dirty="0">
                <a:solidFill>
                  <a:schemeClr val="bg1"/>
                </a:solidFill>
                <a:latin typeface="Arial" panose="020B0604020202020204" pitchFamily="34" charset="0"/>
                <a:cs typeface="Arial" panose="020B0604020202020204" pitchFamily="34" charset="0"/>
              </a:rPr>
              <a:t> </a:t>
            </a:r>
            <a:r>
              <a:rPr lang="ar-JO" sz="4800" b="1" dirty="0">
                <a:solidFill>
                  <a:schemeClr val="bg1"/>
                </a:solidFill>
                <a:latin typeface="Arial" panose="020B0604020202020204" pitchFamily="34" charset="0"/>
                <a:cs typeface="Arial" panose="020B0604020202020204" pitchFamily="34" charset="0"/>
              </a:rPr>
              <a:t>15: 8).</a:t>
            </a:r>
            <a:endParaRPr lang="en-US" sz="4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99091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026" name="Picture 2" descr="Jesus the true vine in John 15 | Psephizo">
            <a:extLst>
              <a:ext uri="{FF2B5EF4-FFF2-40B4-BE49-F238E27FC236}">
                <a16:creationId xmlns:a16="http://schemas.microsoft.com/office/drawing/2014/main" id="{7F89D644-BBF0-CCD9-F28E-A1696A6266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89" r="5396"/>
          <a:stretch/>
        </p:blipFill>
        <p:spPr bwMode="auto">
          <a:xfrm>
            <a:off x="0" y="-13458"/>
            <a:ext cx="9144000" cy="6871458"/>
          </a:xfrm>
          <a:prstGeom prst="rect">
            <a:avLst/>
          </a:prstGeom>
          <a:noFill/>
          <a:extLst>
            <a:ext uri="{909E8E84-426E-40DD-AFC4-6F175D3DCCD1}">
              <a14:hiddenFill xmlns:a14="http://schemas.microsoft.com/office/drawing/2010/main">
                <a:solidFill>
                  <a:srgbClr val="FFFFFF"/>
                </a:solidFill>
              </a14:hiddenFill>
            </a:ext>
          </a:extLst>
        </p:spPr>
      </p:pic>
      <p:sp>
        <p:nvSpPr>
          <p:cNvPr id="159747" name="Rectangle 3">
            <a:extLst>
              <a:ext uri="{FF2B5EF4-FFF2-40B4-BE49-F238E27FC236}">
                <a16:creationId xmlns:a16="http://schemas.microsoft.com/office/drawing/2014/main" id="{AC553CAF-E425-FF46-BC91-D7FDF538245B}"/>
              </a:ext>
            </a:extLst>
          </p:cNvPr>
          <p:cNvSpPr>
            <a:spLocks noGrp="1" noChangeArrowheads="1"/>
          </p:cNvSpPr>
          <p:nvPr>
            <p:ph type="ctrTitle"/>
          </p:nvPr>
        </p:nvSpPr>
        <p:spPr>
          <a:xfrm>
            <a:off x="0" y="338078"/>
            <a:ext cx="4355976" cy="1022856"/>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rtl="1" eaLnBrk="1" hangingPunct="1"/>
            <a:r>
              <a:rPr lang="ar-JO" altLang="en-US" sz="4800" dirty="0">
                <a:solidFill>
                  <a:srgbClr val="FFFFFF"/>
                </a:solidFill>
                <a:effectLst>
                  <a:glow rad="228600">
                    <a:srgbClr val="000000">
                      <a:satMod val="175000"/>
                      <a:alpha val="79000"/>
                    </a:srgbClr>
                  </a:glow>
                  <a:outerShdw blurRad="38100" dist="38100" dir="2700000" algn="tl">
                    <a:srgbClr val="808080"/>
                  </a:outerShdw>
                </a:effectLst>
              </a:rPr>
              <a:t>أنا الكرمة</a:t>
            </a:r>
            <a:endParaRPr lang="en-US" altLang="en-US" sz="4800" dirty="0">
              <a:solidFill>
                <a:srgbClr val="FFFFFF"/>
              </a:solidFill>
              <a:effectLst>
                <a:glow rad="228600">
                  <a:srgbClr val="000000">
                    <a:satMod val="175000"/>
                    <a:alpha val="79000"/>
                  </a:srgbClr>
                </a:glow>
                <a:outerShdw blurRad="38100" dist="38100" dir="2700000" algn="tl">
                  <a:srgbClr val="808080"/>
                </a:outerShdw>
              </a:effectLst>
            </a:endParaRPr>
          </a:p>
        </p:txBody>
      </p:sp>
      <p:sp>
        <p:nvSpPr>
          <p:cNvPr id="194563" name="Text Box 14">
            <a:extLst>
              <a:ext uri="{FF2B5EF4-FFF2-40B4-BE49-F238E27FC236}">
                <a16:creationId xmlns:a16="http://schemas.microsoft.com/office/drawing/2014/main" id="{C04107AF-4D54-AC4F-8916-354B26848DA2}"/>
              </a:ext>
            </a:extLst>
          </p:cNvPr>
          <p:cNvSpPr txBox="1">
            <a:spLocks noChangeArrowheads="1"/>
          </p:cNvSpPr>
          <p:nvPr/>
        </p:nvSpPr>
        <p:spPr bwMode="auto">
          <a:xfrm>
            <a:off x="9252520" y="69274"/>
            <a:ext cx="5238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lIns="90000" tIns="46800" rIns="90000" bIns="4680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latin typeface="Arial"/>
                <a:cs typeface="Arial"/>
              </a:defRPr>
            </a:pPr>
            <a:r>
              <a:rPr kumimoji="0" lang="en-US" altLang="en-US" sz="2400" b="1" u="none" strike="noStrike" kern="1200" cap="none" spc="0" normalizeH="0" baseline="0" noProof="0" dirty="0">
                <a:ln>
                  <a:noFill/>
                </a:ln>
                <a:solidFill>
                  <a:srgbClr val="FFFFFF"/>
                </a:solidFill>
                <a:effectLst/>
                <a:uLnTx/>
                <a:uFillTx/>
                <a:ea typeface="Arial" panose="020B0600070205080204" pitchFamily="34" charset="-128"/>
                <a:cs typeface="Arial" panose="020B0604020202020204" pitchFamily="34" charset="0"/>
              </a:rPr>
              <a:t>١٥</a:t>
            </a:r>
            <a:endParaRPr kumimoji="0" lang="en-US" altLang="en-US" sz="2400" b="1" u="none" strike="noStrike" kern="1200" cap="none" spc="0" normalizeH="0" baseline="0" noProof="0" dirty="0">
              <a:ln>
                <a:noFill/>
              </a:ln>
              <a:solidFill>
                <a:srgbClr val="FFFF66"/>
              </a:solidFill>
              <a:effectLst/>
              <a:uLnTx/>
              <a:uFillTx/>
              <a:ea typeface="ＭＳ Ｐゴシック" panose="020B0600070205080204" pitchFamily="34" charset="-128"/>
              <a:cs typeface="Arial" panose="020B0604020202020204" pitchFamily="34" charset="0"/>
            </a:endParaRPr>
          </a:p>
        </p:txBody>
      </p:sp>
      <p:sp>
        <p:nvSpPr>
          <p:cNvPr id="2" name="Rectangle 3">
            <a:extLst>
              <a:ext uri="{FF2B5EF4-FFF2-40B4-BE49-F238E27FC236}">
                <a16:creationId xmlns:a16="http://schemas.microsoft.com/office/drawing/2014/main" id="{254C8EF2-ECD2-4E4C-54BF-70E11F5C592B}"/>
              </a:ext>
            </a:extLst>
          </p:cNvPr>
          <p:cNvSpPr txBox="1">
            <a:spLocks noChangeArrowheads="1"/>
          </p:cNvSpPr>
          <p:nvPr/>
        </p:nvSpPr>
        <p:spPr bwMode="auto">
          <a:xfrm>
            <a:off x="1087610" y="1949570"/>
            <a:ext cx="5199482" cy="44167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spcBef>
                <a:spcPct val="0"/>
              </a:spcBef>
              <a:spcAft>
                <a:spcPct val="0"/>
              </a:spcAft>
              <a:defRPr sz="4400" b="1">
                <a:solidFill>
                  <a:schemeClr val="tx2"/>
                </a:solidFill>
                <a:latin typeface="Arial" charset="0"/>
                <a:ea typeface="ＭＳ Ｐゴシック" charset="-128"/>
              </a:defRPr>
            </a:lvl2pPr>
            <a:lvl3pPr algn="ctr" rtl="0" eaLnBrk="0" fontAlgn="base" hangingPunct="0">
              <a:spcBef>
                <a:spcPct val="0"/>
              </a:spcBef>
              <a:spcAft>
                <a:spcPct val="0"/>
              </a:spcAft>
              <a:defRPr sz="4400" b="1">
                <a:solidFill>
                  <a:schemeClr val="tx2"/>
                </a:solidFill>
                <a:latin typeface="Arial" charset="0"/>
                <a:ea typeface="ＭＳ Ｐゴシック" charset="-128"/>
              </a:defRPr>
            </a:lvl3pPr>
            <a:lvl4pPr algn="ctr" rtl="0" eaLnBrk="0" fontAlgn="base" hangingPunct="0">
              <a:spcBef>
                <a:spcPct val="0"/>
              </a:spcBef>
              <a:spcAft>
                <a:spcPct val="0"/>
              </a:spcAft>
              <a:defRPr sz="4400" b="1">
                <a:solidFill>
                  <a:schemeClr val="tx2"/>
                </a:solidFill>
                <a:latin typeface="Arial" charset="0"/>
                <a:ea typeface="ＭＳ Ｐゴシック" charset="-128"/>
              </a:defRPr>
            </a:lvl4pPr>
            <a:lvl5pPr algn="ctr" rtl="0" eaLnBrk="0" fontAlgn="base" hangingPunct="0">
              <a:spcBef>
                <a:spcPct val="0"/>
              </a:spcBef>
              <a:spcAft>
                <a:spcPct val="0"/>
              </a:spcAft>
              <a:defRPr sz="4400" b="1">
                <a:solidFill>
                  <a:schemeClr val="tx2"/>
                </a:solidFill>
                <a:latin typeface="Arial" charset="0"/>
                <a:ea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latin typeface="Arial"/>
                <a:cs typeface="Arial"/>
              </a:defRPr>
            </a:pPr>
            <a:r>
              <a:rPr kumimoji="0" lang="en-US" altLang="en-US" sz="4800" u="none" strike="noStrike" kern="0" cap="none" spc="0" normalizeH="0" baseline="0" noProof="0" dirty="0" err="1">
                <a:ln>
                  <a:noFill/>
                </a:ln>
                <a:solidFill>
                  <a:srgbClr val="FFFFFF"/>
                </a:solidFill>
                <a:effectLst>
                  <a:glow rad="228600">
                    <a:srgbClr val="000000">
                      <a:satMod val="175000"/>
                      <a:alpha val="79000"/>
                    </a:srgbClr>
                  </a:glow>
                  <a:outerShdw blurRad="38100" dist="38100" dir="2700000" algn="tl">
                    <a:srgbClr val="808080"/>
                  </a:outerShdw>
                </a:effectLst>
                <a:uLnTx/>
                <a:uFillTx/>
                <a:latin typeface="Arial" panose="020B0604020202020204" pitchFamily="34" charset="0"/>
                <a:ea typeface="Arial" panose="020B0600070205080204" pitchFamily="34" charset="-128"/>
                <a:cs typeface="Arial" panose="020B0604020202020204" pitchFamily="34" charset="0"/>
              </a:rPr>
              <a:t>الَّذِي</a:t>
            </a:r>
            <a:r>
              <a:rPr kumimoji="0" lang="en-US" altLang="en-US" sz="4800" u="none" strike="noStrike" kern="0" cap="none" spc="0" normalizeH="0" baseline="0" noProof="0" dirty="0">
                <a:ln>
                  <a:noFill/>
                </a:ln>
                <a:solidFill>
                  <a:srgbClr val="FFFFFF"/>
                </a:solidFill>
                <a:effectLst>
                  <a:glow rad="228600">
                    <a:srgbClr val="000000">
                      <a:satMod val="175000"/>
                      <a:alpha val="79000"/>
                    </a:srgbClr>
                  </a:glow>
                  <a:outerShdw blurRad="38100" dist="38100" dir="2700000" algn="tl">
                    <a:srgbClr val="808080"/>
                  </a:outerShdw>
                </a:effectLst>
                <a:uLnTx/>
                <a:uFillTx/>
                <a:latin typeface="Arial" panose="020B0604020202020204" pitchFamily="34" charset="0"/>
                <a:ea typeface="Arial" panose="020B0600070205080204" pitchFamily="34" charset="-128"/>
                <a:cs typeface="Arial" panose="020B0604020202020204" pitchFamily="34" charset="0"/>
              </a:rPr>
              <a:t> يَثْبُتُ فِيَّ وَأَنَا فِيهِ هذَا يَأْتِي بِثَمَرٍ كَثِيرٍ، لأَنَّكُمْ بِدُونِي لاَ تَقْدِرُونَ أَنْ </a:t>
            </a:r>
            <a:r>
              <a:rPr kumimoji="0" lang="en-US" altLang="en-US" sz="4800" u="none" strike="noStrike" kern="0" cap="none" spc="0" normalizeH="0" baseline="0" noProof="0" dirty="0" err="1">
                <a:ln>
                  <a:noFill/>
                </a:ln>
                <a:solidFill>
                  <a:srgbClr val="FFFFFF"/>
                </a:solidFill>
                <a:effectLst>
                  <a:glow rad="228600">
                    <a:srgbClr val="000000">
                      <a:satMod val="175000"/>
                      <a:alpha val="79000"/>
                    </a:srgbClr>
                  </a:glow>
                  <a:outerShdw blurRad="38100" dist="38100" dir="2700000" algn="tl">
                    <a:srgbClr val="808080"/>
                  </a:outerShdw>
                </a:effectLst>
                <a:uLnTx/>
                <a:uFillTx/>
                <a:latin typeface="Arial" panose="020B0604020202020204" pitchFamily="34" charset="0"/>
                <a:ea typeface="Arial" panose="020B0600070205080204" pitchFamily="34" charset="-128"/>
                <a:cs typeface="Arial" panose="020B0604020202020204" pitchFamily="34" charset="0"/>
              </a:rPr>
              <a:t>تَفْعَلُوا</a:t>
            </a:r>
            <a:r>
              <a:rPr kumimoji="0" lang="en-US" altLang="en-US" sz="4800" u="none" strike="noStrike" kern="0" cap="none" spc="0" normalizeH="0" baseline="0" noProof="0" dirty="0">
                <a:ln>
                  <a:noFill/>
                </a:ln>
                <a:solidFill>
                  <a:srgbClr val="FFFFFF"/>
                </a:solidFill>
                <a:effectLst>
                  <a:glow rad="228600">
                    <a:srgbClr val="000000">
                      <a:satMod val="175000"/>
                      <a:alpha val="79000"/>
                    </a:srgbClr>
                  </a:glow>
                  <a:outerShdw blurRad="38100" dist="38100" dir="2700000" algn="tl">
                    <a:srgbClr val="808080"/>
                  </a:outerShdw>
                </a:effectLst>
                <a:uLnTx/>
                <a:uFillTx/>
                <a:latin typeface="Arial" panose="020B0604020202020204" pitchFamily="34" charset="0"/>
                <a:ea typeface="Arial" panose="020B0600070205080204" pitchFamily="34" charset="-128"/>
                <a:cs typeface="Arial" panose="020B0604020202020204" pitchFamily="34" charset="0"/>
              </a:rPr>
              <a:t> </a:t>
            </a:r>
            <a:r>
              <a:rPr kumimoji="0" lang="en-US" altLang="en-US" sz="4800" u="none" strike="noStrike" kern="0" cap="none" spc="0" normalizeH="0" baseline="0" noProof="0" dirty="0" err="1">
                <a:ln>
                  <a:noFill/>
                </a:ln>
                <a:solidFill>
                  <a:srgbClr val="FFFFFF"/>
                </a:solidFill>
                <a:effectLst>
                  <a:glow rad="228600">
                    <a:srgbClr val="000000">
                      <a:satMod val="175000"/>
                      <a:alpha val="79000"/>
                    </a:srgbClr>
                  </a:glow>
                  <a:outerShdw blurRad="38100" dist="38100" dir="2700000" algn="tl">
                    <a:srgbClr val="808080"/>
                  </a:outerShdw>
                </a:effectLst>
                <a:uLnTx/>
                <a:uFillTx/>
                <a:latin typeface="Arial" panose="020B0604020202020204" pitchFamily="34" charset="0"/>
                <a:ea typeface="Arial" panose="020B0600070205080204" pitchFamily="34" charset="-128"/>
                <a:cs typeface="Arial" panose="020B0604020202020204" pitchFamily="34" charset="0"/>
              </a:rPr>
              <a:t>شَيْئًا</a:t>
            </a:r>
            <a:r>
              <a:rPr kumimoji="0" lang="en-US" altLang="en-US" sz="4800" u="none" strike="noStrike" kern="0" cap="none" spc="0" normalizeH="0" baseline="0" noProof="0" dirty="0">
                <a:ln>
                  <a:noFill/>
                </a:ln>
                <a:solidFill>
                  <a:srgbClr val="FFFFFF"/>
                </a:solidFill>
                <a:effectLst>
                  <a:glow rad="228600">
                    <a:srgbClr val="000000">
                      <a:satMod val="175000"/>
                      <a:alpha val="79000"/>
                    </a:srgbClr>
                  </a:glow>
                  <a:outerShdw blurRad="38100" dist="38100" dir="2700000" algn="tl">
                    <a:srgbClr val="808080"/>
                  </a:outerShdw>
                </a:effectLst>
                <a:uLnTx/>
                <a:uFillTx/>
                <a:latin typeface="Arial" panose="020B0604020202020204" pitchFamily="34" charset="0"/>
                <a:ea typeface="Arial" panose="020B0600070205080204" pitchFamily="34" charset="-128"/>
                <a:cs typeface="Arial" panose="020B0604020202020204" pitchFamily="34" charset="0"/>
              </a:rPr>
              <a:t>.</a:t>
            </a:r>
            <a:endParaRPr kumimoji="0" lang="ar-JO" altLang="en-US" sz="4800" u="none" strike="noStrike" kern="0" cap="none" spc="0" normalizeH="0" baseline="0" noProof="0" dirty="0">
              <a:ln>
                <a:noFill/>
              </a:ln>
              <a:solidFill>
                <a:srgbClr val="FFFFFF"/>
              </a:solidFill>
              <a:effectLst>
                <a:glow rad="228600">
                  <a:srgbClr val="000000">
                    <a:satMod val="175000"/>
                    <a:alpha val="79000"/>
                  </a:srgbClr>
                </a:glow>
                <a:outerShdw blurRad="38100" dist="38100" dir="2700000" algn="tl">
                  <a:srgbClr val="808080"/>
                </a:outerShdw>
              </a:effectLst>
              <a:uLnTx/>
              <a:uFillTx/>
              <a:latin typeface="Arial" panose="020B0604020202020204" pitchFamily="34" charset="0"/>
              <a:ea typeface="Arial" panose="020B0600070205080204" pitchFamily="34" charset="-128"/>
              <a:cs typeface="Arial" panose="020B060402020202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defRPr>
                <a:latin typeface="Arial"/>
                <a:cs typeface="Arial"/>
              </a:defRPr>
            </a:pPr>
            <a:r>
              <a:rPr lang="ar-JO" altLang="en-US" sz="4800" kern="0" dirty="0">
                <a:solidFill>
                  <a:srgbClr val="FFFFFF"/>
                </a:solidFill>
                <a:effectLst>
                  <a:glow rad="228600">
                    <a:srgbClr val="000000">
                      <a:satMod val="175000"/>
                      <a:alpha val="79000"/>
                    </a:srgbClr>
                  </a:glow>
                  <a:outerShdw blurRad="38100" dist="38100" dir="2700000" algn="tl">
                    <a:srgbClr val="808080"/>
                  </a:outerShdw>
                </a:effectLst>
                <a:latin typeface="Arial" panose="020B0604020202020204" pitchFamily="34" charset="0"/>
                <a:ea typeface="ＭＳ Ｐゴシック" panose="020B0600070205080204" pitchFamily="34" charset="-128"/>
                <a:cs typeface="Arial" panose="020B0604020202020204" pitchFamily="34" charset="0"/>
              </a:rPr>
              <a:t>(يوحنا 15: 5)</a:t>
            </a:r>
            <a:endParaRPr kumimoji="0" lang="en-US" altLang="en-US" sz="4000" u="none" strike="noStrike" kern="0" cap="none" spc="0" normalizeH="0" baseline="0" noProof="0" dirty="0">
              <a:ln>
                <a:noFill/>
              </a:ln>
              <a:solidFill>
                <a:srgbClr val="000000"/>
              </a:solidFill>
              <a:effectLst>
                <a:glow rad="228600">
                  <a:srgbClr val="000000">
                    <a:satMod val="175000"/>
                    <a:alpha val="79000"/>
                  </a:srgbClr>
                </a:glow>
                <a:outerShdw blurRad="38100" dist="38100" dir="2700000" algn="tl">
                  <a:srgbClr val="FFFFFF"/>
                </a:outerShdw>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3" name="Rectangle 3">
            <a:extLst>
              <a:ext uri="{FF2B5EF4-FFF2-40B4-BE49-F238E27FC236}">
                <a16:creationId xmlns:a16="http://schemas.microsoft.com/office/drawing/2014/main" id="{E2A08E42-326B-943E-C188-65A260B05322}"/>
              </a:ext>
            </a:extLst>
          </p:cNvPr>
          <p:cNvSpPr txBox="1">
            <a:spLocks noChangeArrowheads="1"/>
          </p:cNvSpPr>
          <p:nvPr/>
        </p:nvSpPr>
        <p:spPr bwMode="auto">
          <a:xfrm>
            <a:off x="5420419" y="-145264"/>
            <a:ext cx="4355976" cy="10228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spcBef>
                <a:spcPct val="0"/>
              </a:spcBef>
              <a:spcAft>
                <a:spcPct val="0"/>
              </a:spcAft>
              <a:defRPr sz="4400" b="1">
                <a:solidFill>
                  <a:schemeClr val="tx2"/>
                </a:solidFill>
                <a:latin typeface="Arial" charset="0"/>
                <a:ea typeface="ＭＳ Ｐゴシック" charset="-128"/>
              </a:defRPr>
            </a:lvl2pPr>
            <a:lvl3pPr algn="ctr" rtl="0" eaLnBrk="0" fontAlgn="base" hangingPunct="0">
              <a:spcBef>
                <a:spcPct val="0"/>
              </a:spcBef>
              <a:spcAft>
                <a:spcPct val="0"/>
              </a:spcAft>
              <a:defRPr sz="4400" b="1">
                <a:solidFill>
                  <a:schemeClr val="tx2"/>
                </a:solidFill>
                <a:latin typeface="Arial" charset="0"/>
                <a:ea typeface="ＭＳ Ｐゴシック" charset="-128"/>
              </a:defRPr>
            </a:lvl3pPr>
            <a:lvl4pPr algn="ctr" rtl="0" eaLnBrk="0" fontAlgn="base" hangingPunct="0">
              <a:spcBef>
                <a:spcPct val="0"/>
              </a:spcBef>
              <a:spcAft>
                <a:spcPct val="0"/>
              </a:spcAft>
              <a:defRPr sz="4400" b="1">
                <a:solidFill>
                  <a:schemeClr val="tx2"/>
                </a:solidFill>
                <a:latin typeface="Arial" charset="0"/>
                <a:ea typeface="ＭＳ Ｐゴシック" charset="-128"/>
              </a:defRPr>
            </a:lvl4pPr>
            <a:lvl5pPr algn="ctr" rtl="0" eaLnBrk="0" fontAlgn="base" hangingPunct="0">
              <a:spcBef>
                <a:spcPct val="0"/>
              </a:spcBef>
              <a:spcAft>
                <a:spcPct val="0"/>
              </a:spcAft>
              <a:defRPr sz="4400" b="1">
                <a:solidFill>
                  <a:schemeClr val="tx2"/>
                </a:solidFill>
                <a:latin typeface="Arial" charset="0"/>
                <a:ea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latin typeface="Arial"/>
                <a:cs typeface="Arial"/>
              </a:defRPr>
            </a:pPr>
            <a:r>
              <a:rPr kumimoji="0" lang="en-US" altLang="en-US" sz="4000" u="none" strike="noStrike" kern="0" cap="none" spc="0" normalizeH="0" baseline="0" noProof="0" dirty="0">
                <a:ln>
                  <a:noFill/>
                </a:ln>
                <a:solidFill>
                  <a:srgbClr val="FFFFFF"/>
                </a:solidFill>
                <a:effectLst>
                  <a:glow rad="228600">
                    <a:srgbClr val="000000">
                      <a:satMod val="175000"/>
                      <a:alpha val="79000"/>
                    </a:srgbClr>
                  </a:glow>
                  <a:outerShdw blurRad="38100" dist="38100" dir="2700000" algn="tl">
                    <a:srgbClr val="808080"/>
                  </a:outerShdw>
                </a:effectLst>
                <a:uLnTx/>
                <a:uFillTx/>
                <a:latin typeface="Arial" panose="020B0604020202020204" pitchFamily="34" charset="0"/>
                <a:ea typeface="Arial" panose="020B0600070205080204" pitchFamily="34" charset="-128"/>
                <a:cs typeface="Arial" panose="020B0604020202020204" pitchFamily="34" charset="0"/>
              </a:rPr>
              <a:t> </a:t>
            </a:r>
            <a:r>
              <a:rPr lang="ar-JO" altLang="en-US" sz="4000" kern="0" dirty="0">
                <a:solidFill>
                  <a:srgbClr val="FFFFFF"/>
                </a:solidFill>
                <a:effectLst>
                  <a:glow rad="228600">
                    <a:srgbClr val="000000">
                      <a:satMod val="175000"/>
                      <a:alpha val="79000"/>
                    </a:srgbClr>
                  </a:glow>
                  <a:outerShdw blurRad="38100" dist="38100" dir="2700000" algn="tl">
                    <a:srgbClr val="808080"/>
                  </a:outerShdw>
                </a:effectLst>
                <a:latin typeface="Arial" panose="020B0604020202020204" pitchFamily="34" charset="0"/>
                <a:ea typeface="Arial" panose="020B0600070205080204" pitchFamily="34" charset="-128"/>
                <a:cs typeface="Arial" panose="020B0604020202020204" pitchFamily="34" charset="0"/>
              </a:rPr>
              <a:t>وأنتم الأغصان</a:t>
            </a:r>
            <a:endParaRPr kumimoji="0" lang="en-US" altLang="en-US" sz="2800" u="none" strike="noStrike" kern="0" cap="none" spc="0" normalizeH="0" baseline="0" noProof="0" dirty="0">
              <a:ln>
                <a:noFill/>
              </a:ln>
              <a:solidFill>
                <a:srgbClr val="000000"/>
              </a:solidFill>
              <a:effectLst>
                <a:glow rad="228600">
                  <a:srgbClr val="000000">
                    <a:satMod val="175000"/>
                    <a:alpha val="79000"/>
                  </a:srgbClr>
                </a:glow>
                <a:outerShdw blurRad="38100" dist="38100" dir="2700000" algn="tl">
                  <a:srgbClr val="FFFFFF"/>
                </a:outerShdw>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70479367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9747"/>
                                        </p:tgtEl>
                                        <p:attrNameLst>
                                          <p:attrName>style.visibility</p:attrName>
                                        </p:attrNameLst>
                                      </p:cBhvr>
                                      <p:to>
                                        <p:strVal val="visible"/>
                                      </p:to>
                                    </p:set>
                                    <p:animEffect transition="in" filter="checkerboard(across)">
                                      <p:cBhvr>
                                        <p:cTn id="7" dur="500"/>
                                        <p:tgtEl>
                                          <p:spTgt spid="15974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across)">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p:bldP spid="2" grpId="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09" name="Picture 5" descr="john15_8">
            <a:extLst>
              <a:ext uri="{FF2B5EF4-FFF2-40B4-BE49-F238E27FC236}">
                <a16:creationId xmlns:a16="http://schemas.microsoft.com/office/drawing/2014/main" id="{E2452040-B8E3-6A4E-8AC0-38C88C39F8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34" name="Rectangle 2">
            <a:extLst>
              <a:ext uri="{FF2B5EF4-FFF2-40B4-BE49-F238E27FC236}">
                <a16:creationId xmlns:a16="http://schemas.microsoft.com/office/drawing/2014/main" id="{D09FD237-70DD-464E-8BF2-BCDBABB1739A}"/>
              </a:ext>
            </a:extLst>
          </p:cNvPr>
          <p:cNvSpPr>
            <a:spLocks noGrp="1" noChangeArrowheads="1"/>
          </p:cNvSpPr>
          <p:nvPr>
            <p:ph type="ctrTitle"/>
          </p:nvPr>
        </p:nvSpPr>
        <p:spPr>
          <a:xfrm>
            <a:off x="0" y="990600"/>
            <a:ext cx="9144000" cy="1447800"/>
          </a:xfrm>
          <a:effectLst>
            <a:outerShdw blurRad="63500" dist="35921" dir="2700000" algn="ctr" rotWithShape="0">
              <a:srgbClr val="000000">
                <a:alpha val="74997"/>
              </a:srgbClr>
            </a:outerShdw>
          </a:effectLst>
        </p:spPr>
        <p:txBody>
          <a:bodyPr/>
          <a:lstStyle/>
          <a:p>
            <a:pPr eaLnBrk="1" hangingPunct="1">
              <a:defRPr>
                <a:latin typeface="Arial"/>
                <a:cs typeface="Arial"/>
              </a:defRPr>
            </a:pPr>
            <a:r>
              <a:rPr lang="ar-JO" altLang="ja-JP" sz="7200" dirty="0">
                <a:solidFill>
                  <a:schemeClr val="bg1"/>
                </a:solidFill>
                <a:effectLst>
                  <a:outerShdw blurRad="38100" dist="38100" dir="2700000" algn="tl">
                    <a:srgbClr val="808080"/>
                  </a:outerShdw>
                </a:effectLst>
                <a:ea typeface="Arial" panose="020B0600070205080204" pitchFamily="34" charset="-128"/>
              </a:rPr>
              <a:t>ما هو "الثَّمر"؟</a:t>
            </a:r>
            <a:r>
              <a:rPr lang="en-US" altLang="ja-JP" sz="7200" dirty="0">
                <a:solidFill>
                  <a:schemeClr val="bg1"/>
                </a:solidFill>
                <a:effectLst>
                  <a:outerShdw blurRad="38100" dist="38100" dir="2700000" algn="tl">
                    <a:srgbClr val="808080"/>
                  </a:outerShdw>
                </a:effectLst>
                <a:ea typeface="Arial" panose="020B0600070205080204" pitchFamily="34" charset="-128"/>
              </a:rPr>
              <a:t> </a:t>
            </a:r>
            <a:endParaRPr lang="en-US" altLang="en-US" sz="5400" dirty="0">
              <a:effectLst>
                <a:outerShdw blurRad="38100" dist="38100" dir="2700000" algn="tl">
                  <a:srgbClr val="FFFFFF"/>
                </a:outerShdw>
              </a:effectLst>
              <a:ea typeface="ＭＳ Ｐゴシック" panose="020B0600070205080204" pitchFamily="34" charset="-128"/>
            </a:endParaRPr>
          </a:p>
        </p:txBody>
      </p:sp>
      <p:sp>
        <p:nvSpPr>
          <p:cNvPr id="196611" name="Text Box 14">
            <a:extLst>
              <a:ext uri="{FF2B5EF4-FFF2-40B4-BE49-F238E27FC236}">
                <a16:creationId xmlns:a16="http://schemas.microsoft.com/office/drawing/2014/main" id="{C383FE9A-45F9-E646-9D65-BC4FE2679FB0}"/>
              </a:ext>
            </a:extLst>
          </p:cNvPr>
          <p:cNvSpPr txBox="1">
            <a:spLocks noChangeArrowheads="1"/>
          </p:cNvSpPr>
          <p:nvPr/>
        </p:nvSpPr>
        <p:spPr bwMode="auto">
          <a:xfrm>
            <a:off x="7843942" y="95250"/>
            <a:ext cx="1720641"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lIns="90000" tIns="46800" rIns="90000" bIns="4680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latin typeface="Arial"/>
                <a:cs typeface="Arial"/>
              </a:defRPr>
            </a:pPr>
            <a:r>
              <a:rPr kumimoji="0" lang="en-US" altLang="en-US" sz="2400" b="1" u="none" strike="noStrike" kern="1200" cap="none" spc="0" normalizeH="0" baseline="0" noProof="0">
                <a:ln>
                  <a:noFill/>
                </a:ln>
                <a:solidFill>
                  <a:srgbClr val="FFFFFF"/>
                </a:solidFill>
                <a:effectLst/>
                <a:uLnTx/>
                <a:uFillTx/>
                <a:ea typeface="Arial" panose="020B0600070205080204" pitchFamily="34" charset="-128"/>
                <a:cs typeface="Arial" panose="020B0604020202020204" pitchFamily="34" charset="0"/>
              </a:rPr>
              <a:t>ما هو "الثمر"؟</a:t>
            </a:r>
            <a:endParaRPr kumimoji="0" lang="en-US" altLang="en-US" sz="2400" b="1" u="none" strike="noStrike" kern="1200" cap="none" spc="0" normalizeH="0" baseline="0" noProof="0">
              <a:ln>
                <a:noFill/>
              </a:ln>
              <a:solidFill>
                <a:srgbClr val="FFFF66"/>
              </a:solidFill>
              <a:effectLst/>
              <a:uLnTx/>
              <a:uFillTx/>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596712225"/>
      </p:ext>
    </p:extLst>
  </p:cSld>
  <p:clrMapOvr>
    <a:masterClrMapping/>
  </p:clrMapOvr>
  <p:transition spd="med">
    <p:randomBar dir="vert"/>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31C8412-7F48-D177-75B4-FA60AF8068F8}"/>
            </a:ext>
          </a:extLst>
        </p:cNvPr>
        <p:cNvGrpSpPr/>
        <p:nvPr/>
      </p:nvGrpSpPr>
      <p:grpSpPr>
        <a:xfrm>
          <a:off x="0" y="0"/>
          <a:ext cx="0" cy="0"/>
          <a:chOff x="0" y="0"/>
          <a:chExt cx="0" cy="0"/>
        </a:xfrm>
      </p:grpSpPr>
      <p:pic>
        <p:nvPicPr>
          <p:cNvPr id="33794" name="Picture 2" descr="Fruitfulness and Reaching Others for Christ - Updated American ...">
            <a:extLst>
              <a:ext uri="{FF2B5EF4-FFF2-40B4-BE49-F238E27FC236}">
                <a16:creationId xmlns:a16="http://schemas.microsoft.com/office/drawing/2014/main" id="{9AEF2151-3D7C-11AE-21A1-E26EAE4F3F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07861"/>
            <a:ext cx="9144000" cy="56501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426DDFF-540B-8A29-792B-D21D5AFDC8A3}"/>
              </a:ext>
            </a:extLst>
          </p:cNvPr>
          <p:cNvSpPr>
            <a:spLocks noGrp="1"/>
          </p:cNvSpPr>
          <p:nvPr>
            <p:ph type="title" idx="4294967295"/>
          </p:nvPr>
        </p:nvSpPr>
        <p:spPr>
          <a:xfrm>
            <a:off x="0" y="155277"/>
            <a:ext cx="9144000" cy="1092529"/>
          </a:xfrm>
          <a:noFill/>
          <a:ln w="9525">
            <a:noFill/>
            <a:miter lim="800000"/>
            <a:headEnd/>
            <a:tailEnd/>
          </a:ln>
          <a:effectLst/>
        </p:spPr>
        <p:txBody>
          <a:bodyPr anchor="ctr">
            <a:noAutofit/>
          </a:bodyPr>
          <a:lstStyle/>
          <a:p>
            <a:pPr algn="ctr" fontAlgn="base">
              <a:spcBef>
                <a:spcPct val="20000"/>
              </a:spcBef>
              <a:buClr>
                <a:srgbClr val="FFCC00"/>
              </a:buClr>
              <a:buSzPct val="70000"/>
              <a:defRPr>
                <a:latin typeface="Arial"/>
                <a:cs typeface="Arial"/>
              </a:defRPr>
            </a:pPr>
            <a:r>
              <a:rPr lang="en-US" b="1" kern="0" dirty="0" err="1">
                <a:solidFill>
                  <a:srgbClr val="FFFFFF"/>
                </a:solidFill>
                <a:effectLst>
                  <a:glow rad="228600">
                    <a:srgbClr val="220011"/>
                  </a:glow>
                </a:effectLst>
                <a:latin typeface="Arial" panose="020B0604020202020204" pitchFamily="34" charset="0"/>
                <a:ea typeface="Arial" charset="0"/>
                <a:cs typeface="Arial" panose="020B0604020202020204" pitchFamily="34" charset="0"/>
              </a:rPr>
              <a:t>التلميذ</a:t>
            </a:r>
            <a:r>
              <a:rPr lang="en-US" b="1" kern="0" dirty="0">
                <a:solidFill>
                  <a:srgbClr val="FFFFFF"/>
                </a:solidFill>
                <a:effectLst>
                  <a:glow rad="228600">
                    <a:srgbClr val="220011"/>
                  </a:glow>
                </a:effectLst>
                <a:latin typeface="Arial" panose="020B0604020202020204" pitchFamily="34" charset="0"/>
                <a:ea typeface="Arial" charset="0"/>
                <a:cs typeface="Arial" panose="020B0604020202020204" pitchFamily="34" charset="0"/>
              </a:rPr>
              <a:t> </a:t>
            </a:r>
            <a:r>
              <a:rPr lang="en-US" b="1" kern="0" dirty="0" err="1">
                <a:solidFill>
                  <a:srgbClr val="FFFF00"/>
                </a:solidFill>
                <a:effectLst>
                  <a:glow rad="228600">
                    <a:srgbClr val="220011"/>
                  </a:glow>
                </a:effectLst>
                <a:latin typeface="Arial" panose="020B0604020202020204" pitchFamily="34" charset="0"/>
                <a:ea typeface="Arial" charset="0"/>
                <a:cs typeface="Arial" panose="020B0604020202020204" pitchFamily="34" charset="0"/>
              </a:rPr>
              <a:t>يأتي</a:t>
            </a:r>
            <a:r>
              <a:rPr lang="en-US" b="1" kern="0" dirty="0">
                <a:solidFill>
                  <a:srgbClr val="FFFF00"/>
                </a:solidFill>
                <a:effectLst>
                  <a:glow rad="228600">
                    <a:srgbClr val="220011"/>
                  </a:glow>
                </a:effectLst>
                <a:latin typeface="Arial" panose="020B0604020202020204" pitchFamily="34" charset="0"/>
                <a:ea typeface="Arial" charset="0"/>
                <a:cs typeface="Arial" panose="020B0604020202020204" pitchFamily="34" charset="0"/>
              </a:rPr>
              <a:t> </a:t>
            </a:r>
            <a:r>
              <a:rPr lang="en-US" b="1" kern="0" dirty="0" err="1">
                <a:solidFill>
                  <a:srgbClr val="FFFF00"/>
                </a:solidFill>
                <a:effectLst>
                  <a:glow rad="228600">
                    <a:srgbClr val="220011"/>
                  </a:glow>
                </a:effectLst>
                <a:latin typeface="Arial" panose="020B0604020202020204" pitchFamily="34" charset="0"/>
                <a:ea typeface="Arial" charset="0"/>
                <a:cs typeface="Arial" panose="020B0604020202020204" pitchFamily="34" charset="0"/>
              </a:rPr>
              <a:t>بآخرين</a:t>
            </a:r>
            <a:r>
              <a:rPr lang="en-US" b="1" kern="0" dirty="0">
                <a:solidFill>
                  <a:srgbClr val="FFFF00"/>
                </a:solidFill>
                <a:effectLst>
                  <a:glow rad="228600">
                    <a:srgbClr val="220011"/>
                  </a:glow>
                </a:effectLst>
                <a:latin typeface="Arial" panose="020B0604020202020204" pitchFamily="34" charset="0"/>
                <a:ea typeface="Arial" charset="0"/>
                <a:cs typeface="Arial" panose="020B0604020202020204" pitchFamily="34" charset="0"/>
              </a:rPr>
              <a:t> </a:t>
            </a:r>
            <a:r>
              <a:rPr lang="en-US" b="1" kern="0" dirty="0" err="1">
                <a:solidFill>
                  <a:srgbClr val="FFFF00"/>
                </a:solidFill>
                <a:effectLst>
                  <a:glow rad="228600">
                    <a:srgbClr val="220011"/>
                  </a:glow>
                </a:effectLst>
                <a:latin typeface="Arial" panose="020B0604020202020204" pitchFamily="34" charset="0"/>
                <a:ea typeface="Arial" charset="0"/>
                <a:cs typeface="Arial" panose="020B0604020202020204" pitchFamily="34" charset="0"/>
              </a:rPr>
              <a:t>إلى</a:t>
            </a:r>
            <a:r>
              <a:rPr lang="en-US" b="1" kern="0" dirty="0">
                <a:solidFill>
                  <a:srgbClr val="FFFF00"/>
                </a:solidFill>
                <a:effectLst>
                  <a:glow rad="228600">
                    <a:srgbClr val="220011"/>
                  </a:glow>
                </a:effectLst>
                <a:latin typeface="Arial" panose="020B0604020202020204" pitchFamily="34" charset="0"/>
                <a:ea typeface="Arial" charset="0"/>
                <a:cs typeface="Arial" panose="020B0604020202020204" pitchFamily="34" charset="0"/>
              </a:rPr>
              <a:t> </a:t>
            </a:r>
            <a:r>
              <a:rPr lang="en-US" b="1" kern="0" dirty="0" err="1">
                <a:solidFill>
                  <a:srgbClr val="FFFF00"/>
                </a:solidFill>
                <a:effectLst>
                  <a:glow rad="228600">
                    <a:srgbClr val="220011"/>
                  </a:glow>
                </a:effectLst>
                <a:latin typeface="Arial" panose="020B0604020202020204" pitchFamily="34" charset="0"/>
                <a:ea typeface="Arial" charset="0"/>
                <a:cs typeface="Arial" panose="020B0604020202020204" pitchFamily="34" charset="0"/>
              </a:rPr>
              <a:t>المسيح</a:t>
            </a:r>
            <a:r>
              <a:rPr lang="en-US" b="1" kern="0" dirty="0">
                <a:solidFill>
                  <a:srgbClr val="FFFF00"/>
                </a:solidFill>
                <a:effectLst>
                  <a:glow rad="228600">
                    <a:srgbClr val="220011"/>
                  </a:glow>
                </a:effectLst>
                <a:latin typeface="Arial" panose="020B0604020202020204" pitchFamily="34" charset="0"/>
                <a:ea typeface="Arial" charset="0"/>
                <a:cs typeface="Arial" panose="020B0604020202020204" pitchFamily="34" charset="0"/>
              </a:rPr>
              <a:t> </a:t>
            </a:r>
            <a:r>
              <a:rPr lang="en-US" b="1" kern="0" dirty="0">
                <a:solidFill>
                  <a:srgbClr val="FFFFFF"/>
                </a:solidFill>
                <a:effectLst>
                  <a:glow rad="228600">
                    <a:srgbClr val="220011"/>
                  </a:glow>
                </a:effectLst>
                <a:latin typeface="Arial" panose="020B0604020202020204" pitchFamily="34" charset="0"/>
                <a:ea typeface="Arial" charset="0"/>
                <a:cs typeface="Arial" panose="020B0604020202020204" pitchFamily="34" charset="0"/>
              </a:rPr>
              <a:t> </a:t>
            </a:r>
            <a:br>
              <a:rPr lang="en-US" b="1" kern="0" dirty="0">
                <a:solidFill>
                  <a:srgbClr val="FFFFFF"/>
                </a:solidFill>
                <a:effectLst>
                  <a:glow rad="228600">
                    <a:srgbClr val="220011"/>
                  </a:glow>
                </a:effectLst>
                <a:latin typeface="Arial" panose="020B0604020202020204" pitchFamily="34" charset="0"/>
                <a:ea typeface="Arial" charset="0"/>
                <a:cs typeface="Arial" panose="020B0604020202020204" pitchFamily="34" charset="0"/>
              </a:rPr>
            </a:br>
            <a:r>
              <a:rPr lang="ar-JO" sz="4000" b="1" dirty="0">
                <a:solidFill>
                  <a:schemeClr val="bg1"/>
                </a:solidFill>
                <a:latin typeface="Arial" panose="020B0604020202020204" pitchFamily="34" charset="0"/>
                <a:cs typeface="Arial" panose="020B0604020202020204" pitchFamily="34" charset="0"/>
              </a:rPr>
              <a:t>(</a:t>
            </a:r>
            <a:r>
              <a:rPr lang="en-US" sz="4000" b="1" dirty="0" err="1">
                <a:solidFill>
                  <a:schemeClr val="bg1"/>
                </a:solidFill>
                <a:latin typeface="Arial" panose="020B0604020202020204" pitchFamily="34" charset="0"/>
                <a:cs typeface="Arial" panose="020B0604020202020204" pitchFamily="34" charset="0"/>
              </a:rPr>
              <a:t>يوحنا</a:t>
            </a:r>
            <a:r>
              <a:rPr lang="en-US" sz="4000" b="1" dirty="0">
                <a:solidFill>
                  <a:schemeClr val="bg1"/>
                </a:solidFill>
                <a:latin typeface="Arial" panose="020B0604020202020204" pitchFamily="34" charset="0"/>
                <a:cs typeface="Arial" panose="020B0604020202020204" pitchFamily="34" charset="0"/>
              </a:rPr>
              <a:t> </a:t>
            </a:r>
            <a:r>
              <a:rPr lang="ar-JO" sz="4000" b="1" dirty="0">
                <a:solidFill>
                  <a:schemeClr val="bg1"/>
                </a:solidFill>
                <a:latin typeface="Arial" panose="020B0604020202020204" pitchFamily="34" charset="0"/>
                <a:cs typeface="Arial" panose="020B0604020202020204" pitchFamily="34" charset="0"/>
              </a:rPr>
              <a:t>15: 8)</a:t>
            </a:r>
            <a:endParaRPr lang="en-US" b="1" kern="0" dirty="0">
              <a:solidFill>
                <a:srgbClr val="FFFFFF"/>
              </a:solidFill>
              <a:effectLst>
                <a:glow rad="228600">
                  <a:srgbClr val="220011"/>
                </a:glow>
              </a:effectLst>
              <a:latin typeface="Arial" panose="020B0604020202020204" pitchFamily="34" charset="0"/>
              <a:ea typeface="Arial" charset="0"/>
              <a:cs typeface="Arial" panose="020B0604020202020204" pitchFamily="34" charset="0"/>
            </a:endParaRPr>
          </a:p>
        </p:txBody>
      </p:sp>
      <p:sp>
        <p:nvSpPr>
          <p:cNvPr id="3" name="Title 1">
            <a:extLst>
              <a:ext uri="{FF2B5EF4-FFF2-40B4-BE49-F238E27FC236}">
                <a16:creationId xmlns:a16="http://schemas.microsoft.com/office/drawing/2014/main" id="{E2277503-088A-F339-4DC7-AC639B76A975}"/>
              </a:ext>
            </a:extLst>
          </p:cNvPr>
          <p:cNvSpPr txBox="1">
            <a:spLocks/>
          </p:cNvSpPr>
          <p:nvPr/>
        </p:nvSpPr>
        <p:spPr>
          <a:xfrm>
            <a:off x="0" y="4904509"/>
            <a:ext cx="9144000" cy="1929740"/>
          </a:xfrm>
          <a:prstGeom prst="rect">
            <a:avLst/>
          </a:prstGeom>
          <a:noFill/>
          <a:ln w="9525">
            <a:noFill/>
            <a:miter lim="800000"/>
            <a:headEnd/>
            <a:tailEnd/>
          </a:ln>
          <a:effectLst/>
        </p:spPr>
        <p:txBody>
          <a:bodyPr anchor="ctr"/>
          <a:lstStyle>
            <a:defPPr>
              <a:defRPr lang="en-US"/>
            </a:defPPr>
            <a:lvl1pPr algn="ctr" defTabSz="914400" fontAlgn="base">
              <a:spcBef>
                <a:spcPct val="20000"/>
              </a:spcBef>
              <a:buClr>
                <a:srgbClr val="FFCC00"/>
              </a:buClr>
              <a:buSzPct val="70000"/>
              <a:defRPr sz="3200" b="1" kern="0">
                <a:solidFill>
                  <a:srgbClr val="FFFFFF"/>
                </a:solidFill>
                <a:effectLst>
                  <a:glow rad="228600">
                    <a:srgbClr val="220011"/>
                  </a:glow>
                </a:effectLst>
                <a:latin typeface="Arial"/>
                <a:ea typeface="ＭＳ Ｐゴシック" charset="0"/>
                <a:cs typeface="Arial"/>
              </a:defRPr>
            </a:lvl1pPr>
          </a:lstStyle>
          <a:p>
            <a:pPr rtl="1">
              <a:spcBef>
                <a:spcPts val="0"/>
              </a:spcBef>
              <a:defRPr>
                <a:latin typeface="Arial"/>
                <a:cs typeface="Arial"/>
              </a:defRPr>
            </a:pPr>
            <a:r>
              <a:rPr lang="ar-JO" sz="5400" dirty="0">
                <a:solidFill>
                  <a:schemeClr val="bg1"/>
                </a:solidFill>
                <a:latin typeface="Arial" panose="020B0604020202020204" pitchFamily="34" charset="0"/>
                <a:cs typeface="Arial" panose="020B0604020202020204" pitchFamily="34" charset="0"/>
              </a:rPr>
              <a:t>"</a:t>
            </a:r>
            <a:r>
              <a:rPr lang="en-US" sz="5400" dirty="0" err="1">
                <a:solidFill>
                  <a:schemeClr val="bg1"/>
                </a:solidFill>
                <a:latin typeface="Arial" panose="020B0604020202020204" pitchFamily="34" charset="0"/>
                <a:cs typeface="Arial" panose="020B0604020202020204" pitchFamily="34" charset="0"/>
              </a:rPr>
              <a:t>بِهذَا</a:t>
            </a:r>
            <a:r>
              <a:rPr lang="en-US" sz="5400" dirty="0">
                <a:solidFill>
                  <a:schemeClr val="bg1"/>
                </a:solidFill>
                <a:latin typeface="Arial" panose="020B0604020202020204" pitchFamily="34" charset="0"/>
                <a:cs typeface="Arial" panose="020B0604020202020204" pitchFamily="34" charset="0"/>
              </a:rPr>
              <a:t> </a:t>
            </a:r>
            <a:r>
              <a:rPr lang="en-US" sz="5400" dirty="0" err="1">
                <a:solidFill>
                  <a:schemeClr val="bg1"/>
                </a:solidFill>
                <a:latin typeface="Arial" panose="020B0604020202020204" pitchFamily="34" charset="0"/>
                <a:cs typeface="Arial" panose="020B0604020202020204" pitchFamily="34" charset="0"/>
              </a:rPr>
              <a:t>يَتَمَجَّدُ</a:t>
            </a:r>
            <a:r>
              <a:rPr lang="en-US" sz="5400" dirty="0">
                <a:solidFill>
                  <a:schemeClr val="bg1"/>
                </a:solidFill>
                <a:latin typeface="Arial" panose="020B0604020202020204" pitchFamily="34" charset="0"/>
                <a:cs typeface="Arial" panose="020B0604020202020204" pitchFamily="34" charset="0"/>
              </a:rPr>
              <a:t> </a:t>
            </a:r>
            <a:r>
              <a:rPr lang="en-US" sz="5400" dirty="0" err="1">
                <a:solidFill>
                  <a:schemeClr val="bg1"/>
                </a:solidFill>
                <a:latin typeface="Arial" panose="020B0604020202020204" pitchFamily="34" charset="0"/>
                <a:cs typeface="Arial" panose="020B0604020202020204" pitchFamily="34" charset="0"/>
              </a:rPr>
              <a:t>أَبِي</a:t>
            </a:r>
            <a:r>
              <a:rPr lang="en-US" sz="5400" dirty="0">
                <a:solidFill>
                  <a:schemeClr val="bg1"/>
                </a:solidFill>
                <a:latin typeface="Arial" panose="020B0604020202020204" pitchFamily="34" charset="0"/>
                <a:cs typeface="Arial" panose="020B0604020202020204" pitchFamily="34" charset="0"/>
              </a:rPr>
              <a:t>: </a:t>
            </a:r>
            <a:r>
              <a:rPr lang="en-US" sz="5400" dirty="0" err="1">
                <a:solidFill>
                  <a:srgbClr val="FFFF00"/>
                </a:solidFill>
                <a:latin typeface="Arial" panose="020B0604020202020204" pitchFamily="34" charset="0"/>
                <a:cs typeface="Arial" panose="020B0604020202020204" pitchFamily="34" charset="0"/>
              </a:rPr>
              <a:t>أَنْ</a:t>
            </a:r>
            <a:r>
              <a:rPr lang="en-US" sz="5400" dirty="0">
                <a:solidFill>
                  <a:srgbClr val="FFFF00"/>
                </a:solidFill>
                <a:latin typeface="Arial" panose="020B0604020202020204" pitchFamily="34" charset="0"/>
                <a:cs typeface="Arial" panose="020B0604020202020204" pitchFamily="34" charset="0"/>
              </a:rPr>
              <a:t> </a:t>
            </a:r>
            <a:r>
              <a:rPr lang="en-US" sz="5400" dirty="0" err="1">
                <a:solidFill>
                  <a:srgbClr val="FFFF00"/>
                </a:solidFill>
                <a:latin typeface="Arial" panose="020B0604020202020204" pitchFamily="34" charset="0"/>
                <a:cs typeface="Arial" panose="020B0604020202020204" pitchFamily="34" charset="0"/>
              </a:rPr>
              <a:t>تَأْتُوا</a:t>
            </a:r>
            <a:r>
              <a:rPr lang="en-US" sz="5400" dirty="0">
                <a:solidFill>
                  <a:srgbClr val="FFFF00"/>
                </a:solidFill>
                <a:latin typeface="Arial" panose="020B0604020202020204" pitchFamily="34" charset="0"/>
                <a:cs typeface="Arial" panose="020B0604020202020204" pitchFamily="34" charset="0"/>
              </a:rPr>
              <a:t> </a:t>
            </a:r>
            <a:r>
              <a:rPr lang="en-US" sz="5400" dirty="0" err="1">
                <a:solidFill>
                  <a:srgbClr val="FFFF00"/>
                </a:solidFill>
                <a:latin typeface="Arial" panose="020B0604020202020204" pitchFamily="34" charset="0"/>
                <a:cs typeface="Arial" panose="020B0604020202020204" pitchFamily="34" charset="0"/>
              </a:rPr>
              <a:t>بِثَمَرٍ</a:t>
            </a:r>
            <a:r>
              <a:rPr lang="en-US" sz="5400" dirty="0">
                <a:solidFill>
                  <a:srgbClr val="FFFF00"/>
                </a:solidFill>
                <a:latin typeface="Arial" panose="020B0604020202020204" pitchFamily="34" charset="0"/>
                <a:cs typeface="Arial" panose="020B0604020202020204" pitchFamily="34" charset="0"/>
              </a:rPr>
              <a:t> </a:t>
            </a:r>
            <a:r>
              <a:rPr lang="en-US" sz="5400" dirty="0" err="1">
                <a:solidFill>
                  <a:srgbClr val="FFFF00"/>
                </a:solidFill>
                <a:latin typeface="Arial" panose="020B0604020202020204" pitchFamily="34" charset="0"/>
                <a:cs typeface="Arial" panose="020B0604020202020204" pitchFamily="34" charset="0"/>
              </a:rPr>
              <a:t>كَثِيرٍ</a:t>
            </a:r>
            <a:r>
              <a:rPr lang="en-US" sz="5400" dirty="0">
                <a:solidFill>
                  <a:srgbClr val="FFFF00"/>
                </a:solidFill>
                <a:latin typeface="Arial" panose="020B0604020202020204" pitchFamily="34" charset="0"/>
                <a:cs typeface="Arial" panose="020B0604020202020204" pitchFamily="34" charset="0"/>
              </a:rPr>
              <a:t> </a:t>
            </a:r>
            <a:r>
              <a:rPr lang="en-US" sz="5400" dirty="0" err="1">
                <a:solidFill>
                  <a:schemeClr val="bg1"/>
                </a:solidFill>
                <a:latin typeface="Arial" panose="020B0604020202020204" pitchFamily="34" charset="0"/>
                <a:cs typeface="Arial" panose="020B0604020202020204" pitchFamily="34" charset="0"/>
              </a:rPr>
              <a:t>فَتَكُونُونَ</a:t>
            </a:r>
            <a:r>
              <a:rPr lang="en-US" sz="5400" dirty="0">
                <a:solidFill>
                  <a:schemeClr val="bg1"/>
                </a:solidFill>
                <a:latin typeface="Arial" panose="020B0604020202020204" pitchFamily="34" charset="0"/>
                <a:cs typeface="Arial" panose="020B0604020202020204" pitchFamily="34" charset="0"/>
              </a:rPr>
              <a:t> </a:t>
            </a:r>
            <a:r>
              <a:rPr lang="en-US" sz="5400" dirty="0" err="1">
                <a:solidFill>
                  <a:schemeClr val="bg1"/>
                </a:solidFill>
                <a:latin typeface="Arial" panose="020B0604020202020204" pitchFamily="34" charset="0"/>
                <a:cs typeface="Arial" panose="020B0604020202020204" pitchFamily="34" charset="0"/>
              </a:rPr>
              <a:t>تَلاَمِيذِي</a:t>
            </a:r>
            <a:r>
              <a:rPr lang="ar-JO" sz="5400" dirty="0">
                <a:solidFill>
                  <a:schemeClr val="bg1"/>
                </a:solidFill>
                <a:latin typeface="Arial" panose="020B0604020202020204" pitchFamily="34" charset="0"/>
                <a:cs typeface="Arial" panose="020B0604020202020204" pitchFamily="34" charset="0"/>
              </a:rPr>
              <a:t>."</a:t>
            </a:r>
            <a:endParaRPr lang="en-US" sz="5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71023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FA2D27A-C4F6-8962-F5AD-7268EECD45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900907-2996-7A71-7128-F1234F193D13}"/>
              </a:ext>
            </a:extLst>
          </p:cNvPr>
          <p:cNvSpPr>
            <a:spLocks noGrp="1"/>
          </p:cNvSpPr>
          <p:nvPr>
            <p:ph type="ctrTitle"/>
          </p:nvPr>
        </p:nvSpPr>
        <p:spPr>
          <a:xfrm>
            <a:off x="412124" y="2134040"/>
            <a:ext cx="7575936" cy="2387600"/>
          </a:xfrm>
        </p:spPr>
        <p:txBody>
          <a:bodyPr wrap="square" anchor="ctr">
            <a:noAutofit/>
          </a:bodyPr>
          <a:lstStyle/>
          <a:p>
            <a:pPr marL="866775" indent="-866775" algn="r" rtl="1">
              <a:defRPr>
                <a:latin typeface="Arial"/>
                <a:cs typeface="Arial"/>
              </a:defRPr>
            </a:pPr>
            <a:r>
              <a:rPr lang="en-US" sz="5400" b="1" dirty="0">
                <a:solidFill>
                  <a:schemeClr val="bg1"/>
                </a:solidFill>
                <a:latin typeface="Arial" panose="020B0604020202020204" pitchFamily="34" charset="0"/>
                <a:cs typeface="Arial" panose="020B0604020202020204" pitchFamily="34" charset="0"/>
              </a:rPr>
              <a:t>ج. </a:t>
            </a:r>
            <a:r>
              <a:rPr lang="en-US" sz="5400" b="1" dirty="0" err="1">
                <a:solidFill>
                  <a:schemeClr val="bg1"/>
                </a:solidFill>
                <a:latin typeface="Arial" panose="020B0604020202020204" pitchFamily="34" charset="0"/>
                <a:cs typeface="Arial" panose="020B0604020202020204" pitchFamily="34" charset="0"/>
              </a:rPr>
              <a:t>التلميذ</a:t>
            </a:r>
            <a:r>
              <a:rPr lang="en-US" sz="5400" b="1" dirty="0">
                <a:solidFill>
                  <a:schemeClr val="bg1"/>
                </a:solidFill>
                <a:latin typeface="Arial" panose="020B0604020202020204" pitchFamily="34" charset="0"/>
                <a:cs typeface="Arial" panose="020B0604020202020204" pitchFamily="34" charset="0"/>
              </a:rPr>
              <a:t> </a:t>
            </a:r>
            <a:r>
              <a:rPr lang="en-US" sz="5400" b="1" dirty="0" err="1">
                <a:solidFill>
                  <a:srgbClr val="FFFF00"/>
                </a:solidFill>
                <a:latin typeface="Arial" panose="020B0604020202020204" pitchFamily="34" charset="0"/>
                <a:cs typeface="Arial" panose="020B0604020202020204" pitchFamily="34" charset="0"/>
              </a:rPr>
              <a:t>يعلّم</a:t>
            </a:r>
            <a:r>
              <a:rPr lang="en-US" sz="5400" b="1" dirty="0">
                <a:solidFill>
                  <a:srgbClr val="FFFF00"/>
                </a:solidFill>
                <a:latin typeface="Arial" panose="020B0604020202020204" pitchFamily="34" charset="0"/>
                <a:cs typeface="Arial" panose="020B0604020202020204" pitchFamily="34" charset="0"/>
              </a:rPr>
              <a:t> </a:t>
            </a:r>
            <a:r>
              <a:rPr lang="en-US" sz="5400" b="1" dirty="0" err="1">
                <a:solidFill>
                  <a:srgbClr val="FFFF00"/>
                </a:solidFill>
                <a:latin typeface="Arial" panose="020B0604020202020204" pitchFamily="34" charset="0"/>
                <a:cs typeface="Arial" panose="020B0604020202020204" pitchFamily="34" charset="0"/>
              </a:rPr>
              <a:t>الآخرين</a:t>
            </a:r>
            <a:br>
              <a:rPr lang="ar-JO" sz="4800" b="1" dirty="0">
                <a:solidFill>
                  <a:srgbClr val="FFFF00"/>
                </a:solidFill>
                <a:latin typeface="Arial" panose="020B0604020202020204" pitchFamily="34" charset="0"/>
                <a:cs typeface="Arial" panose="020B0604020202020204" pitchFamily="34" charset="0"/>
              </a:rPr>
            </a:br>
            <a:r>
              <a:rPr lang="ar-JO" sz="4400" b="1" dirty="0">
                <a:solidFill>
                  <a:srgbClr val="FFFF00"/>
                </a:solidFill>
                <a:latin typeface="Arial" panose="020B0604020202020204" pitchFamily="34" charset="0"/>
                <a:cs typeface="Arial" panose="020B0604020202020204" pitchFamily="34" charset="0"/>
              </a:rPr>
              <a:t>  </a:t>
            </a:r>
            <a:r>
              <a:rPr lang="ar-JO" sz="4400" b="1" dirty="0">
                <a:solidFill>
                  <a:schemeClr val="bg1"/>
                </a:solidFill>
                <a:latin typeface="Arial" panose="020B0604020202020204" pitchFamily="34" charset="0"/>
                <a:cs typeface="Arial" panose="020B0604020202020204" pitchFamily="34" charset="0"/>
              </a:rPr>
              <a:t>(متى 13: 52).</a:t>
            </a:r>
            <a:endParaRPr lang="en-US" sz="4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92068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31C8412-7F48-D177-75B4-FA60AF8068F8}"/>
            </a:ext>
          </a:extLst>
        </p:cNvPr>
        <p:cNvGrpSpPr/>
        <p:nvPr/>
      </p:nvGrpSpPr>
      <p:grpSpPr>
        <a:xfrm>
          <a:off x="0" y="0"/>
          <a:ext cx="0" cy="0"/>
          <a:chOff x="0" y="0"/>
          <a:chExt cx="0" cy="0"/>
        </a:xfrm>
      </p:grpSpPr>
      <p:pic>
        <p:nvPicPr>
          <p:cNvPr id="34818" name="Picture 2" descr="What happens when someone who knows Scripture becomes a Jesus ...">
            <a:extLst>
              <a:ext uri="{FF2B5EF4-FFF2-40B4-BE49-F238E27FC236}">
                <a16:creationId xmlns:a16="http://schemas.microsoft.com/office/drawing/2014/main" id="{E26D6821-7243-A687-8665-D39284666D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7" y="1484"/>
            <a:ext cx="9142021" cy="685651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426DDFF-540B-8A29-792B-D21D5AFDC8A3}"/>
              </a:ext>
            </a:extLst>
          </p:cNvPr>
          <p:cNvSpPr>
            <a:spLocks noGrp="1"/>
          </p:cNvSpPr>
          <p:nvPr>
            <p:ph type="title" idx="4294967295"/>
          </p:nvPr>
        </p:nvSpPr>
        <p:spPr>
          <a:xfrm>
            <a:off x="0" y="396816"/>
            <a:ext cx="9144000" cy="1552754"/>
          </a:xfrm>
          <a:noFill/>
          <a:ln w="9525">
            <a:noFill/>
            <a:miter lim="800000"/>
            <a:headEnd/>
            <a:tailEnd/>
          </a:ln>
          <a:effectLst/>
        </p:spPr>
        <p:txBody>
          <a:bodyPr anchor="ctr">
            <a:normAutofit fontScale="90000"/>
          </a:bodyPr>
          <a:lstStyle/>
          <a:p>
            <a:pPr algn="ctr" rtl="1" fontAlgn="base">
              <a:spcBef>
                <a:spcPts val="0"/>
              </a:spcBef>
              <a:buClr>
                <a:srgbClr val="FFCC00"/>
              </a:buClr>
              <a:buSzPct val="70000"/>
            </a:pPr>
            <a:r>
              <a:rPr lang="en-US" sz="5400" b="1" kern="0" dirty="0" err="1">
                <a:solidFill>
                  <a:srgbClr val="FFFFFF"/>
                </a:solidFill>
                <a:effectLst>
                  <a:glow rad="228600">
                    <a:srgbClr val="220011"/>
                  </a:glow>
                </a:effectLst>
                <a:latin typeface="Arial" panose="020B0604020202020204" pitchFamily="34" charset="0"/>
                <a:ea typeface="ＭＳ Ｐゴシック" charset="0"/>
                <a:cs typeface="Arial" panose="020B0604020202020204" pitchFamily="34" charset="0"/>
              </a:rPr>
              <a:t>التلميذ</a:t>
            </a:r>
            <a:r>
              <a:rPr lang="en-US" sz="5400" b="1" kern="0" dirty="0">
                <a:solidFill>
                  <a:srgbClr val="FFFFFF"/>
                </a:solidFill>
                <a:effectLst>
                  <a:glow rad="228600">
                    <a:srgbClr val="220011"/>
                  </a:glow>
                </a:effectLst>
                <a:latin typeface="Arial" panose="020B0604020202020204" pitchFamily="34" charset="0"/>
                <a:ea typeface="ＭＳ Ｐゴシック" charset="0"/>
                <a:cs typeface="Arial" panose="020B0604020202020204" pitchFamily="34" charset="0"/>
              </a:rPr>
              <a:t> </a:t>
            </a:r>
            <a:r>
              <a:rPr lang="en-US" sz="5400" b="1" kern="0" dirty="0" err="1">
                <a:solidFill>
                  <a:srgbClr val="FFFF00"/>
                </a:solidFill>
                <a:effectLst>
                  <a:glow rad="228600">
                    <a:srgbClr val="220011"/>
                  </a:glow>
                </a:effectLst>
                <a:latin typeface="Arial" panose="020B0604020202020204" pitchFamily="34" charset="0"/>
                <a:ea typeface="ＭＳ Ｐゴシック" charset="0"/>
                <a:cs typeface="Arial" panose="020B0604020202020204" pitchFamily="34" charset="0"/>
              </a:rPr>
              <a:t>يعلّم</a:t>
            </a:r>
            <a:r>
              <a:rPr lang="en-US" sz="5400" b="1" kern="0" dirty="0">
                <a:solidFill>
                  <a:srgbClr val="FFFF00"/>
                </a:solidFill>
                <a:effectLst>
                  <a:glow rad="228600">
                    <a:srgbClr val="220011"/>
                  </a:glow>
                </a:effectLst>
                <a:latin typeface="Arial" panose="020B0604020202020204" pitchFamily="34" charset="0"/>
                <a:ea typeface="ＭＳ Ｐゴシック" charset="0"/>
                <a:cs typeface="Arial" panose="020B0604020202020204" pitchFamily="34" charset="0"/>
              </a:rPr>
              <a:t> </a:t>
            </a:r>
            <a:r>
              <a:rPr lang="en-US" sz="5400" b="1" kern="0" dirty="0" err="1">
                <a:solidFill>
                  <a:srgbClr val="FFFF00"/>
                </a:solidFill>
                <a:effectLst>
                  <a:glow rad="228600">
                    <a:srgbClr val="220011"/>
                  </a:glow>
                </a:effectLst>
                <a:latin typeface="Arial" panose="020B0604020202020204" pitchFamily="34" charset="0"/>
                <a:ea typeface="ＭＳ Ｐゴシック" charset="0"/>
                <a:cs typeface="Arial" panose="020B0604020202020204" pitchFamily="34" charset="0"/>
              </a:rPr>
              <a:t>الآخرين</a:t>
            </a:r>
            <a:r>
              <a:rPr lang="en-US" sz="5400" b="1" kern="0" dirty="0">
                <a:solidFill>
                  <a:srgbClr val="FFFF00"/>
                </a:solidFill>
                <a:effectLst>
                  <a:glow rad="228600">
                    <a:srgbClr val="220011"/>
                  </a:glow>
                </a:effectLst>
                <a:latin typeface="Arial" panose="020B0604020202020204" pitchFamily="34" charset="0"/>
                <a:ea typeface="ＭＳ Ｐゴシック" charset="0"/>
                <a:cs typeface="Arial" panose="020B0604020202020204" pitchFamily="34" charset="0"/>
              </a:rPr>
              <a:t>  </a:t>
            </a:r>
            <a:br>
              <a:rPr lang="en-US" sz="5400" b="1" kern="0" dirty="0">
                <a:solidFill>
                  <a:srgbClr val="FFFFFF"/>
                </a:solidFill>
                <a:effectLst>
                  <a:glow rad="228600">
                    <a:srgbClr val="220011"/>
                  </a:glow>
                </a:effectLst>
                <a:latin typeface="Arial" panose="020B0604020202020204" pitchFamily="34" charset="0"/>
                <a:ea typeface="ＭＳ Ｐゴシック" charset="0"/>
                <a:cs typeface="Arial" panose="020B0604020202020204" pitchFamily="34" charset="0"/>
              </a:rPr>
            </a:br>
            <a:r>
              <a:rPr lang="en-US" sz="5400" b="1" kern="0" dirty="0">
                <a:solidFill>
                  <a:srgbClr val="FFFFFF"/>
                </a:solidFill>
                <a:effectLst>
                  <a:glow rad="228600">
                    <a:srgbClr val="220011"/>
                  </a:glow>
                </a:effectLst>
                <a:latin typeface="Arial" panose="020B0604020202020204" pitchFamily="34" charset="0"/>
                <a:ea typeface="ＭＳ Ｐゴシック" charset="0"/>
                <a:cs typeface="Arial" panose="020B0604020202020204" pitchFamily="34" charset="0"/>
              </a:rPr>
              <a:t> </a:t>
            </a:r>
            <a:r>
              <a:rPr lang="ar-JO" sz="5400" b="1" kern="0" dirty="0">
                <a:solidFill>
                  <a:srgbClr val="FFFFFF"/>
                </a:solidFill>
                <a:effectLst>
                  <a:glow rad="228600">
                    <a:srgbClr val="220011"/>
                  </a:glow>
                </a:effectLst>
                <a:latin typeface="Arial" panose="020B0604020202020204" pitchFamily="34" charset="0"/>
                <a:ea typeface="ＭＳ Ｐゴシック" charset="0"/>
                <a:cs typeface="Arial" panose="020B0604020202020204" pitchFamily="34" charset="0"/>
              </a:rPr>
              <a:t>(متى 13: 52).</a:t>
            </a:r>
            <a:endParaRPr lang="en-US" sz="5400" b="1" kern="0" dirty="0">
              <a:solidFill>
                <a:srgbClr val="FFFFFF"/>
              </a:solidFill>
              <a:effectLst>
                <a:glow rad="228600">
                  <a:srgbClr val="220011"/>
                </a:glow>
              </a:effectLst>
              <a:latin typeface="Arial" panose="020B0604020202020204" pitchFamily="34" charset="0"/>
              <a:ea typeface="ＭＳ Ｐゴシック" charset="0"/>
              <a:cs typeface="Arial" panose="020B0604020202020204" pitchFamily="34" charset="0"/>
            </a:endParaRPr>
          </a:p>
        </p:txBody>
      </p:sp>
      <p:sp>
        <p:nvSpPr>
          <p:cNvPr id="3" name="Title 1">
            <a:extLst>
              <a:ext uri="{FF2B5EF4-FFF2-40B4-BE49-F238E27FC236}">
                <a16:creationId xmlns:a16="http://schemas.microsoft.com/office/drawing/2014/main" id="{E2277503-088A-F339-4DC7-AC639B76A975}"/>
              </a:ext>
            </a:extLst>
          </p:cNvPr>
          <p:cNvSpPr txBox="1">
            <a:spLocks/>
          </p:cNvSpPr>
          <p:nvPr/>
        </p:nvSpPr>
        <p:spPr>
          <a:xfrm>
            <a:off x="0" y="4773881"/>
            <a:ext cx="9144000" cy="2060368"/>
          </a:xfrm>
          <a:prstGeom prst="rect">
            <a:avLst/>
          </a:prstGeom>
          <a:noFill/>
          <a:ln w="9525">
            <a:noFill/>
            <a:miter lim="800000"/>
            <a:headEnd/>
            <a:tailEnd/>
          </a:ln>
          <a:effectLst/>
        </p:spPr>
        <p:txBody>
          <a:bodyPr anchor="ctr"/>
          <a:lstStyle>
            <a:defPPr>
              <a:defRPr lang="en-US"/>
            </a:defPPr>
            <a:lvl1pPr algn="ctr" defTabSz="914400" fontAlgn="base">
              <a:spcBef>
                <a:spcPct val="20000"/>
              </a:spcBef>
              <a:buClr>
                <a:srgbClr val="FFCC00"/>
              </a:buClr>
              <a:buSzPct val="70000"/>
              <a:defRPr sz="3200" b="1" kern="0">
                <a:solidFill>
                  <a:srgbClr val="FFFFFF"/>
                </a:solidFill>
                <a:effectLst>
                  <a:glow rad="228600">
                    <a:srgbClr val="220011"/>
                  </a:glow>
                </a:effectLst>
                <a:latin typeface="Arial"/>
                <a:ea typeface="ＭＳ Ｐゴシック" charset="0"/>
                <a:cs typeface="Arial"/>
              </a:defRPr>
            </a:lvl1pPr>
          </a:lstStyle>
          <a:p>
            <a:pPr rtl="1">
              <a:spcBef>
                <a:spcPts val="0"/>
              </a:spcBef>
              <a:defRPr>
                <a:latin typeface="Arial"/>
                <a:cs typeface="Arial"/>
              </a:defRPr>
            </a:pPr>
            <a:r>
              <a:rPr lang="en-US" sz="4000" dirty="0">
                <a:solidFill>
                  <a:srgbClr val="FFFF00"/>
                </a:solidFill>
                <a:latin typeface="Arial" panose="020B0604020202020204" pitchFamily="34" charset="0"/>
                <a:cs typeface="Arial" panose="020B0604020202020204" pitchFamily="34" charset="0"/>
              </a:rPr>
              <a:t> </a:t>
            </a:r>
            <a:r>
              <a:rPr lang="ar-JO" sz="4000" dirty="0">
                <a:solidFill>
                  <a:schemeClr val="bg1"/>
                </a:solidFill>
                <a:latin typeface="Arial" panose="020B0604020202020204" pitchFamily="34" charset="0"/>
                <a:cs typeface="Arial" panose="020B0604020202020204" pitchFamily="34" charset="0"/>
              </a:rPr>
              <a:t>"</a:t>
            </a:r>
            <a:r>
              <a:rPr lang="en-US" sz="4000" dirty="0" err="1">
                <a:solidFill>
                  <a:schemeClr val="bg1"/>
                </a:solidFill>
                <a:latin typeface="Arial" panose="020B0604020202020204" pitchFamily="34" charset="0"/>
                <a:cs typeface="Arial" panose="020B0604020202020204" pitchFamily="34" charset="0"/>
              </a:rPr>
              <a:t>مِنْ</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أَجْلِ</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ذلِكَ</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كُلُّ</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كَاتِبٍ</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مُتَعَلِّمٍ</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فِي</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مَلَكُوتِ</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السَّمَاوَاتِ</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يُشْبِهُ</a:t>
            </a:r>
            <a:r>
              <a:rPr lang="en-US" sz="4000" dirty="0">
                <a:solidFill>
                  <a:schemeClr val="bg1"/>
                </a:solidFill>
                <a:latin typeface="Arial" panose="020B0604020202020204" pitchFamily="34" charset="0"/>
                <a:cs typeface="Arial" panose="020B0604020202020204" pitchFamily="34" charset="0"/>
              </a:rPr>
              <a:t> </a:t>
            </a:r>
            <a:r>
              <a:rPr lang="en-US" sz="4000" dirty="0" err="1">
                <a:solidFill>
                  <a:srgbClr val="FFFF00"/>
                </a:solidFill>
                <a:latin typeface="Arial" panose="020B0604020202020204" pitchFamily="34" charset="0"/>
                <a:cs typeface="Arial" panose="020B0604020202020204" pitchFamily="34" charset="0"/>
              </a:rPr>
              <a:t>رَجُلاً</a:t>
            </a:r>
            <a:r>
              <a:rPr lang="en-US" sz="4000" dirty="0">
                <a:solidFill>
                  <a:srgbClr val="FFFF00"/>
                </a:solidFill>
                <a:latin typeface="Arial" panose="020B0604020202020204" pitchFamily="34" charset="0"/>
                <a:cs typeface="Arial" panose="020B0604020202020204" pitchFamily="34" charset="0"/>
              </a:rPr>
              <a:t> </a:t>
            </a:r>
            <a:r>
              <a:rPr lang="en-US" sz="4000" dirty="0" err="1">
                <a:solidFill>
                  <a:srgbClr val="FFFF00"/>
                </a:solidFill>
                <a:latin typeface="Arial" panose="020B0604020202020204" pitchFamily="34" charset="0"/>
                <a:cs typeface="Arial" panose="020B0604020202020204" pitchFamily="34" charset="0"/>
              </a:rPr>
              <a:t>رَبَّ</a:t>
            </a:r>
            <a:r>
              <a:rPr lang="en-US" sz="4000" dirty="0">
                <a:solidFill>
                  <a:srgbClr val="FFFF00"/>
                </a:solidFill>
                <a:latin typeface="Arial" panose="020B0604020202020204" pitchFamily="34" charset="0"/>
                <a:cs typeface="Arial" panose="020B0604020202020204" pitchFamily="34" charset="0"/>
              </a:rPr>
              <a:t> </a:t>
            </a:r>
            <a:r>
              <a:rPr lang="en-US" sz="4000" dirty="0" err="1">
                <a:solidFill>
                  <a:srgbClr val="FFFF00"/>
                </a:solidFill>
                <a:latin typeface="Arial" panose="020B0604020202020204" pitchFamily="34" charset="0"/>
                <a:cs typeface="Arial" panose="020B0604020202020204" pitchFamily="34" charset="0"/>
              </a:rPr>
              <a:t>بَيْتٍ</a:t>
            </a:r>
            <a:r>
              <a:rPr lang="en-US" sz="4000" dirty="0">
                <a:solidFill>
                  <a:srgbClr val="FFFF00"/>
                </a:solidFill>
                <a:latin typeface="Arial" panose="020B0604020202020204" pitchFamily="34" charset="0"/>
                <a:cs typeface="Arial" panose="020B0604020202020204" pitchFamily="34" charset="0"/>
              </a:rPr>
              <a:t> </a:t>
            </a:r>
            <a:r>
              <a:rPr lang="en-US" sz="4000" dirty="0" err="1">
                <a:solidFill>
                  <a:srgbClr val="FFFF00"/>
                </a:solidFill>
                <a:latin typeface="Arial" panose="020B0604020202020204" pitchFamily="34" charset="0"/>
                <a:cs typeface="Arial" panose="020B0604020202020204" pitchFamily="34" charset="0"/>
              </a:rPr>
              <a:t>يُخْرِجُ</a:t>
            </a:r>
            <a:r>
              <a:rPr lang="en-US" sz="4000" dirty="0">
                <a:solidFill>
                  <a:srgbClr val="FFFF00"/>
                </a:solidFill>
                <a:latin typeface="Arial" panose="020B0604020202020204" pitchFamily="34" charset="0"/>
                <a:cs typeface="Arial" panose="020B0604020202020204" pitchFamily="34" charset="0"/>
              </a:rPr>
              <a:t> </a:t>
            </a:r>
            <a:r>
              <a:rPr lang="en-US" sz="4000" dirty="0" err="1">
                <a:solidFill>
                  <a:srgbClr val="FFFF00"/>
                </a:solidFill>
                <a:latin typeface="Arial" panose="020B0604020202020204" pitchFamily="34" charset="0"/>
                <a:cs typeface="Arial" panose="020B0604020202020204" pitchFamily="34" charset="0"/>
              </a:rPr>
              <a:t>مِنْ</a:t>
            </a:r>
            <a:r>
              <a:rPr lang="en-US" sz="4000" dirty="0">
                <a:solidFill>
                  <a:srgbClr val="FFFF00"/>
                </a:solidFill>
                <a:latin typeface="Arial" panose="020B0604020202020204" pitchFamily="34" charset="0"/>
                <a:cs typeface="Arial" panose="020B0604020202020204" pitchFamily="34" charset="0"/>
              </a:rPr>
              <a:t> </a:t>
            </a:r>
            <a:r>
              <a:rPr lang="en-US" sz="4000" dirty="0" err="1">
                <a:solidFill>
                  <a:srgbClr val="FFFF00"/>
                </a:solidFill>
                <a:latin typeface="Arial" panose="020B0604020202020204" pitchFamily="34" charset="0"/>
                <a:cs typeface="Arial" panose="020B0604020202020204" pitchFamily="34" charset="0"/>
              </a:rPr>
              <a:t>كَنْزِهِ</a:t>
            </a:r>
            <a:r>
              <a:rPr lang="en-US" sz="4000" dirty="0">
                <a:solidFill>
                  <a:srgbClr val="FFFF00"/>
                </a:solidFill>
                <a:latin typeface="Arial" panose="020B0604020202020204" pitchFamily="34" charset="0"/>
                <a:cs typeface="Arial" panose="020B0604020202020204" pitchFamily="34" charset="0"/>
              </a:rPr>
              <a:t> </a:t>
            </a:r>
            <a:r>
              <a:rPr lang="en-US" sz="4000" dirty="0" err="1">
                <a:solidFill>
                  <a:srgbClr val="FFFF00"/>
                </a:solidFill>
                <a:latin typeface="Arial" panose="020B0604020202020204" pitchFamily="34" charset="0"/>
                <a:cs typeface="Arial" panose="020B0604020202020204" pitchFamily="34" charset="0"/>
              </a:rPr>
              <a:t>جُدُدًا</a:t>
            </a:r>
            <a:r>
              <a:rPr lang="en-US" sz="4000" dirty="0">
                <a:solidFill>
                  <a:srgbClr val="FFFF00"/>
                </a:solidFill>
                <a:latin typeface="Arial" panose="020B0604020202020204" pitchFamily="34" charset="0"/>
                <a:cs typeface="Arial" panose="020B0604020202020204" pitchFamily="34" charset="0"/>
              </a:rPr>
              <a:t> </a:t>
            </a:r>
            <a:r>
              <a:rPr lang="en-US" sz="4000" dirty="0" err="1">
                <a:solidFill>
                  <a:srgbClr val="FFFF00"/>
                </a:solidFill>
                <a:latin typeface="Arial" panose="020B0604020202020204" pitchFamily="34" charset="0"/>
                <a:cs typeface="Arial" panose="020B0604020202020204" pitchFamily="34" charset="0"/>
              </a:rPr>
              <a:t>وَعُتَقَاء</a:t>
            </a:r>
            <a:r>
              <a:rPr lang="en-US" sz="4000" dirty="0">
                <a:solidFill>
                  <a:schemeClr val="bg1"/>
                </a:solidFill>
                <a:latin typeface="Arial" panose="020B0604020202020204" pitchFamily="34" charset="0"/>
                <a:cs typeface="Arial" panose="020B0604020202020204" pitchFamily="34" charset="0"/>
              </a:rPr>
              <a:t>. </a:t>
            </a:r>
            <a:r>
              <a:rPr lang="ar-JO" sz="4000" dirty="0">
                <a:solidFill>
                  <a:schemeClr val="bg1"/>
                </a:solidFill>
                <a:latin typeface="Arial" panose="020B0604020202020204" pitchFamily="34" charset="0"/>
                <a:cs typeface="Arial" panose="020B0604020202020204" pitchFamily="34" charset="0"/>
              </a:rPr>
              <a:t>"</a:t>
            </a:r>
            <a:endParaRPr lang="en-US" sz="4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65840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FB34C-0B8E-5E00-3CAD-C9007A8AAD50}"/>
            </a:ext>
          </a:extLst>
        </p:cNvPr>
        <p:cNvGrpSpPr/>
        <p:nvPr/>
      </p:nvGrpSpPr>
      <p:grpSpPr>
        <a:xfrm>
          <a:off x="0" y="0"/>
          <a:ext cx="0" cy="0"/>
          <a:chOff x="0" y="0"/>
          <a:chExt cx="0" cy="0"/>
        </a:xfrm>
      </p:grpSpPr>
      <p:pic>
        <p:nvPicPr>
          <p:cNvPr id="7170" name="Picture 2" descr="Explaining the Levels of Discipleship – Broken Believers">
            <a:extLst>
              <a:ext uri="{FF2B5EF4-FFF2-40B4-BE49-F238E27FC236}">
                <a16:creationId xmlns:a16="http://schemas.microsoft.com/office/drawing/2014/main" id="{ECFE3003-DDB4-B847-8C84-E20FB1CB83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a:extLst>
              <a:ext uri="{FF2B5EF4-FFF2-40B4-BE49-F238E27FC236}">
                <a16:creationId xmlns:a16="http://schemas.microsoft.com/office/drawing/2014/main" id="{4D579F2C-F6E5-FE56-B73F-338FFE318EBC}"/>
              </a:ext>
            </a:extLst>
          </p:cNvPr>
          <p:cNvSpPr>
            <a:spLocks noGrp="1" noChangeArrowheads="1"/>
          </p:cNvSpPr>
          <p:nvPr>
            <p:ph type="ctrTitle"/>
          </p:nvPr>
        </p:nvSpPr>
        <p:spPr>
          <a:xfrm>
            <a:off x="0" y="1"/>
            <a:ext cx="9144000" cy="1028700"/>
          </a:xfrm>
          <a:effectLst>
            <a:outerShdw blurRad="63500" dist="35921" dir="2700000" algn="ctr" rotWithShape="0">
              <a:schemeClr val="tx2">
                <a:alpha val="74998"/>
              </a:schemeClr>
            </a:outerShdw>
          </a:effectLst>
        </p:spPr>
        <p:txBody>
          <a:bodyPr anchor="ctr"/>
          <a:lstStyle/>
          <a:p>
            <a:pPr>
              <a:defRPr>
                <a:latin typeface="Arial"/>
                <a:cs typeface="Arial"/>
              </a:defRPr>
            </a:pPr>
            <a:r>
              <a:rPr lang="en-US" sz="5400" b="1" dirty="0">
                <a:solidFill>
                  <a:schemeClr val="tx1"/>
                </a:solidFill>
                <a:effectLst/>
                <a:latin typeface="Arial" panose="020B0604020202020204" pitchFamily="34" charset="0"/>
                <a:ea typeface="Arial" charset="0"/>
                <a:cs typeface="Arial" panose="020B0604020202020204" pitchFamily="34" charset="0"/>
              </a:rPr>
              <a:t>م</a:t>
            </a:r>
            <a:r>
              <a:rPr lang="ar-JO" sz="5400" b="1" dirty="0">
                <a:solidFill>
                  <a:schemeClr val="tx1"/>
                </a:solidFill>
                <a:effectLst/>
                <a:latin typeface="Arial" panose="020B0604020202020204" pitchFamily="34" charset="0"/>
                <a:ea typeface="Arial" charset="0"/>
                <a:cs typeface="Arial" panose="020B0604020202020204" pitchFamily="34" charset="0"/>
              </a:rPr>
              <a:t>ن</a:t>
            </a:r>
            <a:r>
              <a:rPr lang="en-US" sz="5400" b="1" dirty="0">
                <a:solidFill>
                  <a:schemeClr val="tx1"/>
                </a:solidFill>
                <a:effectLst/>
                <a:latin typeface="Arial" panose="020B0604020202020204" pitchFamily="34" charset="0"/>
                <a:ea typeface="Arial" charset="0"/>
                <a:cs typeface="Arial" panose="020B0604020202020204" pitchFamily="34" charset="0"/>
              </a:rPr>
              <a:t> هو التلميذ؟</a:t>
            </a:r>
          </a:p>
        </p:txBody>
      </p:sp>
    </p:spTree>
    <p:extLst>
      <p:ext uri="{BB962C8B-B14F-4D97-AF65-F5344CB8AC3E}">
        <p14:creationId xmlns:p14="http://schemas.microsoft.com/office/powerpoint/2010/main" val="20109956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C8412-7F48-D177-75B4-FA60AF8068F8}"/>
            </a:ext>
          </a:extLst>
        </p:cNvPr>
        <p:cNvGrpSpPr/>
        <p:nvPr/>
      </p:nvGrpSpPr>
      <p:grpSpPr>
        <a:xfrm>
          <a:off x="0" y="0"/>
          <a:ext cx="0" cy="0"/>
          <a:chOff x="0" y="0"/>
          <a:chExt cx="0" cy="0"/>
        </a:xfrm>
      </p:grpSpPr>
      <p:pic>
        <p:nvPicPr>
          <p:cNvPr id="4" name="Picture 1">
            <a:extLst>
              <a:ext uri="{FF2B5EF4-FFF2-40B4-BE49-F238E27FC236}">
                <a16:creationId xmlns:a16="http://schemas.microsoft.com/office/drawing/2014/main" id="{F0026025-1D7A-6789-5B40-8870F8DCA80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
            <a:ext cx="9145116" cy="6859116"/>
          </a:xfrm>
          <a:prstGeom prst="rect">
            <a:avLst/>
          </a:prstGeom>
          <a:noFill/>
          <a:ln>
            <a:noFill/>
          </a:ln>
          <a:effectLst/>
          <a:extLst>
            <a:ext uri="{909E8E84-426E-40dd-AFC4-6F175D3DCCD1}">
              <ns4:hiddenFill xmlns:ns5="http://schemas.microsoft.com/office/powerpoint/2010/main" xmlns:ns4="http://schemas.microsoft.com/office/drawing/2010/main" xmlns:ns2="http://schemas.microsoft.com/office/drawing/2014/main" xmlns="">
                <a:blipFill dpi="0" rotWithShape="0">
                  <a:blip/>
                  <a:srcRect/>
                  <a:stretch>
                    <a:fillRect/>
                  </a:stretch>
                </a:blipFill>
              </ns4:hiddenFill>
            </a:ext>
            <a:ext uri="{91240B29-F687-4f45-9708-019B960494DF}">
              <ns4:hiddenLine xmlns:ns5="http://schemas.microsoft.com/office/powerpoint/2010/main" xmlns:ns4="http://schemas.microsoft.com/office/drawing/2010/main" xmlns:ns2="http://schemas.microsoft.com/office/drawing/2014/main" xmlns="" w="9525" cap="flat">
                <a:solidFill>
                  <a:srgbClr val="3465AF"/>
                </a:solidFill>
                <a:round/>
                <a:headEnd/>
                <a:tailEnd/>
              </ns4:hiddenLine>
            </a:ext>
            <a:ext uri="{AF507438-7753-43e0-B8FC-AC1667EBCBE1}">
              <ns4:hiddenEffects xmlns:ns5="http://schemas.microsoft.com/office/powerpoint/2010/main" xmlns:ns4="http://schemas.microsoft.com/office/drawing/2010/main" xmlns:ns2="http://schemas.microsoft.com/office/drawing/2014/main" xmlns="">
                <a:effectLst>
                  <a:outerShdw blurRad="63500" dist="38099" dir="2700000" algn="ctr" rotWithShape="0">
                    <a:srgbClr val="000000">
                      <a:alpha val="74998"/>
                    </a:srgbClr>
                  </a:outerShdw>
                </a:effectLst>
              </ns4:hiddenEffects>
            </a:ext>
          </a:extLst>
        </p:spPr>
      </p:pic>
      <p:sp>
        <p:nvSpPr>
          <p:cNvPr id="2" name="Title 1">
            <a:extLst>
              <a:ext uri="{FF2B5EF4-FFF2-40B4-BE49-F238E27FC236}">
                <a16:creationId xmlns:a16="http://schemas.microsoft.com/office/drawing/2014/main" id="{F426DDFF-540B-8A29-792B-D21D5AFDC8A3}"/>
              </a:ext>
            </a:extLst>
          </p:cNvPr>
          <p:cNvSpPr>
            <a:spLocks noGrp="1"/>
          </p:cNvSpPr>
          <p:nvPr>
            <p:ph type="title" idx="4294967295"/>
          </p:nvPr>
        </p:nvSpPr>
        <p:spPr>
          <a:xfrm>
            <a:off x="0" y="1"/>
            <a:ext cx="9144000" cy="815546"/>
          </a:xfrm>
          <a:noFill/>
          <a:ln w="9525">
            <a:noFill/>
            <a:miter lim="800000"/>
            <a:headEnd/>
            <a:tailEnd/>
          </a:ln>
          <a:effectLst/>
        </p:spPr>
        <p:txBody>
          <a:bodyPr anchor="ctr">
            <a:normAutofit fontScale="90000"/>
          </a:bodyPr>
          <a:lstStyle/>
          <a:p>
            <a:pPr algn="ctr" fontAlgn="base">
              <a:spcBef>
                <a:spcPct val="20000"/>
              </a:spcBef>
              <a:buClr>
                <a:srgbClr val="FFCC00"/>
              </a:buClr>
              <a:buSzPct val="70000"/>
              <a:defRPr>
                <a:latin typeface="Arial"/>
                <a:cs typeface="Arial"/>
              </a:defRPr>
            </a:pPr>
            <a:r>
              <a:rPr lang="en-US" sz="5400" b="1" kern="0">
                <a:solidFill>
                  <a:srgbClr val="FFFFFF"/>
                </a:solidFill>
                <a:effectLst>
                  <a:glow rad="228600">
                    <a:srgbClr val="220011"/>
                  </a:glow>
                </a:effectLst>
                <a:latin typeface="Arial" panose="020B0604020202020204" pitchFamily="34" charset="0"/>
                <a:ea typeface="Arial" charset="0"/>
                <a:cs typeface="Arial" panose="020B0604020202020204" pitchFamily="34" charset="0"/>
              </a:rPr>
              <a:t>الفكرة الرئيسية</a:t>
            </a:r>
          </a:p>
        </p:txBody>
      </p:sp>
      <p:sp>
        <p:nvSpPr>
          <p:cNvPr id="3" name="Title 1">
            <a:extLst>
              <a:ext uri="{FF2B5EF4-FFF2-40B4-BE49-F238E27FC236}">
                <a16:creationId xmlns:a16="http://schemas.microsoft.com/office/drawing/2014/main" id="{E2277503-088A-F339-4DC7-AC639B76A975}"/>
              </a:ext>
            </a:extLst>
          </p:cNvPr>
          <p:cNvSpPr txBox="1">
            <a:spLocks/>
          </p:cNvSpPr>
          <p:nvPr/>
        </p:nvSpPr>
        <p:spPr>
          <a:xfrm>
            <a:off x="0" y="3408220"/>
            <a:ext cx="9144000" cy="3426030"/>
          </a:xfrm>
          <a:prstGeom prst="rect">
            <a:avLst/>
          </a:prstGeom>
          <a:noFill/>
          <a:ln w="9525">
            <a:noFill/>
            <a:miter lim="800000"/>
            <a:headEnd/>
            <a:tailEnd/>
          </a:ln>
          <a:effectLst/>
        </p:spPr>
        <p:txBody>
          <a:bodyPr vert="horz" lIns="91440" tIns="45720" rIns="91440" bIns="45720" rtlCol="0" anchor="ctr">
            <a:normAutofit fontScale="97500"/>
          </a:bodyPr>
          <a:lstStyle>
            <a:defPPr>
              <a:defRPr lang="en-US"/>
            </a:defPPr>
            <a:lvl1pPr algn="ctr" defTabSz="914400" fontAlgn="base">
              <a:lnSpc>
                <a:spcPct val="90000"/>
              </a:lnSpc>
              <a:spcBef>
                <a:spcPct val="20000"/>
              </a:spcBef>
              <a:buClr>
                <a:srgbClr val="FFCC00"/>
              </a:buClr>
              <a:buSzPct val="70000"/>
              <a:buNone/>
              <a:defRPr sz="5400" b="1" kern="0">
                <a:solidFill>
                  <a:srgbClr val="FFFFFF"/>
                </a:solidFill>
                <a:effectLst>
                  <a:glow rad="228600">
                    <a:srgbClr val="220011"/>
                  </a:glow>
                </a:effectLst>
                <a:latin typeface="Arial"/>
                <a:ea typeface="ＭＳ Ｐゴシック" charset="0"/>
                <a:cs typeface="Arial"/>
              </a:defRPr>
            </a:lvl1pPr>
          </a:lstStyle>
          <a:p>
            <a:r>
              <a:rPr lang="en-US" sz="4000">
                <a:latin typeface="Arial" panose="020B0604020202020204" pitchFamily="34" charset="0"/>
                <a:cs typeface="Arial" panose="020B0604020202020204" pitchFamily="34" charset="0"/>
              </a:rPr>
              <a:t>التلميذ يُظهر الالتزام والطاعة وصنع التلاميذ</a:t>
            </a:r>
          </a:p>
        </p:txBody>
      </p:sp>
    </p:spTree>
    <p:extLst>
      <p:ext uri="{BB962C8B-B14F-4D97-AF65-F5344CB8AC3E}">
        <p14:creationId xmlns:p14="http://schemas.microsoft.com/office/powerpoint/2010/main" val="38149148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95B54D5F-39DC-8CC0-C8C7-14DCC5CFAD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46188"/>
            <a:ext cx="9144000" cy="43640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D006F0D-591E-A527-3CF9-0C2D6CF31551}"/>
              </a:ext>
            </a:extLst>
          </p:cNvPr>
          <p:cNvSpPr>
            <a:spLocks noGrp="1"/>
          </p:cNvSpPr>
          <p:nvPr>
            <p:ph type="ctrTitle"/>
          </p:nvPr>
        </p:nvSpPr>
        <p:spPr>
          <a:xfrm>
            <a:off x="0" y="3421927"/>
            <a:ext cx="9144000" cy="2180383"/>
          </a:xfrm>
          <a:noFill/>
          <a:ln>
            <a:noFill/>
          </a:ln>
        </p:spPr>
        <p:txBody>
          <a:bodyPr vert="horz" wrap="square" lIns="91440" tIns="45720" rIns="91440" bIns="45720" numCol="1" anchor="ctr" anchorCtr="0" compatLnSpc="1">
            <a:prstTxWarp prst="textNoShape">
              <a:avLst/>
            </a:prstTxWarp>
          </a:bodyPr>
          <a:lstStyle/>
          <a:p>
            <a:pPr marL="1603375" indent="-795338" algn="r" rtl="1" fontAlgn="base">
              <a:spcAft>
                <a:spcPct val="0"/>
              </a:spcAft>
              <a:defRPr>
                <a:latin typeface="Arial"/>
                <a:cs typeface="Arial"/>
              </a:defRPr>
            </a:pPr>
            <a:r>
              <a:rPr lang="en-US" sz="5400" b="1" kern="0" dirty="0" err="1">
                <a:solidFill>
                  <a:srgbClr val="FFFFFF"/>
                </a:solidFill>
                <a:effectLst>
                  <a:glow rad="228600">
                    <a:srgbClr val="000000"/>
                  </a:glow>
                </a:effectLst>
                <a:latin typeface="Arial" panose="020B0604020202020204" pitchFamily="34" charset="0"/>
                <a:cs typeface="Arial" panose="020B0604020202020204" pitchFamily="34" charset="0"/>
              </a:rPr>
              <a:t>أولاً</a:t>
            </a:r>
            <a:r>
              <a:rPr lang="ar-JO" sz="5400" b="1" kern="0" dirty="0">
                <a:solidFill>
                  <a:srgbClr val="FFFFFF"/>
                </a:solidFill>
                <a:effectLst>
                  <a:glow rad="228600">
                    <a:srgbClr val="000000"/>
                  </a:glow>
                </a:effectLst>
                <a:latin typeface="Arial" panose="020B0604020202020204" pitchFamily="34" charset="0"/>
                <a:cs typeface="Arial" panose="020B0604020202020204" pitchFamily="34" charset="0"/>
              </a:rPr>
              <a:t>: </a:t>
            </a:r>
            <a:r>
              <a:rPr lang="en-US" sz="5400" b="1" kern="0" dirty="0" err="1">
                <a:solidFill>
                  <a:srgbClr val="FFFFFF"/>
                </a:solidFill>
                <a:effectLst>
                  <a:glow rad="228600">
                    <a:srgbClr val="000000"/>
                  </a:glow>
                </a:effectLst>
                <a:latin typeface="Arial" panose="020B0604020202020204" pitchFamily="34" charset="0"/>
                <a:cs typeface="Arial" panose="020B0604020202020204" pitchFamily="34" charset="0"/>
              </a:rPr>
              <a:t>التلميذ</a:t>
            </a:r>
            <a:r>
              <a:rPr lang="en-US" sz="5400" b="1" kern="0" dirty="0">
                <a:solidFill>
                  <a:srgbClr val="FFFFFF"/>
                </a:solidFill>
                <a:effectLst>
                  <a:glow rad="228600">
                    <a:srgbClr val="000000"/>
                  </a:glow>
                </a:effectLst>
                <a:latin typeface="Arial" panose="020B0604020202020204" pitchFamily="34" charset="0"/>
                <a:cs typeface="Arial" panose="020B0604020202020204" pitchFamily="34" charset="0"/>
              </a:rPr>
              <a:t> </a:t>
            </a:r>
            <a:r>
              <a:rPr lang="en-US" sz="5400" b="1" kern="0" dirty="0" err="1">
                <a:solidFill>
                  <a:srgbClr val="FFFF00"/>
                </a:solidFill>
                <a:effectLst>
                  <a:glow rad="228600">
                    <a:srgbClr val="000000"/>
                  </a:glow>
                </a:effectLst>
                <a:latin typeface="Arial" panose="020B0604020202020204" pitchFamily="34" charset="0"/>
                <a:cs typeface="Arial" panose="020B0604020202020204" pitchFamily="34" charset="0"/>
              </a:rPr>
              <a:t>ملتزم</a:t>
            </a:r>
            <a:r>
              <a:rPr lang="en-US" sz="5400" b="1" kern="0" dirty="0">
                <a:solidFill>
                  <a:srgbClr val="FFFF00"/>
                </a:solidFill>
                <a:effectLst>
                  <a:glow rad="228600">
                    <a:srgbClr val="000000"/>
                  </a:glow>
                </a:effectLst>
                <a:latin typeface="Arial" panose="020B0604020202020204" pitchFamily="34" charset="0"/>
                <a:cs typeface="Arial" panose="020B0604020202020204" pitchFamily="34" charset="0"/>
              </a:rPr>
              <a:t> </a:t>
            </a:r>
            <a:r>
              <a:rPr lang="en-US" sz="5400" b="1" kern="0" dirty="0" err="1">
                <a:solidFill>
                  <a:srgbClr val="FFFF00"/>
                </a:solidFill>
                <a:effectLst>
                  <a:glow rad="228600">
                    <a:srgbClr val="000000"/>
                  </a:glow>
                </a:effectLst>
                <a:latin typeface="Arial" panose="020B0604020202020204" pitchFamily="34" charset="0"/>
                <a:cs typeface="Arial" panose="020B0604020202020204" pitchFamily="34" charset="0"/>
              </a:rPr>
              <a:t>تماماً</a:t>
            </a:r>
            <a:r>
              <a:rPr lang="en-US" sz="5400" b="1" kern="0" dirty="0">
                <a:solidFill>
                  <a:srgbClr val="FFFFFF"/>
                </a:solidFill>
                <a:effectLst>
                  <a:glow rad="228600">
                    <a:srgbClr val="000000"/>
                  </a:glow>
                </a:effectLst>
                <a:latin typeface="Arial" panose="020B0604020202020204" pitchFamily="34" charset="0"/>
                <a:cs typeface="Arial" panose="020B0604020202020204" pitchFamily="34" charset="0"/>
              </a:rPr>
              <a:t> </a:t>
            </a:r>
            <a:r>
              <a:rPr lang="ar-JO" sz="5400" b="1" kern="0" dirty="0">
                <a:solidFill>
                  <a:srgbClr val="FFFFFF"/>
                </a:solidFill>
                <a:effectLst>
                  <a:glow rad="228600">
                    <a:srgbClr val="000000"/>
                  </a:glow>
                </a:effectLst>
                <a:latin typeface="Arial" panose="020B0604020202020204" pitchFamily="34" charset="0"/>
                <a:cs typeface="Arial" panose="020B0604020202020204" pitchFamily="34" charset="0"/>
              </a:rPr>
              <a:t>ل</a:t>
            </a:r>
            <a:r>
              <a:rPr lang="en-US" sz="5400" b="1" kern="0" dirty="0" err="1">
                <a:solidFill>
                  <a:srgbClr val="FFFFFF"/>
                </a:solidFill>
                <a:effectLst>
                  <a:glow rad="228600">
                    <a:srgbClr val="000000"/>
                  </a:glow>
                </a:effectLst>
                <a:latin typeface="Arial" panose="020B0604020202020204" pitchFamily="34" charset="0"/>
                <a:cs typeface="Arial" panose="020B0604020202020204" pitchFamily="34" charset="0"/>
              </a:rPr>
              <a:t>لمسيح</a:t>
            </a:r>
            <a:r>
              <a:rPr lang="en-US" sz="5400" b="1" kern="0" dirty="0">
                <a:solidFill>
                  <a:srgbClr val="FFFFFF"/>
                </a:solidFill>
                <a:effectLst>
                  <a:glow rad="228600">
                    <a:srgbClr val="000000"/>
                  </a:glow>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2765355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BF3B21-CCB7-CB93-913F-7858B84BF0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46188"/>
            <a:ext cx="9144000" cy="43640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D006F0D-591E-A527-3CF9-0C2D6CF31551}"/>
              </a:ext>
            </a:extLst>
          </p:cNvPr>
          <p:cNvSpPr>
            <a:spLocks noGrp="1"/>
          </p:cNvSpPr>
          <p:nvPr>
            <p:ph type="ctrTitle"/>
          </p:nvPr>
        </p:nvSpPr>
        <p:spPr>
          <a:xfrm>
            <a:off x="115910" y="3486322"/>
            <a:ext cx="9144000" cy="2034584"/>
          </a:xfrm>
          <a:noFill/>
          <a:ln>
            <a:noFill/>
          </a:ln>
        </p:spPr>
        <p:txBody>
          <a:bodyPr vert="horz" wrap="square" lIns="91440" tIns="45720" rIns="91440" bIns="45720" numCol="1" rtlCol="0" anchor="ctr" anchorCtr="0" compatLnSpc="1">
            <a:prstTxWarp prst="textNoShape">
              <a:avLst/>
            </a:prstTxWarp>
            <a:normAutofit/>
          </a:bodyPr>
          <a:lstStyle/>
          <a:p>
            <a:pPr rtl="1" fontAlgn="base">
              <a:spcAft>
                <a:spcPct val="0"/>
              </a:spcAft>
              <a:defRPr>
                <a:latin typeface="Arial"/>
                <a:cs typeface="Arial"/>
              </a:defRPr>
            </a:pPr>
            <a:r>
              <a:rPr lang="en-US" sz="5400" b="1" kern="0" dirty="0" err="1">
                <a:solidFill>
                  <a:srgbClr val="FFFFFF"/>
                </a:solidFill>
                <a:effectLst>
                  <a:glow rad="228600">
                    <a:srgbClr val="000000"/>
                  </a:glow>
                </a:effectLst>
                <a:latin typeface="Arial" panose="020B0604020202020204" pitchFamily="34" charset="0"/>
                <a:cs typeface="Arial" panose="020B0604020202020204" pitchFamily="34" charset="0"/>
              </a:rPr>
              <a:t>ثانياً</a:t>
            </a:r>
            <a:r>
              <a:rPr lang="ar-JO" sz="5400" b="1" kern="0" dirty="0">
                <a:solidFill>
                  <a:srgbClr val="FFFFFF"/>
                </a:solidFill>
                <a:effectLst>
                  <a:glow rad="228600">
                    <a:srgbClr val="000000"/>
                  </a:glow>
                </a:effectLst>
                <a:latin typeface="Arial" panose="020B0604020202020204" pitchFamily="34" charset="0"/>
                <a:cs typeface="Arial" panose="020B0604020202020204" pitchFamily="34" charset="0"/>
              </a:rPr>
              <a:t>:</a:t>
            </a:r>
            <a:r>
              <a:rPr lang="en-US" sz="5400" b="1" kern="0" dirty="0">
                <a:solidFill>
                  <a:srgbClr val="FFFFFF"/>
                </a:solidFill>
                <a:effectLst>
                  <a:glow rad="228600">
                    <a:srgbClr val="000000"/>
                  </a:glow>
                </a:effectLst>
                <a:latin typeface="Arial" panose="020B0604020202020204" pitchFamily="34" charset="0"/>
                <a:cs typeface="Arial" panose="020B0604020202020204" pitchFamily="34" charset="0"/>
              </a:rPr>
              <a:t> </a:t>
            </a:r>
            <a:r>
              <a:rPr lang="en-US" sz="5400" b="1" kern="0" dirty="0" err="1">
                <a:solidFill>
                  <a:srgbClr val="FFFFFF"/>
                </a:solidFill>
                <a:effectLst>
                  <a:glow rad="228600">
                    <a:srgbClr val="000000"/>
                  </a:glow>
                </a:effectLst>
                <a:latin typeface="Arial" panose="020B0604020202020204" pitchFamily="34" charset="0"/>
                <a:cs typeface="Arial" panose="020B0604020202020204" pitchFamily="34" charset="0"/>
              </a:rPr>
              <a:t>التلميذ</a:t>
            </a:r>
            <a:r>
              <a:rPr lang="en-US" sz="5400" b="1" kern="0" dirty="0">
                <a:solidFill>
                  <a:srgbClr val="FFFFFF"/>
                </a:solidFill>
                <a:effectLst>
                  <a:glow rad="228600">
                    <a:srgbClr val="000000"/>
                  </a:glow>
                </a:effectLst>
                <a:latin typeface="Arial" panose="020B0604020202020204" pitchFamily="34" charset="0"/>
                <a:cs typeface="Arial" panose="020B0604020202020204" pitchFamily="34" charset="0"/>
              </a:rPr>
              <a:t> </a:t>
            </a:r>
            <a:r>
              <a:rPr lang="en-US" sz="5400" b="1" kern="0" dirty="0" err="1">
                <a:solidFill>
                  <a:srgbClr val="FFFF00"/>
                </a:solidFill>
                <a:effectLst>
                  <a:glow rad="228600">
                    <a:srgbClr val="000000"/>
                  </a:glow>
                </a:effectLst>
                <a:latin typeface="Arial" panose="020B0604020202020204" pitchFamily="34" charset="0"/>
                <a:cs typeface="Arial" panose="020B0604020202020204" pitchFamily="34" charset="0"/>
              </a:rPr>
              <a:t>يطيع</a:t>
            </a:r>
            <a:r>
              <a:rPr lang="en-US" sz="5400" b="1" kern="0" dirty="0">
                <a:solidFill>
                  <a:srgbClr val="FFFFFF"/>
                </a:solidFill>
                <a:effectLst>
                  <a:glow rad="228600">
                    <a:srgbClr val="000000"/>
                  </a:glow>
                </a:effectLst>
                <a:latin typeface="Arial" panose="020B0604020202020204" pitchFamily="34" charset="0"/>
                <a:cs typeface="Arial" panose="020B0604020202020204" pitchFamily="34" charset="0"/>
              </a:rPr>
              <a:t> </a:t>
            </a:r>
            <a:r>
              <a:rPr lang="en-US" sz="5400" b="1" kern="0" dirty="0" err="1">
                <a:solidFill>
                  <a:srgbClr val="FFFFFF"/>
                </a:solidFill>
                <a:effectLst>
                  <a:glow rad="228600">
                    <a:srgbClr val="000000"/>
                  </a:glow>
                </a:effectLst>
                <a:latin typeface="Arial" panose="020B0604020202020204" pitchFamily="34" charset="0"/>
                <a:cs typeface="Arial" panose="020B0604020202020204" pitchFamily="34" charset="0"/>
              </a:rPr>
              <a:t>المسيح</a:t>
            </a:r>
            <a:r>
              <a:rPr lang="en-US" sz="5400" b="1" kern="0" dirty="0">
                <a:solidFill>
                  <a:srgbClr val="FFFFFF"/>
                </a:solidFill>
                <a:effectLst>
                  <a:glow rad="228600">
                    <a:srgbClr val="000000"/>
                  </a:glow>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206208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reeBibleimages :: Jesus chooses twelve disciples to be apostles ...">
            <a:extLst>
              <a:ext uri="{FF2B5EF4-FFF2-40B4-BE49-F238E27FC236}">
                <a16:creationId xmlns:a16="http://schemas.microsoft.com/office/drawing/2014/main" id="{EDE3B4E6-6D8B-8346-D486-CDEC19DB3C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250814"/>
            <a:ext cx="9144000" cy="1089529"/>
          </a:xfrm>
          <a:noFill/>
        </p:spPr>
        <p:txBody>
          <a:bodyPr wrap="square" rtlCol="0">
            <a:spAutoFit/>
          </a:bodyPr>
          <a:lstStyle/>
          <a:p>
            <a:pPr defTabSz="457200"/>
            <a:r>
              <a:rPr lang="ar-JO" sz="7200" b="1" dirty="0">
                <a:ln>
                  <a:solidFill>
                    <a:schemeClr val="tx1"/>
                  </a:solidFill>
                </a:ln>
                <a:solidFill>
                  <a:schemeClr val="bg1">
                    <a:lumMod val="95000"/>
                  </a:schemeClr>
                </a:solidFill>
                <a:effectLst>
                  <a:glow rad="228600">
                    <a:schemeClr val="tx1">
                      <a:alpha val="85000"/>
                    </a:schemeClr>
                  </a:glow>
                </a:effectLst>
                <a:latin typeface="+mn-lt"/>
                <a:ea typeface="+mn-ea"/>
                <a:cs typeface="Arial" panose="020B0604020202020204" pitchFamily="34" charset="0"/>
              </a:rPr>
              <a:t>التلميذ هو تابِع</a:t>
            </a:r>
            <a:endParaRPr lang="en-US" sz="7200" b="1" dirty="0">
              <a:ln>
                <a:solidFill>
                  <a:schemeClr val="tx1"/>
                </a:solidFill>
              </a:ln>
              <a:solidFill>
                <a:schemeClr val="bg1">
                  <a:lumMod val="95000"/>
                </a:schemeClr>
              </a:solidFill>
              <a:effectLst>
                <a:glow rad="228600">
                  <a:schemeClr val="tx1">
                    <a:alpha val="85000"/>
                  </a:schemeClr>
                </a:glow>
              </a:effectLst>
              <a:latin typeface="+mn-lt"/>
              <a:ea typeface="+mn-ea"/>
              <a:cs typeface="Arial" panose="020B0604020202020204" pitchFamily="34" charset="0"/>
            </a:endParaRPr>
          </a:p>
        </p:txBody>
      </p:sp>
    </p:spTree>
    <p:extLst>
      <p:ext uri="{BB962C8B-B14F-4D97-AF65-F5344CB8AC3E}">
        <p14:creationId xmlns:p14="http://schemas.microsoft.com/office/powerpoint/2010/main" val="2773389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F8F0E7-B653-E694-440D-18E06E9FDC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46188"/>
            <a:ext cx="9144000" cy="43640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D006F0D-591E-A527-3CF9-0C2D6CF31551}"/>
              </a:ext>
            </a:extLst>
          </p:cNvPr>
          <p:cNvSpPr>
            <a:spLocks noGrp="1"/>
          </p:cNvSpPr>
          <p:nvPr>
            <p:ph type="ctrTitle"/>
          </p:nvPr>
        </p:nvSpPr>
        <p:spPr>
          <a:xfrm>
            <a:off x="0" y="3896709"/>
            <a:ext cx="9144000" cy="1430710"/>
          </a:xfrm>
          <a:noFill/>
          <a:ln>
            <a:noFill/>
          </a:ln>
        </p:spPr>
        <p:txBody>
          <a:bodyPr vert="horz" wrap="square" lIns="91440" tIns="45720" rIns="91440" bIns="45720" numCol="1" rtlCol="0" anchor="ctr" anchorCtr="0" compatLnSpc="1">
            <a:prstTxWarp prst="textNoShape">
              <a:avLst/>
            </a:prstTxWarp>
            <a:normAutofit/>
          </a:bodyPr>
          <a:lstStyle/>
          <a:p>
            <a:pPr rtl="1" fontAlgn="base">
              <a:spcAft>
                <a:spcPct val="0"/>
              </a:spcAft>
              <a:defRPr>
                <a:latin typeface="Arial"/>
                <a:cs typeface="Arial"/>
              </a:defRPr>
            </a:pPr>
            <a:r>
              <a:rPr lang="en-US" sz="5400" b="1" kern="0" dirty="0" err="1">
                <a:solidFill>
                  <a:srgbClr val="FFFFFF"/>
                </a:solidFill>
                <a:effectLst>
                  <a:glow rad="228600">
                    <a:srgbClr val="000000"/>
                  </a:glow>
                </a:effectLst>
                <a:latin typeface="Arial" panose="020B0604020202020204" pitchFamily="34" charset="0"/>
                <a:cs typeface="Arial" panose="020B0604020202020204" pitchFamily="34" charset="0"/>
              </a:rPr>
              <a:t>ثالثاً</a:t>
            </a:r>
            <a:r>
              <a:rPr lang="ar-JO" sz="5400" b="1" kern="0" dirty="0">
                <a:solidFill>
                  <a:srgbClr val="FFFFFF"/>
                </a:solidFill>
                <a:effectLst>
                  <a:glow rad="228600">
                    <a:srgbClr val="000000"/>
                  </a:glow>
                </a:effectLst>
                <a:latin typeface="Arial" panose="020B0604020202020204" pitchFamily="34" charset="0"/>
                <a:cs typeface="Arial" panose="020B0604020202020204" pitchFamily="34" charset="0"/>
              </a:rPr>
              <a:t>:</a:t>
            </a:r>
            <a:r>
              <a:rPr lang="en-US" sz="5400" b="1" kern="0" dirty="0">
                <a:solidFill>
                  <a:srgbClr val="FFFFFF"/>
                </a:solidFill>
                <a:effectLst>
                  <a:glow rad="228600">
                    <a:srgbClr val="000000"/>
                  </a:glow>
                </a:effectLst>
                <a:latin typeface="Arial" panose="020B0604020202020204" pitchFamily="34" charset="0"/>
                <a:cs typeface="Arial" panose="020B0604020202020204" pitchFamily="34" charset="0"/>
              </a:rPr>
              <a:t> </a:t>
            </a:r>
            <a:r>
              <a:rPr lang="en-US" sz="5400" b="1" kern="0" dirty="0" err="1">
                <a:solidFill>
                  <a:srgbClr val="FFFFFF"/>
                </a:solidFill>
                <a:effectLst>
                  <a:glow rad="228600">
                    <a:srgbClr val="000000"/>
                  </a:glow>
                </a:effectLst>
                <a:latin typeface="Arial" panose="020B0604020202020204" pitchFamily="34" charset="0"/>
                <a:cs typeface="Arial" panose="020B0604020202020204" pitchFamily="34" charset="0"/>
              </a:rPr>
              <a:t>التلميذ</a:t>
            </a:r>
            <a:r>
              <a:rPr lang="en-US" sz="5400" b="1" kern="0" dirty="0">
                <a:solidFill>
                  <a:srgbClr val="FFFFFF"/>
                </a:solidFill>
                <a:effectLst>
                  <a:glow rad="228600">
                    <a:srgbClr val="000000"/>
                  </a:glow>
                </a:effectLst>
                <a:latin typeface="Arial" panose="020B0604020202020204" pitchFamily="34" charset="0"/>
                <a:cs typeface="Arial" panose="020B0604020202020204" pitchFamily="34" charset="0"/>
              </a:rPr>
              <a:t> </a:t>
            </a:r>
            <a:r>
              <a:rPr lang="en-US" sz="5400" b="1" kern="0" dirty="0" err="1">
                <a:solidFill>
                  <a:srgbClr val="FFFF00"/>
                </a:solidFill>
                <a:effectLst>
                  <a:glow rad="228600">
                    <a:srgbClr val="000000"/>
                  </a:glow>
                </a:effectLst>
                <a:latin typeface="Arial" panose="020B0604020202020204" pitchFamily="34" charset="0"/>
                <a:cs typeface="Arial" panose="020B0604020202020204" pitchFamily="34" charset="0"/>
              </a:rPr>
              <a:t>يُتلم</a:t>
            </a:r>
            <a:r>
              <a:rPr lang="ar-JO" sz="5400" b="1" kern="0">
                <a:solidFill>
                  <a:srgbClr val="FFFF00"/>
                </a:solidFill>
                <a:effectLst>
                  <a:glow rad="228600">
                    <a:srgbClr val="000000"/>
                  </a:glow>
                </a:effectLst>
                <a:latin typeface="Arial" panose="020B0604020202020204" pitchFamily="34" charset="0"/>
                <a:cs typeface="Arial" panose="020B0604020202020204" pitchFamily="34" charset="0"/>
              </a:rPr>
              <a:t>ِ</a:t>
            </a:r>
            <a:r>
              <a:rPr lang="en-US" sz="5400" b="1" kern="0">
                <a:solidFill>
                  <a:srgbClr val="FFFF00"/>
                </a:solidFill>
                <a:effectLst>
                  <a:glow rad="228600">
                    <a:srgbClr val="000000"/>
                  </a:glow>
                </a:effectLst>
                <a:latin typeface="Arial" panose="020B0604020202020204" pitchFamily="34" charset="0"/>
                <a:cs typeface="Arial" panose="020B0604020202020204" pitchFamily="34" charset="0"/>
              </a:rPr>
              <a:t>ذ</a:t>
            </a:r>
            <a:r>
              <a:rPr lang="en-US" sz="5400" b="1" kern="0" dirty="0">
                <a:solidFill>
                  <a:srgbClr val="FFFFFF"/>
                </a:solidFill>
                <a:effectLst>
                  <a:glow rad="228600">
                    <a:srgbClr val="000000"/>
                  </a:glow>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23445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31C8412-7F48-D177-75B4-FA60AF8068F8}"/>
            </a:ext>
          </a:extLst>
        </p:cNvPr>
        <p:cNvGrpSpPr/>
        <p:nvPr/>
      </p:nvGrpSpPr>
      <p:grpSpPr>
        <a:xfrm>
          <a:off x="0" y="0"/>
          <a:ext cx="0" cy="0"/>
          <a:chOff x="0" y="0"/>
          <a:chExt cx="0" cy="0"/>
        </a:xfrm>
      </p:grpSpPr>
      <p:pic>
        <p:nvPicPr>
          <p:cNvPr id="35842" name="Picture 2" descr="What Does it Mean to be a Disciple of Christ? | Christianity.com">
            <a:extLst>
              <a:ext uri="{FF2B5EF4-FFF2-40B4-BE49-F238E27FC236}">
                <a16:creationId xmlns:a16="http://schemas.microsoft.com/office/drawing/2014/main" id="{670F32B3-792E-0F4E-F884-3AD52ABC2C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87023"/>
            <a:ext cx="9144000" cy="597097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426DDFF-540B-8A29-792B-D21D5AFDC8A3}"/>
              </a:ext>
            </a:extLst>
          </p:cNvPr>
          <p:cNvSpPr>
            <a:spLocks noGrp="1"/>
          </p:cNvSpPr>
          <p:nvPr>
            <p:ph type="title" idx="4294967295"/>
          </p:nvPr>
        </p:nvSpPr>
        <p:spPr>
          <a:xfrm>
            <a:off x="0" y="117985"/>
            <a:ext cx="9144000" cy="815546"/>
          </a:xfrm>
          <a:noFill/>
          <a:ln w="9525">
            <a:noFill/>
            <a:miter lim="800000"/>
            <a:headEnd/>
            <a:tailEnd/>
          </a:ln>
          <a:effectLst/>
        </p:spPr>
        <p:txBody>
          <a:bodyPr anchor="ctr">
            <a:normAutofit fontScale="90000"/>
          </a:bodyPr>
          <a:lstStyle/>
          <a:p>
            <a:pPr algn="ctr" fontAlgn="base">
              <a:spcBef>
                <a:spcPct val="20000"/>
              </a:spcBef>
              <a:buClr>
                <a:srgbClr val="FFCC00"/>
              </a:buClr>
              <a:buSzPct val="70000"/>
              <a:defRPr>
                <a:latin typeface="Arial"/>
                <a:cs typeface="Arial"/>
              </a:defRPr>
            </a:pPr>
            <a:r>
              <a:rPr lang="en-US" sz="5400" b="1" kern="0">
                <a:solidFill>
                  <a:srgbClr val="FFFFFF"/>
                </a:solidFill>
                <a:effectLst>
                  <a:glow rad="228600">
                    <a:srgbClr val="220011"/>
                  </a:glow>
                </a:effectLst>
                <a:latin typeface="Arial" panose="020B0604020202020204" pitchFamily="34" charset="0"/>
                <a:ea typeface="Arial" charset="0"/>
                <a:cs typeface="Arial" panose="020B0604020202020204" pitchFamily="34" charset="0"/>
              </a:rPr>
              <a:t>ماذا عنك؟</a:t>
            </a:r>
          </a:p>
        </p:txBody>
      </p:sp>
      <p:sp>
        <p:nvSpPr>
          <p:cNvPr id="5" name="Title 1">
            <a:extLst>
              <a:ext uri="{FF2B5EF4-FFF2-40B4-BE49-F238E27FC236}">
                <a16:creationId xmlns:a16="http://schemas.microsoft.com/office/drawing/2014/main" id="{D456D150-85CA-9992-B73B-1AE1D3D5F668}"/>
              </a:ext>
            </a:extLst>
          </p:cNvPr>
          <p:cNvSpPr txBox="1">
            <a:spLocks/>
          </p:cNvSpPr>
          <p:nvPr/>
        </p:nvSpPr>
        <p:spPr>
          <a:xfrm>
            <a:off x="3075709" y="1223157"/>
            <a:ext cx="6068291" cy="1930859"/>
          </a:xfrm>
          <a:prstGeom prst="rect">
            <a:avLst/>
          </a:prstGeom>
          <a:noFill/>
          <a:ln w="9525">
            <a:noFill/>
            <a:miter lim="800000"/>
            <a:headEnd/>
            <a:tailEnd/>
          </a:ln>
          <a:effectLst/>
        </p:spPr>
        <p:txBody>
          <a:bodyPr vert="horz" lIns="91440" tIns="45720" rIns="91440" bIns="45720" rtlCol="0" anchor="ctr">
            <a:normAutofit fontScale="97500"/>
          </a:bodyPr>
          <a:lstStyle>
            <a:defPPr>
              <a:defRPr lang="en-US"/>
            </a:defPPr>
            <a:lvl1pPr algn="ctr" defTabSz="914400" fontAlgn="base">
              <a:lnSpc>
                <a:spcPct val="90000"/>
              </a:lnSpc>
              <a:spcBef>
                <a:spcPct val="20000"/>
              </a:spcBef>
              <a:buClr>
                <a:srgbClr val="FFCC00"/>
              </a:buClr>
              <a:buSzPct val="70000"/>
              <a:buNone/>
              <a:defRPr sz="5400" b="1" kern="0">
                <a:solidFill>
                  <a:srgbClr val="FFFFFF"/>
                </a:solidFill>
                <a:effectLst>
                  <a:glow rad="228600">
                    <a:srgbClr val="220011"/>
                  </a:glow>
                </a:effectLst>
                <a:latin typeface="Arial"/>
                <a:ea typeface="ＭＳ Ｐゴシック" charset="0"/>
                <a:cs typeface="Arial"/>
              </a:defRPr>
            </a:lvl1pPr>
          </a:lstStyle>
          <a:p>
            <a:r>
              <a:rPr lang="en-US" sz="4000">
                <a:latin typeface="Arial" panose="020B0604020202020204" pitchFamily="34" charset="0"/>
                <a:cs typeface="Arial" panose="020B0604020202020204" pitchFamily="34" charset="0"/>
              </a:rPr>
              <a:t>كيف يمكنك أن تمتلك هذه الصفات كتلميذ ليسوع؟</a:t>
            </a:r>
          </a:p>
        </p:txBody>
      </p:sp>
      <p:sp>
        <p:nvSpPr>
          <p:cNvPr id="6" name="Title 1">
            <a:extLst>
              <a:ext uri="{FF2B5EF4-FFF2-40B4-BE49-F238E27FC236}">
                <a16:creationId xmlns:a16="http://schemas.microsoft.com/office/drawing/2014/main" id="{F1BE2EAE-B864-C7B6-0E66-B9E790BA540C}"/>
              </a:ext>
            </a:extLst>
          </p:cNvPr>
          <p:cNvSpPr txBox="1">
            <a:spLocks/>
          </p:cNvSpPr>
          <p:nvPr/>
        </p:nvSpPr>
        <p:spPr>
          <a:xfrm>
            <a:off x="1179444" y="4114800"/>
            <a:ext cx="7635694" cy="2689761"/>
          </a:xfrm>
          <a:prstGeom prst="rect">
            <a:avLst/>
          </a:prstGeom>
          <a:noFill/>
          <a:ln w="9525">
            <a:noFill/>
            <a:miter lim="800000"/>
            <a:headEnd/>
            <a:tailEnd/>
          </a:ln>
          <a:effectLst/>
        </p:spPr>
        <p:txBody>
          <a:bodyPr vert="horz" lIns="91440" tIns="45720" rIns="91440" bIns="45720" rtlCol="0" anchor="ctr">
            <a:normAutofit fontScale="97500"/>
          </a:bodyPr>
          <a:lstStyle>
            <a:defPPr>
              <a:defRPr lang="en-US"/>
            </a:defPPr>
            <a:lvl1pPr algn="ctr" defTabSz="914400" fontAlgn="base">
              <a:lnSpc>
                <a:spcPct val="90000"/>
              </a:lnSpc>
              <a:spcBef>
                <a:spcPct val="20000"/>
              </a:spcBef>
              <a:buClr>
                <a:srgbClr val="FFCC00"/>
              </a:buClr>
              <a:buSzPct val="70000"/>
              <a:buNone/>
              <a:defRPr sz="4000" b="1" kern="0">
                <a:solidFill>
                  <a:srgbClr val="FFFFFF"/>
                </a:solidFill>
                <a:effectLst>
                  <a:glow rad="228600">
                    <a:srgbClr val="220011"/>
                  </a:glow>
                </a:effectLst>
                <a:latin typeface="Arial"/>
                <a:ea typeface="ＭＳ Ｐゴシック" charset="0"/>
                <a:cs typeface="Arial"/>
              </a:defRPr>
            </a:lvl1pPr>
          </a:lstStyle>
          <a:p>
            <a:pPr marL="411163" indent="-395288" algn="r" rtl="1">
              <a:defRPr>
                <a:latin typeface="Arial"/>
                <a:cs typeface="Arial"/>
              </a:defRPr>
            </a:pPr>
            <a:r>
              <a:rPr lang="zh-CN" alt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انضم</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إلى</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مجموعة</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صغيرة</a:t>
            </a:r>
            <a:endParaRPr lang="en-US" dirty="0">
              <a:latin typeface="Arial" panose="020B0604020202020204" pitchFamily="34" charset="0"/>
              <a:cs typeface="Arial" panose="020B0604020202020204" pitchFamily="34" charset="0"/>
            </a:endParaRPr>
          </a:p>
          <a:p>
            <a:pPr marL="411163" indent="-395288" algn="r" rtl="1">
              <a:defRPr>
                <a:latin typeface="Arial"/>
                <a:cs typeface="Arial"/>
              </a:defRPr>
            </a:pPr>
            <a:r>
              <a:rPr lang="zh-CN" alt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التزم</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بتلمذة</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شخص</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ما</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173549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defRPr>
                <a:latin typeface="Arial"/>
                <a:cs typeface="Arial"/>
              </a:defRPr>
            </a:pPr>
            <a:endParaRPr lang="en-US" dirty="0">
              <a:cs typeface="Arial" panose="020B0604020202020204" pitchFamily="34" charset="0"/>
            </a:endParaRPr>
          </a:p>
        </p:txBody>
      </p:sp>
    </p:spTree>
    <p:extLst>
      <p:ext uri="{BB962C8B-B14F-4D97-AF65-F5344CB8AC3E}">
        <p14:creationId xmlns:p14="http://schemas.microsoft.com/office/powerpoint/2010/main" val="426232309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B011F-46C7-394D-309F-A8C6302E0F82}"/>
            </a:ext>
          </a:extLst>
        </p:cNvPr>
        <p:cNvGrpSpPr/>
        <p:nvPr/>
      </p:nvGrpSpPr>
      <p:grpSpPr>
        <a:xfrm>
          <a:off x="0" y="0"/>
          <a:ext cx="0" cy="0"/>
          <a:chOff x="0" y="0"/>
          <a:chExt cx="0" cy="0"/>
        </a:xfrm>
      </p:grpSpPr>
      <p:sp>
        <p:nvSpPr>
          <p:cNvPr id="183297" name="Rectangle 1026">
            <a:extLst>
              <a:ext uri="{FF2B5EF4-FFF2-40B4-BE49-F238E27FC236}">
                <a16:creationId xmlns:a16="http://schemas.microsoft.com/office/drawing/2014/main" id="{9D16F387-3EE7-023C-A6B8-95085D8CE061}"/>
              </a:ext>
            </a:extLst>
          </p:cNvPr>
          <p:cNvSpPr>
            <a:spLocks noGrp="1" noChangeArrowheads="1"/>
          </p:cNvSpPr>
          <p:nvPr>
            <p:ph type="ctrTitle"/>
          </p:nvPr>
        </p:nvSpPr>
        <p:spPr>
          <a:xfrm>
            <a:off x="0" y="6310858"/>
            <a:ext cx="9144000" cy="547141"/>
          </a:xfrm>
        </p:spPr>
        <p:txBody>
          <a:bodyPr/>
          <a:lstStyle/>
          <a:p>
            <a:pPr rtl="1" eaLnBrk="1" hangingPunct="1">
              <a:defRPr>
                <a:latin typeface="Arial"/>
                <a:cs typeface="Arial"/>
              </a:defRPr>
            </a:pPr>
            <a:r>
              <a:rPr lang="en-US" sz="2800" dirty="0">
                <a:solidFill>
                  <a:srgbClr val="FFFFFF"/>
                </a:solidFill>
                <a:ea typeface="Arial" charset="0"/>
                <a:cs typeface="Arial" panose="020B0604020202020204" pitchFamily="34" charset="0"/>
              </a:rPr>
              <a:t>احصل على </a:t>
            </a:r>
            <a:r>
              <a:rPr lang="en-US" sz="2800" dirty="0" err="1">
                <a:solidFill>
                  <a:srgbClr val="FFFFFF"/>
                </a:solidFill>
                <a:ea typeface="Arial" charset="0"/>
                <a:cs typeface="Arial" panose="020B0604020202020204" pitchFamily="34" charset="0"/>
              </a:rPr>
              <a:t>هذا</a:t>
            </a:r>
            <a:r>
              <a:rPr lang="en-US" sz="2800" dirty="0">
                <a:solidFill>
                  <a:srgbClr val="FFFFFF"/>
                </a:solidFill>
                <a:ea typeface="Arial" charset="0"/>
                <a:cs typeface="Arial" panose="020B0604020202020204" pitchFamily="34" charset="0"/>
              </a:rPr>
              <a:t> </a:t>
            </a:r>
            <a:r>
              <a:rPr lang="en-US" sz="2800" dirty="0" err="1">
                <a:solidFill>
                  <a:srgbClr val="FFFFFF"/>
                </a:solidFill>
                <a:ea typeface="Arial" charset="0"/>
                <a:cs typeface="Arial" panose="020B0604020202020204" pitchFamily="34" charset="0"/>
              </a:rPr>
              <a:t>العرض</a:t>
            </a:r>
            <a:r>
              <a:rPr lang="ar-JO" sz="2800" dirty="0">
                <a:solidFill>
                  <a:srgbClr val="FFFFFF"/>
                </a:solidFill>
                <a:ea typeface="Arial" charset="0"/>
                <a:cs typeface="Arial" panose="020B0604020202020204" pitchFamily="34" charset="0"/>
              </a:rPr>
              <a:t> التقديمي</a:t>
            </a:r>
            <a:r>
              <a:rPr lang="en-US" sz="2800" dirty="0">
                <a:solidFill>
                  <a:srgbClr val="FFFFFF"/>
                </a:solidFill>
                <a:ea typeface="Arial" charset="0"/>
                <a:cs typeface="Arial" panose="020B0604020202020204" pitchFamily="34" charset="0"/>
              </a:rPr>
              <a:t> مجاناً! </a:t>
            </a:r>
            <a:endParaRPr lang="en-US" sz="1050" dirty="0">
              <a:solidFill>
                <a:srgbClr val="FFFFFF"/>
              </a:solidFill>
              <a:ea typeface="ＭＳ Ｐゴシック" charset="0"/>
              <a:cs typeface="Arial" panose="020B0604020202020204" pitchFamily="34" charset="0"/>
            </a:endParaRPr>
          </a:p>
        </p:txBody>
      </p:sp>
      <p:sp>
        <p:nvSpPr>
          <p:cNvPr id="99331" name="Rectangle 1026">
            <a:extLst>
              <a:ext uri="{FF2B5EF4-FFF2-40B4-BE49-F238E27FC236}">
                <a16:creationId xmlns:a16="http://schemas.microsoft.com/office/drawing/2014/main" id="{6363E842-5669-6C18-CD2D-04A76123CBC6}"/>
              </a:ext>
            </a:extLst>
          </p:cNvPr>
          <p:cNvSpPr txBox="1">
            <a:spLocks noChangeArrowheads="1"/>
          </p:cNvSpPr>
          <p:nvPr/>
        </p:nvSpPr>
        <p:spPr bwMode="auto">
          <a:xfrm>
            <a:off x="0" y="0"/>
            <a:ext cx="9144000" cy="685800"/>
          </a:xfrm>
          <a:prstGeom prst="rect">
            <a:avLst/>
          </a:prstGeom>
          <a:noFill/>
          <a:ln>
            <a:noFill/>
          </a:ln>
          <a:extLst>
            <a:ext uri="{909E8E84-426E-40dd-AFC4-6F175D3DCCD1}">
              <ns3:hiddenFill xmlns:ns6="http://schemas.microsoft.com/office/powerpoint/2010/main" xmlns:ns4="http://schemas.microsoft.com/office/mac/drawingml/2011/main" xmlns:ns3="http://schemas.microsoft.com/office/drawing/2010/main" xmlns:ns2="http://schemas.microsoft.com/office/drawing/2014/main" xmlns="">
                <a:solidFill>
                  <a:srgbClr val="FFFFFF"/>
                </a:solidFill>
              </ns3:hiddenFill>
            </a:ext>
            <a:ext uri="{91240B29-F687-4f45-9708-019B960494DF}">
              <ns3:hiddenLine xmlns:ns6="http://schemas.microsoft.com/office/powerpoint/2010/main" xmlns:ns4="http://schemas.microsoft.com/office/mac/drawingml/2011/main" xmlns:ns3="http://schemas.microsoft.com/office/drawing/2010/main" xmlns:ns2="http://schemas.microsoft.com/office/drawing/2014/main" xmlns="" w="9525">
                <a:solidFill>
                  <a:srgbClr val="000000"/>
                </a:solidFill>
                <a:miter lim="800000"/>
                <a:headEnd/>
                <a:tailEnd/>
              </ns3:hiddenLine>
            </a:ext>
            <a:ext uri="{FAA26D3D-D897-4be2-8F04-BA451C77F1D7}">
              <ns4:placeholderFlag xmlns:ns6="http://schemas.microsoft.com/office/powerpoint/2010/main" xmlns:ns4="http://schemas.microsoft.com/office/mac/drawingml/2011/main" xmlns:ns3="http://schemas.microsoft.com/office/drawing/2010/main" xmlns:ns2="http://schemas.microsoft.com/office/drawing/2014/main" xmlns=""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latin typeface="Arial"/>
                <a:cs typeface="Arial"/>
              </a:defRPr>
            </a:pPr>
            <a:r>
              <a:rPr kumimoji="0" lang="en-US" sz="3600" b="1" u="none" strike="noStrike" kern="1200" cap="none" spc="0" normalizeH="0" baseline="0" noProof="0">
                <a:ln>
                  <a:noFill/>
                </a:ln>
                <a:solidFill>
                  <a:srgbClr val="FFFFFF"/>
                </a:solidFill>
                <a:effectLst/>
                <a:uLnTx/>
                <a:uFillTx/>
                <a:latin typeface="Arial" panose="020B0604020202020204" pitchFamily="34" charset="0"/>
                <a:ea typeface="Arial" charset="0"/>
                <a:cs typeface="Arial" panose="020B0604020202020204" pitchFamily="34" charset="0"/>
              </a:rPr>
              <a:t>رابط التلمذة في BibleStudyDownloads.org</a:t>
            </a:r>
            <a:endParaRPr kumimoji="0" lang="en-US" sz="1200" b="1"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pic>
        <p:nvPicPr>
          <p:cNvPr id="8" name="Picture 7" descr="Screen Shot 2016-02-02 at 5.41.18 PM.png">
            <a:extLst>
              <a:ext uri="{FF2B5EF4-FFF2-40B4-BE49-F238E27FC236}">
                <a16:creationId xmlns:a16="http://schemas.microsoft.com/office/drawing/2014/main" id="{924DE5A0-CFEA-5BEF-84AE-1FA1791E1E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a:extLst>
              <a:ext uri="{FF2B5EF4-FFF2-40B4-BE49-F238E27FC236}">
                <a16:creationId xmlns:a16="http://schemas.microsoft.com/office/drawing/2014/main" id="{66D14D8E-7488-1A81-E1B8-198C690CE98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0894751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0"/>
            <a:ext cx="9144000" cy="1760561"/>
          </a:xfrm>
          <a:effectLst>
            <a:outerShdw blurRad="63500" dist="35921" dir="2700000" algn="ctr" rotWithShape="0">
              <a:schemeClr val="tx2">
                <a:alpha val="74998"/>
              </a:schemeClr>
            </a:outerShdw>
          </a:effectLst>
        </p:spPr>
        <p:txBody>
          <a:bodyPr/>
          <a:lstStyle/>
          <a:p>
            <a:pPr rtl="1">
              <a:defRPr>
                <a:latin typeface="Arial"/>
                <a:cs typeface="Arial"/>
              </a:defRPr>
            </a:pPr>
            <a:r>
              <a:rPr lang="en-US" sz="5400" dirty="0" err="1">
                <a:effectLst>
                  <a:glow rad="127000">
                    <a:schemeClr val="tx1"/>
                  </a:glow>
                </a:effectLst>
                <a:ea typeface="Arial" charset="0"/>
              </a:rPr>
              <a:t>لن</a:t>
            </a:r>
            <a:r>
              <a:rPr lang="ar-JO" sz="5400" dirty="0">
                <a:effectLst>
                  <a:glow rad="127000">
                    <a:schemeClr val="tx1"/>
                  </a:glow>
                </a:effectLst>
                <a:ea typeface="Arial" charset="0"/>
              </a:rPr>
              <a:t>ُعرِّف </a:t>
            </a:r>
            <a:r>
              <a:rPr lang="en-US" sz="5400" dirty="0">
                <a:effectLst>
                  <a:glow rad="127000">
                    <a:schemeClr val="tx1"/>
                  </a:glow>
                </a:effectLst>
                <a:ea typeface="Arial" charset="0"/>
              </a:rPr>
              <a:t>"التلميذ" </a:t>
            </a:r>
            <a:r>
              <a:rPr lang="ar-JO" sz="5400" dirty="0">
                <a:effectLst>
                  <a:glow rad="127000">
                    <a:schemeClr val="tx1"/>
                  </a:glow>
                </a:effectLst>
                <a:ea typeface="Arial" charset="0"/>
              </a:rPr>
              <a:t> </a:t>
            </a:r>
            <a:r>
              <a:rPr lang="en-US" sz="5400" dirty="0" err="1">
                <a:effectLst>
                  <a:glow rad="127000">
                    <a:schemeClr val="tx1"/>
                  </a:glow>
                </a:effectLst>
                <a:ea typeface="Arial" charset="0"/>
              </a:rPr>
              <a:t>كتابياً</a:t>
            </a:r>
            <a:r>
              <a:rPr lang="en-US" sz="5400" dirty="0">
                <a:effectLst>
                  <a:glow rad="127000">
                    <a:schemeClr val="tx1"/>
                  </a:glow>
                </a:effectLst>
                <a:ea typeface="Arial" charset="0"/>
              </a:rPr>
              <a:t>.</a:t>
            </a:r>
          </a:p>
        </p:txBody>
      </p:sp>
      <p:pic>
        <p:nvPicPr>
          <p:cNvPr id="9218" name="Picture 2" descr="What Is a Disciple? | United Church of God">
            <a:extLst>
              <a:ext uri="{FF2B5EF4-FFF2-40B4-BE49-F238E27FC236}">
                <a16:creationId xmlns:a16="http://schemas.microsoft.com/office/drawing/2014/main" id="{984A1C35-05F3-BCCA-A198-0131C6B493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3071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731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DA2D9-5EF8-2FA0-7986-B75390E8CF4D}"/>
            </a:ext>
          </a:extLst>
        </p:cNvPr>
        <p:cNvGrpSpPr/>
        <p:nvPr/>
      </p:nvGrpSpPr>
      <p:grpSpPr>
        <a:xfrm>
          <a:off x="0" y="0"/>
          <a:ext cx="0" cy="0"/>
          <a:chOff x="0" y="0"/>
          <a:chExt cx="0" cy="0"/>
        </a:xfrm>
      </p:grpSpPr>
      <p:pic>
        <p:nvPicPr>
          <p:cNvPr id="7170" name="Picture 2" descr="Explaining the Levels of Discipleship – Broken Believers">
            <a:extLst>
              <a:ext uri="{FF2B5EF4-FFF2-40B4-BE49-F238E27FC236}">
                <a16:creationId xmlns:a16="http://schemas.microsoft.com/office/drawing/2014/main" id="{614C8F93-EDAB-31CB-F334-42BE7B8F4D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a:extLst>
              <a:ext uri="{FF2B5EF4-FFF2-40B4-BE49-F238E27FC236}">
                <a16:creationId xmlns:a16="http://schemas.microsoft.com/office/drawing/2014/main" id="{9DAA25DC-8F65-806E-CE2D-286C900903CE}"/>
              </a:ext>
            </a:extLst>
          </p:cNvPr>
          <p:cNvSpPr>
            <a:spLocks noGrp="1" noChangeArrowheads="1"/>
          </p:cNvSpPr>
          <p:nvPr>
            <p:ph type="ctrTitle"/>
          </p:nvPr>
        </p:nvSpPr>
        <p:spPr>
          <a:xfrm>
            <a:off x="0" y="1"/>
            <a:ext cx="9144000" cy="1028700"/>
          </a:xfrm>
          <a:effectLst>
            <a:outerShdw blurRad="63500" dist="35921" dir="2700000" algn="ctr" rotWithShape="0">
              <a:schemeClr val="tx2">
                <a:alpha val="74998"/>
              </a:schemeClr>
            </a:outerShdw>
          </a:effectLst>
        </p:spPr>
        <p:txBody>
          <a:bodyPr anchor="ctr"/>
          <a:lstStyle/>
          <a:p>
            <a:pPr>
              <a:defRPr>
                <a:latin typeface="Arial"/>
                <a:cs typeface="Arial"/>
              </a:defRPr>
            </a:pPr>
            <a:r>
              <a:rPr lang="en-US" sz="5400" dirty="0">
                <a:solidFill>
                  <a:schemeClr val="tx1"/>
                </a:solidFill>
                <a:effectLst/>
                <a:ea typeface="Arial" charset="0"/>
              </a:rPr>
              <a:t>م</a:t>
            </a:r>
            <a:r>
              <a:rPr lang="ar-JO" sz="5400" dirty="0">
                <a:solidFill>
                  <a:schemeClr val="tx1"/>
                </a:solidFill>
                <a:effectLst/>
                <a:ea typeface="Arial" charset="0"/>
              </a:rPr>
              <a:t>َن </a:t>
            </a:r>
            <a:r>
              <a:rPr lang="en-US" sz="5400" dirty="0" err="1">
                <a:solidFill>
                  <a:schemeClr val="tx1"/>
                </a:solidFill>
                <a:effectLst/>
                <a:ea typeface="Arial" charset="0"/>
              </a:rPr>
              <a:t>هو</a:t>
            </a:r>
            <a:r>
              <a:rPr lang="en-US" sz="5400" dirty="0">
                <a:solidFill>
                  <a:schemeClr val="tx1"/>
                </a:solidFill>
                <a:effectLst/>
                <a:ea typeface="Arial" charset="0"/>
              </a:rPr>
              <a:t> التلميذ؟</a:t>
            </a:r>
          </a:p>
        </p:txBody>
      </p:sp>
      <p:sp>
        <p:nvSpPr>
          <p:cNvPr id="2" name="Rectangle 2">
            <a:extLst>
              <a:ext uri="{FF2B5EF4-FFF2-40B4-BE49-F238E27FC236}">
                <a16:creationId xmlns:a16="http://schemas.microsoft.com/office/drawing/2014/main" id="{300DF816-738C-9AA6-5D15-8E806437EA19}"/>
              </a:ext>
            </a:extLst>
          </p:cNvPr>
          <p:cNvSpPr txBox="1">
            <a:spLocks noChangeArrowheads="1"/>
          </p:cNvSpPr>
          <p:nvPr/>
        </p:nvSpPr>
        <p:spPr bwMode="auto">
          <a:xfrm>
            <a:off x="1657350" y="3543300"/>
            <a:ext cx="7486650" cy="2057400"/>
          </a:xfrm>
          <a:prstGeom prst="rect">
            <a:avLst/>
          </a:prstGeom>
          <a:noFill/>
          <a:ln>
            <a:noFill/>
          </a:ln>
          <a:effectLst>
            <a:outerShdw blurRad="63500" dist="35921" dir="2700000" algn="ctr" rotWithShape="0">
              <a:schemeClr val="tx2">
                <a:alpha val="74998"/>
              </a:schemeClr>
            </a:outerShdw>
          </a:effectLst>
          <a:extLst>
            <a:ext uri="{909E8E84-426E-40dd-AFC4-6F175D3DCCD1}">
              <ns4:hiddenFill xmlns:ns6="http://schemas.microsoft.com/office/powerpoint/2010/main" xmlns:ns5="http://schemas.microsoft.com/office/mac/drawingml/2011/main" xmlns:ns4="http://schemas.microsoft.com/office/drawing/2010/main" xmlns:ns2="http://schemas.microsoft.com/office/drawing/2014/main" xmlns="">
                <a:solidFill>
                  <a:srgbClr val="FFFFFF"/>
                </a:solidFill>
              </ns4:hiddenFill>
            </a:ext>
            <a:ext uri="{91240B29-F687-4f45-9708-019B960494DF}">
              <ns4:hiddenLine xmlns:ns6="http://schemas.microsoft.com/office/powerpoint/2010/main" xmlns:ns5="http://schemas.microsoft.com/office/mac/drawingml/2011/main" xmlns:ns4="http://schemas.microsoft.com/office/drawing/2010/main" xmlns:ns2="http://schemas.microsoft.com/office/drawing/2014/main" xmlns="" w="9525">
                <a:solidFill>
                  <a:srgbClr val="000000"/>
                </a:solidFill>
                <a:miter lim="800000"/>
                <a:headEnd/>
                <a:tailEnd/>
              </ns4:hiddenLine>
            </a:ext>
            <a:ext uri="{FAA26D3D-D897-4be2-8F04-BA451C77F1D7}">
              <ns5:placeholderFlag xmlns:ns6="http://schemas.microsoft.com/office/powerpoint/2010/main" xmlns:ns5="http://schemas.microsoft.com/office/mac/drawingml/2011/main" xmlns:ns4="http://schemas.microsoft.com/office/drawing/2010/main" xmlns:ns2="http://schemas.microsoft.com/office/drawing/2014/main" xmlns=""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defTabSz="914400" rtl="1">
              <a:defRPr>
                <a:latin typeface="Arial"/>
                <a:cs typeface="Arial"/>
              </a:defRPr>
            </a:pPr>
            <a:r>
              <a:rPr lang="en-US" b="1" kern="0" dirty="0" err="1">
                <a:effectLst>
                  <a:glow rad="228600">
                    <a:schemeClr val="accent4">
                      <a:satMod val="175000"/>
                      <a:alpha val="94042"/>
                    </a:schemeClr>
                  </a:glow>
                </a:effectLst>
                <a:latin typeface="Arial" panose="020B0604020202020204" pitchFamily="34" charset="0"/>
                <a:ea typeface="Arial" charset="0"/>
                <a:cs typeface="Arial" panose="020B0604020202020204" pitchFamily="34" charset="0"/>
              </a:rPr>
              <a:t>لنستكشف</a:t>
            </a:r>
            <a:r>
              <a:rPr lang="en-US" b="1" kern="0" dirty="0">
                <a:effectLst>
                  <a:glow rad="228600">
                    <a:schemeClr val="accent4">
                      <a:satMod val="175000"/>
                      <a:alpha val="94042"/>
                    </a:schemeClr>
                  </a:glow>
                </a:effectLst>
                <a:latin typeface="Arial" panose="020B0604020202020204" pitchFamily="34" charset="0"/>
                <a:ea typeface="Arial" charset="0"/>
                <a:cs typeface="Arial" panose="020B0604020202020204" pitchFamily="34" charset="0"/>
              </a:rPr>
              <a:t> </a:t>
            </a:r>
            <a:r>
              <a:rPr lang="en-US" b="1" kern="0" dirty="0" err="1">
                <a:effectLst>
                  <a:glow rad="228600">
                    <a:schemeClr val="accent4">
                      <a:satMod val="175000"/>
                      <a:alpha val="94042"/>
                    </a:schemeClr>
                  </a:glow>
                </a:effectLst>
                <a:latin typeface="Arial" panose="020B0604020202020204" pitchFamily="34" charset="0"/>
                <a:ea typeface="Arial" charset="0"/>
                <a:cs typeface="Arial" panose="020B0604020202020204" pitchFamily="34" charset="0"/>
              </a:rPr>
              <a:t>المر</a:t>
            </a:r>
            <a:r>
              <a:rPr lang="ar-JO" b="1" kern="0" dirty="0">
                <a:effectLst>
                  <a:glow rad="228600">
                    <a:schemeClr val="accent4">
                      <a:satMod val="175000"/>
                      <a:alpha val="94042"/>
                    </a:schemeClr>
                  </a:glow>
                </a:effectLst>
                <a:latin typeface="Arial" panose="020B0604020202020204" pitchFamily="34" charset="0"/>
                <a:ea typeface="Arial" charset="0"/>
                <a:cs typeface="Arial" panose="020B0604020202020204" pitchFamily="34" charset="0"/>
              </a:rPr>
              <a:t>َّ</a:t>
            </a:r>
            <a:r>
              <a:rPr lang="en-US" b="1" kern="0" dirty="0" err="1">
                <a:effectLst>
                  <a:glow rad="228600">
                    <a:schemeClr val="accent4">
                      <a:satMod val="175000"/>
                      <a:alpha val="94042"/>
                    </a:schemeClr>
                  </a:glow>
                </a:effectLst>
                <a:latin typeface="Arial" panose="020B0604020202020204" pitchFamily="34" charset="0"/>
                <a:ea typeface="Arial" charset="0"/>
                <a:cs typeface="Arial" panose="020B0604020202020204" pitchFamily="34" charset="0"/>
              </a:rPr>
              <a:t>ات</a:t>
            </a:r>
            <a:r>
              <a:rPr lang="en-US" b="1" kern="0" dirty="0">
                <a:effectLst>
                  <a:glow rad="228600">
                    <a:schemeClr val="accent4">
                      <a:satMod val="175000"/>
                      <a:alpha val="94042"/>
                    </a:schemeClr>
                  </a:glow>
                </a:effectLst>
                <a:latin typeface="Arial" panose="020B0604020202020204" pitchFamily="34" charset="0"/>
                <a:ea typeface="Arial" charset="0"/>
                <a:cs typeface="Arial" panose="020B0604020202020204" pitchFamily="34" charset="0"/>
              </a:rPr>
              <a:t> </a:t>
            </a:r>
            <a:r>
              <a:rPr lang="en-US" b="1" kern="0" dirty="0" err="1">
                <a:effectLst>
                  <a:glow rad="228600">
                    <a:schemeClr val="accent4">
                      <a:satMod val="175000"/>
                      <a:alpha val="94042"/>
                    </a:schemeClr>
                  </a:glow>
                </a:effectLst>
                <a:latin typeface="Arial" panose="020B0604020202020204" pitchFamily="34" charset="0"/>
                <a:ea typeface="Arial" charset="0"/>
                <a:cs typeface="Arial" panose="020B0604020202020204" pitchFamily="34" charset="0"/>
              </a:rPr>
              <a:t>العشر</a:t>
            </a:r>
            <a:r>
              <a:rPr lang="ar-JO" b="1" kern="0" dirty="0">
                <a:effectLst>
                  <a:glow rad="228600">
                    <a:schemeClr val="accent4">
                      <a:satMod val="175000"/>
                      <a:alpha val="94042"/>
                    </a:schemeClr>
                  </a:glow>
                </a:effectLst>
                <a:latin typeface="Arial" panose="020B0604020202020204" pitchFamily="34" charset="0"/>
                <a:ea typeface="Arial" charset="0"/>
                <a:cs typeface="Arial" panose="020B0604020202020204" pitchFamily="34" charset="0"/>
              </a:rPr>
              <a:t>ة</a:t>
            </a:r>
            <a:r>
              <a:rPr lang="en-US" b="1" kern="0" dirty="0">
                <a:effectLst>
                  <a:glow rad="228600">
                    <a:schemeClr val="accent4">
                      <a:satMod val="175000"/>
                      <a:alpha val="94042"/>
                    </a:schemeClr>
                  </a:glow>
                </a:effectLst>
                <a:latin typeface="Arial" panose="020B0604020202020204" pitchFamily="34" charset="0"/>
                <a:ea typeface="Arial" charset="0"/>
                <a:cs typeface="Arial" panose="020B0604020202020204" pitchFamily="34" charset="0"/>
              </a:rPr>
              <a:t> التي يستخدم فيها يسوع كلمة "تلميذ"</a:t>
            </a:r>
          </a:p>
        </p:txBody>
      </p:sp>
      <p:sp>
        <p:nvSpPr>
          <p:cNvPr id="3" name="Rectangle 2">
            <a:extLst>
              <a:ext uri="{FF2B5EF4-FFF2-40B4-BE49-F238E27FC236}">
                <a16:creationId xmlns:a16="http://schemas.microsoft.com/office/drawing/2014/main" id="{43D47F9C-D6B1-7E69-FCAD-A571BE5A53C6}"/>
              </a:ext>
            </a:extLst>
          </p:cNvPr>
          <p:cNvSpPr txBox="1">
            <a:spLocks noChangeArrowheads="1"/>
          </p:cNvSpPr>
          <p:nvPr/>
        </p:nvSpPr>
        <p:spPr bwMode="auto">
          <a:xfrm>
            <a:off x="1657350" y="5486400"/>
            <a:ext cx="7486650" cy="1085850"/>
          </a:xfrm>
          <a:prstGeom prst="rect">
            <a:avLst/>
          </a:prstGeom>
          <a:noFill/>
          <a:ln>
            <a:noFill/>
          </a:ln>
          <a:effectLst>
            <a:outerShdw blurRad="63500" dist="35921" dir="2700000" algn="ctr" rotWithShape="0">
              <a:schemeClr val="tx2">
                <a:alpha val="74998"/>
              </a:schemeClr>
            </a:outerShdw>
          </a:effectLst>
          <a:extLst>
            <a:ext uri="{909E8E84-426E-40dd-AFC4-6F175D3DCCD1}">
              <ns4:hiddenFill xmlns:ns6="http://schemas.microsoft.com/office/powerpoint/2010/main" xmlns:ns5="http://schemas.microsoft.com/office/mac/drawingml/2011/main" xmlns:ns4="http://schemas.microsoft.com/office/drawing/2010/main" xmlns:ns2="http://schemas.microsoft.com/office/drawing/2014/main" xmlns="">
                <a:solidFill>
                  <a:srgbClr val="FFFFFF"/>
                </a:solidFill>
              </ns4:hiddenFill>
            </a:ext>
            <a:ext uri="{91240B29-F687-4f45-9708-019B960494DF}">
              <ns4:hiddenLine xmlns:ns6="http://schemas.microsoft.com/office/powerpoint/2010/main" xmlns:ns5="http://schemas.microsoft.com/office/mac/drawingml/2011/main" xmlns:ns4="http://schemas.microsoft.com/office/drawing/2010/main" xmlns:ns2="http://schemas.microsoft.com/office/drawing/2014/main" xmlns="" w="9525">
                <a:solidFill>
                  <a:srgbClr val="000000"/>
                </a:solidFill>
                <a:miter lim="800000"/>
                <a:headEnd/>
                <a:tailEnd/>
              </ns4:hiddenLine>
            </a:ext>
            <a:ext uri="{FAA26D3D-D897-4be2-8F04-BA451C77F1D7}">
              <ns5:placeholderFlag xmlns:ns6="http://schemas.microsoft.com/office/powerpoint/2010/main" xmlns:ns5="http://schemas.microsoft.com/office/mac/drawingml/2011/main" xmlns:ns4="http://schemas.microsoft.com/office/drawing/2010/main" xmlns:ns2="http://schemas.microsoft.com/office/drawing/2014/main" xmlns=""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defTabSz="914400">
              <a:defRPr>
                <a:latin typeface="Arial"/>
                <a:cs typeface="Arial"/>
              </a:defRPr>
            </a:pPr>
            <a:r>
              <a:rPr lang="en-US" b="1" kern="0" dirty="0">
                <a:solidFill>
                  <a:srgbClr val="FFFF00"/>
                </a:solidFill>
                <a:effectLst>
                  <a:glow rad="228600">
                    <a:schemeClr val="accent4">
                      <a:satMod val="175000"/>
                      <a:alpha val="94042"/>
                    </a:schemeClr>
                  </a:glow>
                </a:effectLst>
                <a:latin typeface="Arial" panose="020B0604020202020204" pitchFamily="34" charset="0"/>
                <a:ea typeface="Arial" charset="0"/>
                <a:cs typeface="Arial" panose="020B0604020202020204" pitchFamily="34" charset="0"/>
              </a:rPr>
              <a:t>تحت ثلاث سمات</a:t>
            </a:r>
          </a:p>
        </p:txBody>
      </p:sp>
    </p:spTree>
    <p:extLst>
      <p:ext uri="{BB962C8B-B14F-4D97-AF65-F5344CB8AC3E}">
        <p14:creationId xmlns:p14="http://schemas.microsoft.com/office/powerpoint/2010/main" val="1290537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95B54D5F-39DC-8CC0-C8C7-14DCC5CFAD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46188"/>
            <a:ext cx="9144000" cy="43640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D006F0D-591E-A527-3CF9-0C2D6CF31551}"/>
              </a:ext>
            </a:extLst>
          </p:cNvPr>
          <p:cNvSpPr>
            <a:spLocks noGrp="1"/>
          </p:cNvSpPr>
          <p:nvPr>
            <p:ph type="ctrTitle"/>
          </p:nvPr>
        </p:nvSpPr>
        <p:spPr>
          <a:xfrm>
            <a:off x="0" y="3421927"/>
            <a:ext cx="9144000" cy="2180383"/>
          </a:xfrm>
          <a:noFill/>
          <a:ln>
            <a:noFill/>
          </a:ln>
        </p:spPr>
        <p:txBody>
          <a:bodyPr vert="horz" wrap="square" lIns="91440" tIns="45720" rIns="91440" bIns="45720" numCol="1" anchor="ctr" anchorCtr="0" compatLnSpc="1">
            <a:prstTxWarp prst="textNoShape">
              <a:avLst/>
            </a:prstTxWarp>
          </a:bodyPr>
          <a:lstStyle/>
          <a:p>
            <a:pPr marL="1603375" indent="-795338" algn="r" rtl="1" fontAlgn="base">
              <a:spcAft>
                <a:spcPct val="0"/>
              </a:spcAft>
              <a:defRPr>
                <a:latin typeface="Arial"/>
                <a:cs typeface="Arial"/>
              </a:defRPr>
            </a:pPr>
            <a:r>
              <a:rPr lang="en-US" sz="5400" b="1" kern="0" dirty="0" err="1">
                <a:solidFill>
                  <a:srgbClr val="FFFFFF"/>
                </a:solidFill>
                <a:effectLst>
                  <a:glow rad="228600">
                    <a:srgbClr val="000000"/>
                  </a:glow>
                </a:effectLst>
                <a:latin typeface="Arial" panose="020B0604020202020204" pitchFamily="34" charset="0"/>
                <a:cs typeface="Arial" panose="020B0604020202020204" pitchFamily="34" charset="0"/>
              </a:rPr>
              <a:t>أولا</a:t>
            </a:r>
            <a:r>
              <a:rPr lang="ar-JO" sz="5400" b="1" kern="0" dirty="0">
                <a:solidFill>
                  <a:srgbClr val="FFFFFF"/>
                </a:solidFill>
                <a:effectLst>
                  <a:glow rad="228600">
                    <a:srgbClr val="000000"/>
                  </a:glow>
                </a:effectLst>
                <a:latin typeface="Arial" panose="020B0604020202020204" pitchFamily="34" charset="0"/>
                <a:cs typeface="Arial" panose="020B0604020202020204" pitchFamily="34" charset="0"/>
              </a:rPr>
              <a:t>:</a:t>
            </a:r>
            <a:r>
              <a:rPr lang="en-US" sz="5400" b="1" kern="0" dirty="0">
                <a:solidFill>
                  <a:srgbClr val="FFFFFF"/>
                </a:solidFill>
                <a:effectLst>
                  <a:glow rad="228600">
                    <a:srgbClr val="000000"/>
                  </a:glow>
                </a:effectLst>
                <a:latin typeface="Arial" panose="020B0604020202020204" pitchFamily="34" charset="0"/>
                <a:cs typeface="Arial" panose="020B0604020202020204" pitchFamily="34" charset="0"/>
              </a:rPr>
              <a:t> </a:t>
            </a:r>
            <a:r>
              <a:rPr lang="en-US" sz="5400" b="1" kern="0" dirty="0" err="1">
                <a:solidFill>
                  <a:srgbClr val="FFFFFF"/>
                </a:solidFill>
                <a:effectLst>
                  <a:glow rad="228600">
                    <a:srgbClr val="000000"/>
                  </a:glow>
                </a:effectLst>
                <a:latin typeface="Arial" panose="020B0604020202020204" pitchFamily="34" charset="0"/>
                <a:cs typeface="Arial" panose="020B0604020202020204" pitchFamily="34" charset="0"/>
              </a:rPr>
              <a:t>التلميذ</a:t>
            </a:r>
            <a:r>
              <a:rPr lang="en-US" sz="5400" b="1" kern="0" dirty="0">
                <a:solidFill>
                  <a:srgbClr val="FFFFFF"/>
                </a:solidFill>
                <a:effectLst>
                  <a:glow rad="228600">
                    <a:srgbClr val="000000"/>
                  </a:glow>
                </a:effectLst>
                <a:latin typeface="Arial" panose="020B0604020202020204" pitchFamily="34" charset="0"/>
                <a:cs typeface="Arial" panose="020B0604020202020204" pitchFamily="34" charset="0"/>
              </a:rPr>
              <a:t> </a:t>
            </a:r>
            <a:r>
              <a:rPr lang="en-US" sz="5400" b="1" kern="0" dirty="0" err="1">
                <a:solidFill>
                  <a:srgbClr val="FFFF00"/>
                </a:solidFill>
                <a:effectLst>
                  <a:glow rad="228600">
                    <a:srgbClr val="000000"/>
                  </a:glow>
                </a:effectLst>
                <a:latin typeface="Arial" panose="020B0604020202020204" pitchFamily="34" charset="0"/>
                <a:cs typeface="Arial" panose="020B0604020202020204" pitchFamily="34" charset="0"/>
              </a:rPr>
              <a:t>ملتزم</a:t>
            </a:r>
            <a:r>
              <a:rPr lang="en-US" sz="5400" b="1" kern="0" dirty="0">
                <a:solidFill>
                  <a:srgbClr val="FFFF00"/>
                </a:solidFill>
                <a:effectLst>
                  <a:glow rad="228600">
                    <a:srgbClr val="000000"/>
                  </a:glow>
                </a:effectLst>
                <a:latin typeface="Arial" panose="020B0604020202020204" pitchFamily="34" charset="0"/>
                <a:cs typeface="Arial" panose="020B0604020202020204" pitchFamily="34" charset="0"/>
              </a:rPr>
              <a:t> </a:t>
            </a:r>
            <a:r>
              <a:rPr lang="en-US" sz="5400" b="1" kern="0" dirty="0" err="1">
                <a:solidFill>
                  <a:srgbClr val="FFFF00"/>
                </a:solidFill>
                <a:effectLst>
                  <a:glow rad="228600">
                    <a:srgbClr val="000000"/>
                  </a:glow>
                </a:effectLst>
                <a:latin typeface="Arial" panose="020B0604020202020204" pitchFamily="34" charset="0"/>
                <a:cs typeface="Arial" panose="020B0604020202020204" pitchFamily="34" charset="0"/>
              </a:rPr>
              <a:t>تماماً</a:t>
            </a:r>
            <a:r>
              <a:rPr lang="en-US" sz="5400" b="1" kern="0" dirty="0">
                <a:solidFill>
                  <a:srgbClr val="FFFFFF"/>
                </a:solidFill>
                <a:effectLst>
                  <a:glow rad="228600">
                    <a:srgbClr val="000000"/>
                  </a:glow>
                </a:effectLst>
                <a:latin typeface="Arial" panose="020B0604020202020204" pitchFamily="34" charset="0"/>
                <a:cs typeface="Arial" panose="020B0604020202020204" pitchFamily="34" charset="0"/>
              </a:rPr>
              <a:t> </a:t>
            </a:r>
            <a:r>
              <a:rPr lang="ar-JO" sz="5400" b="1" kern="0" dirty="0">
                <a:solidFill>
                  <a:srgbClr val="FFFFFF"/>
                </a:solidFill>
                <a:effectLst>
                  <a:glow rad="228600">
                    <a:srgbClr val="000000"/>
                  </a:glow>
                </a:effectLst>
                <a:latin typeface="Arial" panose="020B0604020202020204" pitchFamily="34" charset="0"/>
                <a:cs typeface="Arial" panose="020B0604020202020204" pitchFamily="34" charset="0"/>
              </a:rPr>
              <a:t>ل</a:t>
            </a:r>
            <a:r>
              <a:rPr lang="en-US" sz="5400" b="1" kern="0" dirty="0" err="1">
                <a:solidFill>
                  <a:srgbClr val="FFFFFF"/>
                </a:solidFill>
                <a:effectLst>
                  <a:glow rad="228600">
                    <a:srgbClr val="000000"/>
                  </a:glow>
                </a:effectLst>
                <a:latin typeface="Arial" panose="020B0604020202020204" pitchFamily="34" charset="0"/>
                <a:cs typeface="Arial" panose="020B0604020202020204" pitchFamily="34" charset="0"/>
              </a:rPr>
              <a:t>لمسيح</a:t>
            </a:r>
            <a:r>
              <a:rPr lang="en-US" sz="5400" b="1" kern="0" dirty="0">
                <a:solidFill>
                  <a:srgbClr val="FFFFFF"/>
                </a:solidFill>
                <a:effectLst>
                  <a:glow rad="228600">
                    <a:srgbClr val="000000"/>
                  </a:glow>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946338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D054EF0-203F-7D6C-C0FC-00483972BB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1576EC-CF30-B2A0-A4E5-3AB0A827B086}"/>
              </a:ext>
            </a:extLst>
          </p:cNvPr>
          <p:cNvSpPr>
            <a:spLocks noGrp="1"/>
          </p:cNvSpPr>
          <p:nvPr>
            <p:ph type="ctrTitle"/>
          </p:nvPr>
        </p:nvSpPr>
        <p:spPr>
          <a:xfrm>
            <a:off x="32560" y="2134040"/>
            <a:ext cx="8731876" cy="2387600"/>
          </a:xfrm>
        </p:spPr>
        <p:txBody>
          <a:bodyPr wrap="square" anchor="ctr">
            <a:noAutofit/>
          </a:bodyPr>
          <a:lstStyle/>
          <a:p>
            <a:pPr marL="866775" indent="-866775" algn="r" rtl="1">
              <a:defRPr>
                <a:latin typeface="Arial"/>
                <a:cs typeface="Arial"/>
              </a:defRPr>
            </a:pPr>
            <a:r>
              <a:rPr lang="en-US" sz="4800" b="1" dirty="0">
                <a:solidFill>
                  <a:schemeClr val="bg1"/>
                </a:solidFill>
                <a:latin typeface="Arial" panose="020B0604020202020204" pitchFamily="34" charset="0"/>
                <a:cs typeface="Arial" panose="020B0604020202020204" pitchFamily="34" charset="0"/>
              </a:rPr>
              <a:t>أ. </a:t>
            </a:r>
            <a:r>
              <a:rPr lang="en-US" sz="4800" b="1" dirty="0" err="1">
                <a:solidFill>
                  <a:schemeClr val="bg1"/>
                </a:solidFill>
                <a:latin typeface="Arial" panose="020B0604020202020204" pitchFamily="34" charset="0"/>
                <a:cs typeface="Arial" panose="020B0604020202020204" pitchFamily="34" charset="0"/>
              </a:rPr>
              <a:t>التلميذ</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rgbClr val="FFFF00"/>
                </a:solidFill>
                <a:latin typeface="Arial" panose="020B0604020202020204" pitchFamily="34" charset="0"/>
                <a:cs typeface="Arial" panose="020B0604020202020204" pitchFamily="34" charset="0"/>
              </a:rPr>
              <a:t>يتخلى</a:t>
            </a:r>
            <a:r>
              <a:rPr lang="en-US" sz="4800" b="1" dirty="0">
                <a:solidFill>
                  <a:srgbClr val="FFFF00"/>
                </a:solidFill>
                <a:latin typeface="Arial" panose="020B0604020202020204" pitchFamily="34" charset="0"/>
                <a:cs typeface="Arial" panose="020B0604020202020204" pitchFamily="34" charset="0"/>
              </a:rPr>
              <a:t> </a:t>
            </a:r>
            <a:r>
              <a:rPr lang="en-US" sz="4800" b="1" dirty="0" err="1">
                <a:solidFill>
                  <a:srgbClr val="FFFF00"/>
                </a:solidFill>
                <a:latin typeface="Arial" panose="020B0604020202020204" pitchFamily="34" charset="0"/>
                <a:cs typeface="Arial" panose="020B0604020202020204" pitchFamily="34" charset="0"/>
              </a:rPr>
              <a:t>عن</a:t>
            </a:r>
            <a:r>
              <a:rPr lang="en-US" sz="4800" b="1" dirty="0">
                <a:solidFill>
                  <a:srgbClr val="FFFF00"/>
                </a:solidFill>
                <a:latin typeface="Arial" panose="020B0604020202020204" pitchFamily="34" charset="0"/>
                <a:cs typeface="Arial" panose="020B0604020202020204" pitchFamily="34" charset="0"/>
              </a:rPr>
              <a:t> </a:t>
            </a:r>
            <a:r>
              <a:rPr lang="en-US" sz="4800" b="1" dirty="0" err="1">
                <a:solidFill>
                  <a:srgbClr val="FFFF00"/>
                </a:solidFill>
                <a:latin typeface="Arial" panose="020B0604020202020204" pitchFamily="34" charset="0"/>
                <a:cs typeface="Arial" panose="020B0604020202020204" pitchFamily="34" charset="0"/>
              </a:rPr>
              <a:t>عائلته</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ليتبع</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المسيح</a:t>
            </a:r>
            <a:r>
              <a:rPr lang="en-US" sz="4800" b="1" dirty="0">
                <a:solidFill>
                  <a:schemeClr val="bg1"/>
                </a:solidFill>
                <a:latin typeface="Arial" panose="020B0604020202020204" pitchFamily="34" charset="0"/>
                <a:cs typeface="Arial" panose="020B0604020202020204" pitchFamily="34" charset="0"/>
              </a:rPr>
              <a:t> </a:t>
            </a:r>
            <a:r>
              <a:rPr lang="ar-JO" sz="4800" b="1" dirty="0">
                <a:solidFill>
                  <a:schemeClr val="bg1"/>
                </a:solidFill>
                <a:latin typeface="Arial" panose="020B0604020202020204" pitchFamily="34" charset="0"/>
                <a:cs typeface="Arial" panose="020B0604020202020204" pitchFamily="34" charset="0"/>
              </a:rPr>
              <a:t> </a:t>
            </a:r>
            <a:br>
              <a:rPr lang="ar-JO" sz="4800" b="1" dirty="0">
                <a:solidFill>
                  <a:schemeClr val="bg1"/>
                </a:solidFill>
                <a:latin typeface="Arial" panose="020B0604020202020204" pitchFamily="34" charset="0"/>
                <a:cs typeface="Arial" panose="020B0604020202020204" pitchFamily="34" charset="0"/>
              </a:rPr>
            </a:br>
            <a:r>
              <a:rPr lang="ar-JO" sz="4800" b="1" dirty="0">
                <a:solidFill>
                  <a:schemeClr val="bg1"/>
                </a:solidFill>
                <a:latin typeface="Arial" panose="020B0604020202020204" pitchFamily="34" charset="0"/>
                <a:cs typeface="Arial" panose="020B0604020202020204" pitchFamily="34" charset="0"/>
              </a:rPr>
              <a:t>                      </a:t>
            </a:r>
            <a:r>
              <a:rPr lang="ar-JO" sz="4400" b="1" dirty="0">
                <a:solidFill>
                  <a:schemeClr val="bg1"/>
                </a:solidFill>
                <a:latin typeface="Arial" panose="020B0604020202020204" pitchFamily="34" charset="0"/>
                <a:cs typeface="Arial" panose="020B0604020202020204" pitchFamily="34" charset="0"/>
              </a:rPr>
              <a:t>(</a:t>
            </a:r>
            <a:r>
              <a:rPr lang="en-US" sz="4400" b="1" dirty="0" err="1">
                <a:solidFill>
                  <a:schemeClr val="bg1"/>
                </a:solidFill>
                <a:latin typeface="Arial" panose="020B0604020202020204" pitchFamily="34" charset="0"/>
                <a:cs typeface="Arial" panose="020B0604020202020204" pitchFamily="34" charset="0"/>
              </a:rPr>
              <a:t>لوقا</a:t>
            </a:r>
            <a:r>
              <a:rPr lang="ar-JO" sz="4400" b="1" dirty="0">
                <a:solidFill>
                  <a:schemeClr val="bg1"/>
                </a:solidFill>
                <a:latin typeface="Arial" panose="020B0604020202020204" pitchFamily="34" charset="0"/>
                <a:cs typeface="Arial" panose="020B0604020202020204" pitchFamily="34" charset="0"/>
              </a:rPr>
              <a:t> 14: 26 أ).</a:t>
            </a:r>
            <a:endParaRPr lang="en-US" sz="4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8736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a:extLst>
              <a:ext uri="{FF2B5EF4-FFF2-40B4-BE49-F238E27FC236}">
                <a16:creationId xmlns:a16="http://schemas.microsoft.com/office/drawing/2014/main" id="{F7185B77-D598-6D7E-8E4F-732D65E1FA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
            <a:ext cx="9145116" cy="68588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a:extLst>
              <a:ext uri="{FF2B5EF4-FFF2-40B4-BE49-F238E27FC236}">
                <a16:creationId xmlns:a16="http://schemas.microsoft.com/office/drawing/2014/main" id="{138BAD96-861E-2660-4F19-DAE06CFB6FBC}"/>
              </a:ext>
            </a:extLst>
          </p:cNvPr>
          <p:cNvSpPr>
            <a:spLocks noGrp="1"/>
          </p:cNvSpPr>
          <p:nvPr>
            <p:ph type="title" idx="4294967295"/>
          </p:nvPr>
        </p:nvSpPr>
        <p:spPr>
          <a:xfrm>
            <a:off x="0" y="1"/>
            <a:ext cx="9144000" cy="815546"/>
          </a:xfrm>
          <a:noFill/>
          <a:ln w="9525">
            <a:noFill/>
            <a:miter lim="800000"/>
            <a:headEnd/>
            <a:tailEnd/>
          </a:ln>
          <a:effectLst/>
        </p:spPr>
        <p:txBody>
          <a:bodyPr anchor="ctr"/>
          <a:lstStyle/>
          <a:p>
            <a:pPr algn="ctr" rtl="1" fontAlgn="base">
              <a:spcBef>
                <a:spcPct val="20000"/>
              </a:spcBef>
              <a:buClr>
                <a:srgbClr val="FFCC00"/>
              </a:buClr>
              <a:buSzPct val="70000"/>
              <a:defRPr>
                <a:latin typeface="Arial"/>
                <a:cs typeface="Arial"/>
              </a:defRPr>
            </a:pPr>
            <a:r>
              <a:rPr lang="en-US" sz="4800" b="1" kern="0" dirty="0" err="1">
                <a:solidFill>
                  <a:srgbClr val="FFFFFF"/>
                </a:solidFill>
                <a:effectLst>
                  <a:glow rad="228600">
                    <a:srgbClr val="220011"/>
                  </a:glow>
                </a:effectLst>
                <a:latin typeface="Arial" panose="020B0604020202020204" pitchFamily="34" charset="0"/>
                <a:ea typeface="Arial" charset="0"/>
                <a:cs typeface="Arial" panose="020B0604020202020204" pitchFamily="34" charset="0"/>
              </a:rPr>
              <a:t>تخلَّ</a:t>
            </a:r>
            <a:r>
              <a:rPr lang="en-US" sz="4800" b="1" kern="0" dirty="0">
                <a:solidFill>
                  <a:srgbClr val="FFFFFF"/>
                </a:solidFill>
                <a:effectLst>
                  <a:glow rad="228600">
                    <a:srgbClr val="220011"/>
                  </a:glow>
                </a:effectLst>
                <a:latin typeface="Arial" panose="020B0604020202020204" pitchFamily="34" charset="0"/>
                <a:ea typeface="Arial" charset="0"/>
                <a:cs typeface="Arial" panose="020B0604020202020204" pitchFamily="34" charset="0"/>
              </a:rPr>
              <a:t> </a:t>
            </a:r>
            <a:r>
              <a:rPr lang="en-US" sz="4800" b="1" kern="0" dirty="0" err="1">
                <a:solidFill>
                  <a:srgbClr val="FFFF00"/>
                </a:solidFill>
                <a:effectLst>
                  <a:glow rad="228600">
                    <a:srgbClr val="220011"/>
                  </a:glow>
                </a:effectLst>
                <a:latin typeface="Arial" panose="020B0604020202020204" pitchFamily="34" charset="0"/>
                <a:ea typeface="Arial" charset="0"/>
                <a:cs typeface="Arial" panose="020B0604020202020204" pitchFamily="34" charset="0"/>
              </a:rPr>
              <a:t>عن</a:t>
            </a:r>
            <a:r>
              <a:rPr lang="en-US" sz="4800" b="1" kern="0" dirty="0">
                <a:solidFill>
                  <a:srgbClr val="FFFF00"/>
                </a:solidFill>
                <a:effectLst>
                  <a:glow rad="228600">
                    <a:srgbClr val="220011"/>
                  </a:glow>
                </a:effectLst>
                <a:latin typeface="Arial" panose="020B0604020202020204" pitchFamily="34" charset="0"/>
                <a:ea typeface="Arial" charset="0"/>
                <a:cs typeface="Arial" panose="020B0604020202020204" pitchFamily="34" charset="0"/>
              </a:rPr>
              <a:t> </a:t>
            </a:r>
            <a:r>
              <a:rPr lang="en-US" sz="4800" b="1" kern="0" dirty="0" err="1">
                <a:solidFill>
                  <a:srgbClr val="FFFF00"/>
                </a:solidFill>
                <a:effectLst>
                  <a:glow rad="228600">
                    <a:srgbClr val="220011"/>
                  </a:glow>
                </a:effectLst>
                <a:latin typeface="Arial" panose="020B0604020202020204" pitchFamily="34" charset="0"/>
                <a:ea typeface="Arial" charset="0"/>
                <a:cs typeface="Arial" panose="020B0604020202020204" pitchFamily="34" charset="0"/>
              </a:rPr>
              <a:t>عائلتك</a:t>
            </a:r>
            <a:r>
              <a:rPr lang="en-US" sz="4800" b="1" kern="0" dirty="0">
                <a:solidFill>
                  <a:srgbClr val="FFFFFF"/>
                </a:solidFill>
                <a:effectLst>
                  <a:glow rad="228600">
                    <a:srgbClr val="220011"/>
                  </a:glow>
                </a:effectLst>
                <a:latin typeface="Arial" panose="020B0604020202020204" pitchFamily="34" charset="0"/>
                <a:ea typeface="Arial" charset="0"/>
                <a:cs typeface="Arial" panose="020B0604020202020204" pitchFamily="34" charset="0"/>
              </a:rPr>
              <a:t> </a:t>
            </a:r>
            <a:r>
              <a:rPr lang="ar-JO" sz="3600" b="1" kern="0" dirty="0">
                <a:solidFill>
                  <a:srgbClr val="FFFFFF"/>
                </a:solidFill>
                <a:effectLst>
                  <a:glow rad="228600">
                    <a:srgbClr val="220011"/>
                  </a:glow>
                </a:effectLst>
                <a:latin typeface="Arial" panose="020B0604020202020204" pitchFamily="34" charset="0"/>
                <a:ea typeface="Arial" charset="0"/>
                <a:cs typeface="Arial" panose="020B0604020202020204" pitchFamily="34" charset="0"/>
              </a:rPr>
              <a:t>(</a:t>
            </a:r>
            <a:r>
              <a:rPr lang="en-US" sz="3600" b="1" kern="0" dirty="0" err="1">
                <a:solidFill>
                  <a:srgbClr val="FFFFFF"/>
                </a:solidFill>
                <a:effectLst>
                  <a:glow rad="228600">
                    <a:srgbClr val="220011"/>
                  </a:glow>
                </a:effectLst>
                <a:latin typeface="Arial" panose="020B0604020202020204" pitchFamily="34" charset="0"/>
                <a:ea typeface="Arial" charset="0"/>
                <a:cs typeface="Arial" panose="020B0604020202020204" pitchFamily="34" charset="0"/>
              </a:rPr>
              <a:t>لوقا</a:t>
            </a:r>
            <a:r>
              <a:rPr lang="en-US" sz="3600" b="1" kern="0" dirty="0">
                <a:solidFill>
                  <a:srgbClr val="FFFFFF"/>
                </a:solidFill>
                <a:effectLst>
                  <a:glow rad="228600">
                    <a:srgbClr val="220011"/>
                  </a:glow>
                </a:effectLst>
                <a:latin typeface="Arial" panose="020B0604020202020204" pitchFamily="34" charset="0"/>
                <a:ea typeface="Arial" charset="0"/>
                <a:cs typeface="Arial" panose="020B0604020202020204" pitchFamily="34" charset="0"/>
              </a:rPr>
              <a:t> </a:t>
            </a:r>
            <a:r>
              <a:rPr lang="ar-JO" sz="3600" b="1" kern="0" dirty="0">
                <a:solidFill>
                  <a:srgbClr val="FFFFFF"/>
                </a:solidFill>
                <a:effectLst>
                  <a:glow rad="228600">
                    <a:srgbClr val="220011"/>
                  </a:glow>
                </a:effectLst>
                <a:latin typeface="Arial" panose="020B0604020202020204" pitchFamily="34" charset="0"/>
                <a:ea typeface="Arial" charset="0"/>
                <a:cs typeface="Arial" panose="020B0604020202020204" pitchFamily="34" charset="0"/>
              </a:rPr>
              <a:t>14: 25- 26أ)</a:t>
            </a:r>
            <a:endParaRPr lang="en-US" sz="3200" b="1" kern="0" dirty="0">
              <a:solidFill>
                <a:srgbClr val="FFFFFF"/>
              </a:solidFill>
              <a:effectLst>
                <a:glow rad="228600">
                  <a:srgbClr val="220011"/>
                </a:glow>
              </a:effectLst>
              <a:latin typeface="Arial" panose="020B0604020202020204" pitchFamily="34" charset="0"/>
              <a:ea typeface="Arial" charset="0"/>
              <a:cs typeface="Arial" panose="020B0604020202020204" pitchFamily="34" charset="0"/>
            </a:endParaRPr>
          </a:p>
        </p:txBody>
      </p:sp>
      <p:sp>
        <p:nvSpPr>
          <p:cNvPr id="3" name="Title 1">
            <a:extLst>
              <a:ext uri="{FF2B5EF4-FFF2-40B4-BE49-F238E27FC236}">
                <a16:creationId xmlns:a16="http://schemas.microsoft.com/office/drawing/2014/main" id="{F490ACC5-8C1C-6694-6EE6-F6031FDE24A8}"/>
              </a:ext>
            </a:extLst>
          </p:cNvPr>
          <p:cNvSpPr txBox="1">
            <a:spLocks/>
          </p:cNvSpPr>
          <p:nvPr/>
        </p:nvSpPr>
        <p:spPr>
          <a:xfrm>
            <a:off x="395416" y="3546388"/>
            <a:ext cx="8748584" cy="3311612"/>
          </a:xfrm>
          <a:prstGeom prst="rect">
            <a:avLst/>
          </a:prstGeom>
          <a:noFill/>
          <a:ln w="9525">
            <a:noFill/>
            <a:miter lim="800000"/>
            <a:headEnd/>
            <a:tailEnd/>
          </a:ln>
          <a:effectLst/>
        </p:spPr>
        <p:txBody>
          <a:bodyPr anchor="ctr"/>
          <a:lstStyle>
            <a:defPPr>
              <a:defRPr lang="en-US"/>
            </a:defPPr>
            <a:lvl1pPr algn="ctr" defTabSz="914400" fontAlgn="base">
              <a:spcBef>
                <a:spcPct val="20000"/>
              </a:spcBef>
              <a:buClr>
                <a:srgbClr val="FFCC00"/>
              </a:buClr>
              <a:buSzPct val="70000"/>
              <a:defRPr sz="3200" b="1" kern="0">
                <a:solidFill>
                  <a:srgbClr val="FFFFFF"/>
                </a:solidFill>
                <a:effectLst>
                  <a:glow rad="228600">
                    <a:srgbClr val="220011"/>
                  </a:glow>
                </a:effectLst>
                <a:latin typeface="Arial"/>
                <a:ea typeface="ＭＳ Ｐゴシック" charset="0"/>
                <a:cs typeface="Arial"/>
              </a:defRPr>
            </a:lvl1pPr>
          </a:lstStyle>
          <a:p>
            <a:pPr rtl="1">
              <a:spcBef>
                <a:spcPts val="0"/>
              </a:spcBef>
              <a:defRPr>
                <a:latin typeface="Arial"/>
                <a:cs typeface="Arial"/>
              </a:defRPr>
            </a:pPr>
            <a:r>
              <a:rPr lang="ar-JO" sz="4400" dirty="0">
                <a:latin typeface="Arial" panose="020B0604020202020204" pitchFamily="34" charset="0"/>
                <a:cs typeface="Arial" panose="020B0604020202020204" pitchFamily="34" charset="0"/>
              </a:rPr>
              <a:t>"</a:t>
            </a:r>
            <a:r>
              <a:rPr lang="en-US" sz="4400" baseline="30000" dirty="0" err="1">
                <a:latin typeface="Arial" panose="020B0604020202020204" pitchFamily="34" charset="0"/>
                <a:cs typeface="Arial" panose="020B0604020202020204" pitchFamily="34" charset="0"/>
              </a:rPr>
              <a:t>وَكَانَ</a:t>
            </a:r>
            <a:r>
              <a:rPr lang="en-US" sz="4400" baseline="300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جُمُوعٌ</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كَثِيرَةٌ</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سَائِرِينَ</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مَعَهُ</a:t>
            </a:r>
            <a:r>
              <a:rPr lang="en-US" sz="4400" dirty="0">
                <a:solidFill>
                  <a:srgbClr val="FFFF00"/>
                </a:solidFill>
                <a:latin typeface="Arial" panose="020B0604020202020204" pitchFamily="34" charset="0"/>
                <a:cs typeface="Arial" panose="020B0604020202020204" pitchFamily="34" charset="0"/>
              </a:rPr>
              <a:t> </a:t>
            </a:r>
            <a:r>
              <a:rPr lang="en-US" sz="4400" dirty="0" err="1">
                <a:solidFill>
                  <a:srgbClr val="FFFF00"/>
                </a:solidFill>
                <a:latin typeface="Arial" panose="020B0604020202020204" pitchFamily="34" charset="0"/>
                <a:cs typeface="Arial" panose="020B0604020202020204" pitchFamily="34" charset="0"/>
              </a:rPr>
              <a:t>فَالْتَفَتَ</a:t>
            </a:r>
            <a:r>
              <a:rPr lang="en-US" sz="4400" dirty="0">
                <a:solidFill>
                  <a:srgbClr val="FFFF00"/>
                </a:solidFill>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وَقَالَ</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لَهُمْ</a:t>
            </a:r>
            <a:r>
              <a:rPr lang="en-US" dirty="0">
                <a:solidFill>
                  <a:srgbClr val="FFFF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٢٦</a:t>
            </a:r>
            <a:r>
              <a:rPr lang="en-US" sz="4400" dirty="0">
                <a:solidFill>
                  <a:srgbClr val="FFFF00"/>
                </a:solidFill>
                <a:latin typeface="Arial" panose="020B0604020202020204" pitchFamily="34" charset="0"/>
                <a:cs typeface="Arial" panose="020B0604020202020204" pitchFamily="34" charset="0"/>
              </a:rPr>
              <a:t>إنْ </a:t>
            </a:r>
            <a:r>
              <a:rPr lang="en-US" sz="4400" dirty="0" err="1">
                <a:solidFill>
                  <a:srgbClr val="FFFF00"/>
                </a:solidFill>
                <a:latin typeface="Arial" panose="020B0604020202020204" pitchFamily="34" charset="0"/>
                <a:cs typeface="Arial" panose="020B0604020202020204" pitchFamily="34" charset="0"/>
              </a:rPr>
              <a:t>كَانَ</a:t>
            </a:r>
            <a:r>
              <a:rPr lang="en-US" sz="4400" dirty="0">
                <a:solidFill>
                  <a:srgbClr val="FFFF00"/>
                </a:solidFill>
                <a:latin typeface="Arial" panose="020B0604020202020204" pitchFamily="34" charset="0"/>
                <a:cs typeface="Arial" panose="020B0604020202020204" pitchFamily="34" charset="0"/>
              </a:rPr>
              <a:t> </a:t>
            </a:r>
            <a:r>
              <a:rPr lang="en-US" sz="4400" dirty="0" err="1">
                <a:solidFill>
                  <a:srgbClr val="FFFF00"/>
                </a:solidFill>
                <a:latin typeface="Arial" panose="020B0604020202020204" pitchFamily="34" charset="0"/>
                <a:cs typeface="Arial" panose="020B0604020202020204" pitchFamily="34" charset="0"/>
              </a:rPr>
              <a:t>أَحَدٌ</a:t>
            </a:r>
            <a:r>
              <a:rPr lang="en-US" sz="4400" dirty="0">
                <a:solidFill>
                  <a:srgbClr val="FFFF00"/>
                </a:solidFill>
                <a:latin typeface="Arial" panose="020B0604020202020204" pitchFamily="34" charset="0"/>
                <a:cs typeface="Arial" panose="020B0604020202020204" pitchFamily="34" charset="0"/>
              </a:rPr>
              <a:t> </a:t>
            </a:r>
            <a:r>
              <a:rPr lang="en-US" sz="6000" dirty="0" err="1">
                <a:solidFill>
                  <a:srgbClr val="FFFF00"/>
                </a:solidFill>
                <a:latin typeface="Arial" panose="020B0604020202020204" pitchFamily="34" charset="0"/>
                <a:cs typeface="Arial" panose="020B0604020202020204" pitchFamily="34" charset="0"/>
              </a:rPr>
              <a:t>يَأْتِي</a:t>
            </a:r>
            <a:r>
              <a:rPr lang="en-US" sz="6000" dirty="0">
                <a:solidFill>
                  <a:srgbClr val="FFFF00"/>
                </a:solidFill>
                <a:latin typeface="Arial" panose="020B0604020202020204" pitchFamily="34" charset="0"/>
                <a:cs typeface="Arial" panose="020B0604020202020204" pitchFamily="34" charset="0"/>
              </a:rPr>
              <a:t> </a:t>
            </a:r>
            <a:r>
              <a:rPr lang="en-US" sz="4400" dirty="0" err="1">
                <a:solidFill>
                  <a:srgbClr val="FFFF00"/>
                </a:solidFill>
                <a:latin typeface="Arial" panose="020B0604020202020204" pitchFamily="34" charset="0"/>
                <a:cs typeface="Arial" panose="020B0604020202020204" pitchFamily="34" charset="0"/>
              </a:rPr>
              <a:t>إِلَيَّ</a:t>
            </a:r>
            <a:r>
              <a:rPr lang="en-US" sz="4400" dirty="0">
                <a:solidFill>
                  <a:srgbClr val="FFFF00"/>
                </a:solidFill>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وَلاَ</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يُبْغِضُ</a:t>
            </a:r>
            <a:r>
              <a:rPr lang="en-US" sz="4400" dirty="0">
                <a:solidFill>
                  <a:srgbClr val="FFFF00"/>
                </a:solidFill>
                <a:latin typeface="Arial" panose="020B0604020202020204" pitchFamily="34" charset="0"/>
                <a:cs typeface="Arial" panose="020B0604020202020204" pitchFamily="34" charset="0"/>
              </a:rPr>
              <a:t> </a:t>
            </a:r>
            <a:r>
              <a:rPr lang="en-US" sz="4400" dirty="0" err="1">
                <a:solidFill>
                  <a:srgbClr val="FFFF00"/>
                </a:solidFill>
                <a:latin typeface="Arial" panose="020B0604020202020204" pitchFamily="34" charset="0"/>
                <a:cs typeface="Arial" panose="020B0604020202020204" pitchFamily="34" charset="0"/>
              </a:rPr>
              <a:t>أَبَاهُ</a:t>
            </a:r>
            <a:r>
              <a:rPr lang="en-US" sz="4400" dirty="0">
                <a:solidFill>
                  <a:srgbClr val="FFFF00"/>
                </a:solidFill>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وَأُمَّهُ</a:t>
            </a:r>
            <a:r>
              <a:rPr lang="en-US" sz="4400" dirty="0">
                <a:latin typeface="Arial" panose="020B0604020202020204" pitchFamily="34" charset="0"/>
                <a:cs typeface="Arial" panose="020B0604020202020204" pitchFamily="34" charset="0"/>
              </a:rPr>
              <a:t> </a:t>
            </a:r>
            <a:r>
              <a:rPr lang="en-US" sz="4400" dirty="0" err="1">
                <a:solidFill>
                  <a:srgbClr val="FFFF00"/>
                </a:solidFill>
                <a:latin typeface="Arial" panose="020B0604020202020204" pitchFamily="34" charset="0"/>
                <a:cs typeface="Arial" panose="020B0604020202020204" pitchFamily="34" charset="0"/>
              </a:rPr>
              <a:t>وَامْرَأَتَهُ</a:t>
            </a:r>
            <a:r>
              <a:rPr lang="en-US" sz="4400" dirty="0">
                <a:solidFill>
                  <a:srgbClr val="FFFF00"/>
                </a:solidFill>
                <a:latin typeface="Arial" panose="020B0604020202020204" pitchFamily="34" charset="0"/>
                <a:cs typeface="Arial" panose="020B0604020202020204" pitchFamily="34" charset="0"/>
              </a:rPr>
              <a:t> </a:t>
            </a:r>
            <a:r>
              <a:rPr lang="en-US" sz="4400" dirty="0" err="1">
                <a:solidFill>
                  <a:srgbClr val="FFFF00"/>
                </a:solidFill>
                <a:latin typeface="Arial" panose="020B0604020202020204" pitchFamily="34" charset="0"/>
                <a:cs typeface="Arial" panose="020B0604020202020204" pitchFamily="34" charset="0"/>
              </a:rPr>
              <a:t>وَأَوْلاَدَهُ</a:t>
            </a:r>
            <a:r>
              <a:rPr lang="en-US" sz="4400" dirty="0">
                <a:solidFill>
                  <a:srgbClr val="FFFF00"/>
                </a:solidFill>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وَإِخْوَتَهُ</a:t>
            </a:r>
            <a:r>
              <a:rPr lang="en-US" sz="4400" dirty="0">
                <a:latin typeface="Arial" panose="020B0604020202020204" pitchFamily="34" charset="0"/>
                <a:cs typeface="Arial" panose="020B0604020202020204" pitchFamily="34" charset="0"/>
              </a:rPr>
              <a:t> </a:t>
            </a:r>
            <a:r>
              <a:rPr lang="en-US" sz="4400" dirty="0" err="1">
                <a:solidFill>
                  <a:srgbClr val="FFFF00"/>
                </a:solidFill>
                <a:latin typeface="Arial" panose="020B0604020202020204" pitchFamily="34" charset="0"/>
                <a:cs typeface="Arial" panose="020B0604020202020204" pitchFamily="34" charset="0"/>
              </a:rPr>
              <a:t>وَأَخَوَاتِهِ</a:t>
            </a:r>
            <a:r>
              <a:rPr lang="ar-JO" sz="4400" dirty="0">
                <a:solidFill>
                  <a:srgbClr val="FFFF00"/>
                </a:solidFill>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048A690A91B94B9FE232524A29F4B7" ma:contentTypeVersion="5" ma:contentTypeDescription="Create a new document." ma:contentTypeScope="" ma:versionID="081f563c6df19c9b37662a074fd9847e">
  <xsd:schema xmlns:xsd="http://www.w3.org/2001/XMLSchema" xmlns:xs="http://www.w3.org/2001/XMLSchema" xmlns:p="http://schemas.microsoft.com/office/2006/metadata/properties" xmlns:ns3="81092642-16b2-48ca-926d-e53e6a304082" targetNamespace="http://schemas.microsoft.com/office/2006/metadata/properties" ma:root="true" ma:fieldsID="df93d13b9abb895fca81ad34d8b75aca" ns3:_="">
    <xsd:import namespace="81092642-16b2-48ca-926d-e53e6a304082"/>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092642-16b2-48ca-926d-e53e6a304082"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E90FAB9-C16E-4980-8E40-0ED7FF0A2D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092642-16b2-48ca-926d-e53e6a3040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B90E97F-5F46-4DA3-B5CC-8E62DE536D55}">
  <ds:schemaRefs>
    <ds:schemaRef ds:uri="http://schemas.microsoft.com/sharepoint/v3/contenttype/forms"/>
  </ds:schemaRefs>
</ds:datastoreItem>
</file>

<file path=customXml/itemProps3.xml><?xml version="1.0" encoding="utf-8"?>
<ds:datastoreItem xmlns:ds="http://schemas.openxmlformats.org/officeDocument/2006/customXml" ds:itemID="{1B9BACE1-F2F7-434E-9B97-938524D306F2}">
  <ds:schemaRefs>
    <ds:schemaRef ds:uri="http://purl.org/dc/terms/"/>
    <ds:schemaRef ds:uri="http://www.w3.org/XML/1998/namespace"/>
    <ds:schemaRef ds:uri="http://schemas.microsoft.com/office/2006/metadata/propertie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purl.org/dc/elements/1.1/"/>
    <ds:schemaRef ds:uri="81092642-16b2-48ca-926d-e53e6a304082"/>
  </ds:schemaRefs>
</ds:datastoreItem>
</file>

<file path=docProps/app.xml><?xml version="1.0" encoding="utf-8"?>
<Properties xmlns="http://schemas.openxmlformats.org/officeDocument/2006/extended-properties" xmlns:vt="http://schemas.openxmlformats.org/officeDocument/2006/docPropsVTypes">
  <Template>Office Theme</Template>
  <TotalTime>3009</TotalTime>
  <Words>2426</Words>
  <Application>Microsoft Macintosh PowerPoint</Application>
  <PresentationFormat>On-screen Show (4:3)</PresentationFormat>
  <Paragraphs>174</Paragraphs>
  <Slides>43</Slides>
  <Notes>41</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43</vt:i4>
      </vt:variant>
    </vt:vector>
  </HeadingPairs>
  <TitlesOfParts>
    <vt:vector size="58" baseType="lpstr">
      <vt:lpstr>ＭＳ Ｐゴシック</vt:lpstr>
      <vt:lpstr>Aptos</vt:lpstr>
      <vt:lpstr>Aptos Display</vt:lpstr>
      <vt:lpstr>Arabic Typesetting</vt:lpstr>
      <vt:lpstr>Arial</vt:lpstr>
      <vt:lpstr>Arial Narrow</vt:lpstr>
      <vt:lpstr>Comic Sans MS</vt:lpstr>
      <vt:lpstr>Times New Roman</vt:lpstr>
      <vt:lpstr>Wingdings</vt:lpstr>
      <vt:lpstr>Office Theme</vt:lpstr>
      <vt:lpstr>Orbit</vt:lpstr>
      <vt:lpstr>49_Blank Presentation</vt:lpstr>
      <vt:lpstr>Generic</vt:lpstr>
      <vt:lpstr>7_Default Design</vt:lpstr>
      <vt:lpstr>Default Design</vt:lpstr>
      <vt:lpstr>التلمذة  في الأناجيل</vt:lpstr>
      <vt:lpstr>ء</vt:lpstr>
      <vt:lpstr>مَن هو التلميذ؟</vt:lpstr>
      <vt:lpstr>التلميذ هو تابِع</vt:lpstr>
      <vt:lpstr>لنُعرِّف "التلميذ"  كتابياً.</vt:lpstr>
      <vt:lpstr>مَن هو التلميذ؟</vt:lpstr>
      <vt:lpstr>أولا: التلميذ ملتزم تماماً للمسيح.</vt:lpstr>
      <vt:lpstr>أ. التلميذ يتخلى عن عائلته ليتبع المسيح                         (لوقا 14: 26 أ).</vt:lpstr>
      <vt:lpstr>تخلَّ عن عائلتك (لوقا 14: 25- 26أ)</vt:lpstr>
      <vt:lpstr>ب. التلميذ يتخلى عن حياته الخاصة  ليتبع المسيح                 (لوقا  14: 26 ب–27).</vt:lpstr>
      <vt:lpstr>تخلَّ عن حياتك الخاصة (لوقا 14: 26ب-27)</vt:lpstr>
      <vt:lpstr>ج. التلميذ يتخلى عن ممتلكاته ليتبع المسيح (لوقا 14: 33)</vt:lpstr>
      <vt:lpstr>تخلَّ عن ممتلكاتك (لوقا 14: 33)</vt:lpstr>
      <vt:lpstr>د. التلميذ يتخلى عن سمعته ليتبع المسيح (متى 10: 24-25)</vt:lpstr>
      <vt:lpstr>تخلَّ عن سمعتك (متى 10: 24-25)</vt:lpstr>
      <vt:lpstr>أولاً: التلميذ ملتزم تماماً للمسيح.</vt:lpstr>
      <vt:lpstr>ثانياً: التلميذ يطيع المسيح.</vt:lpstr>
      <vt:lpstr>أ. التلميذ يطيع من خلال الثبات في كلمة الله  (يوحنا 8: 31)</vt:lpstr>
      <vt:lpstr>التلميذ يطيع المسيح</vt:lpstr>
      <vt:lpstr>ب. التلميذ يطيع من خلال  محبة المسيحيين الآخرين                 (يوحنا 13: 34- 35)</vt:lpstr>
      <vt:lpstr>التلميذ يحب المؤمنين</vt:lpstr>
      <vt:lpstr>ج. التلميذ يطيع من خلال إظهار الرحمة للعاجزين  (متى 10: 42)</vt:lpstr>
      <vt:lpstr>التلميذ يُظهر الرحمة (متى 10: 42)</vt:lpstr>
      <vt:lpstr>أولاً: التلميذ ملتزم تماماً للمسيح.</vt:lpstr>
      <vt:lpstr>ثانياً: التلميذ يطيع المسيح.</vt:lpstr>
      <vt:lpstr>ثالثاً: التلميذ يُتلمِذ.</vt:lpstr>
      <vt:lpstr> أ. التلميذ يصنع تلاميذ        (متى 28: 19-20)</vt:lpstr>
      <vt:lpstr>التلميذ يصنع تلاميذ (متى 28: 19-20)</vt:lpstr>
      <vt:lpstr>المأمورية العظمى</vt:lpstr>
      <vt:lpstr>ب. التلميذ يأتي بآخرين إلى المسيح            (يوحنا  15: 8).</vt:lpstr>
      <vt:lpstr>أنا الكرمة</vt:lpstr>
      <vt:lpstr>ما هو "الثَّمر"؟ </vt:lpstr>
      <vt:lpstr>التلميذ يأتي بآخرين إلى المسيح   (يوحنا 15: 8)</vt:lpstr>
      <vt:lpstr>ج. التلميذ يعلّم الآخرين   (متى 13: 52).</vt:lpstr>
      <vt:lpstr>التلميذ يعلّم الآخرين    (متى 13: 52).</vt:lpstr>
      <vt:lpstr>من هو التلميذ؟</vt:lpstr>
      <vt:lpstr>الفكرة الرئيسية</vt:lpstr>
      <vt:lpstr>أولاً: التلميذ ملتزم تماماً للمسيح.</vt:lpstr>
      <vt:lpstr>ثانياً: التلميذ يطيع المسيح.</vt:lpstr>
      <vt:lpstr>ثالثاً: التلميذ يُتلمِذ.</vt:lpstr>
      <vt:lpstr>ماذا عنك؟</vt:lpstr>
      <vt:lpstr>PowerPoint Presentation</vt:lpstr>
      <vt:lpstr>احصل على هذا العرض التقديمي مجاناً!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Rick Griffith</dc:creator>
  <cp:lastModifiedBy>Rick Griffith</cp:lastModifiedBy>
  <cp:revision>112</cp:revision>
  <dcterms:created xsi:type="dcterms:W3CDTF">2025-11-07T21:01:25Z</dcterms:created>
  <dcterms:modified xsi:type="dcterms:W3CDTF">2026-01-26T07:47:29Z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0x010100DA048A690A91B94B9FE232524A29F4B7</vt:lpwstr>
  </property>
</Properties>
</file>