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6" r:id="rId3"/>
    <p:sldId id="267" r:id="rId4"/>
    <p:sldId id="271" r:id="rId5"/>
    <p:sldId id="277" r:id="rId6"/>
    <p:sldId id="289" r:id="rId7"/>
    <p:sldId id="290" r:id="rId8"/>
    <p:sldId id="291" r:id="rId9"/>
    <p:sldId id="292" r:id="rId10"/>
    <p:sldId id="293" r:id="rId11"/>
    <p:sldId id="283" r:id="rId12"/>
    <p:sldId id="294" r:id="rId13"/>
    <p:sldId id="296" r:id="rId14"/>
    <p:sldId id="295" r:id="rId15"/>
    <p:sldId id="278" r:id="rId16"/>
    <p:sldId id="297" r:id="rId17"/>
    <p:sldId id="263" r:id="rId18"/>
    <p:sldId id="287" r:id="rId19"/>
    <p:sldId id="257" r:id="rId20"/>
    <p:sldId id="298" r:id="rId21"/>
    <p:sldId id="30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8" autoAdjust="0"/>
    <p:restoredTop sz="95708" autoAdjust="0"/>
  </p:normalViewPr>
  <p:slideViewPr>
    <p:cSldViewPr snapToGrid="0">
      <p:cViewPr>
        <p:scale>
          <a:sx n="100" d="100"/>
          <a:sy n="100" d="100"/>
        </p:scale>
        <p:origin x="2312" y="6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53CEB-E6B8-4F95-9AA2-C8A64E8019EC}"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A0C798F8-D051-491E-947A-186EB8EFD6DE}">
      <dgm:prSet phldrT="[Text]"/>
      <dgm:spPr>
        <a:solidFill>
          <a:srgbClr val="FF0000"/>
        </a:solidFill>
      </dgm:spPr>
      <dgm:t>
        <a:bodyPr/>
        <a:lstStyle/>
        <a:p>
          <a:r>
            <a:rPr lang="ar-JO" dirty="0"/>
            <a:t>تنفيذ</a:t>
          </a:r>
          <a:endParaRPr lang="en-US" dirty="0"/>
        </a:p>
      </dgm:t>
    </dgm:pt>
    <dgm:pt modelId="{196FBD9A-8598-44D0-93CE-99245A5ABA2A}" type="parTrans" cxnId="{304E1445-390D-4FC0-BA4A-B8E06EC5DB73}">
      <dgm:prSet/>
      <dgm:spPr/>
      <dgm:t>
        <a:bodyPr/>
        <a:lstStyle/>
        <a:p>
          <a:endParaRPr lang="en-US"/>
        </a:p>
      </dgm:t>
    </dgm:pt>
    <dgm:pt modelId="{7C2775C5-EE8D-4157-8E7D-2B5B3D9467FE}" type="sibTrans" cxnId="{304E1445-390D-4FC0-BA4A-B8E06EC5DB73}">
      <dgm:prSet/>
      <dgm:spPr/>
      <dgm:t>
        <a:bodyPr/>
        <a:lstStyle/>
        <a:p>
          <a:endParaRPr lang="en-US"/>
        </a:p>
      </dgm:t>
    </dgm:pt>
    <dgm:pt modelId="{B30DABD8-F4B2-406A-A664-85FD6797296F}">
      <dgm:prSet phldrT="[Text]"/>
      <dgm:spPr>
        <a:solidFill>
          <a:srgbClr val="00B050"/>
        </a:solidFill>
      </dgm:spPr>
      <dgm:t>
        <a:bodyPr/>
        <a:lstStyle/>
        <a:p>
          <a:r>
            <a:rPr lang="ar-JO" dirty="0"/>
            <a:t>تأثير</a:t>
          </a:r>
          <a:endParaRPr lang="en-US" dirty="0"/>
        </a:p>
      </dgm:t>
    </dgm:pt>
    <dgm:pt modelId="{0D592B07-542F-4588-94DC-483F1E8BFDF9}" type="parTrans" cxnId="{BCC62C96-3164-4149-B113-7028F9ED4DBD}">
      <dgm:prSet/>
      <dgm:spPr/>
      <dgm:t>
        <a:bodyPr/>
        <a:lstStyle/>
        <a:p>
          <a:endParaRPr lang="en-US"/>
        </a:p>
      </dgm:t>
    </dgm:pt>
    <dgm:pt modelId="{8ABAF717-635E-494E-A854-520404C6F1BE}" type="sibTrans" cxnId="{BCC62C96-3164-4149-B113-7028F9ED4DBD}">
      <dgm:prSet/>
      <dgm:spPr/>
      <dgm:t>
        <a:bodyPr/>
        <a:lstStyle/>
        <a:p>
          <a:endParaRPr lang="en-US"/>
        </a:p>
      </dgm:t>
    </dgm:pt>
    <dgm:pt modelId="{BA7E3847-06A1-410D-AFBB-0F11C7141E4A}">
      <dgm:prSet phldrT="[Text]"/>
      <dgm:spPr/>
      <dgm:t>
        <a:bodyPr/>
        <a:lstStyle/>
        <a:p>
          <a:r>
            <a:rPr lang="ar-JO" dirty="0"/>
            <a:t>تصور</a:t>
          </a:r>
          <a:endParaRPr lang="en-US" dirty="0"/>
        </a:p>
      </dgm:t>
    </dgm:pt>
    <dgm:pt modelId="{FCEE9E3F-70E9-44C8-916B-927C74729B37}" type="parTrans" cxnId="{FB9638C4-BF68-44F0-B1AD-FCA42AA54185}">
      <dgm:prSet/>
      <dgm:spPr/>
      <dgm:t>
        <a:bodyPr/>
        <a:lstStyle/>
        <a:p>
          <a:endParaRPr lang="en-US"/>
        </a:p>
      </dgm:t>
    </dgm:pt>
    <dgm:pt modelId="{614ACC09-1F0B-4E13-A7D9-BCA2C96B8AEA}" type="sibTrans" cxnId="{FB9638C4-BF68-44F0-B1AD-FCA42AA54185}">
      <dgm:prSet/>
      <dgm:spPr/>
      <dgm:t>
        <a:bodyPr/>
        <a:lstStyle/>
        <a:p>
          <a:endParaRPr lang="en-US"/>
        </a:p>
      </dgm:t>
    </dgm:pt>
    <dgm:pt modelId="{4ACD50A3-8A68-417A-9C92-CAF55387BAEA}">
      <dgm:prSet phldrT="[Text]"/>
      <dgm:spPr>
        <a:solidFill>
          <a:srgbClr val="FFFF00"/>
        </a:solidFill>
      </dgm:spPr>
      <dgm:t>
        <a:bodyPr/>
        <a:lstStyle/>
        <a:p>
          <a:r>
            <a:rPr lang="ar-JO" dirty="0">
              <a:solidFill>
                <a:schemeClr val="tx1"/>
              </a:solidFill>
            </a:rPr>
            <a:t>وضع استراتيجية</a:t>
          </a:r>
          <a:endParaRPr lang="en-US" dirty="0">
            <a:solidFill>
              <a:schemeClr val="tx1"/>
            </a:solidFill>
          </a:endParaRPr>
        </a:p>
      </dgm:t>
    </dgm:pt>
    <dgm:pt modelId="{64585978-4A5B-4FC0-9641-A5D109C20DEC}" type="parTrans" cxnId="{C9C10A2C-7FBC-4173-A02C-AB50B542E225}">
      <dgm:prSet/>
      <dgm:spPr/>
      <dgm:t>
        <a:bodyPr/>
        <a:lstStyle/>
        <a:p>
          <a:endParaRPr lang="en-US"/>
        </a:p>
      </dgm:t>
    </dgm:pt>
    <dgm:pt modelId="{324C6D13-595A-49A5-9D9B-C0D49377B4C2}" type="sibTrans" cxnId="{C9C10A2C-7FBC-4173-A02C-AB50B542E225}">
      <dgm:prSet/>
      <dgm:spPr/>
      <dgm:t>
        <a:bodyPr/>
        <a:lstStyle/>
        <a:p>
          <a:endParaRPr lang="en-US"/>
        </a:p>
      </dgm:t>
    </dgm:pt>
    <dgm:pt modelId="{918B95CD-1FF4-4BB2-8DBB-87456ABA465F}" type="pres">
      <dgm:prSet presAssocID="{77D53CEB-E6B8-4F95-9AA2-C8A64E8019EC}" presName="cycleMatrixDiagram" presStyleCnt="0">
        <dgm:presLayoutVars>
          <dgm:chMax val="1"/>
          <dgm:dir/>
          <dgm:animLvl val="lvl"/>
          <dgm:resizeHandles val="exact"/>
        </dgm:presLayoutVars>
      </dgm:prSet>
      <dgm:spPr/>
    </dgm:pt>
    <dgm:pt modelId="{EB5D1BE2-ABB2-40F8-8429-25DD5FDEC8F4}" type="pres">
      <dgm:prSet presAssocID="{77D53CEB-E6B8-4F95-9AA2-C8A64E8019EC}" presName="children" presStyleCnt="0"/>
      <dgm:spPr/>
    </dgm:pt>
    <dgm:pt modelId="{8BAE8F01-DA0F-4A7F-98DA-AE9786F73163}" type="pres">
      <dgm:prSet presAssocID="{77D53CEB-E6B8-4F95-9AA2-C8A64E8019EC}" presName="childPlaceholder" presStyleCnt="0"/>
      <dgm:spPr/>
    </dgm:pt>
    <dgm:pt modelId="{181446D3-8B68-4486-8B4E-E9379102B86E}" type="pres">
      <dgm:prSet presAssocID="{77D53CEB-E6B8-4F95-9AA2-C8A64E8019EC}" presName="circle" presStyleCnt="0"/>
      <dgm:spPr/>
    </dgm:pt>
    <dgm:pt modelId="{E675170C-DBEB-4179-A054-8FAD1F4BFD8F}" type="pres">
      <dgm:prSet presAssocID="{77D53CEB-E6B8-4F95-9AA2-C8A64E8019EC}" presName="quadrant1" presStyleLbl="node1" presStyleIdx="0" presStyleCnt="4">
        <dgm:presLayoutVars>
          <dgm:chMax val="1"/>
          <dgm:bulletEnabled val="1"/>
        </dgm:presLayoutVars>
      </dgm:prSet>
      <dgm:spPr/>
    </dgm:pt>
    <dgm:pt modelId="{76990443-0F17-401D-95E9-0822980880BC}" type="pres">
      <dgm:prSet presAssocID="{77D53CEB-E6B8-4F95-9AA2-C8A64E8019EC}" presName="quadrant2" presStyleLbl="node1" presStyleIdx="1" presStyleCnt="4">
        <dgm:presLayoutVars>
          <dgm:chMax val="1"/>
          <dgm:bulletEnabled val="1"/>
        </dgm:presLayoutVars>
      </dgm:prSet>
      <dgm:spPr/>
    </dgm:pt>
    <dgm:pt modelId="{4FF431F6-1B7E-4B71-9DEF-F5AEF2634F06}" type="pres">
      <dgm:prSet presAssocID="{77D53CEB-E6B8-4F95-9AA2-C8A64E8019EC}" presName="quadrant3" presStyleLbl="node1" presStyleIdx="2" presStyleCnt="4">
        <dgm:presLayoutVars>
          <dgm:chMax val="1"/>
          <dgm:bulletEnabled val="1"/>
        </dgm:presLayoutVars>
      </dgm:prSet>
      <dgm:spPr/>
    </dgm:pt>
    <dgm:pt modelId="{F78CE1C6-D8EE-4CA0-88E1-A0241725DE64}" type="pres">
      <dgm:prSet presAssocID="{77D53CEB-E6B8-4F95-9AA2-C8A64E8019EC}" presName="quadrant4" presStyleLbl="node1" presStyleIdx="3" presStyleCnt="4">
        <dgm:presLayoutVars>
          <dgm:chMax val="1"/>
          <dgm:bulletEnabled val="1"/>
        </dgm:presLayoutVars>
      </dgm:prSet>
      <dgm:spPr/>
    </dgm:pt>
    <dgm:pt modelId="{73E14A9E-9C8A-486C-911F-3E7F2B711DC0}" type="pres">
      <dgm:prSet presAssocID="{77D53CEB-E6B8-4F95-9AA2-C8A64E8019EC}" presName="quadrantPlaceholder" presStyleCnt="0"/>
      <dgm:spPr/>
    </dgm:pt>
    <dgm:pt modelId="{69B4F180-5364-490E-91FC-5E813B91C8FC}" type="pres">
      <dgm:prSet presAssocID="{77D53CEB-E6B8-4F95-9AA2-C8A64E8019EC}" presName="center1" presStyleLbl="fgShp" presStyleIdx="0" presStyleCnt="2"/>
      <dgm:spPr>
        <a:noFill/>
        <a:ln>
          <a:noFill/>
        </a:ln>
      </dgm:spPr>
    </dgm:pt>
    <dgm:pt modelId="{4675DA19-63BD-4A20-8B94-F8C8F6CC1C7D}" type="pres">
      <dgm:prSet presAssocID="{77D53CEB-E6B8-4F95-9AA2-C8A64E8019EC}" presName="center2" presStyleLbl="fgShp" presStyleIdx="1" presStyleCnt="2"/>
      <dgm:spPr>
        <a:noFill/>
        <a:ln>
          <a:noFill/>
        </a:ln>
      </dgm:spPr>
    </dgm:pt>
  </dgm:ptLst>
  <dgm:cxnLst>
    <dgm:cxn modelId="{33E05C0C-FC8D-9340-9734-4AC02C0E4840}" type="presOf" srcId="{B30DABD8-F4B2-406A-A664-85FD6797296F}" destId="{76990443-0F17-401D-95E9-0822980880BC}" srcOrd="0" destOrd="0" presId="urn:microsoft.com/office/officeart/2005/8/layout/cycle4"/>
    <dgm:cxn modelId="{C9C10A2C-7FBC-4173-A02C-AB50B542E225}" srcId="{77D53CEB-E6B8-4F95-9AA2-C8A64E8019EC}" destId="{4ACD50A3-8A68-417A-9C92-CAF55387BAEA}" srcOrd="3" destOrd="0" parTransId="{64585978-4A5B-4FC0-9641-A5D109C20DEC}" sibTransId="{324C6D13-595A-49A5-9D9B-C0D49377B4C2}"/>
    <dgm:cxn modelId="{1EBFED39-B154-0544-9BC5-68BEA7969D68}" type="presOf" srcId="{A0C798F8-D051-491E-947A-186EB8EFD6DE}" destId="{E675170C-DBEB-4179-A054-8FAD1F4BFD8F}" srcOrd="0" destOrd="0" presId="urn:microsoft.com/office/officeart/2005/8/layout/cycle4"/>
    <dgm:cxn modelId="{304E1445-390D-4FC0-BA4A-B8E06EC5DB73}" srcId="{77D53CEB-E6B8-4F95-9AA2-C8A64E8019EC}" destId="{A0C798F8-D051-491E-947A-186EB8EFD6DE}" srcOrd="0" destOrd="0" parTransId="{196FBD9A-8598-44D0-93CE-99245A5ABA2A}" sibTransId="{7C2775C5-EE8D-4157-8E7D-2B5B3D9467FE}"/>
    <dgm:cxn modelId="{C04F6C59-4FC5-1043-B724-1E8A2EFB4BEE}" type="presOf" srcId="{77D53CEB-E6B8-4F95-9AA2-C8A64E8019EC}" destId="{918B95CD-1FF4-4BB2-8DBB-87456ABA465F}" srcOrd="0" destOrd="0" presId="urn:microsoft.com/office/officeart/2005/8/layout/cycle4"/>
    <dgm:cxn modelId="{BCC62C96-3164-4149-B113-7028F9ED4DBD}" srcId="{77D53CEB-E6B8-4F95-9AA2-C8A64E8019EC}" destId="{B30DABD8-F4B2-406A-A664-85FD6797296F}" srcOrd="1" destOrd="0" parTransId="{0D592B07-542F-4588-94DC-483F1E8BFDF9}" sibTransId="{8ABAF717-635E-494E-A854-520404C6F1BE}"/>
    <dgm:cxn modelId="{A614C3A9-F435-1343-BC37-7A9D4A647FDB}" type="presOf" srcId="{4ACD50A3-8A68-417A-9C92-CAF55387BAEA}" destId="{F78CE1C6-D8EE-4CA0-88E1-A0241725DE64}" srcOrd="0" destOrd="0" presId="urn:microsoft.com/office/officeart/2005/8/layout/cycle4"/>
    <dgm:cxn modelId="{181E36AF-943A-9142-9E75-B2E73FDEF39E}" type="presOf" srcId="{BA7E3847-06A1-410D-AFBB-0F11C7141E4A}" destId="{4FF431F6-1B7E-4B71-9DEF-F5AEF2634F06}" srcOrd="0" destOrd="0" presId="urn:microsoft.com/office/officeart/2005/8/layout/cycle4"/>
    <dgm:cxn modelId="{FB9638C4-BF68-44F0-B1AD-FCA42AA54185}" srcId="{77D53CEB-E6B8-4F95-9AA2-C8A64E8019EC}" destId="{BA7E3847-06A1-410D-AFBB-0F11C7141E4A}" srcOrd="2" destOrd="0" parTransId="{FCEE9E3F-70E9-44C8-916B-927C74729B37}" sibTransId="{614ACC09-1F0B-4E13-A7D9-BCA2C96B8AEA}"/>
    <dgm:cxn modelId="{6D62B57B-BCB7-1947-99D6-DA2969D7E72D}" type="presParOf" srcId="{918B95CD-1FF4-4BB2-8DBB-87456ABA465F}" destId="{EB5D1BE2-ABB2-40F8-8429-25DD5FDEC8F4}" srcOrd="0" destOrd="0" presId="urn:microsoft.com/office/officeart/2005/8/layout/cycle4"/>
    <dgm:cxn modelId="{5E919410-40EF-D74C-BEAC-ED85B1E51C55}" type="presParOf" srcId="{EB5D1BE2-ABB2-40F8-8429-25DD5FDEC8F4}" destId="{8BAE8F01-DA0F-4A7F-98DA-AE9786F73163}" srcOrd="0" destOrd="0" presId="urn:microsoft.com/office/officeart/2005/8/layout/cycle4"/>
    <dgm:cxn modelId="{5EC57C57-DCC7-014D-9E28-6CA6D6185D23}" type="presParOf" srcId="{918B95CD-1FF4-4BB2-8DBB-87456ABA465F}" destId="{181446D3-8B68-4486-8B4E-E9379102B86E}" srcOrd="1" destOrd="0" presId="urn:microsoft.com/office/officeart/2005/8/layout/cycle4"/>
    <dgm:cxn modelId="{6FD158F9-D48D-F14E-B404-F3020CEED663}" type="presParOf" srcId="{181446D3-8B68-4486-8B4E-E9379102B86E}" destId="{E675170C-DBEB-4179-A054-8FAD1F4BFD8F}" srcOrd="0" destOrd="0" presId="urn:microsoft.com/office/officeart/2005/8/layout/cycle4"/>
    <dgm:cxn modelId="{036F49F0-5639-284A-9192-3F081BC39CA6}" type="presParOf" srcId="{181446D3-8B68-4486-8B4E-E9379102B86E}" destId="{76990443-0F17-401D-95E9-0822980880BC}" srcOrd="1" destOrd="0" presId="urn:microsoft.com/office/officeart/2005/8/layout/cycle4"/>
    <dgm:cxn modelId="{841A4297-6ED6-584E-92DA-1C0DEEF509EB}" type="presParOf" srcId="{181446D3-8B68-4486-8B4E-E9379102B86E}" destId="{4FF431F6-1B7E-4B71-9DEF-F5AEF2634F06}" srcOrd="2" destOrd="0" presId="urn:microsoft.com/office/officeart/2005/8/layout/cycle4"/>
    <dgm:cxn modelId="{B664F55A-02D5-554C-94B7-F8C88C1AA885}" type="presParOf" srcId="{181446D3-8B68-4486-8B4E-E9379102B86E}" destId="{F78CE1C6-D8EE-4CA0-88E1-A0241725DE64}" srcOrd="3" destOrd="0" presId="urn:microsoft.com/office/officeart/2005/8/layout/cycle4"/>
    <dgm:cxn modelId="{2AF3DD72-1878-E347-9F8F-A9F36CF6A261}" type="presParOf" srcId="{181446D3-8B68-4486-8B4E-E9379102B86E}" destId="{73E14A9E-9C8A-486C-911F-3E7F2B711DC0}" srcOrd="4" destOrd="0" presId="urn:microsoft.com/office/officeart/2005/8/layout/cycle4"/>
    <dgm:cxn modelId="{0D33CD93-966E-E541-BE7D-1E837779D459}" type="presParOf" srcId="{918B95CD-1FF4-4BB2-8DBB-87456ABA465F}" destId="{69B4F180-5364-490E-91FC-5E813B91C8FC}" srcOrd="2" destOrd="0" presId="urn:microsoft.com/office/officeart/2005/8/layout/cycle4"/>
    <dgm:cxn modelId="{114DA89D-9B8F-DF4F-8C65-3BA58E7127DF}" type="presParOf" srcId="{918B95CD-1FF4-4BB2-8DBB-87456ABA465F}" destId="{4675DA19-63BD-4A20-8B94-F8C8F6CC1C7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53CEB-E6B8-4F95-9AA2-C8A64E8019EC}"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A0C798F8-D051-491E-947A-186EB8EFD6DE}">
      <dgm:prSet phldrT="[Text]"/>
      <dgm:spPr>
        <a:solidFill>
          <a:srgbClr val="FF0000"/>
        </a:solidFill>
      </dgm:spPr>
      <dgm:t>
        <a:bodyPr/>
        <a:lstStyle/>
        <a:p>
          <a:r>
            <a:rPr lang="ar-JO" dirty="0"/>
            <a:t>تنفيذ</a:t>
          </a:r>
          <a:endParaRPr lang="en-US" dirty="0"/>
        </a:p>
      </dgm:t>
    </dgm:pt>
    <dgm:pt modelId="{196FBD9A-8598-44D0-93CE-99245A5ABA2A}" type="parTrans" cxnId="{304E1445-390D-4FC0-BA4A-B8E06EC5DB73}">
      <dgm:prSet/>
      <dgm:spPr/>
      <dgm:t>
        <a:bodyPr/>
        <a:lstStyle/>
        <a:p>
          <a:endParaRPr lang="en-US"/>
        </a:p>
      </dgm:t>
    </dgm:pt>
    <dgm:pt modelId="{7C2775C5-EE8D-4157-8E7D-2B5B3D9467FE}" type="sibTrans" cxnId="{304E1445-390D-4FC0-BA4A-B8E06EC5DB73}">
      <dgm:prSet/>
      <dgm:spPr/>
      <dgm:t>
        <a:bodyPr/>
        <a:lstStyle/>
        <a:p>
          <a:endParaRPr lang="en-US"/>
        </a:p>
      </dgm:t>
    </dgm:pt>
    <dgm:pt modelId="{A689DD16-710C-4929-BA2D-79DBDFA1D22D}">
      <dgm:prSet phldrT="[Text]"/>
      <dgm:spPr/>
      <dgm:t>
        <a:bodyPr/>
        <a:lstStyle/>
        <a:p>
          <a:pPr rtl="1"/>
          <a:r>
            <a:rPr lang="ar-JO" dirty="0"/>
            <a:t>دفع الأهداف</a:t>
          </a:r>
          <a:endParaRPr lang="en-US" dirty="0"/>
        </a:p>
      </dgm:t>
    </dgm:pt>
    <dgm:pt modelId="{4AB469FA-211D-4257-9AF8-BD14DF8E1DEF}" type="parTrans" cxnId="{52C8AB0D-9A55-448D-961B-D09E50E77165}">
      <dgm:prSet/>
      <dgm:spPr/>
      <dgm:t>
        <a:bodyPr/>
        <a:lstStyle/>
        <a:p>
          <a:endParaRPr lang="en-US"/>
        </a:p>
      </dgm:t>
    </dgm:pt>
    <dgm:pt modelId="{B3F9A154-F976-4682-B0C2-11216434DA3B}" type="sibTrans" cxnId="{52C8AB0D-9A55-448D-961B-D09E50E77165}">
      <dgm:prSet/>
      <dgm:spPr/>
      <dgm:t>
        <a:bodyPr/>
        <a:lstStyle/>
        <a:p>
          <a:endParaRPr lang="en-US"/>
        </a:p>
      </dgm:t>
    </dgm:pt>
    <dgm:pt modelId="{B30DABD8-F4B2-406A-A664-85FD6797296F}">
      <dgm:prSet phldrT="[Text]"/>
      <dgm:spPr>
        <a:solidFill>
          <a:srgbClr val="00B050"/>
        </a:solidFill>
      </dgm:spPr>
      <dgm:t>
        <a:bodyPr/>
        <a:lstStyle/>
        <a:p>
          <a:r>
            <a:rPr lang="ar-JO" dirty="0"/>
            <a:t>تأثير</a:t>
          </a:r>
          <a:endParaRPr lang="en-US" dirty="0"/>
        </a:p>
      </dgm:t>
    </dgm:pt>
    <dgm:pt modelId="{0D592B07-542F-4588-94DC-483F1E8BFDF9}" type="parTrans" cxnId="{BCC62C96-3164-4149-B113-7028F9ED4DBD}">
      <dgm:prSet/>
      <dgm:spPr/>
      <dgm:t>
        <a:bodyPr/>
        <a:lstStyle/>
        <a:p>
          <a:endParaRPr lang="en-US"/>
        </a:p>
      </dgm:t>
    </dgm:pt>
    <dgm:pt modelId="{8ABAF717-635E-494E-A854-520404C6F1BE}" type="sibTrans" cxnId="{BCC62C96-3164-4149-B113-7028F9ED4DBD}">
      <dgm:prSet/>
      <dgm:spPr/>
      <dgm:t>
        <a:bodyPr/>
        <a:lstStyle/>
        <a:p>
          <a:endParaRPr lang="en-US"/>
        </a:p>
      </dgm:t>
    </dgm:pt>
    <dgm:pt modelId="{37FB43F4-B9F2-4A4B-936C-27E59F7972F7}">
      <dgm:prSet phldrT="[Text]"/>
      <dgm:spPr/>
      <dgm:t>
        <a:bodyPr/>
        <a:lstStyle/>
        <a:p>
          <a:pPr rtl="1"/>
          <a:r>
            <a:rPr lang="ar-JO" dirty="0"/>
            <a:t>الإستعجال</a:t>
          </a:r>
          <a:endParaRPr lang="en-US" dirty="0"/>
        </a:p>
      </dgm:t>
    </dgm:pt>
    <dgm:pt modelId="{90500897-DFBD-432E-8E4A-4C9490900314}" type="parTrans" cxnId="{9059D354-2D88-469C-9D7A-FEB95DE0BE69}">
      <dgm:prSet/>
      <dgm:spPr/>
      <dgm:t>
        <a:bodyPr/>
        <a:lstStyle/>
        <a:p>
          <a:endParaRPr lang="en-US"/>
        </a:p>
      </dgm:t>
    </dgm:pt>
    <dgm:pt modelId="{86DD6674-717B-4643-9993-36A67687F022}" type="sibTrans" cxnId="{9059D354-2D88-469C-9D7A-FEB95DE0BE69}">
      <dgm:prSet/>
      <dgm:spPr/>
      <dgm:t>
        <a:bodyPr/>
        <a:lstStyle/>
        <a:p>
          <a:endParaRPr lang="en-US"/>
        </a:p>
      </dgm:t>
    </dgm:pt>
    <dgm:pt modelId="{BA7E3847-06A1-410D-AFBB-0F11C7141E4A}">
      <dgm:prSet phldrT="[Text]"/>
      <dgm:spPr/>
      <dgm:t>
        <a:bodyPr/>
        <a:lstStyle/>
        <a:p>
          <a:r>
            <a:rPr lang="ar-JO" dirty="0"/>
            <a:t>تصور</a:t>
          </a:r>
          <a:endParaRPr lang="en-US" dirty="0"/>
        </a:p>
      </dgm:t>
    </dgm:pt>
    <dgm:pt modelId="{FCEE9E3F-70E9-44C8-916B-927C74729B37}" type="parTrans" cxnId="{FB9638C4-BF68-44F0-B1AD-FCA42AA54185}">
      <dgm:prSet/>
      <dgm:spPr/>
      <dgm:t>
        <a:bodyPr/>
        <a:lstStyle/>
        <a:p>
          <a:endParaRPr lang="en-US"/>
        </a:p>
      </dgm:t>
    </dgm:pt>
    <dgm:pt modelId="{614ACC09-1F0B-4E13-A7D9-BCA2C96B8AEA}" type="sibTrans" cxnId="{FB9638C4-BF68-44F0-B1AD-FCA42AA54185}">
      <dgm:prSet/>
      <dgm:spPr/>
      <dgm:t>
        <a:bodyPr/>
        <a:lstStyle/>
        <a:p>
          <a:endParaRPr lang="en-US"/>
        </a:p>
      </dgm:t>
    </dgm:pt>
    <dgm:pt modelId="{9DA3C102-FDE9-4ED9-A7B0-5D6B0AE81A07}">
      <dgm:prSet phldrT="[Text]"/>
      <dgm:spPr/>
      <dgm:t>
        <a:bodyPr/>
        <a:lstStyle/>
        <a:p>
          <a:pPr rtl="1"/>
          <a:r>
            <a:rPr lang="ar-JO" dirty="0"/>
            <a:t>تصور التغيير</a:t>
          </a:r>
          <a:endParaRPr lang="en-US" dirty="0"/>
        </a:p>
      </dgm:t>
    </dgm:pt>
    <dgm:pt modelId="{62C9B46E-30A8-4489-BCA0-974A5C3FFB71}" type="parTrans" cxnId="{83717A95-9796-494D-ADA7-F1A5D6C8805A}">
      <dgm:prSet/>
      <dgm:spPr/>
      <dgm:t>
        <a:bodyPr/>
        <a:lstStyle/>
        <a:p>
          <a:endParaRPr lang="en-US"/>
        </a:p>
      </dgm:t>
    </dgm:pt>
    <dgm:pt modelId="{68C3FCCE-8E40-4FC3-A955-3CE3D8F2FF0A}" type="sibTrans" cxnId="{83717A95-9796-494D-ADA7-F1A5D6C8805A}">
      <dgm:prSet/>
      <dgm:spPr/>
      <dgm:t>
        <a:bodyPr/>
        <a:lstStyle/>
        <a:p>
          <a:endParaRPr lang="en-US"/>
        </a:p>
      </dgm:t>
    </dgm:pt>
    <dgm:pt modelId="{4ACD50A3-8A68-417A-9C92-CAF55387BAEA}">
      <dgm:prSet phldrT="[Text]"/>
      <dgm:spPr>
        <a:solidFill>
          <a:srgbClr val="FFFF00"/>
        </a:solidFill>
      </dgm:spPr>
      <dgm:t>
        <a:bodyPr/>
        <a:lstStyle/>
        <a:p>
          <a:r>
            <a:rPr lang="ar-JO" dirty="0">
              <a:solidFill>
                <a:schemeClr val="tx1"/>
              </a:solidFill>
            </a:rPr>
            <a:t>وضع استراتيجية</a:t>
          </a:r>
          <a:endParaRPr lang="en-US" dirty="0">
            <a:solidFill>
              <a:schemeClr val="tx1"/>
            </a:solidFill>
          </a:endParaRPr>
        </a:p>
      </dgm:t>
    </dgm:pt>
    <dgm:pt modelId="{64585978-4A5B-4FC0-9641-A5D109C20DEC}" type="parTrans" cxnId="{C9C10A2C-7FBC-4173-A02C-AB50B542E225}">
      <dgm:prSet/>
      <dgm:spPr/>
      <dgm:t>
        <a:bodyPr/>
        <a:lstStyle/>
        <a:p>
          <a:endParaRPr lang="en-US"/>
        </a:p>
      </dgm:t>
    </dgm:pt>
    <dgm:pt modelId="{324C6D13-595A-49A5-9D9B-C0D49377B4C2}" type="sibTrans" cxnId="{C9C10A2C-7FBC-4173-A02C-AB50B542E225}">
      <dgm:prSet/>
      <dgm:spPr/>
      <dgm:t>
        <a:bodyPr/>
        <a:lstStyle/>
        <a:p>
          <a:endParaRPr lang="en-US"/>
        </a:p>
      </dgm:t>
    </dgm:pt>
    <dgm:pt modelId="{4DD9F6EC-D34D-41B7-8C08-DF7F22D95C10}">
      <dgm:prSet phldrT="[Text]"/>
      <dgm:spPr/>
      <dgm:t>
        <a:bodyPr/>
        <a:lstStyle/>
        <a:p>
          <a:pPr rtl="1"/>
          <a:r>
            <a:rPr lang="ar-JO" dirty="0"/>
            <a:t>خطط للتغيير</a:t>
          </a:r>
          <a:endParaRPr lang="en-US" dirty="0"/>
        </a:p>
      </dgm:t>
    </dgm:pt>
    <dgm:pt modelId="{09370FC9-0357-4A60-AE90-FBD492BFA844}" type="parTrans" cxnId="{88770C42-F459-4F43-8B1D-377DF4AF1351}">
      <dgm:prSet/>
      <dgm:spPr/>
      <dgm:t>
        <a:bodyPr/>
        <a:lstStyle/>
        <a:p>
          <a:endParaRPr lang="en-US"/>
        </a:p>
      </dgm:t>
    </dgm:pt>
    <dgm:pt modelId="{88EFFBC8-CC1D-4FB3-A7F1-BFFFB6A9EF26}" type="sibTrans" cxnId="{88770C42-F459-4F43-8B1D-377DF4AF1351}">
      <dgm:prSet/>
      <dgm:spPr/>
      <dgm:t>
        <a:bodyPr/>
        <a:lstStyle/>
        <a:p>
          <a:endParaRPr lang="en-US"/>
        </a:p>
      </dgm:t>
    </dgm:pt>
    <dgm:pt modelId="{763F2A3C-AE36-4CF6-B94E-80BEE8E07720}">
      <dgm:prSet phldrT="[Text]"/>
      <dgm:spPr/>
      <dgm:t>
        <a:bodyPr/>
        <a:lstStyle/>
        <a:p>
          <a:pPr rtl="1"/>
          <a:r>
            <a:rPr lang="ar-JO" dirty="0"/>
            <a:t>عمل تصحيحات</a:t>
          </a:r>
          <a:endParaRPr lang="en-US" dirty="0"/>
        </a:p>
      </dgm:t>
    </dgm:pt>
    <dgm:pt modelId="{F1BFE469-1C40-438F-B831-9F608387DFF5}" type="parTrans" cxnId="{9D955A7E-BB37-4BB9-899D-73A5845DC486}">
      <dgm:prSet/>
      <dgm:spPr/>
      <dgm:t>
        <a:bodyPr/>
        <a:lstStyle/>
        <a:p>
          <a:endParaRPr lang="en-US"/>
        </a:p>
      </dgm:t>
    </dgm:pt>
    <dgm:pt modelId="{BA5A2B3B-242C-476E-B4CE-0167D57B02B8}" type="sibTrans" cxnId="{9D955A7E-BB37-4BB9-899D-73A5845DC486}">
      <dgm:prSet/>
      <dgm:spPr/>
      <dgm:t>
        <a:bodyPr/>
        <a:lstStyle/>
        <a:p>
          <a:endParaRPr lang="en-US"/>
        </a:p>
      </dgm:t>
    </dgm:pt>
    <dgm:pt modelId="{F3340E4E-3397-4BD7-A844-65AF694363BC}">
      <dgm:prSet phldrT="[Text]"/>
      <dgm:spPr/>
      <dgm:t>
        <a:bodyPr/>
        <a:lstStyle/>
        <a:p>
          <a:pPr rtl="1"/>
          <a:r>
            <a:rPr lang="ar-JO" dirty="0"/>
            <a:t>على إجراءات الطيران</a:t>
          </a:r>
          <a:endParaRPr lang="en-US" dirty="0"/>
        </a:p>
      </dgm:t>
    </dgm:pt>
    <dgm:pt modelId="{82C7A95D-85D1-4D3A-AA43-3A78D8F19195}" type="parTrans" cxnId="{5FE3B65E-5EB7-4E00-B6F9-211EEA6B5A1B}">
      <dgm:prSet/>
      <dgm:spPr/>
      <dgm:t>
        <a:bodyPr/>
        <a:lstStyle/>
        <a:p>
          <a:endParaRPr lang="en-US"/>
        </a:p>
      </dgm:t>
    </dgm:pt>
    <dgm:pt modelId="{9F454E89-3B8C-485E-AA42-DF2B7388013E}" type="sibTrans" cxnId="{5FE3B65E-5EB7-4E00-B6F9-211EEA6B5A1B}">
      <dgm:prSet/>
      <dgm:spPr/>
      <dgm:t>
        <a:bodyPr/>
        <a:lstStyle/>
        <a:p>
          <a:endParaRPr lang="en-US"/>
        </a:p>
      </dgm:t>
    </dgm:pt>
    <dgm:pt modelId="{464CE64B-E48B-4BBD-9E0E-B98132DA5DF5}">
      <dgm:prSet phldrT="[Text]"/>
      <dgm:spPr/>
      <dgm:t>
        <a:bodyPr/>
        <a:lstStyle/>
        <a:p>
          <a:endParaRPr lang="en-US" dirty="0"/>
        </a:p>
      </dgm:t>
    </dgm:pt>
    <dgm:pt modelId="{75590FB6-2E4E-4B23-8508-06EC58E20D54}" type="parTrans" cxnId="{B5F1973C-751F-4289-910E-2C46E787DAE4}">
      <dgm:prSet/>
      <dgm:spPr/>
      <dgm:t>
        <a:bodyPr/>
        <a:lstStyle/>
        <a:p>
          <a:endParaRPr lang="en-US"/>
        </a:p>
      </dgm:t>
    </dgm:pt>
    <dgm:pt modelId="{8AB1C400-F991-44EA-8FC2-27D9C41F36A0}" type="sibTrans" cxnId="{B5F1973C-751F-4289-910E-2C46E787DAE4}">
      <dgm:prSet/>
      <dgm:spPr/>
      <dgm:t>
        <a:bodyPr/>
        <a:lstStyle/>
        <a:p>
          <a:endParaRPr lang="en-US"/>
        </a:p>
      </dgm:t>
    </dgm:pt>
    <dgm:pt modelId="{E417C204-BFA2-42CC-AEFB-7537897D492F}">
      <dgm:prSet phldrT="[Text]"/>
      <dgm:spPr/>
      <dgm:t>
        <a:bodyPr/>
        <a:lstStyle/>
        <a:p>
          <a:pPr rtl="1"/>
          <a:r>
            <a:rPr lang="ar-JO" dirty="0"/>
            <a:t>الإجماع</a:t>
          </a:r>
          <a:endParaRPr lang="en-US" dirty="0"/>
        </a:p>
      </dgm:t>
    </dgm:pt>
    <dgm:pt modelId="{5B40C77D-AA62-43D1-9076-23BA9BD9CEC8}" type="parTrans" cxnId="{0526A65B-1016-46AB-85B0-5689398CC5C2}">
      <dgm:prSet/>
      <dgm:spPr/>
      <dgm:t>
        <a:bodyPr/>
        <a:lstStyle/>
        <a:p>
          <a:endParaRPr lang="en-US"/>
        </a:p>
      </dgm:t>
    </dgm:pt>
    <dgm:pt modelId="{4B968C45-CE50-4009-ACB9-64CE82794D14}" type="sibTrans" cxnId="{0526A65B-1016-46AB-85B0-5689398CC5C2}">
      <dgm:prSet/>
      <dgm:spPr/>
      <dgm:t>
        <a:bodyPr/>
        <a:lstStyle/>
        <a:p>
          <a:endParaRPr lang="en-US"/>
        </a:p>
      </dgm:t>
    </dgm:pt>
    <dgm:pt modelId="{FCCE2881-B118-4F03-B97F-8F1116140265}">
      <dgm:prSet phldrT="[Text]"/>
      <dgm:spPr/>
      <dgm:t>
        <a:bodyPr/>
        <a:lstStyle/>
        <a:p>
          <a:pPr rtl="1"/>
          <a:r>
            <a:rPr lang="ar-JO" dirty="0"/>
            <a:t>التعيين والبيع</a:t>
          </a:r>
          <a:endParaRPr lang="en-US" dirty="0"/>
        </a:p>
      </dgm:t>
    </dgm:pt>
    <dgm:pt modelId="{91268EF3-A63D-4893-938B-63C249549440}" type="parTrans" cxnId="{56C01CE7-C79E-4EEA-9CE5-4D92F8551BA0}">
      <dgm:prSet/>
      <dgm:spPr/>
      <dgm:t>
        <a:bodyPr/>
        <a:lstStyle/>
        <a:p>
          <a:endParaRPr lang="en-US"/>
        </a:p>
      </dgm:t>
    </dgm:pt>
    <dgm:pt modelId="{EE76DCD2-7F7E-49B4-916C-F43C00C61E34}" type="sibTrans" cxnId="{56C01CE7-C79E-4EEA-9CE5-4D92F8551BA0}">
      <dgm:prSet/>
      <dgm:spPr/>
      <dgm:t>
        <a:bodyPr/>
        <a:lstStyle/>
        <a:p>
          <a:endParaRPr lang="en-US"/>
        </a:p>
      </dgm:t>
    </dgm:pt>
    <dgm:pt modelId="{94B183F3-206F-41D1-BAF9-FD12889B935A}">
      <dgm:prSet phldrT="[Text]"/>
      <dgm:spPr/>
      <dgm:t>
        <a:bodyPr/>
        <a:lstStyle/>
        <a:p>
          <a:endParaRPr lang="en-US" dirty="0"/>
        </a:p>
      </dgm:t>
    </dgm:pt>
    <dgm:pt modelId="{147A5259-1A66-4C76-83E0-3D0EFD47EB59}" type="parTrans" cxnId="{14F6C47A-32F7-49A6-A232-B6FF599032F7}">
      <dgm:prSet/>
      <dgm:spPr/>
      <dgm:t>
        <a:bodyPr/>
        <a:lstStyle/>
        <a:p>
          <a:endParaRPr lang="en-US"/>
        </a:p>
      </dgm:t>
    </dgm:pt>
    <dgm:pt modelId="{2B65124D-85CF-42DD-B5D7-546D76DD7D7F}" type="sibTrans" cxnId="{14F6C47A-32F7-49A6-A232-B6FF599032F7}">
      <dgm:prSet/>
      <dgm:spPr/>
      <dgm:t>
        <a:bodyPr/>
        <a:lstStyle/>
        <a:p>
          <a:endParaRPr lang="en-US"/>
        </a:p>
      </dgm:t>
    </dgm:pt>
    <dgm:pt modelId="{9FEFB077-63FD-4032-81F6-ED20D1408948}">
      <dgm:prSet phldrT="[Text]"/>
      <dgm:spPr/>
      <dgm:t>
        <a:bodyPr/>
        <a:lstStyle/>
        <a:p>
          <a:endParaRPr lang="en-US" dirty="0"/>
        </a:p>
      </dgm:t>
    </dgm:pt>
    <dgm:pt modelId="{B1FE00EE-700F-403D-9636-6DD882E2ED25}" type="parTrans" cxnId="{A88F546A-040A-4A76-9385-B7F2499F2366}">
      <dgm:prSet/>
      <dgm:spPr/>
      <dgm:t>
        <a:bodyPr/>
        <a:lstStyle/>
        <a:p>
          <a:endParaRPr lang="en-US"/>
        </a:p>
      </dgm:t>
    </dgm:pt>
    <dgm:pt modelId="{CB32B1A1-070F-4445-9969-92BAD68E6B79}" type="sibTrans" cxnId="{A88F546A-040A-4A76-9385-B7F2499F2366}">
      <dgm:prSet/>
      <dgm:spPr/>
      <dgm:t>
        <a:bodyPr/>
        <a:lstStyle/>
        <a:p>
          <a:endParaRPr lang="en-US"/>
        </a:p>
      </dgm:t>
    </dgm:pt>
    <dgm:pt modelId="{BA6E6B18-40A5-4173-AFFE-10027875E13E}">
      <dgm:prSet phldrT="[Text]"/>
      <dgm:spPr/>
      <dgm:t>
        <a:bodyPr/>
        <a:lstStyle/>
        <a:p>
          <a:pPr rtl="1"/>
          <a:r>
            <a:rPr lang="ar-JO" dirty="0"/>
            <a:t>حدد ماذا وكيف</a:t>
          </a:r>
          <a:endParaRPr lang="en-US" dirty="0"/>
        </a:p>
      </dgm:t>
    </dgm:pt>
    <dgm:pt modelId="{3CA4E1C5-1EDC-45E0-8768-52BD179DD986}" type="parTrans" cxnId="{1C6608CA-B00E-4CD2-9F5A-41CF314DCF55}">
      <dgm:prSet/>
      <dgm:spPr/>
      <dgm:t>
        <a:bodyPr/>
        <a:lstStyle/>
        <a:p>
          <a:endParaRPr lang="en-US"/>
        </a:p>
      </dgm:t>
    </dgm:pt>
    <dgm:pt modelId="{411DB72D-5C63-48F3-BF5C-E4706D55687D}" type="sibTrans" cxnId="{1C6608CA-B00E-4CD2-9F5A-41CF314DCF55}">
      <dgm:prSet/>
      <dgm:spPr/>
      <dgm:t>
        <a:bodyPr/>
        <a:lstStyle/>
        <a:p>
          <a:endParaRPr lang="en-US"/>
        </a:p>
      </dgm:t>
    </dgm:pt>
    <dgm:pt modelId="{AA9306D8-440A-44C9-9547-589DD3CA7EE3}">
      <dgm:prSet phldrT="[Text]"/>
      <dgm:spPr/>
      <dgm:t>
        <a:bodyPr/>
        <a:lstStyle/>
        <a:p>
          <a:endParaRPr lang="en-US" dirty="0"/>
        </a:p>
      </dgm:t>
    </dgm:pt>
    <dgm:pt modelId="{6DFF43DD-57C8-4F4A-9A85-ADC7F418C340}" type="parTrans" cxnId="{342B92E4-4211-4CCC-8F64-32CFA91915F9}">
      <dgm:prSet/>
      <dgm:spPr/>
      <dgm:t>
        <a:bodyPr/>
        <a:lstStyle/>
        <a:p>
          <a:endParaRPr lang="en-US"/>
        </a:p>
      </dgm:t>
    </dgm:pt>
    <dgm:pt modelId="{595C9935-1B3B-46E0-B768-F03E44ADCBEE}" type="sibTrans" cxnId="{342B92E4-4211-4CCC-8F64-32CFA91915F9}">
      <dgm:prSet/>
      <dgm:spPr/>
      <dgm:t>
        <a:bodyPr/>
        <a:lstStyle/>
        <a:p>
          <a:endParaRPr lang="en-US"/>
        </a:p>
      </dgm:t>
    </dgm:pt>
    <dgm:pt modelId="{B7B9CBCE-736D-4763-B7E6-22BDB371D02E}">
      <dgm:prSet phldrT="[Text]"/>
      <dgm:spPr/>
      <dgm:t>
        <a:bodyPr/>
        <a:lstStyle/>
        <a:p>
          <a:pPr rtl="1"/>
          <a:r>
            <a:rPr lang="ar-JO" dirty="0"/>
            <a:t>مراقبة التقدم</a:t>
          </a:r>
          <a:endParaRPr lang="en-US" dirty="0"/>
        </a:p>
      </dgm:t>
    </dgm:pt>
    <dgm:pt modelId="{BABE57C2-612E-489E-9E8F-F1FB6A8BE533}" type="parTrans" cxnId="{E33E6F9C-7850-4FB9-B557-86FD1E1F63DC}">
      <dgm:prSet/>
      <dgm:spPr/>
      <dgm:t>
        <a:bodyPr/>
        <a:lstStyle/>
        <a:p>
          <a:endParaRPr lang="en-US"/>
        </a:p>
      </dgm:t>
    </dgm:pt>
    <dgm:pt modelId="{E17B115F-FC2C-4011-A1A5-83399E10B26A}" type="sibTrans" cxnId="{E33E6F9C-7850-4FB9-B557-86FD1E1F63DC}">
      <dgm:prSet/>
      <dgm:spPr/>
      <dgm:t>
        <a:bodyPr/>
        <a:lstStyle/>
        <a:p>
          <a:endParaRPr lang="en-US"/>
        </a:p>
      </dgm:t>
    </dgm:pt>
    <dgm:pt modelId="{D36A977C-F8A6-4936-A6AE-561653BBD9EE}">
      <dgm:prSet phldrT="[Text]"/>
      <dgm:spPr/>
      <dgm:t>
        <a:bodyPr/>
        <a:lstStyle/>
        <a:p>
          <a:pPr rtl="1"/>
          <a:r>
            <a:rPr lang="ar-JO" dirty="0"/>
            <a:t>ابتكر</a:t>
          </a:r>
          <a:endParaRPr lang="en-US" dirty="0"/>
        </a:p>
      </dgm:t>
    </dgm:pt>
    <dgm:pt modelId="{E5F827E4-A0A2-4E47-AC94-E6C816A37DC4}" type="parTrans" cxnId="{EA41A82B-8607-45B8-B9BC-49CD06D98B26}">
      <dgm:prSet/>
      <dgm:spPr/>
      <dgm:t>
        <a:bodyPr/>
        <a:lstStyle/>
        <a:p>
          <a:endParaRPr lang="en-US"/>
        </a:p>
      </dgm:t>
    </dgm:pt>
    <dgm:pt modelId="{0747F0A9-9DA4-4F64-AF6C-7A97C3CCB060}" type="sibTrans" cxnId="{EA41A82B-8607-45B8-B9BC-49CD06D98B26}">
      <dgm:prSet/>
      <dgm:spPr/>
      <dgm:t>
        <a:bodyPr/>
        <a:lstStyle/>
        <a:p>
          <a:endParaRPr lang="en-US"/>
        </a:p>
      </dgm:t>
    </dgm:pt>
    <dgm:pt modelId="{ECAD6F9E-EE39-4D68-A292-C119C1685751}">
      <dgm:prSet phldrT="[Text]"/>
      <dgm:spPr/>
      <dgm:t>
        <a:bodyPr/>
        <a:lstStyle/>
        <a:p>
          <a:endParaRPr lang="en-US" dirty="0"/>
        </a:p>
      </dgm:t>
    </dgm:pt>
    <dgm:pt modelId="{E0F18EE2-DBA8-4A2A-B32B-4A19880D51CC}" type="parTrans" cxnId="{21AC5DD3-FC7C-4E5C-A7BB-6CADB64EE6B5}">
      <dgm:prSet/>
      <dgm:spPr/>
      <dgm:t>
        <a:bodyPr/>
        <a:lstStyle/>
        <a:p>
          <a:endParaRPr lang="en-US"/>
        </a:p>
      </dgm:t>
    </dgm:pt>
    <dgm:pt modelId="{0B6A3EF8-248C-4987-B70C-855CD865292A}" type="sibTrans" cxnId="{21AC5DD3-FC7C-4E5C-A7BB-6CADB64EE6B5}">
      <dgm:prSet/>
      <dgm:spPr/>
      <dgm:t>
        <a:bodyPr/>
        <a:lstStyle/>
        <a:p>
          <a:endParaRPr lang="en-US"/>
        </a:p>
      </dgm:t>
    </dgm:pt>
    <dgm:pt modelId="{DA0171C8-4D6F-4E6B-83B8-6CD22F56379B}">
      <dgm:prSet phldrT="[Text]"/>
      <dgm:spPr/>
      <dgm:t>
        <a:bodyPr/>
        <a:lstStyle/>
        <a:p>
          <a:pPr rtl="1"/>
          <a:r>
            <a:rPr lang="ar-JO" dirty="0"/>
            <a:t>اختبر</a:t>
          </a:r>
          <a:endParaRPr lang="en-US" dirty="0"/>
        </a:p>
      </dgm:t>
    </dgm:pt>
    <dgm:pt modelId="{380E95DC-7CF5-4A04-B2D5-8D9DA319F0E8}" type="parTrans" cxnId="{94EEA831-9D7E-40A2-B4B0-58F6DF1F897F}">
      <dgm:prSet/>
      <dgm:spPr/>
      <dgm:t>
        <a:bodyPr/>
        <a:lstStyle/>
        <a:p>
          <a:endParaRPr lang="en-US"/>
        </a:p>
      </dgm:t>
    </dgm:pt>
    <dgm:pt modelId="{9A6B5499-B644-46ED-98E8-47EF6D4C1E15}" type="sibTrans" cxnId="{94EEA831-9D7E-40A2-B4B0-58F6DF1F897F}">
      <dgm:prSet/>
      <dgm:spPr/>
      <dgm:t>
        <a:bodyPr/>
        <a:lstStyle/>
        <a:p>
          <a:endParaRPr lang="en-US"/>
        </a:p>
      </dgm:t>
    </dgm:pt>
    <dgm:pt modelId="{1784FE5A-790E-4C47-9236-F32B21AC09B6}">
      <dgm:prSet phldrT="[Text]"/>
      <dgm:spPr/>
      <dgm:t>
        <a:bodyPr/>
        <a:lstStyle/>
        <a:p>
          <a:pPr rtl="1"/>
          <a:r>
            <a:rPr lang="ar-JO" dirty="0"/>
            <a:t>حدد الإتجاه</a:t>
          </a:r>
          <a:endParaRPr lang="en-US" dirty="0"/>
        </a:p>
      </dgm:t>
    </dgm:pt>
    <dgm:pt modelId="{2A4ED969-2DF1-4351-A12D-ECB8462B04FD}" type="parTrans" cxnId="{4F81AD41-0256-4A63-854B-33B408C66687}">
      <dgm:prSet/>
      <dgm:spPr/>
      <dgm:t>
        <a:bodyPr/>
        <a:lstStyle/>
        <a:p>
          <a:endParaRPr lang="en-US"/>
        </a:p>
      </dgm:t>
    </dgm:pt>
    <dgm:pt modelId="{BCDD449C-B2AE-4540-A85D-55B01EA6080E}" type="sibTrans" cxnId="{4F81AD41-0256-4A63-854B-33B408C66687}">
      <dgm:prSet/>
      <dgm:spPr/>
      <dgm:t>
        <a:bodyPr/>
        <a:lstStyle/>
        <a:p>
          <a:endParaRPr lang="en-US"/>
        </a:p>
      </dgm:t>
    </dgm:pt>
    <dgm:pt modelId="{918B95CD-1FF4-4BB2-8DBB-87456ABA465F}" type="pres">
      <dgm:prSet presAssocID="{77D53CEB-E6B8-4F95-9AA2-C8A64E8019EC}" presName="cycleMatrixDiagram" presStyleCnt="0">
        <dgm:presLayoutVars>
          <dgm:chMax val="1"/>
          <dgm:dir/>
          <dgm:animLvl val="lvl"/>
          <dgm:resizeHandles val="exact"/>
        </dgm:presLayoutVars>
      </dgm:prSet>
      <dgm:spPr/>
    </dgm:pt>
    <dgm:pt modelId="{EB5D1BE2-ABB2-40F8-8429-25DD5FDEC8F4}" type="pres">
      <dgm:prSet presAssocID="{77D53CEB-E6B8-4F95-9AA2-C8A64E8019EC}" presName="children" presStyleCnt="0"/>
      <dgm:spPr/>
    </dgm:pt>
    <dgm:pt modelId="{AFD9718C-F9A9-4E04-B4BC-FFA077C62737}" type="pres">
      <dgm:prSet presAssocID="{77D53CEB-E6B8-4F95-9AA2-C8A64E8019EC}" presName="child1group" presStyleCnt="0"/>
      <dgm:spPr/>
    </dgm:pt>
    <dgm:pt modelId="{BC0BA9E1-0269-4E40-98F1-E7EE152EA259}" type="pres">
      <dgm:prSet presAssocID="{77D53CEB-E6B8-4F95-9AA2-C8A64E8019EC}" presName="child1" presStyleLbl="bgAcc1" presStyleIdx="0" presStyleCnt="4"/>
      <dgm:spPr/>
    </dgm:pt>
    <dgm:pt modelId="{5C1D404F-B5A9-4814-9A43-16F1760500ED}" type="pres">
      <dgm:prSet presAssocID="{77D53CEB-E6B8-4F95-9AA2-C8A64E8019EC}" presName="child1Text" presStyleLbl="bgAcc1" presStyleIdx="0" presStyleCnt="4">
        <dgm:presLayoutVars>
          <dgm:bulletEnabled val="1"/>
        </dgm:presLayoutVars>
      </dgm:prSet>
      <dgm:spPr/>
    </dgm:pt>
    <dgm:pt modelId="{9E068C48-2D57-4718-981C-24C9207D571E}" type="pres">
      <dgm:prSet presAssocID="{77D53CEB-E6B8-4F95-9AA2-C8A64E8019EC}" presName="child2group" presStyleCnt="0"/>
      <dgm:spPr/>
    </dgm:pt>
    <dgm:pt modelId="{B3264522-9ED8-44AA-955E-AC7BCF067946}" type="pres">
      <dgm:prSet presAssocID="{77D53CEB-E6B8-4F95-9AA2-C8A64E8019EC}" presName="child2" presStyleLbl="bgAcc1" presStyleIdx="1" presStyleCnt="4"/>
      <dgm:spPr/>
    </dgm:pt>
    <dgm:pt modelId="{6CD758CD-E3B3-4F05-BFEE-5CE98A78DACD}" type="pres">
      <dgm:prSet presAssocID="{77D53CEB-E6B8-4F95-9AA2-C8A64E8019EC}" presName="child2Text" presStyleLbl="bgAcc1" presStyleIdx="1" presStyleCnt="4">
        <dgm:presLayoutVars>
          <dgm:bulletEnabled val="1"/>
        </dgm:presLayoutVars>
      </dgm:prSet>
      <dgm:spPr/>
    </dgm:pt>
    <dgm:pt modelId="{9A2D829D-66E4-4899-90A3-0EEC3AF32D95}" type="pres">
      <dgm:prSet presAssocID="{77D53CEB-E6B8-4F95-9AA2-C8A64E8019EC}" presName="child3group" presStyleCnt="0"/>
      <dgm:spPr/>
    </dgm:pt>
    <dgm:pt modelId="{3A22B98D-2543-44D7-8000-A40B77253B46}" type="pres">
      <dgm:prSet presAssocID="{77D53CEB-E6B8-4F95-9AA2-C8A64E8019EC}" presName="child3" presStyleLbl="bgAcc1" presStyleIdx="2" presStyleCnt="4"/>
      <dgm:spPr/>
    </dgm:pt>
    <dgm:pt modelId="{39EAA497-C936-48F8-ABB8-73B1424A0DEF}" type="pres">
      <dgm:prSet presAssocID="{77D53CEB-E6B8-4F95-9AA2-C8A64E8019EC}" presName="child3Text" presStyleLbl="bgAcc1" presStyleIdx="2" presStyleCnt="4">
        <dgm:presLayoutVars>
          <dgm:bulletEnabled val="1"/>
        </dgm:presLayoutVars>
      </dgm:prSet>
      <dgm:spPr/>
    </dgm:pt>
    <dgm:pt modelId="{5A9245E9-2903-4648-B258-616C920954E4}" type="pres">
      <dgm:prSet presAssocID="{77D53CEB-E6B8-4F95-9AA2-C8A64E8019EC}" presName="child4group" presStyleCnt="0"/>
      <dgm:spPr/>
    </dgm:pt>
    <dgm:pt modelId="{28EBC0E5-3165-48CD-8622-11924718DBC1}" type="pres">
      <dgm:prSet presAssocID="{77D53CEB-E6B8-4F95-9AA2-C8A64E8019EC}" presName="child4" presStyleLbl="bgAcc1" presStyleIdx="3" presStyleCnt="4"/>
      <dgm:spPr/>
    </dgm:pt>
    <dgm:pt modelId="{A0A535B8-8A31-403A-9C12-8D4B099C6131}" type="pres">
      <dgm:prSet presAssocID="{77D53CEB-E6B8-4F95-9AA2-C8A64E8019EC}" presName="child4Text" presStyleLbl="bgAcc1" presStyleIdx="3" presStyleCnt="4">
        <dgm:presLayoutVars>
          <dgm:bulletEnabled val="1"/>
        </dgm:presLayoutVars>
      </dgm:prSet>
      <dgm:spPr/>
    </dgm:pt>
    <dgm:pt modelId="{8BAE8F01-DA0F-4A7F-98DA-AE9786F73163}" type="pres">
      <dgm:prSet presAssocID="{77D53CEB-E6B8-4F95-9AA2-C8A64E8019EC}" presName="childPlaceholder" presStyleCnt="0"/>
      <dgm:spPr/>
    </dgm:pt>
    <dgm:pt modelId="{181446D3-8B68-4486-8B4E-E9379102B86E}" type="pres">
      <dgm:prSet presAssocID="{77D53CEB-E6B8-4F95-9AA2-C8A64E8019EC}" presName="circle" presStyleCnt="0"/>
      <dgm:spPr/>
    </dgm:pt>
    <dgm:pt modelId="{E675170C-DBEB-4179-A054-8FAD1F4BFD8F}" type="pres">
      <dgm:prSet presAssocID="{77D53CEB-E6B8-4F95-9AA2-C8A64E8019EC}" presName="quadrant1" presStyleLbl="node1" presStyleIdx="0" presStyleCnt="4">
        <dgm:presLayoutVars>
          <dgm:chMax val="1"/>
          <dgm:bulletEnabled val="1"/>
        </dgm:presLayoutVars>
      </dgm:prSet>
      <dgm:spPr/>
    </dgm:pt>
    <dgm:pt modelId="{76990443-0F17-401D-95E9-0822980880BC}" type="pres">
      <dgm:prSet presAssocID="{77D53CEB-E6B8-4F95-9AA2-C8A64E8019EC}" presName="quadrant2" presStyleLbl="node1" presStyleIdx="1" presStyleCnt="4">
        <dgm:presLayoutVars>
          <dgm:chMax val="1"/>
          <dgm:bulletEnabled val="1"/>
        </dgm:presLayoutVars>
      </dgm:prSet>
      <dgm:spPr/>
    </dgm:pt>
    <dgm:pt modelId="{4FF431F6-1B7E-4B71-9DEF-F5AEF2634F06}" type="pres">
      <dgm:prSet presAssocID="{77D53CEB-E6B8-4F95-9AA2-C8A64E8019EC}" presName="quadrant3" presStyleLbl="node1" presStyleIdx="2" presStyleCnt="4">
        <dgm:presLayoutVars>
          <dgm:chMax val="1"/>
          <dgm:bulletEnabled val="1"/>
        </dgm:presLayoutVars>
      </dgm:prSet>
      <dgm:spPr/>
    </dgm:pt>
    <dgm:pt modelId="{F78CE1C6-D8EE-4CA0-88E1-A0241725DE64}" type="pres">
      <dgm:prSet presAssocID="{77D53CEB-E6B8-4F95-9AA2-C8A64E8019EC}" presName="quadrant4" presStyleLbl="node1" presStyleIdx="3" presStyleCnt="4">
        <dgm:presLayoutVars>
          <dgm:chMax val="1"/>
          <dgm:bulletEnabled val="1"/>
        </dgm:presLayoutVars>
      </dgm:prSet>
      <dgm:spPr/>
    </dgm:pt>
    <dgm:pt modelId="{73E14A9E-9C8A-486C-911F-3E7F2B711DC0}" type="pres">
      <dgm:prSet presAssocID="{77D53CEB-E6B8-4F95-9AA2-C8A64E8019EC}" presName="quadrantPlaceholder" presStyleCnt="0"/>
      <dgm:spPr/>
    </dgm:pt>
    <dgm:pt modelId="{69B4F180-5364-490E-91FC-5E813B91C8FC}" type="pres">
      <dgm:prSet presAssocID="{77D53CEB-E6B8-4F95-9AA2-C8A64E8019EC}" presName="center1" presStyleLbl="fgShp" presStyleIdx="0" presStyleCnt="2"/>
      <dgm:spPr>
        <a:noFill/>
        <a:ln>
          <a:noFill/>
        </a:ln>
      </dgm:spPr>
    </dgm:pt>
    <dgm:pt modelId="{4675DA19-63BD-4A20-8B94-F8C8F6CC1C7D}" type="pres">
      <dgm:prSet presAssocID="{77D53CEB-E6B8-4F95-9AA2-C8A64E8019EC}" presName="center2" presStyleLbl="fgShp" presStyleIdx="1" presStyleCnt="2"/>
      <dgm:spPr>
        <a:noFill/>
        <a:ln>
          <a:noFill/>
        </a:ln>
      </dgm:spPr>
    </dgm:pt>
  </dgm:ptLst>
  <dgm:cxnLst>
    <dgm:cxn modelId="{F6C8CC02-4861-D24E-AD51-89E440FBA12F}" type="presOf" srcId="{94B183F3-206F-41D1-BAF9-FD12889B935A}" destId="{6CD758CD-E3B3-4F05-BFEE-5CE98A78DACD}" srcOrd="1" destOrd="3" presId="urn:microsoft.com/office/officeart/2005/8/layout/cycle4"/>
    <dgm:cxn modelId="{5B187204-DB2B-6E42-BF2F-2F42F0430864}" type="presOf" srcId="{9DA3C102-FDE9-4ED9-A7B0-5D6B0AE81A07}" destId="{39EAA497-C936-48F8-ABB8-73B1424A0DEF}" srcOrd="1" destOrd="0" presId="urn:microsoft.com/office/officeart/2005/8/layout/cycle4"/>
    <dgm:cxn modelId="{79212308-04C6-C945-8A0A-D31189B95DF3}" type="presOf" srcId="{A0C798F8-D051-491E-947A-186EB8EFD6DE}" destId="{E675170C-DBEB-4179-A054-8FAD1F4BFD8F}" srcOrd="0" destOrd="0" presId="urn:microsoft.com/office/officeart/2005/8/layout/cycle4"/>
    <dgm:cxn modelId="{DA189C0A-090B-604D-9162-067B959D58BF}" type="presOf" srcId="{DA0171C8-4D6F-4E6B-83B8-6CD22F56379B}" destId="{3A22B98D-2543-44D7-8000-A40B77253B46}" srcOrd="0" destOrd="2" presId="urn:microsoft.com/office/officeart/2005/8/layout/cycle4"/>
    <dgm:cxn modelId="{52C8AB0D-9A55-448D-961B-D09E50E77165}" srcId="{A0C798F8-D051-491E-947A-186EB8EFD6DE}" destId="{A689DD16-710C-4929-BA2D-79DBDFA1D22D}" srcOrd="0" destOrd="0" parTransId="{4AB469FA-211D-4257-9AF8-BD14DF8E1DEF}" sibTransId="{B3F9A154-F976-4682-B0C2-11216434DA3B}"/>
    <dgm:cxn modelId="{88E30D12-AC59-244A-A345-EE3E691DB61F}" type="presOf" srcId="{E417C204-BFA2-42CC-AEFB-7537897D492F}" destId="{B3264522-9ED8-44AA-955E-AC7BCF067946}" srcOrd="0" destOrd="1" presId="urn:microsoft.com/office/officeart/2005/8/layout/cycle4"/>
    <dgm:cxn modelId="{AB7C7514-295B-2E47-9C97-E09442169395}" type="presOf" srcId="{FCCE2881-B118-4F03-B97F-8F1116140265}" destId="{6CD758CD-E3B3-4F05-BFEE-5CE98A78DACD}" srcOrd="1" destOrd="2" presId="urn:microsoft.com/office/officeart/2005/8/layout/cycle4"/>
    <dgm:cxn modelId="{BACFAD15-349D-F642-98D3-59A9DFED37BA}" type="presOf" srcId="{763F2A3C-AE36-4CF6-B94E-80BEE8E07720}" destId="{5C1D404F-B5A9-4814-9A43-16F1760500ED}" srcOrd="1" destOrd="1" presId="urn:microsoft.com/office/officeart/2005/8/layout/cycle4"/>
    <dgm:cxn modelId="{A0F87B1B-D8C0-774A-B3EC-B266CE47AFA9}" type="presOf" srcId="{1784FE5A-790E-4C47-9236-F32B21AC09B6}" destId="{39EAA497-C936-48F8-ABB8-73B1424A0DEF}" srcOrd="1" destOrd="3" presId="urn:microsoft.com/office/officeart/2005/8/layout/cycle4"/>
    <dgm:cxn modelId="{13C17A1E-70EF-E74E-AEAE-7795E4C7AA57}" type="presOf" srcId="{4ACD50A3-8A68-417A-9C92-CAF55387BAEA}" destId="{F78CE1C6-D8EE-4CA0-88E1-A0241725DE64}" srcOrd="0" destOrd="0" presId="urn:microsoft.com/office/officeart/2005/8/layout/cycle4"/>
    <dgm:cxn modelId="{27EDE326-EEEF-EE4A-8638-E683EC9088E4}" type="presOf" srcId="{77D53CEB-E6B8-4F95-9AA2-C8A64E8019EC}" destId="{918B95CD-1FF4-4BB2-8DBB-87456ABA465F}" srcOrd="0" destOrd="0" presId="urn:microsoft.com/office/officeart/2005/8/layout/cycle4"/>
    <dgm:cxn modelId="{EA41A82B-8607-45B8-B9BC-49CD06D98B26}" srcId="{BA7E3847-06A1-410D-AFBB-0F11C7141E4A}" destId="{D36A977C-F8A6-4936-A6AE-561653BBD9EE}" srcOrd="1" destOrd="0" parTransId="{E5F827E4-A0A2-4E47-AC94-E6C816A37DC4}" sibTransId="{0747F0A9-9DA4-4F64-AF6C-7A97C3CCB060}"/>
    <dgm:cxn modelId="{C9C10A2C-7FBC-4173-A02C-AB50B542E225}" srcId="{77D53CEB-E6B8-4F95-9AA2-C8A64E8019EC}" destId="{4ACD50A3-8A68-417A-9C92-CAF55387BAEA}" srcOrd="3" destOrd="0" parTransId="{64585978-4A5B-4FC0-9641-A5D109C20DEC}" sibTransId="{324C6D13-595A-49A5-9D9B-C0D49377B4C2}"/>
    <dgm:cxn modelId="{94EEA831-9D7E-40A2-B4B0-58F6DF1F897F}" srcId="{BA7E3847-06A1-410D-AFBB-0F11C7141E4A}" destId="{DA0171C8-4D6F-4E6B-83B8-6CD22F56379B}" srcOrd="2" destOrd="0" parTransId="{380E95DC-7CF5-4A04-B2D5-8D9DA319F0E8}" sibTransId="{9A6B5499-B644-46ED-98E8-47EF6D4C1E15}"/>
    <dgm:cxn modelId="{B5F1973C-751F-4289-910E-2C46E787DAE4}" srcId="{B30DABD8-F4B2-406A-A664-85FD6797296F}" destId="{464CE64B-E48B-4BBD-9E0E-B98132DA5DF5}" srcOrd="4" destOrd="0" parTransId="{75590FB6-2E4E-4B23-8508-06EC58E20D54}" sibTransId="{8AB1C400-F991-44EA-8FC2-27D9C41F36A0}"/>
    <dgm:cxn modelId="{183C7740-DB23-CE44-A231-A4F35BF1F73D}" type="presOf" srcId="{ECAD6F9E-EE39-4D68-A292-C119C1685751}" destId="{3A22B98D-2543-44D7-8000-A40B77253B46}" srcOrd="0" destOrd="4" presId="urn:microsoft.com/office/officeart/2005/8/layout/cycle4"/>
    <dgm:cxn modelId="{4F81AD41-0256-4A63-854B-33B408C66687}" srcId="{BA7E3847-06A1-410D-AFBB-0F11C7141E4A}" destId="{1784FE5A-790E-4C47-9236-F32B21AC09B6}" srcOrd="3" destOrd="0" parTransId="{2A4ED969-2DF1-4351-A12D-ECB8462B04FD}" sibTransId="{BCDD449C-B2AE-4540-A85D-55B01EA6080E}"/>
    <dgm:cxn modelId="{88770C42-F459-4F43-8B1D-377DF4AF1351}" srcId="{4ACD50A3-8A68-417A-9C92-CAF55387BAEA}" destId="{4DD9F6EC-D34D-41B7-8C08-DF7F22D95C10}" srcOrd="0" destOrd="0" parTransId="{09370FC9-0357-4A60-AE90-FBD492BFA844}" sibTransId="{88EFFBC8-CC1D-4FB3-A7F1-BFFFB6A9EF26}"/>
    <dgm:cxn modelId="{304E1445-390D-4FC0-BA4A-B8E06EC5DB73}" srcId="{77D53CEB-E6B8-4F95-9AA2-C8A64E8019EC}" destId="{A0C798F8-D051-491E-947A-186EB8EFD6DE}" srcOrd="0" destOrd="0" parTransId="{196FBD9A-8598-44D0-93CE-99245A5ABA2A}" sibTransId="{7C2775C5-EE8D-4157-8E7D-2B5B3D9467FE}"/>
    <dgm:cxn modelId="{B9E4CC47-62EC-984A-B314-746479A02B6C}" type="presOf" srcId="{464CE64B-E48B-4BBD-9E0E-B98132DA5DF5}" destId="{6CD758CD-E3B3-4F05-BFEE-5CE98A78DACD}" srcOrd="1" destOrd="4" presId="urn:microsoft.com/office/officeart/2005/8/layout/cycle4"/>
    <dgm:cxn modelId="{F547F549-F4F9-094C-95D9-ED142B62E8ED}" type="presOf" srcId="{A689DD16-710C-4929-BA2D-79DBDFA1D22D}" destId="{BC0BA9E1-0269-4E40-98F1-E7EE152EA259}" srcOrd="0" destOrd="0" presId="urn:microsoft.com/office/officeart/2005/8/layout/cycle4"/>
    <dgm:cxn modelId="{9059D354-2D88-469C-9D7A-FEB95DE0BE69}" srcId="{B30DABD8-F4B2-406A-A664-85FD6797296F}" destId="{37FB43F4-B9F2-4A4B-936C-27E59F7972F7}" srcOrd="0" destOrd="0" parTransId="{90500897-DFBD-432E-8E4A-4C9490900314}" sibTransId="{86DD6674-717B-4643-9993-36A67687F022}"/>
    <dgm:cxn modelId="{0526A65B-1016-46AB-85B0-5689398CC5C2}" srcId="{B30DABD8-F4B2-406A-A664-85FD6797296F}" destId="{E417C204-BFA2-42CC-AEFB-7537897D492F}" srcOrd="1" destOrd="0" parTransId="{5B40C77D-AA62-43D1-9076-23BA9BD9CEC8}" sibTransId="{4B968C45-CE50-4009-ACB9-64CE82794D14}"/>
    <dgm:cxn modelId="{48EA835C-8C72-CA4B-8FF9-CA7600720198}" type="presOf" srcId="{A689DD16-710C-4929-BA2D-79DBDFA1D22D}" destId="{5C1D404F-B5A9-4814-9A43-16F1760500ED}" srcOrd="1" destOrd="0" presId="urn:microsoft.com/office/officeart/2005/8/layout/cycle4"/>
    <dgm:cxn modelId="{5FE3B65E-5EB7-4E00-B6F9-211EEA6B5A1B}" srcId="{A0C798F8-D051-491E-947A-186EB8EFD6DE}" destId="{F3340E4E-3397-4BD7-A844-65AF694363BC}" srcOrd="2" destOrd="0" parTransId="{82C7A95D-85D1-4D3A-AA43-3A78D8F19195}" sibTransId="{9F454E89-3B8C-485E-AA42-DF2B7388013E}"/>
    <dgm:cxn modelId="{A88F546A-040A-4A76-9385-B7F2499F2366}" srcId="{4ACD50A3-8A68-417A-9C92-CAF55387BAEA}" destId="{9FEFB077-63FD-4032-81F6-ED20D1408948}" srcOrd="4" destOrd="0" parTransId="{B1FE00EE-700F-403D-9636-6DD882E2ED25}" sibTransId="{CB32B1A1-070F-4445-9969-92BAD68E6B79}"/>
    <dgm:cxn modelId="{CF7AC36E-88A7-FE45-8437-72D07E4D827E}" type="presOf" srcId="{B30DABD8-F4B2-406A-A664-85FD6797296F}" destId="{76990443-0F17-401D-95E9-0822980880BC}" srcOrd="0" destOrd="0" presId="urn:microsoft.com/office/officeart/2005/8/layout/cycle4"/>
    <dgm:cxn modelId="{16572C78-9A00-6245-A796-03B150BC0D1C}" type="presOf" srcId="{763F2A3C-AE36-4CF6-B94E-80BEE8E07720}" destId="{BC0BA9E1-0269-4E40-98F1-E7EE152EA259}" srcOrd="0" destOrd="1" presId="urn:microsoft.com/office/officeart/2005/8/layout/cycle4"/>
    <dgm:cxn modelId="{14F6C47A-32F7-49A6-A232-B6FF599032F7}" srcId="{B30DABD8-F4B2-406A-A664-85FD6797296F}" destId="{94B183F3-206F-41D1-BAF9-FD12889B935A}" srcOrd="3" destOrd="0" parTransId="{147A5259-1A66-4C76-83E0-3D0EFD47EB59}" sibTransId="{2B65124D-85CF-42DD-B5D7-546D76DD7D7F}"/>
    <dgm:cxn modelId="{9D955A7E-BB37-4BB9-899D-73A5845DC486}" srcId="{A0C798F8-D051-491E-947A-186EB8EFD6DE}" destId="{763F2A3C-AE36-4CF6-B94E-80BEE8E07720}" srcOrd="1" destOrd="0" parTransId="{F1BFE469-1C40-438F-B831-9F608387DFF5}" sibTransId="{BA5A2B3B-242C-476E-B4CE-0167D57B02B8}"/>
    <dgm:cxn modelId="{D3321E80-EBA6-4F47-886B-2CE8D2B4E286}" type="presOf" srcId="{AA9306D8-440A-44C9-9547-589DD3CA7EE3}" destId="{28EBC0E5-3165-48CD-8622-11924718DBC1}" srcOrd="0" destOrd="3" presId="urn:microsoft.com/office/officeart/2005/8/layout/cycle4"/>
    <dgm:cxn modelId="{550B6D80-635A-7148-A929-BE0746736482}" type="presOf" srcId="{94B183F3-206F-41D1-BAF9-FD12889B935A}" destId="{B3264522-9ED8-44AA-955E-AC7BCF067946}" srcOrd="0" destOrd="3" presId="urn:microsoft.com/office/officeart/2005/8/layout/cycle4"/>
    <dgm:cxn modelId="{EFFF338A-3EE1-3748-A0A2-30D4A35E6702}" type="presOf" srcId="{1784FE5A-790E-4C47-9236-F32B21AC09B6}" destId="{3A22B98D-2543-44D7-8000-A40B77253B46}" srcOrd="0" destOrd="3" presId="urn:microsoft.com/office/officeart/2005/8/layout/cycle4"/>
    <dgm:cxn modelId="{1F18908B-1253-DE42-9414-EE9DEAD7EACC}" type="presOf" srcId="{F3340E4E-3397-4BD7-A844-65AF694363BC}" destId="{BC0BA9E1-0269-4E40-98F1-E7EE152EA259}" srcOrd="0" destOrd="2" presId="urn:microsoft.com/office/officeart/2005/8/layout/cycle4"/>
    <dgm:cxn modelId="{17DDB894-C4CD-D74A-8C1E-8F9E2160F01C}" type="presOf" srcId="{4DD9F6EC-D34D-41B7-8C08-DF7F22D95C10}" destId="{28EBC0E5-3165-48CD-8622-11924718DBC1}" srcOrd="0" destOrd="0" presId="urn:microsoft.com/office/officeart/2005/8/layout/cycle4"/>
    <dgm:cxn modelId="{94C04395-EF9A-F54F-BA5C-316CB607F160}" type="presOf" srcId="{DA0171C8-4D6F-4E6B-83B8-6CD22F56379B}" destId="{39EAA497-C936-48F8-ABB8-73B1424A0DEF}" srcOrd="1" destOrd="2" presId="urn:microsoft.com/office/officeart/2005/8/layout/cycle4"/>
    <dgm:cxn modelId="{83717A95-9796-494D-ADA7-F1A5D6C8805A}" srcId="{BA7E3847-06A1-410D-AFBB-0F11C7141E4A}" destId="{9DA3C102-FDE9-4ED9-A7B0-5D6B0AE81A07}" srcOrd="0" destOrd="0" parTransId="{62C9B46E-30A8-4489-BCA0-974A5C3FFB71}" sibTransId="{68C3FCCE-8E40-4FC3-A955-3CE3D8F2FF0A}"/>
    <dgm:cxn modelId="{BCC62C96-3164-4149-B113-7028F9ED4DBD}" srcId="{77D53CEB-E6B8-4F95-9AA2-C8A64E8019EC}" destId="{B30DABD8-F4B2-406A-A664-85FD6797296F}" srcOrd="1" destOrd="0" parTransId="{0D592B07-542F-4588-94DC-483F1E8BFDF9}" sibTransId="{8ABAF717-635E-494E-A854-520404C6F1BE}"/>
    <dgm:cxn modelId="{E33E6F9C-7850-4FB9-B557-86FD1E1F63DC}" srcId="{4ACD50A3-8A68-417A-9C92-CAF55387BAEA}" destId="{B7B9CBCE-736D-4763-B7E6-22BDB371D02E}" srcOrd="2" destOrd="0" parTransId="{BABE57C2-612E-489E-9E8F-F1FB6A8BE533}" sibTransId="{E17B115F-FC2C-4011-A1A5-83399E10B26A}"/>
    <dgm:cxn modelId="{8D5EBD9F-D9A3-B64E-B17A-90F50C1737A4}" type="presOf" srcId="{D36A977C-F8A6-4936-A6AE-561653BBD9EE}" destId="{39EAA497-C936-48F8-ABB8-73B1424A0DEF}" srcOrd="1" destOrd="1" presId="urn:microsoft.com/office/officeart/2005/8/layout/cycle4"/>
    <dgm:cxn modelId="{05D70CA4-D3F7-EC40-BE87-B769BE7C158D}" type="presOf" srcId="{BA6E6B18-40A5-4173-AFFE-10027875E13E}" destId="{A0A535B8-8A31-403A-9C12-8D4B099C6131}" srcOrd="1" destOrd="1" presId="urn:microsoft.com/office/officeart/2005/8/layout/cycle4"/>
    <dgm:cxn modelId="{54902DAD-0508-5240-A67C-A711C82CA98C}" type="presOf" srcId="{F3340E4E-3397-4BD7-A844-65AF694363BC}" destId="{5C1D404F-B5A9-4814-9A43-16F1760500ED}" srcOrd="1" destOrd="2" presId="urn:microsoft.com/office/officeart/2005/8/layout/cycle4"/>
    <dgm:cxn modelId="{F0AE30AF-40D4-7844-8E1A-B8E5DC8C8CE6}" type="presOf" srcId="{E417C204-BFA2-42CC-AEFB-7537897D492F}" destId="{6CD758CD-E3B3-4F05-BFEE-5CE98A78DACD}" srcOrd="1" destOrd="1" presId="urn:microsoft.com/office/officeart/2005/8/layout/cycle4"/>
    <dgm:cxn modelId="{0B0601B5-9518-194A-A078-B4EFB729B808}" type="presOf" srcId="{4DD9F6EC-D34D-41B7-8C08-DF7F22D95C10}" destId="{A0A535B8-8A31-403A-9C12-8D4B099C6131}" srcOrd="1" destOrd="0" presId="urn:microsoft.com/office/officeart/2005/8/layout/cycle4"/>
    <dgm:cxn modelId="{FCD695B7-1BB0-704F-97F4-6BE60B1420AE}" type="presOf" srcId="{9FEFB077-63FD-4032-81F6-ED20D1408948}" destId="{A0A535B8-8A31-403A-9C12-8D4B099C6131}" srcOrd="1" destOrd="4" presId="urn:microsoft.com/office/officeart/2005/8/layout/cycle4"/>
    <dgm:cxn modelId="{6A899BB9-F7BD-0C43-8803-9F716D734467}" type="presOf" srcId="{BA6E6B18-40A5-4173-AFFE-10027875E13E}" destId="{28EBC0E5-3165-48CD-8622-11924718DBC1}" srcOrd="0" destOrd="1" presId="urn:microsoft.com/office/officeart/2005/8/layout/cycle4"/>
    <dgm:cxn modelId="{A0B7F3BA-47E8-EC42-8357-AE36980725AA}" type="presOf" srcId="{BA7E3847-06A1-410D-AFBB-0F11C7141E4A}" destId="{4FF431F6-1B7E-4B71-9DEF-F5AEF2634F06}" srcOrd="0" destOrd="0" presId="urn:microsoft.com/office/officeart/2005/8/layout/cycle4"/>
    <dgm:cxn modelId="{D43E5FBF-FA1E-3543-BF3F-FBB10ACB0852}" type="presOf" srcId="{9FEFB077-63FD-4032-81F6-ED20D1408948}" destId="{28EBC0E5-3165-48CD-8622-11924718DBC1}" srcOrd="0" destOrd="4" presId="urn:microsoft.com/office/officeart/2005/8/layout/cycle4"/>
    <dgm:cxn modelId="{94409DC0-7454-274B-A4ED-05A4939686DF}" type="presOf" srcId="{D36A977C-F8A6-4936-A6AE-561653BBD9EE}" destId="{3A22B98D-2543-44D7-8000-A40B77253B46}" srcOrd="0" destOrd="1" presId="urn:microsoft.com/office/officeart/2005/8/layout/cycle4"/>
    <dgm:cxn modelId="{FB9638C4-BF68-44F0-B1AD-FCA42AA54185}" srcId="{77D53CEB-E6B8-4F95-9AA2-C8A64E8019EC}" destId="{BA7E3847-06A1-410D-AFBB-0F11C7141E4A}" srcOrd="2" destOrd="0" parTransId="{FCEE9E3F-70E9-44C8-916B-927C74729B37}" sibTransId="{614ACC09-1F0B-4E13-A7D9-BCA2C96B8AEA}"/>
    <dgm:cxn modelId="{2B9C10C9-49F5-BD4C-A1D3-222BFF9BA655}" type="presOf" srcId="{37FB43F4-B9F2-4A4B-936C-27E59F7972F7}" destId="{6CD758CD-E3B3-4F05-BFEE-5CE98A78DACD}" srcOrd="1" destOrd="0" presId="urn:microsoft.com/office/officeart/2005/8/layout/cycle4"/>
    <dgm:cxn modelId="{1C6608CA-B00E-4CD2-9F5A-41CF314DCF55}" srcId="{4ACD50A3-8A68-417A-9C92-CAF55387BAEA}" destId="{BA6E6B18-40A5-4173-AFFE-10027875E13E}" srcOrd="1" destOrd="0" parTransId="{3CA4E1C5-1EDC-45E0-8768-52BD179DD986}" sibTransId="{411DB72D-5C63-48F3-BF5C-E4706D55687D}"/>
    <dgm:cxn modelId="{383804D1-A759-9B48-8EB6-603C401190E5}" type="presOf" srcId="{37FB43F4-B9F2-4A4B-936C-27E59F7972F7}" destId="{B3264522-9ED8-44AA-955E-AC7BCF067946}" srcOrd="0" destOrd="0" presId="urn:microsoft.com/office/officeart/2005/8/layout/cycle4"/>
    <dgm:cxn modelId="{F0C932D2-4956-5E4E-8E58-5DC70C8C5A89}" type="presOf" srcId="{AA9306D8-440A-44C9-9547-589DD3CA7EE3}" destId="{A0A535B8-8A31-403A-9C12-8D4B099C6131}" srcOrd="1" destOrd="3" presId="urn:microsoft.com/office/officeart/2005/8/layout/cycle4"/>
    <dgm:cxn modelId="{21AC5DD3-FC7C-4E5C-A7BB-6CADB64EE6B5}" srcId="{BA7E3847-06A1-410D-AFBB-0F11C7141E4A}" destId="{ECAD6F9E-EE39-4D68-A292-C119C1685751}" srcOrd="4" destOrd="0" parTransId="{E0F18EE2-DBA8-4A2A-B32B-4A19880D51CC}" sibTransId="{0B6A3EF8-248C-4987-B70C-855CD865292A}"/>
    <dgm:cxn modelId="{0D2525D4-D99A-574E-BC8D-D02DBFB11AA3}" type="presOf" srcId="{9DA3C102-FDE9-4ED9-A7B0-5D6B0AE81A07}" destId="{3A22B98D-2543-44D7-8000-A40B77253B46}" srcOrd="0" destOrd="0" presId="urn:microsoft.com/office/officeart/2005/8/layout/cycle4"/>
    <dgm:cxn modelId="{B69F14D7-9CE8-B04A-B8F1-A4D7CD3FAB98}" type="presOf" srcId="{FCCE2881-B118-4F03-B97F-8F1116140265}" destId="{B3264522-9ED8-44AA-955E-AC7BCF067946}" srcOrd="0" destOrd="2" presId="urn:microsoft.com/office/officeart/2005/8/layout/cycle4"/>
    <dgm:cxn modelId="{1E607DE4-E1D6-D545-AF49-15C19236A9A8}" type="presOf" srcId="{ECAD6F9E-EE39-4D68-A292-C119C1685751}" destId="{39EAA497-C936-48F8-ABB8-73B1424A0DEF}" srcOrd="1" destOrd="4" presId="urn:microsoft.com/office/officeart/2005/8/layout/cycle4"/>
    <dgm:cxn modelId="{342B92E4-4211-4CCC-8F64-32CFA91915F9}" srcId="{4ACD50A3-8A68-417A-9C92-CAF55387BAEA}" destId="{AA9306D8-440A-44C9-9547-589DD3CA7EE3}" srcOrd="3" destOrd="0" parTransId="{6DFF43DD-57C8-4F4A-9A85-ADC7F418C340}" sibTransId="{595C9935-1B3B-46E0-B768-F03E44ADCBEE}"/>
    <dgm:cxn modelId="{56C01CE7-C79E-4EEA-9CE5-4D92F8551BA0}" srcId="{B30DABD8-F4B2-406A-A664-85FD6797296F}" destId="{FCCE2881-B118-4F03-B97F-8F1116140265}" srcOrd="2" destOrd="0" parTransId="{91268EF3-A63D-4893-938B-63C249549440}" sibTransId="{EE76DCD2-7F7E-49B4-916C-F43C00C61E34}"/>
    <dgm:cxn modelId="{AB09D9EC-74A7-C348-B63C-DBA989491504}" type="presOf" srcId="{464CE64B-E48B-4BBD-9E0E-B98132DA5DF5}" destId="{B3264522-9ED8-44AA-955E-AC7BCF067946}" srcOrd="0" destOrd="4" presId="urn:microsoft.com/office/officeart/2005/8/layout/cycle4"/>
    <dgm:cxn modelId="{E23B01F0-B17C-8B43-BB94-95A996B3A076}" type="presOf" srcId="{B7B9CBCE-736D-4763-B7E6-22BDB371D02E}" destId="{28EBC0E5-3165-48CD-8622-11924718DBC1}" srcOrd="0" destOrd="2" presId="urn:microsoft.com/office/officeart/2005/8/layout/cycle4"/>
    <dgm:cxn modelId="{DD1B2AFE-10C8-1C41-ACCA-B1F4008F4072}" type="presOf" srcId="{B7B9CBCE-736D-4763-B7E6-22BDB371D02E}" destId="{A0A535B8-8A31-403A-9C12-8D4B099C6131}" srcOrd="1" destOrd="2" presId="urn:microsoft.com/office/officeart/2005/8/layout/cycle4"/>
    <dgm:cxn modelId="{08413A26-DFAF-4A41-A9A1-B7F94BBA6E5E}" type="presParOf" srcId="{918B95CD-1FF4-4BB2-8DBB-87456ABA465F}" destId="{EB5D1BE2-ABB2-40F8-8429-25DD5FDEC8F4}" srcOrd="0" destOrd="0" presId="urn:microsoft.com/office/officeart/2005/8/layout/cycle4"/>
    <dgm:cxn modelId="{2B3056F3-D42D-1048-8CB9-8DE439AA06FD}" type="presParOf" srcId="{EB5D1BE2-ABB2-40F8-8429-25DD5FDEC8F4}" destId="{AFD9718C-F9A9-4E04-B4BC-FFA077C62737}" srcOrd="0" destOrd="0" presId="urn:microsoft.com/office/officeart/2005/8/layout/cycle4"/>
    <dgm:cxn modelId="{5FED1FBA-8AA1-914E-BAD5-287AA5208411}" type="presParOf" srcId="{AFD9718C-F9A9-4E04-B4BC-FFA077C62737}" destId="{BC0BA9E1-0269-4E40-98F1-E7EE152EA259}" srcOrd="0" destOrd="0" presId="urn:microsoft.com/office/officeart/2005/8/layout/cycle4"/>
    <dgm:cxn modelId="{7612B95A-A8B9-5742-B9A2-C4F4DC0EA631}" type="presParOf" srcId="{AFD9718C-F9A9-4E04-B4BC-FFA077C62737}" destId="{5C1D404F-B5A9-4814-9A43-16F1760500ED}" srcOrd="1" destOrd="0" presId="urn:microsoft.com/office/officeart/2005/8/layout/cycle4"/>
    <dgm:cxn modelId="{86287D9C-02EF-E547-8380-9BA55D2209EC}" type="presParOf" srcId="{EB5D1BE2-ABB2-40F8-8429-25DD5FDEC8F4}" destId="{9E068C48-2D57-4718-981C-24C9207D571E}" srcOrd="1" destOrd="0" presId="urn:microsoft.com/office/officeart/2005/8/layout/cycle4"/>
    <dgm:cxn modelId="{AE3083AE-E566-4A4F-B8EB-3C68E5A2957D}" type="presParOf" srcId="{9E068C48-2D57-4718-981C-24C9207D571E}" destId="{B3264522-9ED8-44AA-955E-AC7BCF067946}" srcOrd="0" destOrd="0" presId="urn:microsoft.com/office/officeart/2005/8/layout/cycle4"/>
    <dgm:cxn modelId="{A2913B49-EC93-B94A-B7B1-FDC88F02E538}" type="presParOf" srcId="{9E068C48-2D57-4718-981C-24C9207D571E}" destId="{6CD758CD-E3B3-4F05-BFEE-5CE98A78DACD}" srcOrd="1" destOrd="0" presId="urn:microsoft.com/office/officeart/2005/8/layout/cycle4"/>
    <dgm:cxn modelId="{FD0612E2-3230-F34F-B6F9-C952576F1738}" type="presParOf" srcId="{EB5D1BE2-ABB2-40F8-8429-25DD5FDEC8F4}" destId="{9A2D829D-66E4-4899-90A3-0EEC3AF32D95}" srcOrd="2" destOrd="0" presId="urn:microsoft.com/office/officeart/2005/8/layout/cycle4"/>
    <dgm:cxn modelId="{C0978457-99C4-BB4E-B021-7E8F482AD255}" type="presParOf" srcId="{9A2D829D-66E4-4899-90A3-0EEC3AF32D95}" destId="{3A22B98D-2543-44D7-8000-A40B77253B46}" srcOrd="0" destOrd="0" presId="urn:microsoft.com/office/officeart/2005/8/layout/cycle4"/>
    <dgm:cxn modelId="{C8BA210F-1276-4B4C-85E1-87FE94BFA66A}" type="presParOf" srcId="{9A2D829D-66E4-4899-90A3-0EEC3AF32D95}" destId="{39EAA497-C936-48F8-ABB8-73B1424A0DEF}" srcOrd="1" destOrd="0" presId="urn:microsoft.com/office/officeart/2005/8/layout/cycle4"/>
    <dgm:cxn modelId="{1B790305-671E-214B-BA6E-39F640ACEE3C}" type="presParOf" srcId="{EB5D1BE2-ABB2-40F8-8429-25DD5FDEC8F4}" destId="{5A9245E9-2903-4648-B258-616C920954E4}" srcOrd="3" destOrd="0" presId="urn:microsoft.com/office/officeart/2005/8/layout/cycle4"/>
    <dgm:cxn modelId="{574C34E1-1446-254D-907D-0E95D397084C}" type="presParOf" srcId="{5A9245E9-2903-4648-B258-616C920954E4}" destId="{28EBC0E5-3165-48CD-8622-11924718DBC1}" srcOrd="0" destOrd="0" presId="urn:microsoft.com/office/officeart/2005/8/layout/cycle4"/>
    <dgm:cxn modelId="{60E4D012-E0A5-9C41-AD46-476711CE1C3B}" type="presParOf" srcId="{5A9245E9-2903-4648-B258-616C920954E4}" destId="{A0A535B8-8A31-403A-9C12-8D4B099C6131}" srcOrd="1" destOrd="0" presId="urn:microsoft.com/office/officeart/2005/8/layout/cycle4"/>
    <dgm:cxn modelId="{9B364765-25FF-F448-8196-3D37E280A304}" type="presParOf" srcId="{EB5D1BE2-ABB2-40F8-8429-25DD5FDEC8F4}" destId="{8BAE8F01-DA0F-4A7F-98DA-AE9786F73163}" srcOrd="4" destOrd="0" presId="urn:microsoft.com/office/officeart/2005/8/layout/cycle4"/>
    <dgm:cxn modelId="{9E11D725-0029-E447-8448-2BA997C0CCF7}" type="presParOf" srcId="{918B95CD-1FF4-4BB2-8DBB-87456ABA465F}" destId="{181446D3-8B68-4486-8B4E-E9379102B86E}" srcOrd="1" destOrd="0" presId="urn:microsoft.com/office/officeart/2005/8/layout/cycle4"/>
    <dgm:cxn modelId="{6383A845-58B2-724C-8246-A08D017367AF}" type="presParOf" srcId="{181446D3-8B68-4486-8B4E-E9379102B86E}" destId="{E675170C-DBEB-4179-A054-8FAD1F4BFD8F}" srcOrd="0" destOrd="0" presId="urn:microsoft.com/office/officeart/2005/8/layout/cycle4"/>
    <dgm:cxn modelId="{0ADF739C-292B-044A-9E33-3C36D4C01EF7}" type="presParOf" srcId="{181446D3-8B68-4486-8B4E-E9379102B86E}" destId="{76990443-0F17-401D-95E9-0822980880BC}" srcOrd="1" destOrd="0" presId="urn:microsoft.com/office/officeart/2005/8/layout/cycle4"/>
    <dgm:cxn modelId="{020F57A2-3E80-8042-AB83-BB63B5F8D6DD}" type="presParOf" srcId="{181446D3-8B68-4486-8B4E-E9379102B86E}" destId="{4FF431F6-1B7E-4B71-9DEF-F5AEF2634F06}" srcOrd="2" destOrd="0" presId="urn:microsoft.com/office/officeart/2005/8/layout/cycle4"/>
    <dgm:cxn modelId="{8E42522B-CD2C-9440-B847-8CBD6D8E9C01}" type="presParOf" srcId="{181446D3-8B68-4486-8B4E-E9379102B86E}" destId="{F78CE1C6-D8EE-4CA0-88E1-A0241725DE64}" srcOrd="3" destOrd="0" presId="urn:microsoft.com/office/officeart/2005/8/layout/cycle4"/>
    <dgm:cxn modelId="{79CC2C7A-CD1D-1D46-998A-DDEB860E1A38}" type="presParOf" srcId="{181446D3-8B68-4486-8B4E-E9379102B86E}" destId="{73E14A9E-9C8A-486C-911F-3E7F2B711DC0}" srcOrd="4" destOrd="0" presId="urn:microsoft.com/office/officeart/2005/8/layout/cycle4"/>
    <dgm:cxn modelId="{744DE79A-8FCF-8E4F-BF28-CA96AA1B9554}" type="presParOf" srcId="{918B95CD-1FF4-4BB2-8DBB-87456ABA465F}" destId="{69B4F180-5364-490E-91FC-5E813B91C8FC}" srcOrd="2" destOrd="0" presId="urn:microsoft.com/office/officeart/2005/8/layout/cycle4"/>
    <dgm:cxn modelId="{BD7246AB-D78B-3C45-B1C7-1D0A0F60A4A8}" type="presParOf" srcId="{918B95CD-1FF4-4BB2-8DBB-87456ABA465F}" destId="{4675DA19-63BD-4A20-8B94-F8C8F6CC1C7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5170C-DBEB-4179-A054-8FAD1F4BFD8F}">
      <dsp:nvSpPr>
        <dsp:cNvPr id="0" name=""/>
        <dsp:cNvSpPr/>
      </dsp:nvSpPr>
      <dsp:spPr>
        <a:xfrm>
          <a:off x="1485363" y="300039"/>
          <a:ext cx="2279250" cy="2279250"/>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ar-JO" sz="2800" kern="1200" dirty="0"/>
            <a:t>تنفيذ</a:t>
          </a:r>
          <a:endParaRPr lang="en-US" sz="2800" kern="1200" dirty="0"/>
        </a:p>
      </dsp:txBody>
      <dsp:txXfrm>
        <a:off x="2152940" y="967616"/>
        <a:ext cx="1611673" cy="1611673"/>
      </dsp:txXfrm>
    </dsp:sp>
    <dsp:sp modelId="{76990443-0F17-401D-95E9-0822980880BC}">
      <dsp:nvSpPr>
        <dsp:cNvPr id="0" name=""/>
        <dsp:cNvSpPr/>
      </dsp:nvSpPr>
      <dsp:spPr>
        <a:xfrm rot="5400000">
          <a:off x="3869892" y="300039"/>
          <a:ext cx="2279250" cy="2279250"/>
        </a:xfrm>
        <a:prstGeom prst="pieWedg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ar-JO" sz="2800" kern="1200" dirty="0"/>
            <a:t>تأثير</a:t>
          </a:r>
          <a:endParaRPr lang="en-US" sz="2800" kern="1200" dirty="0"/>
        </a:p>
      </dsp:txBody>
      <dsp:txXfrm rot="-5400000">
        <a:off x="3869892" y="967616"/>
        <a:ext cx="1611673" cy="1611673"/>
      </dsp:txXfrm>
    </dsp:sp>
    <dsp:sp modelId="{4FF431F6-1B7E-4B71-9DEF-F5AEF2634F06}">
      <dsp:nvSpPr>
        <dsp:cNvPr id="0" name=""/>
        <dsp:cNvSpPr/>
      </dsp:nvSpPr>
      <dsp:spPr>
        <a:xfrm rot="10800000">
          <a:off x="3869892" y="2684568"/>
          <a:ext cx="2279250" cy="227925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ar-JO" sz="2800" kern="1200" dirty="0"/>
            <a:t>تصور</a:t>
          </a:r>
          <a:endParaRPr lang="en-US" sz="2800" kern="1200" dirty="0"/>
        </a:p>
      </dsp:txBody>
      <dsp:txXfrm rot="10800000">
        <a:off x="3869892" y="2684568"/>
        <a:ext cx="1611673" cy="1611673"/>
      </dsp:txXfrm>
    </dsp:sp>
    <dsp:sp modelId="{F78CE1C6-D8EE-4CA0-88E1-A0241725DE64}">
      <dsp:nvSpPr>
        <dsp:cNvPr id="0" name=""/>
        <dsp:cNvSpPr/>
      </dsp:nvSpPr>
      <dsp:spPr>
        <a:xfrm rot="16200000">
          <a:off x="1485363" y="2684568"/>
          <a:ext cx="2279250" cy="2279250"/>
        </a:xfrm>
        <a:prstGeom prst="pieWedg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ar-JO" sz="2800" kern="1200" dirty="0">
              <a:solidFill>
                <a:schemeClr val="tx1"/>
              </a:solidFill>
            </a:rPr>
            <a:t>وضع استراتيجية</a:t>
          </a:r>
          <a:endParaRPr lang="en-US" sz="2800" kern="1200" dirty="0">
            <a:solidFill>
              <a:schemeClr val="tx1"/>
            </a:solidFill>
          </a:endParaRPr>
        </a:p>
      </dsp:txBody>
      <dsp:txXfrm rot="5400000">
        <a:off x="2152940" y="2684568"/>
        <a:ext cx="1611673" cy="1611673"/>
      </dsp:txXfrm>
    </dsp:sp>
    <dsp:sp modelId="{69B4F180-5364-490E-91FC-5E813B91C8FC}">
      <dsp:nvSpPr>
        <dsp:cNvPr id="0" name=""/>
        <dsp:cNvSpPr/>
      </dsp:nvSpPr>
      <dsp:spPr>
        <a:xfrm>
          <a:off x="3423780" y="2158182"/>
          <a:ext cx="786946" cy="684301"/>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675DA19-63BD-4A20-8B94-F8C8F6CC1C7D}">
      <dsp:nvSpPr>
        <dsp:cNvPr id="0" name=""/>
        <dsp:cNvSpPr/>
      </dsp:nvSpPr>
      <dsp:spPr>
        <a:xfrm rot="10800000">
          <a:off x="3423780" y="2421375"/>
          <a:ext cx="786946" cy="684301"/>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2B98D-2543-44D7-8000-A40B77253B46}">
      <dsp:nvSpPr>
        <dsp:cNvPr id="0" name=""/>
        <dsp:cNvSpPr/>
      </dsp:nvSpPr>
      <dsp:spPr>
        <a:xfrm>
          <a:off x="4638415" y="3579424"/>
          <a:ext cx="2600346" cy="16844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r" defTabSz="577850" rtl="1">
            <a:lnSpc>
              <a:spcPct val="90000"/>
            </a:lnSpc>
            <a:spcBef>
              <a:spcPct val="0"/>
            </a:spcBef>
            <a:spcAft>
              <a:spcPct val="15000"/>
            </a:spcAft>
            <a:buChar char="•"/>
          </a:pPr>
          <a:r>
            <a:rPr lang="ar-JO" sz="1300" kern="1200" dirty="0"/>
            <a:t>تصور التغيير</a:t>
          </a:r>
          <a:endParaRPr lang="en-US" sz="1300" kern="1200" dirty="0"/>
        </a:p>
        <a:p>
          <a:pPr marL="114300" lvl="1" indent="-114300" algn="r" defTabSz="577850" rtl="1">
            <a:lnSpc>
              <a:spcPct val="90000"/>
            </a:lnSpc>
            <a:spcBef>
              <a:spcPct val="0"/>
            </a:spcBef>
            <a:spcAft>
              <a:spcPct val="15000"/>
            </a:spcAft>
            <a:buChar char="•"/>
          </a:pPr>
          <a:r>
            <a:rPr lang="ar-JO" sz="1300" kern="1200" dirty="0"/>
            <a:t>ابتكر</a:t>
          </a:r>
          <a:endParaRPr lang="en-US" sz="1300" kern="1200" dirty="0"/>
        </a:p>
        <a:p>
          <a:pPr marL="114300" lvl="1" indent="-114300" algn="r" defTabSz="577850" rtl="1">
            <a:lnSpc>
              <a:spcPct val="90000"/>
            </a:lnSpc>
            <a:spcBef>
              <a:spcPct val="0"/>
            </a:spcBef>
            <a:spcAft>
              <a:spcPct val="15000"/>
            </a:spcAft>
            <a:buChar char="•"/>
          </a:pPr>
          <a:r>
            <a:rPr lang="ar-JO" sz="1300" kern="1200" dirty="0"/>
            <a:t>اختبر</a:t>
          </a:r>
          <a:endParaRPr lang="en-US" sz="1300" kern="1200" dirty="0"/>
        </a:p>
        <a:p>
          <a:pPr marL="114300" lvl="1" indent="-114300" algn="r" defTabSz="577850" rtl="1">
            <a:lnSpc>
              <a:spcPct val="90000"/>
            </a:lnSpc>
            <a:spcBef>
              <a:spcPct val="0"/>
            </a:spcBef>
            <a:spcAft>
              <a:spcPct val="15000"/>
            </a:spcAft>
            <a:buChar char="•"/>
          </a:pPr>
          <a:r>
            <a:rPr lang="ar-JO" sz="1300" kern="1200" dirty="0"/>
            <a:t>حدد الإتجاه</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5455521" y="4037534"/>
        <a:ext cx="1746238" cy="1189322"/>
      </dsp:txXfrm>
    </dsp:sp>
    <dsp:sp modelId="{28EBC0E5-3165-48CD-8622-11924718DBC1}">
      <dsp:nvSpPr>
        <dsp:cNvPr id="0" name=""/>
        <dsp:cNvSpPr/>
      </dsp:nvSpPr>
      <dsp:spPr>
        <a:xfrm>
          <a:off x="395745" y="3579424"/>
          <a:ext cx="2600346" cy="16844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r" defTabSz="577850" rtl="1">
            <a:lnSpc>
              <a:spcPct val="90000"/>
            </a:lnSpc>
            <a:spcBef>
              <a:spcPct val="0"/>
            </a:spcBef>
            <a:spcAft>
              <a:spcPct val="15000"/>
            </a:spcAft>
            <a:buChar char="•"/>
          </a:pPr>
          <a:r>
            <a:rPr lang="ar-JO" sz="1300" kern="1200" dirty="0"/>
            <a:t>خطط للتغيير</a:t>
          </a:r>
          <a:endParaRPr lang="en-US" sz="1300" kern="1200" dirty="0"/>
        </a:p>
        <a:p>
          <a:pPr marL="114300" lvl="1" indent="-114300" algn="r" defTabSz="577850" rtl="1">
            <a:lnSpc>
              <a:spcPct val="90000"/>
            </a:lnSpc>
            <a:spcBef>
              <a:spcPct val="0"/>
            </a:spcBef>
            <a:spcAft>
              <a:spcPct val="15000"/>
            </a:spcAft>
            <a:buChar char="•"/>
          </a:pPr>
          <a:r>
            <a:rPr lang="ar-JO" sz="1300" kern="1200" dirty="0"/>
            <a:t>حدد ماذا وكيف</a:t>
          </a:r>
          <a:endParaRPr lang="en-US" sz="1300" kern="1200" dirty="0"/>
        </a:p>
        <a:p>
          <a:pPr marL="114300" lvl="1" indent="-114300" algn="r" defTabSz="577850" rtl="1">
            <a:lnSpc>
              <a:spcPct val="90000"/>
            </a:lnSpc>
            <a:spcBef>
              <a:spcPct val="0"/>
            </a:spcBef>
            <a:spcAft>
              <a:spcPct val="15000"/>
            </a:spcAft>
            <a:buChar char="•"/>
          </a:pPr>
          <a:r>
            <a:rPr lang="ar-JO" sz="1300" kern="1200" dirty="0"/>
            <a:t>مراقبة التقدم</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432747" y="4037534"/>
        <a:ext cx="1746238" cy="1189322"/>
      </dsp:txXfrm>
    </dsp:sp>
    <dsp:sp modelId="{B3264522-9ED8-44AA-955E-AC7BCF067946}">
      <dsp:nvSpPr>
        <dsp:cNvPr id="0" name=""/>
        <dsp:cNvSpPr/>
      </dsp:nvSpPr>
      <dsp:spPr>
        <a:xfrm>
          <a:off x="4638415" y="0"/>
          <a:ext cx="2600346" cy="16844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r" defTabSz="577850" rtl="1">
            <a:lnSpc>
              <a:spcPct val="90000"/>
            </a:lnSpc>
            <a:spcBef>
              <a:spcPct val="0"/>
            </a:spcBef>
            <a:spcAft>
              <a:spcPct val="15000"/>
            </a:spcAft>
            <a:buChar char="•"/>
          </a:pPr>
          <a:r>
            <a:rPr lang="ar-JO" sz="1300" kern="1200" dirty="0"/>
            <a:t>الإستعجال</a:t>
          </a:r>
          <a:endParaRPr lang="en-US" sz="1300" kern="1200" dirty="0"/>
        </a:p>
        <a:p>
          <a:pPr marL="114300" lvl="1" indent="-114300" algn="r" defTabSz="577850" rtl="1">
            <a:lnSpc>
              <a:spcPct val="90000"/>
            </a:lnSpc>
            <a:spcBef>
              <a:spcPct val="0"/>
            </a:spcBef>
            <a:spcAft>
              <a:spcPct val="15000"/>
            </a:spcAft>
            <a:buChar char="•"/>
          </a:pPr>
          <a:r>
            <a:rPr lang="ar-JO" sz="1300" kern="1200" dirty="0"/>
            <a:t>الإجماع</a:t>
          </a:r>
          <a:endParaRPr lang="en-US" sz="1300" kern="1200" dirty="0"/>
        </a:p>
        <a:p>
          <a:pPr marL="114300" lvl="1" indent="-114300" algn="r" defTabSz="577850" rtl="1">
            <a:lnSpc>
              <a:spcPct val="90000"/>
            </a:lnSpc>
            <a:spcBef>
              <a:spcPct val="0"/>
            </a:spcBef>
            <a:spcAft>
              <a:spcPct val="15000"/>
            </a:spcAft>
            <a:buChar char="•"/>
          </a:pPr>
          <a:r>
            <a:rPr lang="ar-JO" sz="1300" kern="1200" dirty="0"/>
            <a:t>التعيين والبيع</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5455521" y="37002"/>
        <a:ext cx="1746238" cy="1189322"/>
      </dsp:txXfrm>
    </dsp:sp>
    <dsp:sp modelId="{BC0BA9E1-0269-4E40-98F1-E7EE152EA259}">
      <dsp:nvSpPr>
        <dsp:cNvPr id="0" name=""/>
        <dsp:cNvSpPr/>
      </dsp:nvSpPr>
      <dsp:spPr>
        <a:xfrm>
          <a:off x="395745" y="0"/>
          <a:ext cx="2600346" cy="16844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r" defTabSz="577850" rtl="1">
            <a:lnSpc>
              <a:spcPct val="90000"/>
            </a:lnSpc>
            <a:spcBef>
              <a:spcPct val="0"/>
            </a:spcBef>
            <a:spcAft>
              <a:spcPct val="15000"/>
            </a:spcAft>
            <a:buChar char="•"/>
          </a:pPr>
          <a:r>
            <a:rPr lang="ar-JO" sz="1300" kern="1200" dirty="0"/>
            <a:t>دفع الأهداف</a:t>
          </a:r>
          <a:endParaRPr lang="en-US" sz="1300" kern="1200" dirty="0"/>
        </a:p>
        <a:p>
          <a:pPr marL="114300" lvl="1" indent="-114300" algn="r" defTabSz="577850" rtl="1">
            <a:lnSpc>
              <a:spcPct val="90000"/>
            </a:lnSpc>
            <a:spcBef>
              <a:spcPct val="0"/>
            </a:spcBef>
            <a:spcAft>
              <a:spcPct val="15000"/>
            </a:spcAft>
            <a:buChar char="•"/>
          </a:pPr>
          <a:r>
            <a:rPr lang="ar-JO" sz="1300" kern="1200" dirty="0"/>
            <a:t>عمل تصحيحات</a:t>
          </a:r>
          <a:endParaRPr lang="en-US" sz="1300" kern="1200" dirty="0"/>
        </a:p>
        <a:p>
          <a:pPr marL="114300" lvl="1" indent="-114300" algn="r" defTabSz="577850" rtl="1">
            <a:lnSpc>
              <a:spcPct val="90000"/>
            </a:lnSpc>
            <a:spcBef>
              <a:spcPct val="0"/>
            </a:spcBef>
            <a:spcAft>
              <a:spcPct val="15000"/>
            </a:spcAft>
            <a:buChar char="•"/>
          </a:pPr>
          <a:r>
            <a:rPr lang="ar-JO" sz="1300" kern="1200" dirty="0"/>
            <a:t>على إجراءات الطيران</a:t>
          </a:r>
          <a:endParaRPr lang="en-US" sz="1300" kern="1200" dirty="0"/>
        </a:p>
      </dsp:txBody>
      <dsp:txXfrm>
        <a:off x="432747" y="37002"/>
        <a:ext cx="1746238" cy="1189322"/>
      </dsp:txXfrm>
    </dsp:sp>
    <dsp:sp modelId="{E675170C-DBEB-4179-A054-8FAD1F4BFD8F}">
      <dsp:nvSpPr>
        <dsp:cNvPr id="0" name=""/>
        <dsp:cNvSpPr/>
      </dsp:nvSpPr>
      <dsp:spPr>
        <a:xfrm>
          <a:off x="1485363" y="300039"/>
          <a:ext cx="2279250" cy="2279250"/>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ar-JO" sz="2800" kern="1200" dirty="0"/>
            <a:t>تنفيذ</a:t>
          </a:r>
          <a:endParaRPr lang="en-US" sz="2800" kern="1200" dirty="0"/>
        </a:p>
      </dsp:txBody>
      <dsp:txXfrm>
        <a:off x="2152940" y="967616"/>
        <a:ext cx="1611673" cy="1611673"/>
      </dsp:txXfrm>
    </dsp:sp>
    <dsp:sp modelId="{76990443-0F17-401D-95E9-0822980880BC}">
      <dsp:nvSpPr>
        <dsp:cNvPr id="0" name=""/>
        <dsp:cNvSpPr/>
      </dsp:nvSpPr>
      <dsp:spPr>
        <a:xfrm rot="5400000">
          <a:off x="3869892" y="300039"/>
          <a:ext cx="2279250" cy="2279250"/>
        </a:xfrm>
        <a:prstGeom prst="pieWedg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ar-JO" sz="2800" kern="1200" dirty="0"/>
            <a:t>تأثير</a:t>
          </a:r>
          <a:endParaRPr lang="en-US" sz="2800" kern="1200" dirty="0"/>
        </a:p>
      </dsp:txBody>
      <dsp:txXfrm rot="-5400000">
        <a:off x="3869892" y="967616"/>
        <a:ext cx="1611673" cy="1611673"/>
      </dsp:txXfrm>
    </dsp:sp>
    <dsp:sp modelId="{4FF431F6-1B7E-4B71-9DEF-F5AEF2634F06}">
      <dsp:nvSpPr>
        <dsp:cNvPr id="0" name=""/>
        <dsp:cNvSpPr/>
      </dsp:nvSpPr>
      <dsp:spPr>
        <a:xfrm rot="10800000">
          <a:off x="3869892" y="2684568"/>
          <a:ext cx="2279250" cy="227925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ar-JO" sz="2800" kern="1200" dirty="0"/>
            <a:t>تصور</a:t>
          </a:r>
          <a:endParaRPr lang="en-US" sz="2800" kern="1200" dirty="0"/>
        </a:p>
      </dsp:txBody>
      <dsp:txXfrm rot="10800000">
        <a:off x="3869892" y="2684568"/>
        <a:ext cx="1611673" cy="1611673"/>
      </dsp:txXfrm>
    </dsp:sp>
    <dsp:sp modelId="{F78CE1C6-D8EE-4CA0-88E1-A0241725DE64}">
      <dsp:nvSpPr>
        <dsp:cNvPr id="0" name=""/>
        <dsp:cNvSpPr/>
      </dsp:nvSpPr>
      <dsp:spPr>
        <a:xfrm rot="16200000">
          <a:off x="1485363" y="2684568"/>
          <a:ext cx="2279250" cy="2279250"/>
        </a:xfrm>
        <a:prstGeom prst="pieWedg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ar-JO" sz="2800" kern="1200" dirty="0">
              <a:solidFill>
                <a:schemeClr val="tx1"/>
              </a:solidFill>
            </a:rPr>
            <a:t>وضع استراتيجية</a:t>
          </a:r>
          <a:endParaRPr lang="en-US" sz="2800" kern="1200" dirty="0">
            <a:solidFill>
              <a:schemeClr val="tx1"/>
            </a:solidFill>
          </a:endParaRPr>
        </a:p>
      </dsp:txBody>
      <dsp:txXfrm rot="5400000">
        <a:off x="2152940" y="2684568"/>
        <a:ext cx="1611673" cy="1611673"/>
      </dsp:txXfrm>
    </dsp:sp>
    <dsp:sp modelId="{69B4F180-5364-490E-91FC-5E813B91C8FC}">
      <dsp:nvSpPr>
        <dsp:cNvPr id="0" name=""/>
        <dsp:cNvSpPr/>
      </dsp:nvSpPr>
      <dsp:spPr>
        <a:xfrm>
          <a:off x="3423780" y="2158182"/>
          <a:ext cx="786946" cy="684301"/>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675DA19-63BD-4A20-8B94-F8C8F6CC1C7D}">
      <dsp:nvSpPr>
        <dsp:cNvPr id="0" name=""/>
        <dsp:cNvSpPr/>
      </dsp:nvSpPr>
      <dsp:spPr>
        <a:xfrm rot="10800000">
          <a:off x="3423780" y="2421375"/>
          <a:ext cx="786946" cy="684301"/>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A6B7A-26D0-784C-9D0A-52A610353BEE}" type="datetimeFigureOut">
              <a:rPr lang="en-US" smtClean="0"/>
              <a:t>4/10/24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EBD67-3FD4-9A4D-94E5-AA013F72D91C}" type="slidenum">
              <a:rPr lang="en-US" smtClean="0"/>
              <a:t>‹#›</a:t>
            </a:fld>
            <a:endParaRPr lang="en-US"/>
          </a:p>
        </p:txBody>
      </p:sp>
    </p:spTree>
    <p:extLst>
      <p:ext uri="{BB962C8B-B14F-4D97-AF65-F5344CB8AC3E}">
        <p14:creationId xmlns:p14="http://schemas.microsoft.com/office/powerpoint/2010/main" val="101242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group to call out “which color / area of the lifestyle grid” is associated with each</a:t>
            </a:r>
            <a:r>
              <a:rPr lang="en-US" baseline="0" dirty="0"/>
              <a:t> of these strategies?</a:t>
            </a:r>
            <a:endParaRPr lang="en-US" dirty="0"/>
          </a:p>
        </p:txBody>
      </p:sp>
      <p:sp>
        <p:nvSpPr>
          <p:cNvPr id="4" name="Slide Number Placeholder 3"/>
          <p:cNvSpPr>
            <a:spLocks noGrp="1"/>
          </p:cNvSpPr>
          <p:nvPr>
            <p:ph type="sldNum" sz="quarter" idx="10"/>
          </p:nvPr>
        </p:nvSpPr>
        <p:spPr/>
        <p:txBody>
          <a:bodyPr/>
          <a:lstStyle/>
          <a:p>
            <a:fld id="{EEFEBD67-3FD4-9A4D-94E5-AA013F72D91C}" type="slidenum">
              <a:rPr lang="en-US" smtClean="0"/>
              <a:t>2</a:t>
            </a:fld>
            <a:endParaRPr lang="en-US"/>
          </a:p>
        </p:txBody>
      </p:sp>
    </p:spTree>
    <p:extLst>
      <p:ext uri="{BB962C8B-B14F-4D97-AF65-F5344CB8AC3E}">
        <p14:creationId xmlns:p14="http://schemas.microsoft.com/office/powerpoint/2010/main" val="88721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Hard to persevere in transition</a:t>
            </a:r>
            <a:r>
              <a:rPr lang="en-US" b="1" baseline="0" dirty="0"/>
              <a:t> phase: </a:t>
            </a:r>
            <a:r>
              <a:rPr lang="en-US" b="0" i="1" baseline="0" dirty="0"/>
              <a:t>Because there is often little evidence of progress.</a:t>
            </a:r>
            <a:endParaRPr lang="en-US" b="1" dirty="0"/>
          </a:p>
        </p:txBody>
      </p:sp>
      <p:sp>
        <p:nvSpPr>
          <p:cNvPr id="4" name="Slide Number Placeholder 3"/>
          <p:cNvSpPr>
            <a:spLocks noGrp="1"/>
          </p:cNvSpPr>
          <p:nvPr>
            <p:ph type="sldNum" sz="quarter" idx="10"/>
          </p:nvPr>
        </p:nvSpPr>
        <p:spPr/>
        <p:txBody>
          <a:bodyPr/>
          <a:lstStyle/>
          <a:p>
            <a:fld id="{EEFEBD67-3FD4-9A4D-94E5-AA013F72D91C}" type="slidenum">
              <a:rPr lang="en-US" smtClean="0"/>
              <a:t>6</a:t>
            </a:fld>
            <a:endParaRPr lang="en-US"/>
          </a:p>
        </p:txBody>
      </p:sp>
    </p:spTree>
    <p:extLst>
      <p:ext uri="{BB962C8B-B14F-4D97-AF65-F5344CB8AC3E}">
        <p14:creationId xmlns:p14="http://schemas.microsoft.com/office/powerpoint/2010/main" val="135007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Erratic or unpredictable behavior during the transition phase is counterproductive. This is the very time when people need to see you staying calm and staying the course.</a:t>
            </a:r>
          </a:p>
        </p:txBody>
      </p:sp>
      <p:sp>
        <p:nvSpPr>
          <p:cNvPr id="4" name="Slide Number Placeholder 3"/>
          <p:cNvSpPr>
            <a:spLocks noGrp="1"/>
          </p:cNvSpPr>
          <p:nvPr>
            <p:ph type="sldNum" sz="quarter" idx="10"/>
          </p:nvPr>
        </p:nvSpPr>
        <p:spPr/>
        <p:txBody>
          <a:bodyPr/>
          <a:lstStyle/>
          <a:p>
            <a:fld id="{EEFEBD67-3FD4-9A4D-94E5-AA013F72D91C}" type="slidenum">
              <a:rPr lang="en-US" smtClean="0"/>
              <a:t>7</a:t>
            </a:fld>
            <a:endParaRPr lang="en-US"/>
          </a:p>
        </p:txBody>
      </p:sp>
    </p:spTree>
    <p:extLst>
      <p:ext uri="{BB962C8B-B14F-4D97-AF65-F5344CB8AC3E}">
        <p14:creationId xmlns:p14="http://schemas.microsoft.com/office/powerpoint/2010/main" val="38114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baseline="0" dirty="0"/>
              <a:t>PEOPLE EXPERIENCE LOSS WHEN THINGS CHANGE. </a:t>
            </a:r>
          </a:p>
          <a:p>
            <a:pPr marL="0" indent="0">
              <a:buNone/>
            </a:pPr>
            <a:endParaRPr lang="en-US" b="1" baseline="0" dirty="0"/>
          </a:p>
          <a:p>
            <a:pPr marL="0" indent="0">
              <a:buNone/>
            </a:pPr>
            <a:r>
              <a:rPr lang="en-US" b="1" baseline="0" dirty="0"/>
              <a:t>They respond to loss by grieving; not the same magnitude of grief as in death and dying, but grief none the less.</a:t>
            </a:r>
          </a:p>
          <a:p>
            <a:pPr marL="0" indent="0">
              <a:buNone/>
            </a:pPr>
            <a:endParaRPr lang="en-US" b="1" baseline="0" dirty="0"/>
          </a:p>
          <a:p>
            <a:pPr marL="0" indent="0">
              <a:buNone/>
            </a:pPr>
            <a:r>
              <a:rPr lang="en-US" b="1" baseline="0" dirty="0"/>
              <a:t>If don’t watch for the grief response </a:t>
            </a:r>
            <a:r>
              <a:rPr lang="en-US" b="1" baseline="0"/>
              <a:t>to change, </a:t>
            </a:r>
            <a:r>
              <a:rPr lang="en-US" b="1" baseline="0" dirty="0"/>
              <a:t>you may be too quick to categorize what you’re seeing as “resistance” or “conflict.” If you’re not careful, you’re likely to employ the wrong leadership behaviors and launch immediately into conflict mitigation rather than into grief recovery.</a:t>
            </a:r>
          </a:p>
          <a:p>
            <a:pPr marL="0" indent="0">
              <a:buNone/>
            </a:pPr>
            <a:endParaRPr lang="en-US" b="1" baseline="0" dirty="0"/>
          </a:p>
          <a:p>
            <a:pPr marL="0" indent="0">
              <a:buNone/>
            </a:pPr>
            <a:r>
              <a:rPr lang="en-US" b="1" baseline="0" dirty="0"/>
              <a:t>If you do that then YOU become the problem!</a:t>
            </a:r>
          </a:p>
          <a:p>
            <a:pPr marL="0" indent="0">
              <a:buNone/>
            </a:pPr>
            <a:endParaRPr lang="en-US" b="1" baseline="0" dirty="0"/>
          </a:p>
          <a:p>
            <a:pPr marL="0" indent="0">
              <a:buNone/>
            </a:pPr>
            <a:r>
              <a:rPr lang="en-US" b="1" baseline="0" dirty="0"/>
              <a:t>In a moment we’ll look at appropriate leadership behaviors that should be employed at various stages as the change management plan unfolds, but let’s first drill down into the way that people typically react to loss </a:t>
            </a:r>
            <a:r>
              <a:rPr lang="mr-IN" b="1" baseline="0" dirty="0"/>
              <a:t>–</a:t>
            </a:r>
            <a:r>
              <a:rPr lang="en-US" b="1" baseline="0" dirty="0"/>
              <a:t> the Stages of Grief.</a:t>
            </a:r>
          </a:p>
          <a:p>
            <a:endParaRPr lang="en-US" dirty="0"/>
          </a:p>
        </p:txBody>
      </p:sp>
      <p:sp>
        <p:nvSpPr>
          <p:cNvPr id="4" name="Slide Number Placeholder 3"/>
          <p:cNvSpPr>
            <a:spLocks noGrp="1"/>
          </p:cNvSpPr>
          <p:nvPr>
            <p:ph type="sldNum" sz="quarter" idx="10"/>
          </p:nvPr>
        </p:nvSpPr>
        <p:spPr/>
        <p:txBody>
          <a:bodyPr/>
          <a:lstStyle/>
          <a:p>
            <a:fld id="{EEFEBD67-3FD4-9A4D-94E5-AA013F72D91C}" type="slidenum">
              <a:rPr lang="en-US" smtClean="0"/>
              <a:t>14</a:t>
            </a:fld>
            <a:endParaRPr lang="en-US"/>
          </a:p>
        </p:txBody>
      </p:sp>
    </p:spTree>
    <p:extLst>
      <p:ext uri="{BB962C8B-B14F-4D97-AF65-F5344CB8AC3E}">
        <p14:creationId xmlns:p14="http://schemas.microsoft.com/office/powerpoint/2010/main" val="1349094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endParaRPr lang="en-US" baseline="0" dirty="0"/>
          </a:p>
          <a:p>
            <a:pPr marL="285750" indent="-285750">
              <a:buAutoNum type="romanUcPeriod"/>
            </a:pPr>
            <a:r>
              <a:rPr lang="en-US" baseline="0" dirty="0"/>
              <a:t>SHOCK</a:t>
            </a:r>
          </a:p>
          <a:p>
            <a:pPr marL="285750" indent="-285750">
              <a:buAutoNum type="romanUcPeriod"/>
            </a:pPr>
            <a:endParaRPr lang="en-US" baseline="0" dirty="0"/>
          </a:p>
          <a:p>
            <a:pPr marL="457200" lvl="1" indent="0">
              <a:buNone/>
            </a:pPr>
            <a:r>
              <a:rPr lang="en-US" baseline="0" dirty="0"/>
              <a:t>Often the changes a church needs to make in order to move off the plateau or pull out of the death spiral will feel so “radical” (especially to those who will be surrendering control!) that the changes are so foreign to their frame of reference that they literally cannot understand what is happening.</a:t>
            </a:r>
          </a:p>
          <a:p>
            <a:pPr marL="457200" lvl="1" indent="0">
              <a:buNone/>
            </a:pPr>
            <a:endParaRPr lang="en-US" baseline="0" dirty="0"/>
          </a:p>
          <a:p>
            <a:pPr marL="457200" lvl="1" indent="0">
              <a:buNone/>
            </a:pPr>
            <a:r>
              <a:rPr lang="en-US" baseline="0" dirty="0"/>
              <a:t>Example: Pulling down the wall at West Sedona Baptist Church</a:t>
            </a:r>
          </a:p>
          <a:p>
            <a:pPr marL="285750" indent="-285750">
              <a:buAutoNum type="romanUcPeriod"/>
            </a:pPr>
            <a:endParaRPr lang="en-US" baseline="0" dirty="0"/>
          </a:p>
          <a:p>
            <a:pPr marL="285750" indent="-285750">
              <a:buAutoNum type="romanUcPeriod"/>
            </a:pPr>
            <a:r>
              <a:rPr lang="en-US" baseline="0" dirty="0"/>
              <a:t>DENIAL</a:t>
            </a:r>
          </a:p>
          <a:p>
            <a:pPr marL="285750" indent="-285750">
              <a:buAutoNum type="romanUcPeriod"/>
            </a:pPr>
            <a:endParaRPr lang="en-US" baseline="0" dirty="0"/>
          </a:p>
          <a:p>
            <a:pPr marL="457200" lvl="1" indent="0">
              <a:buNone/>
            </a:pPr>
            <a:r>
              <a:rPr lang="en-US" baseline="0" dirty="0"/>
              <a:t>At this stage of the cycle people are operating emotively, and as such you cannot reach them with logic, rational argument, good data, or even good biblical teaching. </a:t>
            </a:r>
          </a:p>
          <a:p>
            <a:pPr marL="457200" lvl="1" indent="0">
              <a:buNone/>
            </a:pPr>
            <a:endParaRPr lang="en-US" baseline="0" dirty="0"/>
          </a:p>
          <a:p>
            <a:pPr marL="457200" lvl="1" indent="0">
              <a:buNone/>
            </a:pPr>
            <a:r>
              <a:rPr lang="en-US" baseline="0" dirty="0"/>
              <a:t>If you’ve ever tried to counsel a man who has left his family for the younger woman, you know that he cannot be reached. You cannot solve a problem that lies in the realm of emotion with a rational approach. You must enter into the emotion with them </a:t>
            </a:r>
            <a:r>
              <a:rPr lang="mr-IN" baseline="0" dirty="0"/>
              <a:t>–</a:t>
            </a:r>
            <a:r>
              <a:rPr lang="en-US" baseline="0" dirty="0"/>
              <a:t> which we’ll get to in a moment.</a:t>
            </a:r>
          </a:p>
          <a:p>
            <a:pPr marL="285750" indent="-285750">
              <a:buAutoNum type="romanUcPeriod"/>
            </a:pPr>
            <a:endParaRPr lang="en-US" baseline="0" dirty="0"/>
          </a:p>
          <a:p>
            <a:pPr marL="285750" indent="-285750">
              <a:buAutoNum type="romanUcPeriod"/>
            </a:pPr>
            <a:r>
              <a:rPr lang="en-US" baseline="0" dirty="0"/>
              <a:t>ANGER</a:t>
            </a:r>
          </a:p>
          <a:p>
            <a:pPr marL="285750" indent="-285750">
              <a:buAutoNum type="romanUcPeriod"/>
            </a:pPr>
            <a:endParaRPr lang="en-US" baseline="0" dirty="0"/>
          </a:p>
          <a:p>
            <a:pPr marL="457200" lvl="1" indent="0">
              <a:buNone/>
            </a:pPr>
            <a:r>
              <a:rPr lang="en-US" baseline="0" dirty="0"/>
              <a:t>People will be frustrated, they will feel betrayed, they will lash out </a:t>
            </a:r>
            <a:r>
              <a:rPr lang="mr-IN" baseline="0" dirty="0"/>
              <a:t>–</a:t>
            </a:r>
            <a:r>
              <a:rPr lang="en-US" baseline="0" dirty="0"/>
              <a:t> often against those who are closest to them. </a:t>
            </a:r>
          </a:p>
          <a:p>
            <a:pPr marL="285750" indent="-285750">
              <a:buAutoNum type="romanUcPeriod"/>
            </a:pPr>
            <a:endParaRPr lang="en-US" baseline="0" dirty="0"/>
          </a:p>
          <a:p>
            <a:pPr marL="285750" indent="-285750">
              <a:buAutoNum type="romanUcPeriod"/>
            </a:pPr>
            <a:r>
              <a:rPr lang="en-US" baseline="0" dirty="0"/>
              <a:t>BARGAINING</a:t>
            </a:r>
          </a:p>
          <a:p>
            <a:pPr marL="285750" indent="-285750">
              <a:buAutoNum type="romanUcPeriod"/>
            </a:pPr>
            <a:endParaRPr lang="en-US" baseline="0" dirty="0"/>
          </a:p>
          <a:p>
            <a:pPr marL="457200" lvl="1" indent="0">
              <a:buNone/>
            </a:pPr>
            <a:r>
              <a:rPr lang="en-US" baseline="0" dirty="0"/>
              <a:t>This is the beginning of acceptance and final resolution. When you hit this stage of the process with someone, you know that you’re on your way to a successful outcome. </a:t>
            </a:r>
          </a:p>
          <a:p>
            <a:pPr marL="457200" lvl="1" indent="0">
              <a:buNone/>
            </a:pPr>
            <a:endParaRPr lang="en-US" baseline="0" dirty="0"/>
          </a:p>
          <a:p>
            <a:pPr marL="457200" lvl="1" indent="0">
              <a:buNone/>
            </a:pPr>
            <a:r>
              <a:rPr lang="en-US" baseline="0" dirty="0"/>
              <a:t>Bargaining takes the form of negotiation which is intended to stave off the inevitable. People will negotiate to avoid negative impacts; they may ask for an extension in implementing a change, or they may ask for a more gradual phase in.</a:t>
            </a:r>
          </a:p>
          <a:p>
            <a:pPr marL="457200" lvl="1" indent="0">
              <a:buNone/>
            </a:pPr>
            <a:endParaRPr lang="en-US" baseline="0" dirty="0"/>
          </a:p>
          <a:p>
            <a:pPr marL="457200" lvl="1" indent="0">
              <a:buNone/>
            </a:pPr>
            <a:r>
              <a:rPr lang="en-US" baseline="0" dirty="0"/>
              <a:t>“Can’t you give us at least one hymn?”</a:t>
            </a:r>
          </a:p>
          <a:p>
            <a:pPr marL="285750" indent="-285750">
              <a:buAutoNum type="romanUcPeriod"/>
            </a:pPr>
            <a:endParaRPr lang="en-US" baseline="0" dirty="0"/>
          </a:p>
          <a:p>
            <a:pPr marL="285750" indent="-285750">
              <a:buAutoNum type="romanUcPeriod"/>
            </a:pPr>
            <a:r>
              <a:rPr lang="en-US" baseline="0" dirty="0"/>
              <a:t>DEPRESSION</a:t>
            </a:r>
          </a:p>
          <a:p>
            <a:pPr marL="285750" indent="-285750">
              <a:buAutoNum type="romanUcPeriod"/>
            </a:pPr>
            <a:endParaRPr lang="en-US" baseline="0" dirty="0"/>
          </a:p>
          <a:p>
            <a:pPr marL="457200" lvl="1" indent="0">
              <a:buNone/>
            </a:pPr>
            <a:r>
              <a:rPr lang="en-US" baseline="0" dirty="0"/>
              <a:t>People will simmer in their feelings of being victimized. They may display low emotional and physical energy. Compliance may be half-hearted, work quality may suffer, and deadlines may slip. You’ll need to probe here to determine whether you’re dealing with someone who is experiencing depression or who is actively resisting.</a:t>
            </a:r>
          </a:p>
          <a:p>
            <a:pPr marL="285750" indent="-285750">
              <a:buAutoNum type="romanUcPeriod"/>
            </a:pPr>
            <a:endParaRPr lang="en-US" baseline="0" dirty="0"/>
          </a:p>
          <a:p>
            <a:pPr marL="285750" indent="-285750">
              <a:buAutoNum type="romanUcPeriod"/>
            </a:pPr>
            <a:r>
              <a:rPr lang="en-US" baseline="0" dirty="0"/>
              <a:t>ACCEPTANCE</a:t>
            </a:r>
          </a:p>
          <a:p>
            <a:pPr marL="285750" indent="-285750">
              <a:buAutoNum type="romanUcPeriod"/>
            </a:pPr>
            <a:endParaRPr lang="en-US" baseline="0" dirty="0"/>
          </a:p>
          <a:p>
            <a:pPr marL="457200" lvl="1" indent="0">
              <a:buNone/>
            </a:pPr>
            <a:r>
              <a:rPr lang="en-US" baseline="0" dirty="0"/>
              <a:t>People will test the new limits, explore new goals and behaviors. But don’t make the mistake of assuming that “acceptance” means “liking the new normal.” That will come later, when the results are in.</a:t>
            </a:r>
            <a:endParaRPr lang="en-US" dirty="0"/>
          </a:p>
        </p:txBody>
      </p:sp>
      <p:sp>
        <p:nvSpPr>
          <p:cNvPr id="4" name="Slide Number Placeholder 3"/>
          <p:cNvSpPr>
            <a:spLocks noGrp="1"/>
          </p:cNvSpPr>
          <p:nvPr>
            <p:ph type="sldNum" sz="quarter" idx="10"/>
          </p:nvPr>
        </p:nvSpPr>
        <p:spPr/>
        <p:txBody>
          <a:bodyPr/>
          <a:lstStyle/>
          <a:p>
            <a:fld id="{EEFEBD67-3FD4-9A4D-94E5-AA013F72D91C}" type="slidenum">
              <a:rPr lang="en-US" smtClean="0"/>
              <a:t>15</a:t>
            </a:fld>
            <a:endParaRPr lang="en-US"/>
          </a:p>
        </p:txBody>
      </p:sp>
    </p:spTree>
    <p:extLst>
      <p:ext uri="{BB962C8B-B14F-4D97-AF65-F5344CB8AC3E}">
        <p14:creationId xmlns:p14="http://schemas.microsoft.com/office/powerpoint/2010/main" val="135149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5587FD-0F24-412F-BEFD-6E059FB0B7CA}"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3100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587FD-0F24-412F-BEFD-6E059FB0B7CA}"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17894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587FD-0F24-412F-BEFD-6E059FB0B7CA}"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39062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0371476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436160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191435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71803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710953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441134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310093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264211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587FD-0F24-412F-BEFD-6E059FB0B7CA}"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3250579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612167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8260426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647782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5587FD-0F24-412F-BEFD-6E059FB0B7CA}"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70240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5587FD-0F24-412F-BEFD-6E059FB0B7CA}" type="datetimeFigureOut">
              <a:rPr lang="en-US" smtClean="0"/>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0309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5587FD-0F24-412F-BEFD-6E059FB0B7CA}" type="datetimeFigureOut">
              <a:rPr lang="en-US" smtClean="0"/>
              <a:t>4/10/24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88715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25587FD-0F24-412F-BEFD-6E059FB0B7CA}" type="datetimeFigureOut">
              <a:rPr lang="en-US" smtClean="0"/>
              <a:t>4/10/24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85668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587FD-0F24-412F-BEFD-6E059FB0B7CA}" type="datetimeFigureOut">
              <a:rPr lang="en-US" smtClean="0"/>
              <a:t>4/10/24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50720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5587FD-0F24-412F-BEFD-6E059FB0B7CA}" type="datetimeFigureOut">
              <a:rPr lang="en-US" smtClean="0"/>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87475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5587FD-0F24-412F-BEFD-6E059FB0B7CA}" type="datetimeFigureOut">
              <a:rPr lang="en-US" smtClean="0"/>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130594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587FD-0F24-412F-BEFD-6E059FB0B7CA}" type="datetimeFigureOut">
              <a:rPr lang="en-US" smtClean="0"/>
              <a:t>4/10/24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16EAB-F610-4270-A282-65417274D179}" type="slidenum">
              <a:rPr lang="en-US" smtClean="0"/>
              <a:t>‹#›</a:t>
            </a:fld>
            <a:endParaRPr lang="en-US"/>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51768" y="6125919"/>
            <a:ext cx="1506482" cy="663984"/>
          </a:xfrm>
          <a:prstGeom prst="rect">
            <a:avLst/>
          </a:prstGeom>
        </p:spPr>
      </p:pic>
    </p:spTree>
    <p:extLst>
      <p:ext uri="{BB962C8B-B14F-4D97-AF65-F5344CB8AC3E}">
        <p14:creationId xmlns:p14="http://schemas.microsoft.com/office/powerpoint/2010/main" val="3684581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5356502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1"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د. غوردون بينفولد دكتور الخدمات الطلابية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
        <p:nvSpPr>
          <p:cNvPr id="2" name="Title 1"/>
          <p:cNvSpPr>
            <a:spLocks noGrp="1"/>
          </p:cNvSpPr>
          <p:nvPr>
            <p:ph type="ctrTitle"/>
          </p:nvPr>
        </p:nvSpPr>
        <p:spPr>
          <a:xfrm>
            <a:off x="685800" y="275731"/>
            <a:ext cx="7772400" cy="2387600"/>
          </a:xfrm>
        </p:spPr>
        <p:txBody>
          <a:bodyPr>
            <a:normAutofit/>
          </a:bodyPr>
          <a:lstStyle/>
          <a:p>
            <a:r>
              <a:rPr lang="ar-JO" sz="8000" b="1" dirty="0">
                <a:latin typeface="Arial" panose="020B0604020202020204" pitchFamily="34" charset="0"/>
                <a:cs typeface="Arial" panose="020B0604020202020204" pitchFamily="34" charset="0"/>
              </a:rPr>
              <a:t>قيادة التغيير</a:t>
            </a:r>
            <a:endParaRPr lang="en-US" sz="8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43000" y="2755406"/>
            <a:ext cx="6858000" cy="1655762"/>
          </a:xfrm>
        </p:spPr>
        <p:txBody>
          <a:bodyPr>
            <a:normAutofit/>
          </a:bodyPr>
          <a:lstStyle/>
          <a:p>
            <a:r>
              <a:rPr lang="ar-JO" sz="3200" b="1" dirty="0">
                <a:latin typeface="Arial" panose="020B0604020202020204" pitchFamily="34" charset="0"/>
                <a:cs typeface="Arial" panose="020B0604020202020204" pitchFamily="34" charset="0"/>
              </a:rPr>
              <a:t>مؤسسة رعاة تحوليون</a:t>
            </a:r>
            <a:endParaRPr lang="en-US" sz="3200" b="1" dirty="0">
              <a:latin typeface="Arial" panose="020B0604020202020204" pitchFamily="34" charset="0"/>
              <a:cs typeface="Arial" panose="020B0604020202020204" pitchFamily="34" charset="0"/>
            </a:endParaRPr>
          </a:p>
        </p:txBody>
      </p:sp>
      <p:sp>
        <p:nvSpPr>
          <p:cNvPr id="4" name="Subtitle 2"/>
          <p:cNvSpPr txBox="1">
            <a:spLocks/>
          </p:cNvSpPr>
          <p:nvPr/>
        </p:nvSpPr>
        <p:spPr>
          <a:xfrm>
            <a:off x="1705510" y="3722342"/>
            <a:ext cx="5907641" cy="157912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JO" b="1" dirty="0">
                <a:latin typeface="Arial" panose="020B0604020202020204" pitchFamily="34" charset="0"/>
                <a:cs typeface="Arial" panose="020B0604020202020204" pitchFamily="34" charset="0"/>
              </a:rPr>
              <a:t>حقوق الطبع @ 2017</a:t>
            </a:r>
          </a:p>
          <a:p>
            <a:r>
              <a:rPr lang="ar-JO" b="1" dirty="0">
                <a:latin typeface="Arial" panose="020B0604020202020204" pitchFamily="34" charset="0"/>
                <a:cs typeface="Arial" panose="020B0604020202020204" pitchFamily="34" charset="0"/>
              </a:rPr>
              <a:t>مؤسسة رعاة تحوليون</a:t>
            </a:r>
          </a:p>
          <a:p>
            <a:r>
              <a:rPr lang="ar-JO" b="1" dirty="0">
                <a:latin typeface="Arial" panose="020B0604020202020204" pitchFamily="34" charset="0"/>
                <a:cs typeface="Arial" panose="020B0604020202020204" pitchFamily="34" charset="0"/>
              </a:rPr>
              <a:t>جوردون ي. بنفولد، لافيرن ي. براون، غاري ج ويسترا</a:t>
            </a:r>
          </a:p>
          <a:p>
            <a:r>
              <a:rPr lang="ar-JO" b="1" dirty="0">
                <a:latin typeface="Arial" panose="020B0604020202020204" pitchFamily="34" charset="0"/>
                <a:cs typeface="Arial" panose="020B0604020202020204" pitchFamily="34" charset="0"/>
              </a:rPr>
              <a:t>يمكن استخدام هذه المواد إذا تم منح المرجع المناسب.</a:t>
            </a:r>
          </a:p>
        </p:txBody>
      </p:sp>
    </p:spTree>
    <p:extLst>
      <p:ext uri="{BB962C8B-B14F-4D97-AF65-F5344CB8AC3E}">
        <p14:creationId xmlns:p14="http://schemas.microsoft.com/office/powerpoint/2010/main" val="3777456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r" rtl="1">
              <a:buNone/>
            </a:pPr>
            <a:r>
              <a:rPr lang="ar-JO" b="1" dirty="0">
                <a:latin typeface="Arial" panose="020B0604020202020204" pitchFamily="34" charset="0"/>
                <a:cs typeface="Arial" panose="020B0604020202020204" pitchFamily="34" charset="0"/>
              </a:rPr>
              <a:t>ما الذي يحتاج أن يتغير؟</a:t>
            </a: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كيف يرون الله، أنفسهم والكنيسة؟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كيف يجدون مسؤوليتهم تجاه غير المخلصين؟</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كيف يسلكون ويخصصون الموارد؟</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7510492" y="649230"/>
            <a:ext cx="1449477" cy="378677"/>
          </a:xfrm>
          <a:prstGeom prst="rect">
            <a:avLst/>
          </a:prstGeom>
          <a:noFill/>
        </p:spPr>
        <p:txBody>
          <a:bodyPr wrap="square" rtlCol="0">
            <a:spAutoFit/>
          </a:bodyPr>
          <a:lstStyle/>
          <a:p>
            <a:r>
              <a:rPr lang="ar-JO" dirty="0">
                <a:latin typeface="Arial" panose="020B0604020202020204" pitchFamily="34" charset="0"/>
                <a:cs typeface="Arial" panose="020B0604020202020204" pitchFamily="34" charset="0"/>
              </a:rPr>
              <a:t>صفحة 123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2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6720" y="1825625"/>
            <a:ext cx="8088630" cy="4351338"/>
          </a:xfrm>
        </p:spPr>
        <p:txBody>
          <a:bodyPr>
            <a:normAutofit/>
          </a:bodyPr>
          <a:lstStyle/>
          <a:p>
            <a:pPr marL="0" indent="0" algn="r" rtl="1">
              <a:buNone/>
            </a:pPr>
            <a:r>
              <a:rPr lang="ar-JO" dirty="0">
                <a:latin typeface="Arial" panose="020B0604020202020204" pitchFamily="34" charset="0"/>
                <a:cs typeface="Arial" panose="020B0604020202020204" pitchFamily="34" charset="0"/>
              </a:rPr>
              <a:t>القادة الفعالون قادرون على إعادة صياغة تفكير أولئك الذين يقودونهم، وتمكينهم من رؤية أن تلك التغييرات الهامة ليست ضرورية فحسب بل يمكن تحقيقها.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24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2440" y="1825625"/>
            <a:ext cx="8042910" cy="4351338"/>
          </a:xfrm>
        </p:spPr>
        <p:txBody>
          <a:bodyPr>
            <a:normAutofit/>
          </a:bodyPr>
          <a:lstStyle/>
          <a:p>
            <a:pPr marL="0" indent="0" algn="r">
              <a:buNone/>
            </a:pPr>
            <a:r>
              <a:rPr lang="ar-JO" dirty="0">
                <a:latin typeface="Arial" panose="020B0604020202020204" pitchFamily="34" charset="0"/>
                <a:cs typeface="Arial" panose="020B0604020202020204" pitchFamily="34" charset="0"/>
              </a:rPr>
              <a:t>القادة الفعالون قادرون على إعادة صياغة تفكير أولئك الذين يقودونهم، وتمكينهم من رؤية أن تلك التغييرات الهامة ليست ضرورية فحسب بل يمكن تحقيقها، ومع ذلك فإن هذه التحديات التي تواجه هؤلاء القادة تتجاوز تحديد ما يجب القيام به بشكل مختلف.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6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7680" y="1825625"/>
            <a:ext cx="8027670" cy="4351338"/>
          </a:xfrm>
        </p:spPr>
        <p:txBody>
          <a:bodyPr>
            <a:normAutofit/>
          </a:bodyPr>
          <a:lstStyle/>
          <a:p>
            <a:pPr marL="0" indent="0" algn="r">
              <a:buNone/>
            </a:pPr>
            <a:r>
              <a:rPr lang="ar-JO" dirty="0">
                <a:latin typeface="Arial" panose="020B0604020202020204" pitchFamily="34" charset="0"/>
                <a:cs typeface="Arial" panose="020B0604020202020204" pitchFamily="34" charset="0"/>
              </a:rPr>
              <a:t>القادة الفعالون قادرون على إعادة صياغة تفكير أولئك الذين يقودونهم، وتمكينهم من رؤية أن تلك التغييرات الهامة ليست ضرورية فحسب بل يمكن تحقيقها، ومع ذلك فإن هذه التحديات التي تواجه هؤلاء القادة تتجاوز تحديد ما يجب القيام به بشكل مختلف، كما يجب عليهم معالجة كيفية تنفيذ هذه القرارات بطريقة تحمل احتمالية النجاح العظمى.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lvl="1" algn="r" rtl="1"/>
            <a:r>
              <a:rPr lang="ar-JO" i="1" dirty="0">
                <a:latin typeface="Arial" panose="020B0604020202020204" pitchFamily="34" charset="0"/>
                <a:cs typeface="Arial" panose="020B0604020202020204" pitchFamily="34" charset="0"/>
              </a:rPr>
              <a:t>داريل ر. كونر، إدارة سرعة التغيير</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06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sz="3600" dirty="0">
                <a:latin typeface="Arial" panose="020B0604020202020204" pitchFamily="34" charset="0"/>
                <a:cs typeface="Arial" panose="020B0604020202020204" pitchFamily="34" charset="0"/>
              </a:rPr>
              <a:t>ليست التغييرات هي التي تسبب مقاومة لكنيسة تتحرك في اتجاه جديد، لكن لك بسبب شعور الخسارة الذي يتم اختباره خلال العملية.</a:t>
            </a:r>
            <a:endParaRPr lang="en-US" sz="36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lgn="r" rtl="1">
              <a:buFont typeface="Arial" charset="0"/>
              <a:buChar char="•"/>
            </a:pPr>
            <a:r>
              <a:rPr lang="ar-JO" i="1" dirty="0">
                <a:latin typeface="Arial" panose="020B0604020202020204" pitchFamily="34" charset="0"/>
                <a:cs typeface="Arial" panose="020B0604020202020204" pitchFamily="34" charset="0"/>
              </a:rPr>
              <a:t>غاري ل. ماكنتوش، هناك رجاء لكنيستك</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3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572000" y="2271713"/>
            <a:ext cx="4572000" cy="3905250"/>
          </a:xfrm>
        </p:spPr>
        <p:txBody>
          <a:bodyPr/>
          <a:lstStyle/>
          <a:p>
            <a:pPr marL="0" indent="0" algn="r">
              <a:buNone/>
            </a:pPr>
            <a:r>
              <a:rPr lang="ar-JO" dirty="0">
                <a:latin typeface="Arial" panose="020B0604020202020204" pitchFamily="34" charset="0"/>
                <a:cs typeface="Arial" panose="020B0604020202020204" pitchFamily="34" charset="0"/>
              </a:rPr>
              <a:t>1. الصدمة</a:t>
            </a:r>
            <a:endParaRPr lang="en-US" dirty="0">
              <a:latin typeface="Arial" panose="020B0604020202020204" pitchFamily="34" charset="0"/>
              <a:cs typeface="Arial" panose="020B0604020202020204" pitchFamily="34" charset="0"/>
            </a:endParaRPr>
          </a:p>
          <a:p>
            <a:pPr marL="457200" lvl="1" indent="0" algn="r" rtl="1">
              <a:buNone/>
            </a:pPr>
            <a:r>
              <a:rPr lang="ar-JO" dirty="0">
                <a:latin typeface="Arial" panose="020B0604020202020204" pitchFamily="34" charset="0"/>
                <a:cs typeface="Arial" panose="020B0604020202020204" pitchFamily="34" charset="0"/>
              </a:rPr>
              <a:t>عدم القدرة على الفهم</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2. الإنكار</a:t>
            </a:r>
            <a:endParaRPr lang="en-US" dirty="0">
              <a:latin typeface="Arial" panose="020B0604020202020204" pitchFamily="34" charset="0"/>
              <a:cs typeface="Arial" panose="020B0604020202020204" pitchFamily="34" charset="0"/>
            </a:endParaRPr>
          </a:p>
          <a:p>
            <a:pPr marL="457200" lvl="1" indent="0" algn="r" rtl="1">
              <a:buNone/>
            </a:pPr>
            <a:r>
              <a:rPr lang="ar-JO" dirty="0">
                <a:latin typeface="Arial" panose="020B0604020202020204" pitchFamily="34" charset="0"/>
                <a:cs typeface="Arial" panose="020B0604020202020204" pitchFamily="34" charset="0"/>
              </a:rPr>
              <a:t>رفض المنطق والحجة</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3. الغضب</a:t>
            </a:r>
            <a:endParaRPr lang="en-US" dirty="0">
              <a:latin typeface="Arial" panose="020B0604020202020204" pitchFamily="34" charset="0"/>
              <a:cs typeface="Arial" panose="020B0604020202020204" pitchFamily="34" charset="0"/>
            </a:endParaRPr>
          </a:p>
          <a:p>
            <a:pPr marL="457200" lvl="1" indent="0" algn="r" rtl="1">
              <a:buNone/>
            </a:pPr>
            <a:r>
              <a:rPr lang="ar-JO" dirty="0">
                <a:latin typeface="Arial" panose="020B0604020202020204" pitchFamily="34" charset="0"/>
                <a:cs typeface="Arial" panose="020B0604020202020204" pitchFamily="34" charset="0"/>
              </a:rPr>
              <a:t>الإحباط، الألم والإنتقاد</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0" y="2271713"/>
            <a:ext cx="4709160" cy="3905250"/>
          </a:xfrm>
        </p:spPr>
        <p:txBody>
          <a:bodyPr/>
          <a:lstStyle/>
          <a:p>
            <a:pPr marL="0" indent="0" algn="r">
              <a:buNone/>
            </a:pPr>
            <a:r>
              <a:rPr lang="ar-JO" dirty="0">
                <a:latin typeface="Arial" panose="020B0604020202020204" pitchFamily="34" charset="0"/>
                <a:cs typeface="Arial" panose="020B0604020202020204" pitchFamily="34" charset="0"/>
              </a:rPr>
              <a:t>4. المساومة</a:t>
            </a:r>
            <a:endParaRPr lang="en-US" dirty="0">
              <a:latin typeface="Arial" panose="020B0604020202020204" pitchFamily="34" charset="0"/>
              <a:cs typeface="Arial" panose="020B0604020202020204" pitchFamily="34" charset="0"/>
            </a:endParaRPr>
          </a:p>
          <a:p>
            <a:pPr marL="457200" lvl="1" indent="0" algn="r" rtl="1">
              <a:buNone/>
            </a:pPr>
            <a:r>
              <a:rPr lang="ar-JO" dirty="0">
                <a:latin typeface="Arial" panose="020B0604020202020204" pitchFamily="34" charset="0"/>
                <a:cs typeface="Arial" panose="020B0604020202020204" pitchFamily="34" charset="0"/>
              </a:rPr>
              <a:t>التفاوض لتخفيف التأثير</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5. الإحباط</a:t>
            </a:r>
            <a:endParaRPr lang="en-US" dirty="0">
              <a:latin typeface="Arial" panose="020B0604020202020204" pitchFamily="34" charset="0"/>
              <a:cs typeface="Arial" panose="020B0604020202020204" pitchFamily="34" charset="0"/>
            </a:endParaRPr>
          </a:p>
          <a:p>
            <a:pPr marL="457200" lvl="1" indent="0" algn="r" rtl="1">
              <a:buNone/>
            </a:pPr>
            <a:r>
              <a:rPr lang="ar-JO" dirty="0">
                <a:latin typeface="Arial" panose="020B0604020202020204" pitchFamily="34" charset="0"/>
                <a:cs typeface="Arial" panose="020B0604020202020204" pitchFamily="34" charset="0"/>
              </a:rPr>
              <a:t>طاقة منخفضة، الشعور بأنه ضحية</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6. القبول</a:t>
            </a:r>
            <a:endParaRPr lang="en-US" dirty="0">
              <a:latin typeface="Arial" panose="020B0604020202020204" pitchFamily="34" charset="0"/>
              <a:cs typeface="Arial" panose="020B0604020202020204" pitchFamily="34" charset="0"/>
            </a:endParaRPr>
          </a:p>
          <a:p>
            <a:pPr marL="457200" lvl="1" indent="0" algn="r" rtl="1">
              <a:buNone/>
            </a:pPr>
            <a:r>
              <a:rPr lang="ar-JO" dirty="0">
                <a:latin typeface="Arial" panose="020B0604020202020204" pitchFamily="34" charset="0"/>
                <a:cs typeface="Arial" panose="020B0604020202020204" pitchFamily="34" charset="0"/>
              </a:rPr>
              <a:t>الإعتراف بالوضع الطبيعي الجديد ولكنه لا يعجبك</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628650" y="1367523"/>
            <a:ext cx="7707630" cy="646331"/>
          </a:xfrm>
          <a:prstGeom prst="rect">
            <a:avLst/>
          </a:prstGeom>
          <a:noFill/>
        </p:spPr>
        <p:txBody>
          <a:bodyPr wrap="square" rtlCol="0">
            <a:spAutoFit/>
          </a:bodyPr>
          <a:lstStyle/>
          <a:p>
            <a:pPr algn="r"/>
            <a:r>
              <a:rPr lang="ar-JO" sz="3600" dirty="0">
                <a:latin typeface="Arial" panose="020B0604020202020204" pitchFamily="34" charset="0"/>
                <a:cs typeface="Arial" panose="020B0604020202020204" pitchFamily="34" charset="0"/>
              </a:rPr>
              <a:t>مراحل التجاوب مع التغيير</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4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23425636"/>
              </p:ext>
            </p:extLst>
          </p:nvPr>
        </p:nvGraphicFramePr>
        <p:xfrm>
          <a:off x="0" y="441071"/>
          <a:ext cx="9144000" cy="6379830"/>
        </p:xfrm>
        <a:graphic>
          <a:graphicData uri="http://schemas.openxmlformats.org/drawingml/2006/table">
            <a:tbl>
              <a:tblPr firstRow="1" firstCol="1" bandRow="1">
                <a:tableStyleId>{9D7B26C5-4107-4FEC-AEDC-1716B250A1EF}</a:tableStyleId>
              </a:tblPr>
              <a:tblGrid>
                <a:gridCol w="2850790">
                  <a:extLst>
                    <a:ext uri="{9D8B030D-6E8A-4147-A177-3AD203B41FA5}">
                      <a16:colId xmlns:a16="http://schemas.microsoft.com/office/drawing/2014/main" val="20000"/>
                    </a:ext>
                  </a:extLst>
                </a:gridCol>
                <a:gridCol w="196504">
                  <a:extLst>
                    <a:ext uri="{9D8B030D-6E8A-4147-A177-3AD203B41FA5}">
                      <a16:colId xmlns:a16="http://schemas.microsoft.com/office/drawing/2014/main" val="20003"/>
                    </a:ext>
                  </a:extLst>
                </a:gridCol>
                <a:gridCol w="3048353">
                  <a:extLst>
                    <a:ext uri="{9D8B030D-6E8A-4147-A177-3AD203B41FA5}">
                      <a16:colId xmlns:a16="http://schemas.microsoft.com/office/drawing/2014/main" val="20001"/>
                    </a:ext>
                  </a:extLst>
                </a:gridCol>
                <a:gridCol w="3048353">
                  <a:extLst>
                    <a:ext uri="{9D8B030D-6E8A-4147-A177-3AD203B41FA5}">
                      <a16:colId xmlns:a16="http://schemas.microsoft.com/office/drawing/2014/main" val="20002"/>
                    </a:ext>
                  </a:extLst>
                </a:gridCol>
              </a:tblGrid>
              <a:tr h="284221">
                <a:tc gridSpan="2">
                  <a:txBody>
                    <a:bodyPr/>
                    <a:lstStyle/>
                    <a:p>
                      <a:pPr marL="0" marR="0" algn="ctr">
                        <a:lnSpc>
                          <a:spcPct val="125000"/>
                        </a:lnSpc>
                        <a:spcBef>
                          <a:spcPts val="600"/>
                        </a:spcBef>
                        <a:spcAft>
                          <a:spcPts val="600"/>
                        </a:spcAft>
                      </a:pPr>
                      <a:r>
                        <a:rPr lang="ar-JO" sz="1600" b="1" dirty="0">
                          <a:effectLst/>
                          <a:latin typeface="Arial" panose="020B0604020202020204" pitchFamily="34" charset="0"/>
                          <a:cs typeface="Arial" panose="020B0604020202020204" pitchFamily="34" charset="0"/>
                        </a:rPr>
                        <a:t>المرحلة 1: نهاية</a:t>
                      </a:r>
                      <a:endParaRPr lang="en-US" sz="1600" b="1" dirty="0">
                        <a:solidFill>
                          <a:srgbClr val="404040"/>
                        </a:solidFill>
                        <a:effectLst/>
                        <a:latin typeface="Arial" panose="020B0604020202020204" pitchFamily="34" charset="0"/>
                        <a:ea typeface="ＭＳ 明朝" charset="-128"/>
                        <a:cs typeface="Arial" panose="020B0604020202020204" pitchFamily="34" charset="0"/>
                      </a:endParaRPr>
                    </a:p>
                  </a:txBody>
                  <a:tcPr marL="38774" marR="38774" marT="0" marB="0" anchor="ctr">
                    <a:solidFill>
                      <a:schemeClr val="bg1"/>
                    </a:solidFill>
                  </a:tcPr>
                </a:tc>
                <a:tc hMerge="1">
                  <a:txBody>
                    <a:bodyPr/>
                    <a:lstStyle/>
                    <a:p>
                      <a:endParaRPr lang="en-US"/>
                    </a:p>
                  </a:txBody>
                  <a:tcPr/>
                </a:tc>
                <a:tc>
                  <a:txBody>
                    <a:bodyPr/>
                    <a:lstStyle/>
                    <a:p>
                      <a:pPr marL="0" marR="0" algn="ctr">
                        <a:lnSpc>
                          <a:spcPct val="125000"/>
                        </a:lnSpc>
                        <a:spcBef>
                          <a:spcPts val="600"/>
                        </a:spcBef>
                        <a:spcAft>
                          <a:spcPts val="600"/>
                        </a:spcAft>
                      </a:pPr>
                      <a:r>
                        <a:rPr lang="ar-JO" sz="1600" b="1" dirty="0">
                          <a:solidFill>
                            <a:srgbClr val="404040"/>
                          </a:solidFill>
                          <a:effectLst/>
                          <a:latin typeface="Arial" panose="020B0604020202020204" pitchFamily="34" charset="0"/>
                          <a:ea typeface="ＭＳ 明朝" charset="-128"/>
                          <a:cs typeface="Arial" panose="020B0604020202020204" pitchFamily="34" charset="0"/>
                        </a:rPr>
                        <a:t>المرحلة 2: منطقة محايدة</a:t>
                      </a:r>
                      <a:endParaRPr lang="en-US" sz="1600" b="1" dirty="0">
                        <a:solidFill>
                          <a:srgbClr val="404040"/>
                        </a:solidFill>
                        <a:effectLst/>
                        <a:latin typeface="Arial" panose="020B0604020202020204" pitchFamily="34" charset="0"/>
                        <a:ea typeface="ＭＳ 明朝" charset="-128"/>
                        <a:cs typeface="Arial" panose="020B0604020202020204" pitchFamily="34" charset="0"/>
                      </a:endParaRPr>
                    </a:p>
                  </a:txBody>
                  <a:tcPr marL="38774" marR="38774" marT="0" marB="0" anchor="ctr">
                    <a:solidFill>
                      <a:schemeClr val="bg1"/>
                    </a:solidFill>
                  </a:tcPr>
                </a:tc>
                <a:tc>
                  <a:txBody>
                    <a:bodyPr/>
                    <a:lstStyle/>
                    <a:p>
                      <a:pPr marL="0" marR="0" algn="ctr">
                        <a:lnSpc>
                          <a:spcPct val="125000"/>
                        </a:lnSpc>
                        <a:spcBef>
                          <a:spcPts val="600"/>
                        </a:spcBef>
                        <a:spcAft>
                          <a:spcPts val="600"/>
                        </a:spcAft>
                      </a:pPr>
                      <a:r>
                        <a:rPr lang="ar-JO" sz="1600" b="1" dirty="0">
                          <a:solidFill>
                            <a:srgbClr val="404040"/>
                          </a:solidFill>
                          <a:effectLst/>
                          <a:latin typeface="Arial" panose="020B0604020202020204" pitchFamily="34" charset="0"/>
                          <a:ea typeface="ＭＳ 明朝" charset="-128"/>
                          <a:cs typeface="Arial" panose="020B0604020202020204" pitchFamily="34" charset="0"/>
                        </a:rPr>
                        <a:t>المرحلة 3: بداية جديدة</a:t>
                      </a:r>
                      <a:endParaRPr lang="en-US" sz="1600" b="1" dirty="0">
                        <a:solidFill>
                          <a:srgbClr val="404040"/>
                        </a:solidFill>
                        <a:effectLst/>
                        <a:latin typeface="Arial" panose="020B0604020202020204" pitchFamily="34" charset="0"/>
                        <a:ea typeface="ＭＳ 明朝" charset="-128"/>
                        <a:cs typeface="Arial" panose="020B0604020202020204" pitchFamily="34" charset="0"/>
                      </a:endParaRPr>
                    </a:p>
                  </a:txBody>
                  <a:tcPr marL="38774" marR="38774" marT="0" marB="0" anchor="ctr">
                    <a:solidFill>
                      <a:schemeClr val="bg1"/>
                    </a:solidFill>
                  </a:tcPr>
                </a:tc>
                <a:extLst>
                  <a:ext uri="{0D108BD9-81ED-4DB2-BD59-A6C34878D82A}">
                    <a16:rowId xmlns:a16="http://schemas.microsoft.com/office/drawing/2014/main" val="10000"/>
                  </a:ext>
                </a:extLst>
              </a:tr>
              <a:tr h="324823">
                <a:tc gridSpan="4">
                  <a:txBody>
                    <a:bodyPr/>
                    <a:lstStyle/>
                    <a:p>
                      <a:pPr marL="0" marR="0" algn="ctr">
                        <a:lnSpc>
                          <a:spcPct val="125000"/>
                        </a:lnSpc>
                        <a:spcBef>
                          <a:spcPts val="600"/>
                        </a:spcBef>
                        <a:spcAft>
                          <a:spcPts val="600"/>
                        </a:spcAft>
                      </a:pPr>
                      <a:r>
                        <a:rPr lang="ar-JO" sz="1800" b="1" dirty="0">
                          <a:solidFill>
                            <a:schemeClr val="bg1"/>
                          </a:solidFill>
                          <a:effectLst/>
                          <a:latin typeface="Arial" panose="020B0604020202020204" pitchFamily="34" charset="0"/>
                          <a:ea typeface="ＭＳ 明朝" charset="-128"/>
                          <a:cs typeface="Arial" panose="020B0604020202020204" pitchFamily="34" charset="0"/>
                        </a:rPr>
                        <a:t>مهام الراعي القيادية</a:t>
                      </a:r>
                      <a:endParaRPr lang="en-US" sz="1800" b="1" dirty="0">
                        <a:solidFill>
                          <a:schemeClr val="bg1"/>
                        </a:solidFill>
                        <a:effectLst/>
                        <a:latin typeface="Arial" panose="020B0604020202020204" pitchFamily="34" charset="0"/>
                        <a:ea typeface="ＭＳ 明朝" charset="-128"/>
                        <a:cs typeface="Arial" panose="020B0604020202020204" pitchFamily="34" charset="0"/>
                      </a:endParaRPr>
                    </a:p>
                  </a:txBody>
                  <a:tcPr marL="38774" marR="38774" marT="0" marB="0"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69246">
                <a:tc>
                  <a:txBody>
                    <a:bodyPr/>
                    <a:lstStyle/>
                    <a:p>
                      <a:pPr marL="91440" marR="0" lvl="0" indent="-91440" algn="r" rtl="1">
                        <a:lnSpc>
                          <a:spcPct val="100000"/>
                        </a:lnSpc>
                        <a:spcBef>
                          <a:spcPts val="0"/>
                        </a:spcBef>
                        <a:spcAft>
                          <a:spcPts val="300"/>
                        </a:spcAft>
                        <a:buFont typeface="Symbol" charset="2"/>
                        <a:buChar char=""/>
                      </a:pPr>
                      <a:r>
                        <a:rPr lang="ar-JO" sz="1600" b="1" dirty="0">
                          <a:effectLst/>
                          <a:latin typeface="Arial" panose="020B0604020202020204" pitchFamily="34" charset="0"/>
                          <a:cs typeface="Arial" panose="020B0604020202020204" pitchFamily="34" charset="0"/>
                        </a:rPr>
                        <a:t>مساعدة الناس على التعامل مع الخسارة</a:t>
                      </a:r>
                      <a:endParaRPr lang="en-US" sz="1600" b="1" dirty="0">
                        <a:effectLst/>
                        <a:latin typeface="Arial" panose="020B0604020202020204" pitchFamily="34" charset="0"/>
                        <a:cs typeface="Arial" panose="020B0604020202020204" pitchFamily="34" charset="0"/>
                      </a:endParaRPr>
                    </a:p>
                    <a:p>
                      <a:pPr marL="91440" marR="0" lvl="0" indent="-91440" algn="r" rtl="1">
                        <a:lnSpc>
                          <a:spcPct val="100000"/>
                        </a:lnSpc>
                        <a:spcBef>
                          <a:spcPts val="0"/>
                        </a:spcBef>
                        <a:spcAft>
                          <a:spcPts val="300"/>
                        </a:spcAft>
                        <a:buFont typeface="Symbol" charset="2"/>
                        <a:buChar char=""/>
                      </a:pPr>
                      <a:r>
                        <a:rPr lang="ar-JO" sz="1600" b="1" dirty="0">
                          <a:effectLst/>
                          <a:latin typeface="Arial" panose="020B0604020202020204" pitchFamily="34" charset="0"/>
                          <a:cs typeface="Arial" panose="020B0604020202020204" pitchFamily="34" charset="0"/>
                        </a:rPr>
                        <a:t>تحضيرهم (عقلياً) للتحرك إلى الأمام</a:t>
                      </a:r>
                      <a:endParaRPr lang="en-US" sz="1600" b="1" dirty="0">
                        <a:solidFill>
                          <a:srgbClr val="404040"/>
                        </a:solidFill>
                        <a:effectLst/>
                        <a:latin typeface="Arial" panose="020B0604020202020204" pitchFamily="34" charset="0"/>
                        <a:ea typeface="ＭＳ 明朝" charset="-128"/>
                        <a:cs typeface="Arial" panose="020B0604020202020204" pitchFamily="34" charset="0"/>
                      </a:endParaRPr>
                    </a:p>
                  </a:txBody>
                  <a:tcPr marL="38774" marR="38774" marT="0" marB="0">
                    <a:solidFill>
                      <a:schemeClr val="bg1"/>
                    </a:solidFill>
                  </a:tcPr>
                </a:tc>
                <a:tc gridSpan="2">
                  <a:txBody>
                    <a:bodyPr/>
                    <a:lstStyle/>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مساعدتهم على تعلم طرق جديدة للتفكير والتصرف</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استخدام التشويش للتشجيع على الإبتكار</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38774" marR="38774" marT="0" marB="0">
                    <a:solidFill>
                      <a:schemeClr val="bg1"/>
                    </a:solidFill>
                  </a:tcPr>
                </a:tc>
                <a:tc hMerge="1">
                  <a:txBody>
                    <a:bodyPr/>
                    <a:lstStyle/>
                    <a:p>
                      <a:pPr marL="91440" marR="0" lvl="0" indent="-91440" algn="l" defTabSz="914400" rtl="0" eaLnBrk="1" latinLnBrk="0" hangingPunct="1">
                        <a:lnSpc>
                          <a:spcPct val="100000"/>
                        </a:lnSpc>
                        <a:spcBef>
                          <a:spcPts val="0"/>
                        </a:spcBef>
                        <a:spcAft>
                          <a:spcPts val="300"/>
                        </a:spcAft>
                        <a:buFont typeface="Symbol" charset="2"/>
                        <a:buChar char=""/>
                      </a:pPr>
                      <a:endParaRPr lang="en-US" sz="1600" b="1" kern="1200" dirty="0">
                        <a:solidFill>
                          <a:schemeClr val="tx1"/>
                        </a:solidFill>
                        <a:effectLst/>
                        <a:latin typeface="+mn-lt"/>
                        <a:ea typeface="+mn-ea"/>
                        <a:cs typeface="+mn-cs"/>
                      </a:endParaRPr>
                    </a:p>
                  </a:txBody>
                  <a:tcPr marL="38774" marR="38774" marT="0" marB="0">
                    <a:solidFill>
                      <a:schemeClr val="bg1"/>
                    </a:solidFill>
                  </a:tcPr>
                </a:tc>
                <a:tc>
                  <a:txBody>
                    <a:bodyPr/>
                    <a:lstStyle/>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مساعدتهم على تطوير هوية جديدة</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أرشدهم إلى اكتشاف قصد جديد يجعل التغيير ناجحاً</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38774" marR="38774" marT="0" marB="0">
                    <a:solidFill>
                      <a:schemeClr val="bg1"/>
                    </a:solidFill>
                  </a:tcPr>
                </a:tc>
                <a:extLst>
                  <a:ext uri="{0D108BD9-81ED-4DB2-BD59-A6C34878D82A}">
                    <a16:rowId xmlns:a16="http://schemas.microsoft.com/office/drawing/2014/main" val="10002"/>
                  </a:ext>
                </a:extLst>
              </a:tr>
              <a:tr h="259859">
                <a:tc gridSpan="4">
                  <a:txBody>
                    <a:bodyPr/>
                    <a:lstStyle/>
                    <a:p>
                      <a:pPr marL="0" marR="0" algn="ctr">
                        <a:lnSpc>
                          <a:spcPct val="100000"/>
                        </a:lnSpc>
                        <a:spcBef>
                          <a:spcPts val="600"/>
                        </a:spcBef>
                        <a:spcAft>
                          <a:spcPts val="600"/>
                        </a:spcAft>
                      </a:pPr>
                      <a:r>
                        <a:rPr lang="ar-JO" sz="1800" b="1" dirty="0">
                          <a:solidFill>
                            <a:srgbClr val="FFFFFF"/>
                          </a:solidFill>
                          <a:effectLst/>
                          <a:latin typeface="Arial" panose="020B0604020202020204" pitchFamily="34" charset="0"/>
                          <a:cs typeface="Arial" panose="020B0604020202020204" pitchFamily="34" charset="0"/>
                        </a:rPr>
                        <a:t>سوف يختبر الناس</a:t>
                      </a:r>
                      <a:endParaRPr lang="en-US" sz="1800" b="1" dirty="0">
                        <a:solidFill>
                          <a:srgbClr val="FFFFFF"/>
                        </a:solidFill>
                        <a:effectLst/>
                        <a:latin typeface="Arial" panose="020B0604020202020204" pitchFamily="34" charset="0"/>
                        <a:ea typeface="ＭＳ 明朝" charset="-128"/>
                        <a:cs typeface="Arial" panose="020B0604020202020204" pitchFamily="34" charset="0"/>
                      </a:endParaRPr>
                    </a:p>
                  </a:txBody>
                  <a:tcPr marL="38774" marR="38774" marT="0" marB="0" anchor="ctr">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567275">
                <a:tc>
                  <a:txBody>
                    <a:bodyPr/>
                    <a:lstStyle/>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الخوف</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الإنكار</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الغضب</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الحزن</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الألم</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الخسارة</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38774" marR="38774" marT="0" marB="0">
                    <a:solidFill>
                      <a:schemeClr val="bg1"/>
                    </a:solidFill>
                  </a:tcPr>
                </a:tc>
                <a:tc gridSpan="2">
                  <a:txBody>
                    <a:bodyPr/>
                    <a:lstStyle/>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الإستياء من التغيير</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الشك في التغيير</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انخفاض الروح المعنوية والإنتاجية</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الإرتباك</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الريبة</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القلق بشأن المستقبل</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38774" marR="38774" marT="0" marB="0">
                    <a:solidFill>
                      <a:schemeClr val="bg1"/>
                    </a:solidFill>
                  </a:tcPr>
                </a:tc>
                <a:tc hMerge="1">
                  <a:txBody>
                    <a:bodyPr/>
                    <a:lstStyle/>
                    <a:p>
                      <a:pPr marL="91440" marR="0" lvl="0" indent="-91440" algn="l" defTabSz="914400" rtl="0" eaLnBrk="1" latinLnBrk="0" hangingPunct="1">
                        <a:lnSpc>
                          <a:spcPct val="100000"/>
                        </a:lnSpc>
                        <a:spcBef>
                          <a:spcPts val="0"/>
                        </a:spcBef>
                        <a:spcAft>
                          <a:spcPts val="300"/>
                        </a:spcAft>
                        <a:buFont typeface="Symbol" charset="2"/>
                        <a:buChar char=""/>
                      </a:pPr>
                      <a:endParaRPr lang="en-US" sz="1600" b="1" kern="1200">
                        <a:solidFill>
                          <a:schemeClr val="tx1"/>
                        </a:solidFill>
                        <a:effectLst/>
                        <a:latin typeface="+mn-lt"/>
                        <a:ea typeface="+mn-ea"/>
                        <a:cs typeface="+mn-cs"/>
                      </a:endParaRPr>
                    </a:p>
                  </a:txBody>
                  <a:tcPr marL="38774" marR="38774" marT="0" marB="0">
                    <a:solidFill>
                      <a:schemeClr val="bg1"/>
                    </a:solidFill>
                  </a:tcPr>
                </a:tc>
                <a:tc>
                  <a:txBody>
                    <a:bodyPr/>
                    <a:lstStyle/>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طاقة مرتفعة</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الإنفتاح نحو التعلم</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التزام متجدد</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شغف نحو دورهم</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الرغبة في التضحية</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38774" marR="38774" marT="0" marB="0">
                    <a:solidFill>
                      <a:schemeClr val="bg1"/>
                    </a:solidFill>
                  </a:tcPr>
                </a:tc>
                <a:extLst>
                  <a:ext uri="{0D108BD9-81ED-4DB2-BD59-A6C34878D82A}">
                    <a16:rowId xmlns:a16="http://schemas.microsoft.com/office/drawing/2014/main" val="10004"/>
                  </a:ext>
                </a:extLst>
              </a:tr>
              <a:tr h="259859">
                <a:tc gridSpan="4">
                  <a:txBody>
                    <a:bodyPr/>
                    <a:lstStyle/>
                    <a:p>
                      <a:pPr marL="0" marR="0" algn="ctr">
                        <a:lnSpc>
                          <a:spcPct val="100000"/>
                        </a:lnSpc>
                        <a:spcBef>
                          <a:spcPts val="600"/>
                        </a:spcBef>
                        <a:spcAft>
                          <a:spcPts val="600"/>
                        </a:spcAft>
                      </a:pPr>
                      <a:r>
                        <a:rPr lang="ar-JO" sz="1800" b="1" dirty="0">
                          <a:solidFill>
                            <a:srgbClr val="FFFFFF"/>
                          </a:solidFill>
                          <a:effectLst/>
                          <a:latin typeface="Arial" panose="020B0604020202020204" pitchFamily="34" charset="0"/>
                          <a:cs typeface="Arial" panose="020B0604020202020204" pitchFamily="34" charset="0"/>
                        </a:rPr>
                        <a:t>التدخلات القيادية</a:t>
                      </a:r>
                      <a:endParaRPr lang="en-US" sz="1800" b="1" dirty="0">
                        <a:solidFill>
                          <a:srgbClr val="FFFFFF"/>
                        </a:solidFill>
                        <a:effectLst/>
                        <a:latin typeface="Arial" panose="020B0604020202020204" pitchFamily="34" charset="0"/>
                        <a:ea typeface="ＭＳ 明朝" charset="-128"/>
                        <a:cs typeface="Arial" panose="020B0604020202020204" pitchFamily="34" charset="0"/>
                      </a:endParaRPr>
                    </a:p>
                  </a:txBody>
                  <a:tcPr marL="38774" marR="38774" marT="0" marB="0" anchor="ctr">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208803">
                <a:tc>
                  <a:txBody>
                    <a:bodyPr/>
                    <a:lstStyle/>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تحقق من ذاتك عند الباب</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استمع بتعاطف</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اعكس الفهم</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لا تحاول أن تصلحهم</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أظهر لهم كيف يتلائمون</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قف بعيداً عن المشاعر</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ذكرهم بأمانة وتدبير الله</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38774" marR="38774" marT="0" marB="0">
                    <a:solidFill>
                      <a:schemeClr val="bg1"/>
                    </a:solidFill>
                  </a:tcPr>
                </a:tc>
                <a:tc gridSpan="2">
                  <a:txBody>
                    <a:bodyPr/>
                    <a:lstStyle/>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أعطِ ردود فعل متكررة</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تكلم عن الصورة الكبيرة</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امنحهم انتصارات قصيرة المدى</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دعهم يعبرون عن مشاعرهم</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راجع أعباء عمل الموظفين</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قم ببناء معنويات الفريق</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الأبطال ينقلون الناس إلى المرحلة الثالثة</a:t>
                      </a: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أدِّب حسب الحاجة</a:t>
                      </a:r>
                    </a:p>
                    <a:p>
                      <a:pPr marL="91440" marR="0" lvl="0" indent="-91440" algn="r" defTabSz="914400" rtl="1" eaLnBrk="1" latinLnBrk="0" hangingPunct="1">
                        <a:lnSpc>
                          <a:spcPct val="100000"/>
                        </a:lnSpc>
                        <a:spcBef>
                          <a:spcPts val="0"/>
                        </a:spcBef>
                        <a:spcAft>
                          <a:spcPts val="300"/>
                        </a:spcAft>
                        <a:buFont typeface="Symbol" charset="2"/>
                        <a:buChar char=""/>
                      </a:pP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38774" marR="38774" marT="0" marB="0">
                    <a:solidFill>
                      <a:schemeClr val="bg1"/>
                    </a:solidFill>
                  </a:tcPr>
                </a:tc>
                <a:tc hMerge="1">
                  <a:txBody>
                    <a:bodyPr/>
                    <a:lstStyle/>
                    <a:p>
                      <a:pPr marL="91440" marR="0" lvl="0" indent="-91440" algn="l" defTabSz="914400" rtl="0" eaLnBrk="1" latinLnBrk="0" hangingPunct="1">
                        <a:lnSpc>
                          <a:spcPct val="100000"/>
                        </a:lnSpc>
                        <a:spcBef>
                          <a:spcPts val="0"/>
                        </a:spcBef>
                        <a:spcAft>
                          <a:spcPts val="300"/>
                        </a:spcAft>
                        <a:buFont typeface="Symbol" charset="2"/>
                        <a:buChar char=""/>
                      </a:pPr>
                      <a:endParaRPr lang="en-US" sz="1600" b="1" kern="1200" dirty="0">
                        <a:solidFill>
                          <a:schemeClr val="tx1"/>
                        </a:solidFill>
                        <a:effectLst/>
                        <a:latin typeface="+mn-lt"/>
                        <a:ea typeface="+mn-ea"/>
                        <a:cs typeface="+mn-cs"/>
                      </a:endParaRPr>
                    </a:p>
                  </a:txBody>
                  <a:tcPr marL="38774" marR="38774" marT="0" marB="0">
                    <a:solidFill>
                      <a:schemeClr val="bg1"/>
                    </a:solidFill>
                  </a:tcPr>
                </a:tc>
                <a:tc>
                  <a:txBody>
                    <a:bodyPr/>
                    <a:lstStyle/>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اربط أهدافهم الشخصية مع أهداف الكنيسة</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سلط الضوء على قصص النجاح في خدمات العبادة العامة</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خذ وقتاً للإحتفال بالإنتقال الكبير</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لا تنسى المتطرفين</a:t>
                      </a:r>
                      <a:endParaRPr lang="en-US" sz="1600" b="1" kern="1200" dirty="0">
                        <a:solidFill>
                          <a:schemeClr val="tx1"/>
                        </a:solidFill>
                        <a:effectLst/>
                        <a:latin typeface="Arial" panose="020B0604020202020204" pitchFamily="34" charset="0"/>
                        <a:ea typeface="+mn-ea"/>
                        <a:cs typeface="Arial" panose="020B0604020202020204" pitchFamily="34" charset="0"/>
                      </a:endParaRPr>
                    </a:p>
                    <a:p>
                      <a:pPr marL="91440" marR="0" lvl="0" indent="-91440" algn="r" defTabSz="914400" rtl="1" eaLnBrk="1" latinLnBrk="0" hangingPunct="1">
                        <a:lnSpc>
                          <a:spcPct val="100000"/>
                        </a:lnSpc>
                        <a:spcBef>
                          <a:spcPts val="0"/>
                        </a:spcBef>
                        <a:spcAft>
                          <a:spcPts val="300"/>
                        </a:spcAft>
                        <a:buFont typeface="Symbol" charset="2"/>
                        <a:buChar char=""/>
                      </a:pPr>
                      <a:r>
                        <a:rPr lang="ar-JO" sz="1600" b="1" kern="1200" dirty="0">
                          <a:solidFill>
                            <a:schemeClr val="tx1"/>
                          </a:solidFill>
                          <a:effectLst/>
                          <a:latin typeface="Arial" panose="020B0604020202020204" pitchFamily="34" charset="0"/>
                          <a:ea typeface="+mn-ea"/>
                          <a:cs typeface="Arial" panose="020B0604020202020204" pitchFamily="34" charset="0"/>
                        </a:rPr>
                        <a:t>استعد للرؤيا القادمة والإنتقال</a:t>
                      </a:r>
                      <a:endParaRPr lang="en-US" sz="1600" b="1" kern="1200" dirty="0">
                        <a:solidFill>
                          <a:schemeClr val="tx1"/>
                        </a:solidFill>
                        <a:effectLst/>
                        <a:latin typeface="Arial" panose="020B0604020202020204" pitchFamily="34" charset="0"/>
                        <a:ea typeface="+mn-ea"/>
                        <a:cs typeface="Arial" panose="020B0604020202020204" pitchFamily="34" charset="0"/>
                      </a:endParaRPr>
                    </a:p>
                  </a:txBody>
                  <a:tcPr marL="38774" marR="38774" marT="0" marB="0">
                    <a:solidFill>
                      <a:schemeClr val="bg1"/>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0" y="-73401"/>
            <a:ext cx="9144000" cy="511951"/>
          </a:xfrm>
          <a:solidFill>
            <a:schemeClr val="tx1"/>
          </a:solidFill>
        </p:spPr>
        <p:txBody>
          <a:bodyPr>
            <a:noAutofit/>
          </a:bodyPr>
          <a:lstStyle/>
          <a:p>
            <a:pPr algn="ctr"/>
            <a:r>
              <a:rPr lang="ar-JO" sz="3600" b="1" dirty="0">
                <a:solidFill>
                  <a:schemeClr val="bg1"/>
                </a:solidFill>
              </a:rPr>
              <a:t>قيادة التغيير</a:t>
            </a:r>
            <a:endParaRPr lang="en-US" sz="3600" b="1" dirty="0">
              <a:solidFill>
                <a:schemeClr val="bg1"/>
              </a:solidFill>
            </a:endParaRPr>
          </a:p>
        </p:txBody>
      </p:sp>
    </p:spTree>
    <p:extLst>
      <p:ext uri="{BB962C8B-B14F-4D97-AF65-F5344CB8AC3E}">
        <p14:creationId xmlns:p14="http://schemas.microsoft.com/office/powerpoint/2010/main" val="1576007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r">
              <a:buNone/>
            </a:pPr>
            <a:r>
              <a:rPr lang="ar-JO" b="1" dirty="0">
                <a:latin typeface="Arial" panose="020B0604020202020204" pitchFamily="34" charset="0"/>
                <a:cs typeface="Arial" panose="020B0604020202020204" pitchFamily="34" charset="0"/>
              </a:rPr>
              <a:t>إلى أين أنت ذاهب ومتى ستعرف أنك وصلت؟</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يصبح الموظفون (بأجر أو بدون) موجهين نحو الهدف.</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يصبح من السهل الوق ل لا للفرص الجيدة.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يصبح من السهل إطلاق سراح أولئك الذين ينظرون إلى الوراء.</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يتحدث شعبك عن المهمة والرؤيا.</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7158038" y="649230"/>
            <a:ext cx="1801931" cy="369332"/>
          </a:xfrm>
          <a:prstGeom prst="rect">
            <a:avLst/>
          </a:prstGeom>
          <a:noFill/>
        </p:spPr>
        <p:txBody>
          <a:bodyPr wrap="square" rtlCol="0">
            <a:spAutoFit/>
          </a:bodyPr>
          <a:lstStyle/>
          <a:p>
            <a:pPr algn="r"/>
            <a:r>
              <a:rPr lang="ar-JO" dirty="0">
                <a:latin typeface="Arial" panose="020B0604020202020204" pitchFamily="34" charset="0"/>
                <a:cs typeface="Arial" panose="020B0604020202020204" pitchFamily="34" charset="0"/>
              </a:rPr>
              <a:t>صفحة 125-128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30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lgn="r" rtl="1">
              <a:buNone/>
            </a:pPr>
            <a:r>
              <a:rPr lang="ar-JO" sz="4800" dirty="0">
                <a:latin typeface="Arial" panose="020B0604020202020204" pitchFamily="34" charset="0"/>
                <a:cs typeface="Arial" panose="020B0604020202020204" pitchFamily="34" charset="0"/>
              </a:rPr>
              <a:t>عليك أن تتخلى في مرحلة ما من أجل المضي قدماً.</a:t>
            </a:r>
            <a:endParaRPr lang="en-US" sz="4800" dirty="0">
              <a:latin typeface="Arial" panose="020B0604020202020204" pitchFamily="34" charset="0"/>
              <a:cs typeface="Arial" panose="020B0604020202020204" pitchFamily="34" charset="0"/>
            </a:endParaRPr>
          </a:p>
          <a:p>
            <a:pPr algn="r" rtl="1"/>
            <a:r>
              <a:rPr lang="en-US" sz="4800" dirty="0">
                <a:latin typeface="Arial" panose="020B0604020202020204" pitchFamily="34" charset="0"/>
                <a:cs typeface="Arial" panose="020B0604020202020204" pitchFamily="34" charset="0"/>
              </a:rPr>
              <a:t> </a:t>
            </a:r>
            <a:r>
              <a:rPr lang="ar-JO" sz="4800" dirty="0">
                <a:latin typeface="Arial" panose="020B0604020202020204" pitchFamily="34" charset="0"/>
                <a:cs typeface="Arial" panose="020B0604020202020204" pitchFamily="34" charset="0"/>
              </a:rPr>
              <a:t>سي. إس. لويس</a:t>
            </a:r>
            <a:endParaRPr lang="en-US" sz="4800"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743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9453085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 التحدي</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JO" dirty="0">
                <a:latin typeface="Arial" panose="020B0604020202020204" pitchFamily="34" charset="0"/>
                <a:cs typeface="Arial" panose="020B0604020202020204" pitchFamily="34" charset="0"/>
              </a:rPr>
              <a:t>تتطلب الكفاءة في كل المجالات:</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lvl="1" algn="r" rtl="1"/>
            <a:r>
              <a:rPr lang="ar-JO" u="sng" dirty="0">
                <a:latin typeface="Arial" panose="020B0604020202020204" pitchFamily="34" charset="0"/>
                <a:cs typeface="Arial" panose="020B0604020202020204" pitchFamily="34" charset="0"/>
              </a:rPr>
              <a:t>تصور </a:t>
            </a:r>
            <a:r>
              <a:rPr lang="ar-JO" dirty="0">
                <a:latin typeface="Arial" panose="020B0604020202020204" pitchFamily="34" charset="0"/>
                <a:cs typeface="Arial" panose="020B0604020202020204" pitchFamily="34" charset="0"/>
              </a:rPr>
              <a:t>المستقبل</a:t>
            </a:r>
            <a:endParaRPr lang="en-US" dirty="0">
              <a:latin typeface="Arial" panose="020B0604020202020204" pitchFamily="34" charset="0"/>
              <a:cs typeface="Arial" panose="020B0604020202020204" pitchFamily="34" charset="0"/>
            </a:endParaRPr>
          </a:p>
          <a:p>
            <a:pPr lvl="1" algn="r" rtl="1"/>
            <a:r>
              <a:rPr lang="ar-JO" u="sng" dirty="0">
                <a:latin typeface="Arial" panose="020B0604020202020204" pitchFamily="34" charset="0"/>
                <a:cs typeface="Arial" panose="020B0604020202020204" pitchFamily="34" charset="0"/>
              </a:rPr>
              <a:t>التأثير </a:t>
            </a:r>
            <a:r>
              <a:rPr lang="ar-JO" dirty="0">
                <a:latin typeface="Arial" panose="020B0604020202020204" pitchFamily="34" charset="0"/>
                <a:cs typeface="Arial" panose="020B0604020202020204" pitchFamily="34" charset="0"/>
              </a:rPr>
              <a:t>على الآخرين للمشاركة في المستقبل</a:t>
            </a:r>
          </a:p>
          <a:p>
            <a:pPr lvl="1" algn="r" rtl="1"/>
            <a:r>
              <a:rPr lang="ar-JO" u="sng" dirty="0">
                <a:latin typeface="Arial" panose="020B0604020202020204" pitchFamily="34" charset="0"/>
                <a:cs typeface="Arial" panose="020B0604020202020204" pitchFamily="34" charset="0"/>
              </a:rPr>
              <a:t>وضع استراتيجية </a:t>
            </a:r>
            <a:r>
              <a:rPr lang="ar-JO" dirty="0">
                <a:latin typeface="Arial" panose="020B0604020202020204" pitchFamily="34" charset="0"/>
                <a:cs typeface="Arial" panose="020B0604020202020204" pitchFamily="34" charset="0"/>
              </a:rPr>
              <a:t>الطريق إلى المستقبل</a:t>
            </a:r>
          </a:p>
          <a:p>
            <a:pPr lvl="1" algn="r" rtl="1"/>
            <a:r>
              <a:rPr lang="ar-JO" u="sng" dirty="0">
                <a:latin typeface="Arial" panose="020B0604020202020204" pitchFamily="34" charset="0"/>
                <a:cs typeface="Arial" panose="020B0604020202020204" pitchFamily="34" charset="0"/>
              </a:rPr>
              <a:t>تنفيذ</a:t>
            </a:r>
            <a:r>
              <a:rPr lang="ar-JO" dirty="0">
                <a:latin typeface="Arial" panose="020B0604020202020204" pitchFamily="34" charset="0"/>
                <a:cs typeface="Arial" panose="020B0604020202020204" pitchFamily="34" charset="0"/>
              </a:rPr>
              <a:t> الإستراتيجية حتى يتم التغيير</a:t>
            </a:r>
          </a:p>
          <a:p>
            <a:pPr lvl="1" algn="r" rtl="1"/>
            <a:r>
              <a:rPr lang="ar-JO" dirty="0">
                <a:latin typeface="Arial" panose="020B0604020202020204" pitchFamily="34" charset="0"/>
                <a:cs typeface="Arial" panose="020B0604020202020204" pitchFamily="34" charset="0"/>
              </a:rPr>
              <a:t>إدارة </a:t>
            </a:r>
            <a:r>
              <a:rPr lang="ar-JO" u="sng" dirty="0">
                <a:latin typeface="Arial" panose="020B0604020202020204" pitchFamily="34" charset="0"/>
                <a:cs typeface="Arial" panose="020B0604020202020204" pitchFamily="34" charset="0"/>
              </a:rPr>
              <a:t>الصراع</a:t>
            </a:r>
            <a:r>
              <a:rPr lang="ar-JO" dirty="0">
                <a:latin typeface="Arial" panose="020B0604020202020204" pitchFamily="34" charset="0"/>
                <a:cs typeface="Arial" panose="020B0604020202020204" pitchFamily="34" charset="0"/>
              </a:rPr>
              <a:t> بنجاح</a:t>
            </a:r>
          </a:p>
          <a:p>
            <a:pPr lvl="1" algn="r" rtl="1"/>
            <a:r>
              <a:rPr lang="ar-JO" dirty="0">
                <a:latin typeface="Arial" panose="020B0604020202020204" pitchFamily="34" charset="0"/>
                <a:cs typeface="Arial" panose="020B0604020202020204" pitchFamily="34" charset="0"/>
              </a:rPr>
              <a:t>الحفاظ على </a:t>
            </a:r>
            <a:r>
              <a:rPr lang="ar-JO" u="sng" dirty="0">
                <a:latin typeface="Arial" panose="020B0604020202020204" pitchFamily="34" charset="0"/>
                <a:cs typeface="Arial" panose="020B0604020202020204" pitchFamily="34" charset="0"/>
              </a:rPr>
              <a:t>الشغف</a:t>
            </a:r>
          </a:p>
          <a:p>
            <a:pPr lvl="1" algn="r" rtl="1"/>
            <a:r>
              <a:rPr lang="ar-JO" dirty="0">
                <a:latin typeface="Arial" panose="020B0604020202020204" pitchFamily="34" charset="0"/>
                <a:cs typeface="Arial" panose="020B0604020202020204" pitchFamily="34" charset="0"/>
              </a:rPr>
              <a:t>الحفاظ على </a:t>
            </a:r>
            <a:r>
              <a:rPr lang="ar-JO" u="sng" dirty="0">
                <a:latin typeface="Arial" panose="020B0604020202020204" pitchFamily="34" charset="0"/>
                <a:cs typeface="Arial" panose="020B0604020202020204" pitchFamily="34" charset="0"/>
              </a:rPr>
              <a:t>الزخم</a:t>
            </a:r>
            <a:endParaRPr lang="en-US"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09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تحويل الكنيسة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25710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 التحدي</a:t>
            </a:r>
            <a:endParaRPr lang="en-US"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81730135"/>
              </p:ext>
            </p:extLst>
          </p:nvPr>
        </p:nvGraphicFramePr>
        <p:xfrm>
          <a:off x="628649" y="1396999"/>
          <a:ext cx="7634507" cy="5263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50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2902"/>
            <a:ext cx="7886700" cy="1325563"/>
          </a:xfrm>
        </p:spPr>
        <p:txBody>
          <a:bodyPr/>
          <a:lstStyle/>
          <a:p>
            <a:pPr algn="ctr"/>
            <a:r>
              <a:rPr lang="ar-JO" b="1" dirty="0">
                <a:latin typeface="Arial" panose="020B0604020202020204" pitchFamily="34" charset="0"/>
                <a:cs typeface="Arial" panose="020B0604020202020204" pitchFamily="34" charset="0"/>
              </a:rPr>
              <a:t>قيادة التغيير: التحدث</a:t>
            </a:r>
            <a:endParaRPr lang="en-US" b="1"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1018246112"/>
              </p:ext>
            </p:extLst>
          </p:nvPr>
        </p:nvGraphicFramePr>
        <p:xfrm>
          <a:off x="628649" y="1396999"/>
          <a:ext cx="7634507" cy="5263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eft-Right Arrow 2"/>
          <p:cNvSpPr/>
          <p:nvPr/>
        </p:nvSpPr>
        <p:spPr>
          <a:xfrm>
            <a:off x="2677184" y="1342239"/>
            <a:ext cx="3399019" cy="830510"/>
          </a:xfrm>
          <a:prstGeom prst="leftRightArrow">
            <a:avLst/>
          </a:prstGeom>
          <a:gradFill flip="none" rotWithShape="1">
            <a:gsLst>
              <a:gs pos="0">
                <a:srgbClr val="00B050"/>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b="1" dirty="0">
                <a:latin typeface="Arial" panose="020B0604020202020204" pitchFamily="34" charset="0"/>
                <a:cs typeface="Arial" panose="020B0604020202020204" pitchFamily="34" charset="0"/>
              </a:rPr>
              <a:t>إدارة الصراع</a:t>
            </a:r>
            <a:endParaRPr lang="en-US" sz="2800" b="1" dirty="0">
              <a:latin typeface="Arial" panose="020B0604020202020204" pitchFamily="34" charset="0"/>
              <a:cs typeface="Arial" panose="020B0604020202020204" pitchFamily="34" charset="0"/>
            </a:endParaRPr>
          </a:p>
        </p:txBody>
      </p:sp>
      <p:sp>
        <p:nvSpPr>
          <p:cNvPr id="5" name="Left-Right Arrow 4"/>
          <p:cNvSpPr/>
          <p:nvPr/>
        </p:nvSpPr>
        <p:spPr>
          <a:xfrm rot="5400000">
            <a:off x="5624843" y="3393313"/>
            <a:ext cx="2985990" cy="1187829"/>
          </a:xfrm>
          <a:prstGeom prst="leftRightArrow">
            <a:avLst/>
          </a:prstGeom>
          <a:gradFill flip="none" rotWithShape="1">
            <a:gsLst>
              <a:gs pos="0">
                <a:schemeClr val="accent1"/>
              </a:gs>
              <a:gs pos="100000">
                <a:srgbClr val="00B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rmAutofit/>
          </a:bodyPr>
          <a:lstStyle/>
          <a:p>
            <a:pPr algn="ctr"/>
            <a:r>
              <a:rPr lang="ar-JO" sz="2800" b="1" dirty="0">
                <a:latin typeface="Arial" panose="020B0604020202020204" pitchFamily="34" charset="0"/>
                <a:cs typeface="Arial" panose="020B0604020202020204" pitchFamily="34" charset="0"/>
              </a:rPr>
              <a:t>الشغف</a:t>
            </a:r>
            <a:endParaRPr lang="en-US" b="1" dirty="0">
              <a:latin typeface="Arial" panose="020B0604020202020204" pitchFamily="34" charset="0"/>
              <a:cs typeface="Arial" panose="020B0604020202020204" pitchFamily="34" charset="0"/>
            </a:endParaRPr>
          </a:p>
        </p:txBody>
      </p:sp>
      <p:sp>
        <p:nvSpPr>
          <p:cNvPr id="6" name="Left-Right Arrow 5"/>
          <p:cNvSpPr/>
          <p:nvPr/>
        </p:nvSpPr>
        <p:spPr>
          <a:xfrm rot="5400000">
            <a:off x="216198" y="3512645"/>
            <a:ext cx="2902590" cy="1032566"/>
          </a:xfrm>
          <a:prstGeom prst="leftRightArrow">
            <a:avLst/>
          </a:prstGeom>
          <a:gradFill flip="none" rotWithShape="1">
            <a:gsLst>
              <a:gs pos="0">
                <a:srgbClr val="FFFF00"/>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r>
              <a:rPr lang="ar-JO"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الزخم</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7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a:t>
            </a:r>
            <a:endParaRPr lang="en-US" dirty="0">
              <a:latin typeface="Arial" panose="020B0604020202020204" pitchFamily="34" charset="0"/>
              <a:cs typeface="Arial" panose="020B0604020202020204" pitchFamily="34" charset="0"/>
            </a:endParaRPr>
          </a:p>
        </p:txBody>
      </p:sp>
      <p:sp>
        <p:nvSpPr>
          <p:cNvPr id="7" name="Text Placeholder 6"/>
          <p:cNvSpPr>
            <a:spLocks noGrp="1"/>
          </p:cNvSpPr>
          <p:nvPr>
            <p:ph type="body" idx="1"/>
          </p:nvPr>
        </p:nvSpPr>
        <p:spPr/>
        <p:txBody>
          <a:bodyPr/>
          <a:lstStyle/>
          <a:p>
            <a:pPr algn="ctr"/>
            <a:r>
              <a:rPr lang="ar-JO" dirty="0">
                <a:latin typeface="Arial" panose="020B0604020202020204" pitchFamily="34" charset="0"/>
                <a:cs typeface="Arial" panose="020B0604020202020204" pitchFamily="34" charset="0"/>
              </a:rPr>
              <a:t>انخفاض التغيير المعتاد</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p:txBody>
          <a:bodyPr>
            <a:normAutofit/>
          </a:bodyPr>
          <a:lstStyle/>
          <a:p>
            <a:pPr algn="r" rtl="1"/>
            <a:r>
              <a:rPr lang="ar-JO" dirty="0">
                <a:latin typeface="Arial" panose="020B0604020202020204" pitchFamily="34" charset="0"/>
                <a:cs typeface="Arial" panose="020B0604020202020204" pitchFamily="34" charset="0"/>
              </a:rPr>
              <a:t>ستكون الفوضى صعبة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قط تقاوم التغغيرات السريعة في الإتجاه</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قد تقاوم تصحيحات منتصف المسار في الوقت المناسب تحت الضغط</a:t>
            </a:r>
            <a:endParaRPr lang="en-US"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3"/>
          </p:nvPr>
        </p:nvSpPr>
        <p:spPr/>
        <p:txBody>
          <a:bodyPr/>
          <a:lstStyle/>
          <a:p>
            <a:pPr algn="ctr"/>
            <a:r>
              <a:rPr lang="ar-JO" dirty="0">
                <a:latin typeface="Arial" panose="020B0604020202020204" pitchFamily="34" charset="0"/>
                <a:cs typeface="Arial" panose="020B0604020202020204" pitchFamily="34" charset="0"/>
              </a:rPr>
              <a:t>التغيير العالي (المعتاد / اللازم)</a:t>
            </a:r>
            <a:endParaRPr lang="en-US" dirty="0">
              <a:latin typeface="Arial" panose="020B0604020202020204" pitchFamily="34" charset="0"/>
              <a:cs typeface="Arial" panose="020B0604020202020204" pitchFamily="34" charset="0"/>
            </a:endParaRPr>
          </a:p>
        </p:txBody>
      </p:sp>
      <p:sp>
        <p:nvSpPr>
          <p:cNvPr id="10" name="Content Placeholder 9"/>
          <p:cNvSpPr>
            <a:spLocks noGrp="1"/>
          </p:cNvSpPr>
          <p:nvPr>
            <p:ph sz="quarter" idx="4"/>
          </p:nvPr>
        </p:nvSpPr>
        <p:spPr/>
        <p:txBody>
          <a:bodyPr>
            <a:normAutofit/>
          </a:bodyPr>
          <a:lstStyle/>
          <a:p>
            <a:pPr algn="r" rtl="1"/>
            <a:r>
              <a:rPr lang="ar-JO" dirty="0">
                <a:latin typeface="Arial" panose="020B0604020202020204" pitchFamily="34" charset="0"/>
                <a:cs typeface="Arial" panose="020B0604020202020204" pitchFamily="34" charset="0"/>
              </a:rPr>
              <a:t>الحاجة إلى مراقبة وإدارة الآخرين باستمرار أمر مرهق</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قد يعطي تعليمات مفككة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قد يتعامل مع المقاومة بضعف</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72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ctr"/>
            <a:r>
              <a:rPr lang="ar-JO" dirty="0">
                <a:latin typeface="Arial" panose="020B0604020202020204" pitchFamily="34" charset="0"/>
                <a:cs typeface="Arial" panose="020B0604020202020204" pitchFamily="34" charset="0"/>
              </a:rPr>
              <a:t>التحدي المنخفض المعتاد</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pPr algn="r" rtl="1"/>
            <a:r>
              <a:rPr lang="ar-JO" dirty="0">
                <a:latin typeface="Arial" panose="020B0604020202020204" pitchFamily="34" charset="0"/>
                <a:cs typeface="Arial" panose="020B0604020202020204" pitchFamily="34" charset="0"/>
              </a:rPr>
              <a:t>الخوف من الظهور بشكل سيء</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العزوف عن المخاطرة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الإستقرار على أهداف متواضعة</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lstStyle/>
          <a:p>
            <a:pPr algn="ctr"/>
            <a:r>
              <a:rPr lang="ar-JO" dirty="0">
                <a:latin typeface="Arial" panose="020B0604020202020204" pitchFamily="34" charset="0"/>
                <a:cs typeface="Arial" panose="020B0604020202020204" pitchFamily="34" charset="0"/>
              </a:rPr>
              <a:t>التحدي المرتفع المعتاد</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p:txBody>
          <a:bodyPr/>
          <a:lstStyle/>
          <a:p>
            <a:pPr algn="r" rtl="1"/>
            <a:r>
              <a:rPr lang="ar-JO" dirty="0">
                <a:latin typeface="Arial" panose="020B0604020202020204" pitchFamily="34" charset="0"/>
                <a:cs typeface="Arial" panose="020B0604020202020204" pitchFamily="34" charset="0"/>
              </a:rPr>
              <a:t>قبول الأهداف السامية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الإنتقاد يحبط</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التخمينات المنخفظة للذات</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صعوبة المثابرة في المرحلة الإنتقالية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2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lstStyle/>
          <a:p>
            <a:pPr algn="ctr"/>
            <a:r>
              <a:rPr lang="ar-JO" dirty="0">
                <a:latin typeface="Arial" panose="020B0604020202020204" pitchFamily="34" charset="0"/>
                <a:cs typeface="Arial" panose="020B0604020202020204" pitchFamily="34" charset="0"/>
              </a:rPr>
              <a:t>الحرية المعتادة المنخفضة</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pPr algn="r" rtl="1"/>
            <a:r>
              <a:rPr lang="ar-JO" dirty="0">
                <a:latin typeface="Arial" panose="020B0604020202020204" pitchFamily="34" charset="0"/>
                <a:cs typeface="Arial" panose="020B0604020202020204" pitchFamily="34" charset="0"/>
              </a:rPr>
              <a:t>تفضل الأسبقية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يجب أن تبحث عن حلول مستقلة وخلاقة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يشعر أنه مقيد بتوقعات المجموعة</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lstStyle/>
          <a:p>
            <a:pPr algn="ctr"/>
            <a:r>
              <a:rPr lang="ar-JO" dirty="0">
                <a:latin typeface="Arial" panose="020B0604020202020204" pitchFamily="34" charset="0"/>
                <a:cs typeface="Arial" panose="020B0604020202020204" pitchFamily="34" charset="0"/>
              </a:rPr>
              <a:t>الحرية المعتادة المرتفعة</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p:txBody>
          <a:bodyPr/>
          <a:lstStyle/>
          <a:p>
            <a:pPr algn="r" rtl="1"/>
            <a:r>
              <a:rPr lang="ar-JO" dirty="0">
                <a:latin typeface="Arial" panose="020B0604020202020204" pitchFamily="34" charset="0"/>
                <a:cs typeface="Arial" panose="020B0604020202020204" pitchFamily="34" charset="0"/>
              </a:rPr>
              <a:t>غير منتظم تحت الضغط</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يرفض الأفكار الجيدة فقط ليكون متمرداً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44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قيادة التغيير</a:t>
            </a:r>
            <a:endParaRPr lang="en-US"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p:txBody>
          <a:bodyPr>
            <a:normAutofit/>
          </a:bodyPr>
          <a:lstStyle/>
          <a:p>
            <a:pPr marL="0" indent="0" algn="r">
              <a:buNone/>
            </a:pPr>
            <a:r>
              <a:rPr lang="ar-JO" dirty="0">
                <a:latin typeface="Arial" panose="020B0604020202020204" pitchFamily="34" charset="0"/>
                <a:cs typeface="Arial" panose="020B0604020202020204" pitchFamily="34" charset="0"/>
              </a:rPr>
              <a:t>القيادة التحويلية ممكنة إن كنت قادراً على:</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إدارة السلوكيات غير المنتجة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توظيف أفضل ممارسات الخدمة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حفظ تسلسل مراحل التغيير</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الإشتراك مع موجه لتطوير مهارات القيادة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أخذ الوقت لتحضير الكنيسة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صقل الحياة الروحية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59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التحضير للقيادة التحويلية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dirty="0">
                <a:latin typeface="Arial" panose="020B0604020202020204" pitchFamily="34" charset="0"/>
                <a:cs typeface="Arial" panose="020B0604020202020204" pitchFamily="34" charset="0"/>
              </a:rPr>
              <a:t>حضر نفسك</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اعلم كيف تساعد شخصيتك أو تقيد</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اعمل مع مرشد ليقودك</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اقرأ بشكل واسع</a:t>
            </a:r>
            <a:endParaRPr lang="en-US" sz="280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حضر الكنيسة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3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2822</TotalTime>
  <Words>1425</Words>
  <Application>Microsoft Macintosh PowerPoint</Application>
  <PresentationFormat>On-screen Show (4:3)</PresentationFormat>
  <Paragraphs>233</Paragraphs>
  <Slides>20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ＭＳ Ｐゴシック</vt:lpstr>
      <vt:lpstr>Arial</vt:lpstr>
      <vt:lpstr>Calibri</vt:lpstr>
      <vt:lpstr>Calibri Light</vt:lpstr>
      <vt:lpstr>Symbol</vt:lpstr>
      <vt:lpstr>Times New Roman</vt:lpstr>
      <vt:lpstr>Wingdings</vt:lpstr>
      <vt:lpstr>Office Theme</vt:lpstr>
      <vt:lpstr>Orbit</vt:lpstr>
      <vt:lpstr>قيادة التغيير</vt:lpstr>
      <vt:lpstr>قيادة التغيير: التحدي</vt:lpstr>
      <vt:lpstr>قيادة التغيير: التحدي</vt:lpstr>
      <vt:lpstr>قيادة التغيير: التحدث</vt:lpstr>
      <vt:lpstr>قيادة التغيير</vt:lpstr>
      <vt:lpstr>قيادة التغيير</vt:lpstr>
      <vt:lpstr>قيادة التغيير</vt:lpstr>
      <vt:lpstr>قيادة التغيير</vt:lpstr>
      <vt:lpstr>التحضير للقيادة التحويلية</vt:lpstr>
      <vt:lpstr>قيادة التغيير</vt:lpstr>
      <vt:lpstr>قيادة التغيير</vt:lpstr>
      <vt:lpstr>قيادة التغيير</vt:lpstr>
      <vt:lpstr>قيادة التغيير</vt:lpstr>
      <vt:lpstr>قيادة التغيير</vt:lpstr>
      <vt:lpstr>قيادة التغيير</vt:lpstr>
      <vt:lpstr>قيادة التغيير</vt:lpstr>
      <vt:lpstr>قيادة التغيير</vt:lpstr>
      <vt:lpstr>PowerPoint Presentation</vt:lpstr>
      <vt:lpstr>Black</vt:lpstr>
      <vt:lpstr>تحويل الكنيسة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Goals and Ministry Alignment</dc:title>
  <dc:creator>Lavern Brown</dc:creator>
  <cp:lastModifiedBy>Rick Griffith</cp:lastModifiedBy>
  <cp:revision>116</cp:revision>
  <dcterms:created xsi:type="dcterms:W3CDTF">2016-04-17T16:06:07Z</dcterms:created>
  <dcterms:modified xsi:type="dcterms:W3CDTF">2024-04-09T23:12:57Z</dcterms:modified>
</cp:coreProperties>
</file>