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2"/>
  </p:notesMasterIdLst>
  <p:handoutMasterIdLst>
    <p:handoutMasterId r:id="rId53"/>
  </p:handoutMasterIdLst>
  <p:sldIdLst>
    <p:sldId id="256" r:id="rId3"/>
    <p:sldId id="257" r:id="rId4"/>
    <p:sldId id="296" r:id="rId5"/>
    <p:sldId id="277" r:id="rId6"/>
    <p:sldId id="297" r:id="rId7"/>
    <p:sldId id="282" r:id="rId8"/>
    <p:sldId id="298" r:id="rId9"/>
    <p:sldId id="283" r:id="rId10"/>
    <p:sldId id="286" r:id="rId11"/>
    <p:sldId id="287" r:id="rId12"/>
    <p:sldId id="284" r:id="rId13"/>
    <p:sldId id="291" r:id="rId14"/>
    <p:sldId id="289" r:id="rId15"/>
    <p:sldId id="290" r:id="rId16"/>
    <p:sldId id="299" r:id="rId17"/>
    <p:sldId id="314" r:id="rId18"/>
    <p:sldId id="315" r:id="rId19"/>
    <p:sldId id="316" r:id="rId20"/>
    <p:sldId id="317" r:id="rId21"/>
    <p:sldId id="318" r:id="rId22"/>
    <p:sldId id="319" r:id="rId23"/>
    <p:sldId id="300" r:id="rId24"/>
    <p:sldId id="301" r:id="rId25"/>
    <p:sldId id="302" r:id="rId26"/>
    <p:sldId id="303" r:id="rId27"/>
    <p:sldId id="278" r:id="rId28"/>
    <p:sldId id="258" r:id="rId29"/>
    <p:sldId id="259" r:id="rId30"/>
    <p:sldId id="263" r:id="rId31"/>
    <p:sldId id="264" r:id="rId32"/>
    <p:sldId id="261" r:id="rId33"/>
    <p:sldId id="294" r:id="rId34"/>
    <p:sldId id="295" r:id="rId35"/>
    <p:sldId id="262" r:id="rId36"/>
    <p:sldId id="265" r:id="rId37"/>
    <p:sldId id="266" r:id="rId38"/>
    <p:sldId id="267" r:id="rId39"/>
    <p:sldId id="320" r:id="rId40"/>
    <p:sldId id="269" r:id="rId41"/>
    <p:sldId id="270" r:id="rId42"/>
    <p:sldId id="271" r:id="rId43"/>
    <p:sldId id="280" r:id="rId44"/>
    <p:sldId id="304" r:id="rId45"/>
    <p:sldId id="305" r:id="rId46"/>
    <p:sldId id="285" r:id="rId47"/>
    <p:sldId id="292" r:id="rId48"/>
    <p:sldId id="293" r:id="rId49"/>
    <p:sldId id="306" r:id="rId50"/>
    <p:sldId id="30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5BF"/>
    <a:srgbClr val="AC97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66" autoAdjust="0"/>
    <p:restoredTop sz="96322" autoAdjust="0"/>
  </p:normalViewPr>
  <p:slideViewPr>
    <p:cSldViewPr snapToGrid="0">
      <p:cViewPr varScale="1">
        <p:scale>
          <a:sx n="67" d="100"/>
          <a:sy n="67" d="100"/>
        </p:scale>
        <p:origin x="1080"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12CCD5-46DC-7247-BA85-6AF97B2B634C}" type="doc">
      <dgm:prSet loTypeId="urn:microsoft.com/office/officeart/2005/8/layout/gear1" loCatId="" qsTypeId="urn:microsoft.com/office/officeart/2005/8/quickstyle/simple4" qsCatId="simple" csTypeId="urn:microsoft.com/office/officeart/2005/8/colors/colorful2" csCatId="colorful" phldr="1"/>
      <dgm:spPr/>
    </dgm:pt>
    <dgm:pt modelId="{6640FA4B-8979-F145-890A-B7BE646D3539}">
      <dgm:prSet phldrT="[Text]"/>
      <dgm:spPr/>
      <dgm:t>
        <a:bodyPr/>
        <a:lstStyle/>
        <a:p>
          <a:r>
            <a:rPr lang="ar-JO" dirty="0"/>
            <a:t>ليد</a:t>
          </a:r>
          <a:endParaRPr lang="en-US" dirty="0"/>
        </a:p>
      </dgm:t>
    </dgm:pt>
    <dgm:pt modelId="{7B237A64-F0BB-B746-B4B4-9FEE816A6944}" type="parTrans" cxnId="{9133279A-15CE-BB4A-8A8A-F102638C3F8C}">
      <dgm:prSet/>
      <dgm:spPr/>
      <dgm:t>
        <a:bodyPr/>
        <a:lstStyle/>
        <a:p>
          <a:endParaRPr lang="en-US"/>
        </a:p>
      </dgm:t>
    </dgm:pt>
    <dgm:pt modelId="{F2F71F2B-D66F-2546-A1E1-23B316B60065}" type="sibTrans" cxnId="{9133279A-15CE-BB4A-8A8A-F102638C3F8C}">
      <dgm:prSet/>
      <dgm:spPr/>
      <dgm:t>
        <a:bodyPr/>
        <a:lstStyle/>
        <a:p>
          <a:endParaRPr lang="en-US"/>
        </a:p>
      </dgm:t>
    </dgm:pt>
    <dgm:pt modelId="{085AA1AC-3F8C-614D-9678-808BE7CAA05B}">
      <dgm:prSet phldrT="[Text]"/>
      <dgm:spPr/>
      <dgm:t>
        <a:bodyPr/>
        <a:lstStyle/>
        <a:p>
          <a:r>
            <a:rPr lang="ar-JO" dirty="0"/>
            <a:t>العملية</a:t>
          </a:r>
          <a:endParaRPr lang="en-US" dirty="0"/>
        </a:p>
      </dgm:t>
    </dgm:pt>
    <dgm:pt modelId="{2E779724-6307-844B-900C-ABA14B492457}" type="parTrans" cxnId="{8F5274E6-EAA6-1A44-BCCA-D11D58586B47}">
      <dgm:prSet/>
      <dgm:spPr/>
      <dgm:t>
        <a:bodyPr/>
        <a:lstStyle/>
        <a:p>
          <a:endParaRPr lang="en-US"/>
        </a:p>
      </dgm:t>
    </dgm:pt>
    <dgm:pt modelId="{DAAC9CE5-4894-4643-92E7-2A3702799ED5}" type="sibTrans" cxnId="{8F5274E6-EAA6-1A44-BCCA-D11D58586B47}">
      <dgm:prSet/>
      <dgm:spPr/>
      <dgm:t>
        <a:bodyPr/>
        <a:lstStyle/>
        <a:p>
          <a:endParaRPr lang="en-US"/>
        </a:p>
      </dgm:t>
    </dgm:pt>
    <dgm:pt modelId="{E6E13C94-A801-9743-BC78-1FC0419C420D}">
      <dgm:prSet phldrT="[Text]"/>
      <dgm:spPr/>
      <dgm:t>
        <a:bodyPr/>
        <a:lstStyle/>
        <a:p>
          <a:r>
            <a:rPr lang="ar-JO" dirty="0"/>
            <a:t>لاغ</a:t>
          </a:r>
          <a:endParaRPr lang="en-US" dirty="0"/>
        </a:p>
      </dgm:t>
    </dgm:pt>
    <dgm:pt modelId="{475F8F23-3507-514E-8543-68D5815EFACD}" type="parTrans" cxnId="{62CCD61A-A8E1-AE4A-AC03-90A72AE4D461}">
      <dgm:prSet/>
      <dgm:spPr/>
      <dgm:t>
        <a:bodyPr/>
        <a:lstStyle/>
        <a:p>
          <a:endParaRPr lang="en-US"/>
        </a:p>
      </dgm:t>
    </dgm:pt>
    <dgm:pt modelId="{F9A378EE-16E1-174B-9266-3371CDADDAB2}" type="sibTrans" cxnId="{62CCD61A-A8E1-AE4A-AC03-90A72AE4D461}">
      <dgm:prSet/>
      <dgm:spPr/>
      <dgm:t>
        <a:bodyPr/>
        <a:lstStyle/>
        <a:p>
          <a:pPr rtl="0"/>
          <a:endParaRPr lang="en-US"/>
        </a:p>
      </dgm:t>
    </dgm:pt>
    <dgm:pt modelId="{D5092A10-3ADA-B247-8C7E-8D7B8D605859}" type="pres">
      <dgm:prSet presAssocID="{F112CCD5-46DC-7247-BA85-6AF97B2B634C}" presName="composite" presStyleCnt="0">
        <dgm:presLayoutVars>
          <dgm:chMax val="3"/>
          <dgm:animLvl val="lvl"/>
          <dgm:resizeHandles val="exact"/>
        </dgm:presLayoutVars>
      </dgm:prSet>
      <dgm:spPr/>
    </dgm:pt>
    <dgm:pt modelId="{E557CF38-B962-0648-8A05-839AF0AA71F6}" type="pres">
      <dgm:prSet presAssocID="{6640FA4B-8979-F145-890A-B7BE646D3539}" presName="gear1" presStyleLbl="node1" presStyleIdx="0" presStyleCnt="3" custAng="21168070" custScaleX="76440" custScaleY="74293" custLinFactNeighborX="3354" custLinFactNeighborY="6337">
        <dgm:presLayoutVars>
          <dgm:chMax val="1"/>
          <dgm:bulletEnabled val="1"/>
        </dgm:presLayoutVars>
      </dgm:prSet>
      <dgm:spPr/>
    </dgm:pt>
    <dgm:pt modelId="{00FCBC5D-5A7D-9740-BE41-B72499AB5415}" type="pres">
      <dgm:prSet presAssocID="{6640FA4B-8979-F145-890A-B7BE646D3539}" presName="gear1srcNode" presStyleLbl="node1" presStyleIdx="0" presStyleCnt="3"/>
      <dgm:spPr/>
    </dgm:pt>
    <dgm:pt modelId="{286B73AE-464E-7940-8A84-F2D77C7FF79B}" type="pres">
      <dgm:prSet presAssocID="{6640FA4B-8979-F145-890A-B7BE646D3539}" presName="gear1dstNode" presStyleLbl="node1" presStyleIdx="0" presStyleCnt="3"/>
      <dgm:spPr/>
    </dgm:pt>
    <dgm:pt modelId="{6D40F44C-B6CD-A947-9589-1A17BF876A9C}" type="pres">
      <dgm:prSet presAssocID="{085AA1AC-3F8C-614D-9678-808BE7CAA05B}" presName="gear2" presStyleLbl="node1" presStyleIdx="1" presStyleCnt="3" custScaleX="152860" custScaleY="141698" custLinFactNeighborX="-1839" custLinFactNeighborY="10420">
        <dgm:presLayoutVars>
          <dgm:chMax val="1"/>
          <dgm:bulletEnabled val="1"/>
        </dgm:presLayoutVars>
      </dgm:prSet>
      <dgm:spPr/>
    </dgm:pt>
    <dgm:pt modelId="{99073B67-7787-0348-A967-150B2E79870F}" type="pres">
      <dgm:prSet presAssocID="{085AA1AC-3F8C-614D-9678-808BE7CAA05B}" presName="gear2srcNode" presStyleLbl="node1" presStyleIdx="1" presStyleCnt="3"/>
      <dgm:spPr/>
    </dgm:pt>
    <dgm:pt modelId="{53AD5B61-A624-1241-8338-29B2CD847D82}" type="pres">
      <dgm:prSet presAssocID="{085AA1AC-3F8C-614D-9678-808BE7CAA05B}" presName="gear2dstNode" presStyleLbl="node1" presStyleIdx="1" presStyleCnt="3"/>
      <dgm:spPr/>
    </dgm:pt>
    <dgm:pt modelId="{01CBAC1D-E8FC-BE47-89EF-9FCFCD49B70A}" type="pres">
      <dgm:prSet presAssocID="{E6E13C94-A801-9743-BC78-1FC0419C420D}" presName="gear3" presStyleLbl="node1" presStyleIdx="2" presStyleCnt="3" custScaleX="117327" custScaleY="111740" custLinFactNeighborX="11019" custLinFactNeighborY="-16794"/>
      <dgm:spPr/>
    </dgm:pt>
    <dgm:pt modelId="{DE6A6793-6F55-2F43-B7B3-39C5BEE6D729}" type="pres">
      <dgm:prSet presAssocID="{E6E13C94-A801-9743-BC78-1FC0419C420D}" presName="gear3tx" presStyleLbl="node1" presStyleIdx="2" presStyleCnt="3">
        <dgm:presLayoutVars>
          <dgm:chMax val="1"/>
          <dgm:bulletEnabled val="1"/>
        </dgm:presLayoutVars>
      </dgm:prSet>
      <dgm:spPr/>
    </dgm:pt>
    <dgm:pt modelId="{CE49D337-CB8A-3042-98B2-E038EFCC8431}" type="pres">
      <dgm:prSet presAssocID="{E6E13C94-A801-9743-BC78-1FC0419C420D}" presName="gear3srcNode" presStyleLbl="node1" presStyleIdx="2" presStyleCnt="3"/>
      <dgm:spPr/>
    </dgm:pt>
    <dgm:pt modelId="{C36F44A2-0CAA-AB44-9CFC-1E6CB72E1324}" type="pres">
      <dgm:prSet presAssocID="{E6E13C94-A801-9743-BC78-1FC0419C420D}" presName="gear3dstNode" presStyleLbl="node1" presStyleIdx="2" presStyleCnt="3"/>
      <dgm:spPr/>
    </dgm:pt>
    <dgm:pt modelId="{B1BAC17E-5B0A-024D-9FF0-52C5A733B27D}" type="pres">
      <dgm:prSet presAssocID="{F2F71F2B-D66F-2546-A1E1-23B316B60065}" presName="connector1" presStyleLbl="sibTrans2D1" presStyleIdx="0" presStyleCnt="3" custAng="0" custFlipHor="0" custScaleX="72348" custScaleY="72118" custLinFactNeighborX="8395" custLinFactNeighborY="3907"/>
      <dgm:spPr/>
    </dgm:pt>
    <dgm:pt modelId="{B1BF98E1-9506-D545-B55D-8E493567317C}" type="pres">
      <dgm:prSet presAssocID="{DAAC9CE5-4894-4643-92E7-2A3702799ED5}" presName="connector2" presStyleLbl="sibTrans2D1" presStyleIdx="1" presStyleCnt="3" custLinFactNeighborX="-20741" custLinFactNeighborY="2749"/>
      <dgm:spPr/>
    </dgm:pt>
    <dgm:pt modelId="{F409FFBC-9507-D146-A395-D6BE779E2CE2}" type="pres">
      <dgm:prSet presAssocID="{F9A378EE-16E1-174B-9266-3371CDADDAB2}" presName="connector3" presStyleLbl="sibTrans2D1" presStyleIdx="2" presStyleCnt="3" custAng="374797" custScaleX="107488" custLinFactNeighborX="5149" custLinFactNeighborY="-8239"/>
      <dgm:spPr/>
    </dgm:pt>
  </dgm:ptLst>
  <dgm:cxnLst>
    <dgm:cxn modelId="{AF94D005-224D-F247-BAD4-81F4C28DDFB4}" type="presOf" srcId="{E6E13C94-A801-9743-BC78-1FC0419C420D}" destId="{01CBAC1D-E8FC-BE47-89EF-9FCFCD49B70A}" srcOrd="0" destOrd="0" presId="urn:microsoft.com/office/officeart/2005/8/layout/gear1"/>
    <dgm:cxn modelId="{62CCD61A-A8E1-AE4A-AC03-90A72AE4D461}" srcId="{F112CCD5-46DC-7247-BA85-6AF97B2B634C}" destId="{E6E13C94-A801-9743-BC78-1FC0419C420D}" srcOrd="2" destOrd="0" parTransId="{475F8F23-3507-514E-8543-68D5815EFACD}" sibTransId="{F9A378EE-16E1-174B-9266-3371CDADDAB2}"/>
    <dgm:cxn modelId="{366C2133-47E7-8C48-85A9-D7A86D09B0DC}" type="presOf" srcId="{F112CCD5-46DC-7247-BA85-6AF97B2B634C}" destId="{D5092A10-3ADA-B247-8C7E-8D7B8D605859}" srcOrd="0" destOrd="0" presId="urn:microsoft.com/office/officeart/2005/8/layout/gear1"/>
    <dgm:cxn modelId="{ED418945-32D1-F945-BB50-E1BD8E6AC79D}" type="presOf" srcId="{6640FA4B-8979-F145-890A-B7BE646D3539}" destId="{286B73AE-464E-7940-8A84-F2D77C7FF79B}" srcOrd="2" destOrd="0" presId="urn:microsoft.com/office/officeart/2005/8/layout/gear1"/>
    <dgm:cxn modelId="{91E9DA66-756C-6A4E-BCD7-9C7413AD0B7F}" type="presOf" srcId="{E6E13C94-A801-9743-BC78-1FC0419C420D}" destId="{C36F44A2-0CAA-AB44-9CFC-1E6CB72E1324}" srcOrd="3" destOrd="0" presId="urn:microsoft.com/office/officeart/2005/8/layout/gear1"/>
    <dgm:cxn modelId="{441FFD49-40D9-5647-B105-A77C57B7DB5A}" type="presOf" srcId="{E6E13C94-A801-9743-BC78-1FC0419C420D}" destId="{CE49D337-CB8A-3042-98B2-E038EFCC8431}" srcOrd="2" destOrd="0" presId="urn:microsoft.com/office/officeart/2005/8/layout/gear1"/>
    <dgm:cxn modelId="{9957554F-1F27-8448-A703-89AA2CD2DBEE}" type="presOf" srcId="{6640FA4B-8979-F145-890A-B7BE646D3539}" destId="{E557CF38-B962-0648-8A05-839AF0AA71F6}" srcOrd="0" destOrd="0" presId="urn:microsoft.com/office/officeart/2005/8/layout/gear1"/>
    <dgm:cxn modelId="{91B96476-C0C8-AD49-BBD5-615716D03D1D}" type="presOf" srcId="{085AA1AC-3F8C-614D-9678-808BE7CAA05B}" destId="{53AD5B61-A624-1241-8338-29B2CD847D82}" srcOrd="2" destOrd="0" presId="urn:microsoft.com/office/officeart/2005/8/layout/gear1"/>
    <dgm:cxn modelId="{4D865D58-2CD9-B34C-B0AB-FE6CAF117BAF}" type="presOf" srcId="{085AA1AC-3F8C-614D-9678-808BE7CAA05B}" destId="{6D40F44C-B6CD-A947-9589-1A17BF876A9C}" srcOrd="0" destOrd="0" presId="urn:microsoft.com/office/officeart/2005/8/layout/gear1"/>
    <dgm:cxn modelId="{9133279A-15CE-BB4A-8A8A-F102638C3F8C}" srcId="{F112CCD5-46DC-7247-BA85-6AF97B2B634C}" destId="{6640FA4B-8979-F145-890A-B7BE646D3539}" srcOrd="0" destOrd="0" parTransId="{7B237A64-F0BB-B746-B4B4-9FEE816A6944}" sibTransId="{F2F71F2B-D66F-2546-A1E1-23B316B60065}"/>
    <dgm:cxn modelId="{3FD6D19E-5C6B-0E43-8FD4-84F127820F4B}" type="presOf" srcId="{F2F71F2B-D66F-2546-A1E1-23B316B60065}" destId="{B1BAC17E-5B0A-024D-9FF0-52C5A733B27D}" srcOrd="0" destOrd="0" presId="urn:microsoft.com/office/officeart/2005/8/layout/gear1"/>
    <dgm:cxn modelId="{2C0608A7-09FE-3D49-90D6-302D5E8F7A45}" type="presOf" srcId="{E6E13C94-A801-9743-BC78-1FC0419C420D}" destId="{DE6A6793-6F55-2F43-B7B3-39C5BEE6D729}" srcOrd="1" destOrd="0" presId="urn:microsoft.com/office/officeart/2005/8/layout/gear1"/>
    <dgm:cxn modelId="{08446BA9-8322-6848-B984-04ED4F44F310}" type="presOf" srcId="{6640FA4B-8979-F145-890A-B7BE646D3539}" destId="{00FCBC5D-5A7D-9740-BE41-B72499AB5415}" srcOrd="1" destOrd="0" presId="urn:microsoft.com/office/officeart/2005/8/layout/gear1"/>
    <dgm:cxn modelId="{21067BC3-8884-7047-9080-8AF16B79A650}" type="presOf" srcId="{F9A378EE-16E1-174B-9266-3371CDADDAB2}" destId="{F409FFBC-9507-D146-A395-D6BE779E2CE2}" srcOrd="0" destOrd="0" presId="urn:microsoft.com/office/officeart/2005/8/layout/gear1"/>
    <dgm:cxn modelId="{E6C9BACE-00D1-CB43-9412-F3A27D1F99B2}" type="presOf" srcId="{DAAC9CE5-4894-4643-92E7-2A3702799ED5}" destId="{B1BF98E1-9506-D545-B55D-8E493567317C}" srcOrd="0" destOrd="0" presId="urn:microsoft.com/office/officeart/2005/8/layout/gear1"/>
    <dgm:cxn modelId="{8F5274E6-EAA6-1A44-BCCA-D11D58586B47}" srcId="{F112CCD5-46DC-7247-BA85-6AF97B2B634C}" destId="{085AA1AC-3F8C-614D-9678-808BE7CAA05B}" srcOrd="1" destOrd="0" parTransId="{2E779724-6307-844B-900C-ABA14B492457}" sibTransId="{DAAC9CE5-4894-4643-92E7-2A3702799ED5}"/>
    <dgm:cxn modelId="{0815A2ED-9DDE-9243-9B58-1E4FF6FE8432}" type="presOf" srcId="{085AA1AC-3F8C-614D-9678-808BE7CAA05B}" destId="{99073B67-7787-0348-A967-150B2E79870F}" srcOrd="1" destOrd="0" presId="urn:microsoft.com/office/officeart/2005/8/layout/gear1"/>
    <dgm:cxn modelId="{96B9A41B-ADB5-A944-A368-BB1F1B3855B6}" type="presParOf" srcId="{D5092A10-3ADA-B247-8C7E-8D7B8D605859}" destId="{E557CF38-B962-0648-8A05-839AF0AA71F6}" srcOrd="0" destOrd="0" presId="urn:microsoft.com/office/officeart/2005/8/layout/gear1"/>
    <dgm:cxn modelId="{8EC302BF-B9BD-934D-A4AF-AEB40594AE2E}" type="presParOf" srcId="{D5092A10-3ADA-B247-8C7E-8D7B8D605859}" destId="{00FCBC5D-5A7D-9740-BE41-B72499AB5415}" srcOrd="1" destOrd="0" presId="urn:microsoft.com/office/officeart/2005/8/layout/gear1"/>
    <dgm:cxn modelId="{28C49EF8-3A85-A44B-BD1E-2870B3353AB7}" type="presParOf" srcId="{D5092A10-3ADA-B247-8C7E-8D7B8D605859}" destId="{286B73AE-464E-7940-8A84-F2D77C7FF79B}" srcOrd="2" destOrd="0" presId="urn:microsoft.com/office/officeart/2005/8/layout/gear1"/>
    <dgm:cxn modelId="{CAA74BA5-69EE-B24C-A4CF-B06790EDFEAA}" type="presParOf" srcId="{D5092A10-3ADA-B247-8C7E-8D7B8D605859}" destId="{6D40F44C-B6CD-A947-9589-1A17BF876A9C}" srcOrd="3" destOrd="0" presId="urn:microsoft.com/office/officeart/2005/8/layout/gear1"/>
    <dgm:cxn modelId="{51B90346-E547-DA41-95E8-C102407587C2}" type="presParOf" srcId="{D5092A10-3ADA-B247-8C7E-8D7B8D605859}" destId="{99073B67-7787-0348-A967-150B2E79870F}" srcOrd="4" destOrd="0" presId="urn:microsoft.com/office/officeart/2005/8/layout/gear1"/>
    <dgm:cxn modelId="{D931D912-A61B-7A4E-9F09-122737834F3E}" type="presParOf" srcId="{D5092A10-3ADA-B247-8C7E-8D7B8D605859}" destId="{53AD5B61-A624-1241-8338-29B2CD847D82}" srcOrd="5" destOrd="0" presId="urn:microsoft.com/office/officeart/2005/8/layout/gear1"/>
    <dgm:cxn modelId="{54FD463E-E771-9B4E-87C7-614834D38513}" type="presParOf" srcId="{D5092A10-3ADA-B247-8C7E-8D7B8D605859}" destId="{01CBAC1D-E8FC-BE47-89EF-9FCFCD49B70A}" srcOrd="6" destOrd="0" presId="urn:microsoft.com/office/officeart/2005/8/layout/gear1"/>
    <dgm:cxn modelId="{FBBA6215-9476-1645-A7DD-D69FA27F517E}" type="presParOf" srcId="{D5092A10-3ADA-B247-8C7E-8D7B8D605859}" destId="{DE6A6793-6F55-2F43-B7B3-39C5BEE6D729}" srcOrd="7" destOrd="0" presId="urn:microsoft.com/office/officeart/2005/8/layout/gear1"/>
    <dgm:cxn modelId="{8540AF92-168D-E845-896F-488C38EDEB9F}" type="presParOf" srcId="{D5092A10-3ADA-B247-8C7E-8D7B8D605859}" destId="{CE49D337-CB8A-3042-98B2-E038EFCC8431}" srcOrd="8" destOrd="0" presId="urn:microsoft.com/office/officeart/2005/8/layout/gear1"/>
    <dgm:cxn modelId="{D77D2F18-F36D-C34E-91DB-0FEB257DA4AB}" type="presParOf" srcId="{D5092A10-3ADA-B247-8C7E-8D7B8D605859}" destId="{C36F44A2-0CAA-AB44-9CFC-1E6CB72E1324}" srcOrd="9" destOrd="0" presId="urn:microsoft.com/office/officeart/2005/8/layout/gear1"/>
    <dgm:cxn modelId="{7316EDD9-EE13-2244-9EE6-015D3BA9CD4B}" type="presParOf" srcId="{D5092A10-3ADA-B247-8C7E-8D7B8D605859}" destId="{B1BAC17E-5B0A-024D-9FF0-52C5A733B27D}" srcOrd="10" destOrd="0" presId="urn:microsoft.com/office/officeart/2005/8/layout/gear1"/>
    <dgm:cxn modelId="{1D8C0A17-4E52-934E-8CAD-C592B392F889}" type="presParOf" srcId="{D5092A10-3ADA-B247-8C7E-8D7B8D605859}" destId="{B1BF98E1-9506-D545-B55D-8E493567317C}" srcOrd="11" destOrd="0" presId="urn:microsoft.com/office/officeart/2005/8/layout/gear1"/>
    <dgm:cxn modelId="{B6518F8F-6733-EB46-9876-3FF9382EB8A8}" type="presParOf" srcId="{D5092A10-3ADA-B247-8C7E-8D7B8D605859}" destId="{F409FFBC-9507-D146-A395-D6BE779E2CE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12CCD5-46DC-7247-BA85-6AF97B2B634C}" type="doc">
      <dgm:prSet loTypeId="urn:microsoft.com/office/officeart/2005/8/layout/gear1" loCatId="" qsTypeId="urn:microsoft.com/office/officeart/2005/8/quickstyle/simple4" qsCatId="simple" csTypeId="urn:microsoft.com/office/officeart/2005/8/colors/colorful2" csCatId="colorful" phldr="1"/>
      <dgm:spPr/>
    </dgm:pt>
    <dgm:pt modelId="{6640FA4B-8979-F145-890A-B7BE646D3539}">
      <dgm:prSet phldrT="[Text]"/>
      <dgm:spPr/>
      <dgm:t>
        <a:bodyPr/>
        <a:lstStyle/>
        <a:p>
          <a:r>
            <a:rPr lang="ar-JO" dirty="0"/>
            <a:t>ليد</a:t>
          </a:r>
          <a:endParaRPr lang="en-US" dirty="0"/>
        </a:p>
      </dgm:t>
    </dgm:pt>
    <dgm:pt modelId="{7B237A64-F0BB-B746-B4B4-9FEE816A6944}" type="parTrans" cxnId="{9133279A-15CE-BB4A-8A8A-F102638C3F8C}">
      <dgm:prSet/>
      <dgm:spPr/>
      <dgm:t>
        <a:bodyPr/>
        <a:lstStyle/>
        <a:p>
          <a:endParaRPr lang="en-US"/>
        </a:p>
      </dgm:t>
    </dgm:pt>
    <dgm:pt modelId="{F2F71F2B-D66F-2546-A1E1-23B316B60065}" type="sibTrans" cxnId="{9133279A-15CE-BB4A-8A8A-F102638C3F8C}">
      <dgm:prSet/>
      <dgm:spPr/>
      <dgm:t>
        <a:bodyPr/>
        <a:lstStyle/>
        <a:p>
          <a:endParaRPr lang="en-US"/>
        </a:p>
      </dgm:t>
    </dgm:pt>
    <dgm:pt modelId="{085AA1AC-3F8C-614D-9678-808BE7CAA05B}">
      <dgm:prSet phldrT="[Text]"/>
      <dgm:spPr/>
      <dgm:t>
        <a:bodyPr/>
        <a:lstStyle/>
        <a:p>
          <a:r>
            <a:rPr lang="ar-JO" dirty="0"/>
            <a:t>العملية</a:t>
          </a:r>
          <a:endParaRPr lang="en-US" dirty="0"/>
        </a:p>
      </dgm:t>
    </dgm:pt>
    <dgm:pt modelId="{2E779724-6307-844B-900C-ABA14B492457}" type="parTrans" cxnId="{8F5274E6-EAA6-1A44-BCCA-D11D58586B47}">
      <dgm:prSet/>
      <dgm:spPr/>
      <dgm:t>
        <a:bodyPr/>
        <a:lstStyle/>
        <a:p>
          <a:endParaRPr lang="en-US"/>
        </a:p>
      </dgm:t>
    </dgm:pt>
    <dgm:pt modelId="{DAAC9CE5-4894-4643-92E7-2A3702799ED5}" type="sibTrans" cxnId="{8F5274E6-EAA6-1A44-BCCA-D11D58586B47}">
      <dgm:prSet/>
      <dgm:spPr/>
      <dgm:t>
        <a:bodyPr/>
        <a:lstStyle/>
        <a:p>
          <a:endParaRPr lang="en-US"/>
        </a:p>
      </dgm:t>
    </dgm:pt>
    <dgm:pt modelId="{E6E13C94-A801-9743-BC78-1FC0419C420D}">
      <dgm:prSet phldrT="[Text]"/>
      <dgm:spPr/>
      <dgm:t>
        <a:bodyPr/>
        <a:lstStyle/>
        <a:p>
          <a:r>
            <a:rPr lang="ar-JO" dirty="0"/>
            <a:t>لاغ</a:t>
          </a:r>
          <a:endParaRPr lang="en-US" dirty="0"/>
        </a:p>
      </dgm:t>
    </dgm:pt>
    <dgm:pt modelId="{475F8F23-3507-514E-8543-68D5815EFACD}" type="parTrans" cxnId="{62CCD61A-A8E1-AE4A-AC03-90A72AE4D461}">
      <dgm:prSet/>
      <dgm:spPr/>
      <dgm:t>
        <a:bodyPr/>
        <a:lstStyle/>
        <a:p>
          <a:endParaRPr lang="en-US"/>
        </a:p>
      </dgm:t>
    </dgm:pt>
    <dgm:pt modelId="{F9A378EE-16E1-174B-9266-3371CDADDAB2}" type="sibTrans" cxnId="{62CCD61A-A8E1-AE4A-AC03-90A72AE4D461}">
      <dgm:prSet/>
      <dgm:spPr/>
      <dgm:t>
        <a:bodyPr/>
        <a:lstStyle/>
        <a:p>
          <a:pPr rtl="0"/>
          <a:endParaRPr lang="en-US"/>
        </a:p>
      </dgm:t>
    </dgm:pt>
    <dgm:pt modelId="{D5092A10-3ADA-B247-8C7E-8D7B8D605859}" type="pres">
      <dgm:prSet presAssocID="{F112CCD5-46DC-7247-BA85-6AF97B2B634C}" presName="composite" presStyleCnt="0">
        <dgm:presLayoutVars>
          <dgm:chMax val="3"/>
          <dgm:animLvl val="lvl"/>
          <dgm:resizeHandles val="exact"/>
        </dgm:presLayoutVars>
      </dgm:prSet>
      <dgm:spPr/>
    </dgm:pt>
    <dgm:pt modelId="{E557CF38-B962-0648-8A05-839AF0AA71F6}" type="pres">
      <dgm:prSet presAssocID="{6640FA4B-8979-F145-890A-B7BE646D3539}" presName="gear1" presStyleLbl="node1" presStyleIdx="0" presStyleCnt="3" custAng="21168070" custScaleX="76440" custScaleY="74293" custLinFactNeighborX="3354" custLinFactNeighborY="6337">
        <dgm:presLayoutVars>
          <dgm:chMax val="1"/>
          <dgm:bulletEnabled val="1"/>
        </dgm:presLayoutVars>
      </dgm:prSet>
      <dgm:spPr/>
    </dgm:pt>
    <dgm:pt modelId="{00FCBC5D-5A7D-9740-BE41-B72499AB5415}" type="pres">
      <dgm:prSet presAssocID="{6640FA4B-8979-F145-890A-B7BE646D3539}" presName="gear1srcNode" presStyleLbl="node1" presStyleIdx="0" presStyleCnt="3"/>
      <dgm:spPr/>
    </dgm:pt>
    <dgm:pt modelId="{286B73AE-464E-7940-8A84-F2D77C7FF79B}" type="pres">
      <dgm:prSet presAssocID="{6640FA4B-8979-F145-890A-B7BE646D3539}" presName="gear1dstNode" presStyleLbl="node1" presStyleIdx="0" presStyleCnt="3"/>
      <dgm:spPr/>
    </dgm:pt>
    <dgm:pt modelId="{6D40F44C-B6CD-A947-9589-1A17BF876A9C}" type="pres">
      <dgm:prSet presAssocID="{085AA1AC-3F8C-614D-9678-808BE7CAA05B}" presName="gear2" presStyleLbl="node1" presStyleIdx="1" presStyleCnt="3" custScaleX="152860" custScaleY="141698" custLinFactNeighborX="-1839" custLinFactNeighborY="10420">
        <dgm:presLayoutVars>
          <dgm:chMax val="1"/>
          <dgm:bulletEnabled val="1"/>
        </dgm:presLayoutVars>
      </dgm:prSet>
      <dgm:spPr/>
    </dgm:pt>
    <dgm:pt modelId="{99073B67-7787-0348-A967-150B2E79870F}" type="pres">
      <dgm:prSet presAssocID="{085AA1AC-3F8C-614D-9678-808BE7CAA05B}" presName="gear2srcNode" presStyleLbl="node1" presStyleIdx="1" presStyleCnt="3"/>
      <dgm:spPr/>
    </dgm:pt>
    <dgm:pt modelId="{53AD5B61-A624-1241-8338-29B2CD847D82}" type="pres">
      <dgm:prSet presAssocID="{085AA1AC-3F8C-614D-9678-808BE7CAA05B}" presName="gear2dstNode" presStyleLbl="node1" presStyleIdx="1" presStyleCnt="3"/>
      <dgm:spPr/>
    </dgm:pt>
    <dgm:pt modelId="{01CBAC1D-E8FC-BE47-89EF-9FCFCD49B70A}" type="pres">
      <dgm:prSet presAssocID="{E6E13C94-A801-9743-BC78-1FC0419C420D}" presName="gear3" presStyleLbl="node1" presStyleIdx="2" presStyleCnt="3" custScaleX="117327" custScaleY="111740" custLinFactNeighborX="11019" custLinFactNeighborY="-16794"/>
      <dgm:spPr/>
    </dgm:pt>
    <dgm:pt modelId="{DE6A6793-6F55-2F43-B7B3-39C5BEE6D729}" type="pres">
      <dgm:prSet presAssocID="{E6E13C94-A801-9743-BC78-1FC0419C420D}" presName="gear3tx" presStyleLbl="node1" presStyleIdx="2" presStyleCnt="3">
        <dgm:presLayoutVars>
          <dgm:chMax val="1"/>
          <dgm:bulletEnabled val="1"/>
        </dgm:presLayoutVars>
      </dgm:prSet>
      <dgm:spPr/>
    </dgm:pt>
    <dgm:pt modelId="{CE49D337-CB8A-3042-98B2-E038EFCC8431}" type="pres">
      <dgm:prSet presAssocID="{E6E13C94-A801-9743-BC78-1FC0419C420D}" presName="gear3srcNode" presStyleLbl="node1" presStyleIdx="2" presStyleCnt="3"/>
      <dgm:spPr/>
    </dgm:pt>
    <dgm:pt modelId="{C36F44A2-0CAA-AB44-9CFC-1E6CB72E1324}" type="pres">
      <dgm:prSet presAssocID="{E6E13C94-A801-9743-BC78-1FC0419C420D}" presName="gear3dstNode" presStyleLbl="node1" presStyleIdx="2" presStyleCnt="3"/>
      <dgm:spPr/>
    </dgm:pt>
    <dgm:pt modelId="{B1BAC17E-5B0A-024D-9FF0-52C5A733B27D}" type="pres">
      <dgm:prSet presAssocID="{F2F71F2B-D66F-2546-A1E1-23B316B60065}" presName="connector1" presStyleLbl="sibTrans2D1" presStyleIdx="0" presStyleCnt="3" custAng="0" custFlipHor="0" custScaleX="72348" custScaleY="72118" custLinFactNeighborX="8395" custLinFactNeighborY="3907"/>
      <dgm:spPr/>
    </dgm:pt>
    <dgm:pt modelId="{B1BF98E1-9506-D545-B55D-8E493567317C}" type="pres">
      <dgm:prSet presAssocID="{DAAC9CE5-4894-4643-92E7-2A3702799ED5}" presName="connector2" presStyleLbl="sibTrans2D1" presStyleIdx="1" presStyleCnt="3" custLinFactNeighborX="-20741" custLinFactNeighborY="2749"/>
      <dgm:spPr/>
    </dgm:pt>
    <dgm:pt modelId="{F409FFBC-9507-D146-A395-D6BE779E2CE2}" type="pres">
      <dgm:prSet presAssocID="{F9A378EE-16E1-174B-9266-3371CDADDAB2}" presName="connector3" presStyleLbl="sibTrans2D1" presStyleIdx="2" presStyleCnt="3" custAng="374797" custScaleX="107488" custLinFactNeighborX="5149" custLinFactNeighborY="-8239"/>
      <dgm:spPr/>
    </dgm:pt>
  </dgm:ptLst>
  <dgm:cxnLst>
    <dgm:cxn modelId="{D1C79A12-2880-4F47-A623-D053E0C7C2A7}" type="presOf" srcId="{6640FA4B-8979-F145-890A-B7BE646D3539}" destId="{00FCBC5D-5A7D-9740-BE41-B72499AB5415}" srcOrd="1" destOrd="0" presId="urn:microsoft.com/office/officeart/2005/8/layout/gear1"/>
    <dgm:cxn modelId="{62CCD61A-A8E1-AE4A-AC03-90A72AE4D461}" srcId="{F112CCD5-46DC-7247-BA85-6AF97B2B634C}" destId="{E6E13C94-A801-9743-BC78-1FC0419C420D}" srcOrd="2" destOrd="0" parTransId="{475F8F23-3507-514E-8543-68D5815EFACD}" sibTransId="{F9A378EE-16E1-174B-9266-3371CDADDAB2}"/>
    <dgm:cxn modelId="{BB71611F-F2BF-3D44-B3C8-FAA9C4B36106}" type="presOf" srcId="{6640FA4B-8979-F145-890A-B7BE646D3539}" destId="{286B73AE-464E-7940-8A84-F2D77C7FF79B}" srcOrd="2" destOrd="0" presId="urn:microsoft.com/office/officeart/2005/8/layout/gear1"/>
    <dgm:cxn modelId="{6BF16D5C-7329-5641-B213-44F98CDBF6F5}" type="presOf" srcId="{E6E13C94-A801-9743-BC78-1FC0419C420D}" destId="{DE6A6793-6F55-2F43-B7B3-39C5BEE6D729}" srcOrd="1" destOrd="0" presId="urn:microsoft.com/office/officeart/2005/8/layout/gear1"/>
    <dgm:cxn modelId="{8792BD5D-2908-5542-9B31-0E74B0436B2C}" type="presOf" srcId="{085AA1AC-3F8C-614D-9678-808BE7CAA05B}" destId="{53AD5B61-A624-1241-8338-29B2CD847D82}" srcOrd="2" destOrd="0" presId="urn:microsoft.com/office/officeart/2005/8/layout/gear1"/>
    <dgm:cxn modelId="{12C6B57F-E999-594F-94A2-FAE0B5C2EF36}" type="presOf" srcId="{085AA1AC-3F8C-614D-9678-808BE7CAA05B}" destId="{6D40F44C-B6CD-A947-9589-1A17BF876A9C}" srcOrd="0" destOrd="0" presId="urn:microsoft.com/office/officeart/2005/8/layout/gear1"/>
    <dgm:cxn modelId="{EBB20B97-27D7-7E4B-9910-E5C4CBE892AC}" type="presOf" srcId="{F112CCD5-46DC-7247-BA85-6AF97B2B634C}" destId="{D5092A10-3ADA-B247-8C7E-8D7B8D605859}" srcOrd="0" destOrd="0" presId="urn:microsoft.com/office/officeart/2005/8/layout/gear1"/>
    <dgm:cxn modelId="{9133279A-15CE-BB4A-8A8A-F102638C3F8C}" srcId="{F112CCD5-46DC-7247-BA85-6AF97B2B634C}" destId="{6640FA4B-8979-F145-890A-B7BE646D3539}" srcOrd="0" destOrd="0" parTransId="{7B237A64-F0BB-B746-B4B4-9FEE816A6944}" sibTransId="{F2F71F2B-D66F-2546-A1E1-23B316B60065}"/>
    <dgm:cxn modelId="{2A3648A5-8AC8-704E-B216-2CC713AC9B1C}" type="presOf" srcId="{E6E13C94-A801-9743-BC78-1FC0419C420D}" destId="{01CBAC1D-E8FC-BE47-89EF-9FCFCD49B70A}" srcOrd="0" destOrd="0" presId="urn:microsoft.com/office/officeart/2005/8/layout/gear1"/>
    <dgm:cxn modelId="{C42BAEAD-5AC4-494A-BCA2-3E71DE2759F6}" type="presOf" srcId="{E6E13C94-A801-9743-BC78-1FC0419C420D}" destId="{CE49D337-CB8A-3042-98B2-E038EFCC8431}" srcOrd="2" destOrd="0" presId="urn:microsoft.com/office/officeart/2005/8/layout/gear1"/>
    <dgm:cxn modelId="{D8F064AE-11E3-F54A-A0B5-10F1874B2FF9}" type="presOf" srcId="{F9A378EE-16E1-174B-9266-3371CDADDAB2}" destId="{F409FFBC-9507-D146-A395-D6BE779E2CE2}" srcOrd="0" destOrd="0" presId="urn:microsoft.com/office/officeart/2005/8/layout/gear1"/>
    <dgm:cxn modelId="{FB6D69CD-7B9E-E64A-B7D0-60F05E65D095}" type="presOf" srcId="{E6E13C94-A801-9743-BC78-1FC0419C420D}" destId="{C36F44A2-0CAA-AB44-9CFC-1E6CB72E1324}" srcOrd="3" destOrd="0" presId="urn:microsoft.com/office/officeart/2005/8/layout/gear1"/>
    <dgm:cxn modelId="{EB076BDB-827E-3946-85EF-C3DCEC9E43EB}" type="presOf" srcId="{085AA1AC-3F8C-614D-9678-808BE7CAA05B}" destId="{99073B67-7787-0348-A967-150B2E79870F}" srcOrd="1" destOrd="0" presId="urn:microsoft.com/office/officeart/2005/8/layout/gear1"/>
    <dgm:cxn modelId="{8F5274E6-EAA6-1A44-BCCA-D11D58586B47}" srcId="{F112CCD5-46DC-7247-BA85-6AF97B2B634C}" destId="{085AA1AC-3F8C-614D-9678-808BE7CAA05B}" srcOrd="1" destOrd="0" parTransId="{2E779724-6307-844B-900C-ABA14B492457}" sibTransId="{DAAC9CE5-4894-4643-92E7-2A3702799ED5}"/>
    <dgm:cxn modelId="{587E18E7-F240-1F4F-8672-960510D780D0}" type="presOf" srcId="{F2F71F2B-D66F-2546-A1E1-23B316B60065}" destId="{B1BAC17E-5B0A-024D-9FF0-52C5A733B27D}" srcOrd="0" destOrd="0" presId="urn:microsoft.com/office/officeart/2005/8/layout/gear1"/>
    <dgm:cxn modelId="{570BFEEB-8940-D944-AD96-DC0F5261ED64}" type="presOf" srcId="{DAAC9CE5-4894-4643-92E7-2A3702799ED5}" destId="{B1BF98E1-9506-D545-B55D-8E493567317C}" srcOrd="0" destOrd="0" presId="urn:microsoft.com/office/officeart/2005/8/layout/gear1"/>
    <dgm:cxn modelId="{E6F225FB-BA62-6B40-809F-4434F0C3F771}" type="presOf" srcId="{6640FA4B-8979-F145-890A-B7BE646D3539}" destId="{E557CF38-B962-0648-8A05-839AF0AA71F6}" srcOrd="0" destOrd="0" presId="urn:microsoft.com/office/officeart/2005/8/layout/gear1"/>
    <dgm:cxn modelId="{0CF110EE-217D-6646-8CC1-5BBC386299D7}" type="presParOf" srcId="{D5092A10-3ADA-B247-8C7E-8D7B8D605859}" destId="{E557CF38-B962-0648-8A05-839AF0AA71F6}" srcOrd="0" destOrd="0" presId="urn:microsoft.com/office/officeart/2005/8/layout/gear1"/>
    <dgm:cxn modelId="{5BFACE9D-1D5A-274D-9DBA-991D2D315865}" type="presParOf" srcId="{D5092A10-3ADA-B247-8C7E-8D7B8D605859}" destId="{00FCBC5D-5A7D-9740-BE41-B72499AB5415}" srcOrd="1" destOrd="0" presId="urn:microsoft.com/office/officeart/2005/8/layout/gear1"/>
    <dgm:cxn modelId="{3D7FC66F-EAB7-714E-B808-9E560B516930}" type="presParOf" srcId="{D5092A10-3ADA-B247-8C7E-8D7B8D605859}" destId="{286B73AE-464E-7940-8A84-F2D77C7FF79B}" srcOrd="2" destOrd="0" presId="urn:microsoft.com/office/officeart/2005/8/layout/gear1"/>
    <dgm:cxn modelId="{24D5BE81-172B-3745-BEE7-64DD9737576A}" type="presParOf" srcId="{D5092A10-3ADA-B247-8C7E-8D7B8D605859}" destId="{6D40F44C-B6CD-A947-9589-1A17BF876A9C}" srcOrd="3" destOrd="0" presId="urn:microsoft.com/office/officeart/2005/8/layout/gear1"/>
    <dgm:cxn modelId="{EDD93837-CBDF-9844-B304-CE067E5CB9E2}" type="presParOf" srcId="{D5092A10-3ADA-B247-8C7E-8D7B8D605859}" destId="{99073B67-7787-0348-A967-150B2E79870F}" srcOrd="4" destOrd="0" presId="urn:microsoft.com/office/officeart/2005/8/layout/gear1"/>
    <dgm:cxn modelId="{04E79BBD-1C38-BD45-8E5F-DC8E5535D644}" type="presParOf" srcId="{D5092A10-3ADA-B247-8C7E-8D7B8D605859}" destId="{53AD5B61-A624-1241-8338-29B2CD847D82}" srcOrd="5" destOrd="0" presId="urn:microsoft.com/office/officeart/2005/8/layout/gear1"/>
    <dgm:cxn modelId="{73B9D6D7-F807-D346-AFCB-0C24D8097661}" type="presParOf" srcId="{D5092A10-3ADA-B247-8C7E-8D7B8D605859}" destId="{01CBAC1D-E8FC-BE47-89EF-9FCFCD49B70A}" srcOrd="6" destOrd="0" presId="urn:microsoft.com/office/officeart/2005/8/layout/gear1"/>
    <dgm:cxn modelId="{36F2DBF0-2794-E541-BC45-594F7C6ACFB1}" type="presParOf" srcId="{D5092A10-3ADA-B247-8C7E-8D7B8D605859}" destId="{DE6A6793-6F55-2F43-B7B3-39C5BEE6D729}" srcOrd="7" destOrd="0" presId="urn:microsoft.com/office/officeart/2005/8/layout/gear1"/>
    <dgm:cxn modelId="{EDF06784-366C-7A44-984E-FB2EA9F3F591}" type="presParOf" srcId="{D5092A10-3ADA-B247-8C7E-8D7B8D605859}" destId="{CE49D337-CB8A-3042-98B2-E038EFCC8431}" srcOrd="8" destOrd="0" presId="urn:microsoft.com/office/officeart/2005/8/layout/gear1"/>
    <dgm:cxn modelId="{729C3B6A-9896-734E-B61A-CCD0CB8ADF92}" type="presParOf" srcId="{D5092A10-3ADA-B247-8C7E-8D7B8D605859}" destId="{C36F44A2-0CAA-AB44-9CFC-1E6CB72E1324}" srcOrd="9" destOrd="0" presId="urn:microsoft.com/office/officeart/2005/8/layout/gear1"/>
    <dgm:cxn modelId="{DDB8BCF7-8C03-E64E-93DF-BB37BF2C5540}" type="presParOf" srcId="{D5092A10-3ADA-B247-8C7E-8D7B8D605859}" destId="{B1BAC17E-5B0A-024D-9FF0-52C5A733B27D}" srcOrd="10" destOrd="0" presId="urn:microsoft.com/office/officeart/2005/8/layout/gear1"/>
    <dgm:cxn modelId="{38D70197-1AB7-1C4C-A801-7FFAE1B85E63}" type="presParOf" srcId="{D5092A10-3ADA-B247-8C7E-8D7B8D605859}" destId="{B1BF98E1-9506-D545-B55D-8E493567317C}" srcOrd="11" destOrd="0" presId="urn:microsoft.com/office/officeart/2005/8/layout/gear1"/>
    <dgm:cxn modelId="{9B09CD19-C820-F540-A6B9-BB11061BCAE2}" type="presParOf" srcId="{D5092A10-3ADA-B247-8C7E-8D7B8D605859}" destId="{F409FFBC-9507-D146-A395-D6BE779E2CE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12CCD5-46DC-7247-BA85-6AF97B2B634C}" type="doc">
      <dgm:prSet loTypeId="urn:microsoft.com/office/officeart/2005/8/layout/gear1" loCatId="" qsTypeId="urn:microsoft.com/office/officeart/2005/8/quickstyle/simple4" qsCatId="simple" csTypeId="urn:microsoft.com/office/officeart/2005/8/colors/colorful2" csCatId="colorful" phldr="1"/>
      <dgm:spPr/>
    </dgm:pt>
    <dgm:pt modelId="{6640FA4B-8979-F145-890A-B7BE646D3539}">
      <dgm:prSet phldrT="[Text]"/>
      <dgm:spPr/>
      <dgm:t>
        <a:bodyPr/>
        <a:lstStyle/>
        <a:p>
          <a:r>
            <a:rPr lang="ar-JO" dirty="0"/>
            <a:t>ليد</a:t>
          </a:r>
          <a:endParaRPr lang="en-US" dirty="0"/>
        </a:p>
      </dgm:t>
    </dgm:pt>
    <dgm:pt modelId="{7B237A64-F0BB-B746-B4B4-9FEE816A6944}" type="parTrans" cxnId="{9133279A-15CE-BB4A-8A8A-F102638C3F8C}">
      <dgm:prSet/>
      <dgm:spPr/>
      <dgm:t>
        <a:bodyPr/>
        <a:lstStyle/>
        <a:p>
          <a:endParaRPr lang="en-US"/>
        </a:p>
      </dgm:t>
    </dgm:pt>
    <dgm:pt modelId="{F2F71F2B-D66F-2546-A1E1-23B316B60065}" type="sibTrans" cxnId="{9133279A-15CE-BB4A-8A8A-F102638C3F8C}">
      <dgm:prSet/>
      <dgm:spPr/>
      <dgm:t>
        <a:bodyPr/>
        <a:lstStyle/>
        <a:p>
          <a:endParaRPr lang="en-US"/>
        </a:p>
      </dgm:t>
    </dgm:pt>
    <dgm:pt modelId="{085AA1AC-3F8C-614D-9678-808BE7CAA05B}">
      <dgm:prSet phldrT="[Text]"/>
      <dgm:spPr>
        <a:gradFill flip="none" rotWithShape="1">
          <a:gsLst>
            <a:gs pos="0">
              <a:schemeClr val="accent2">
                <a:lumMod val="40000"/>
                <a:lumOff val="60000"/>
              </a:schemeClr>
            </a:gs>
            <a:gs pos="37000">
              <a:schemeClr val="accent1">
                <a:lumMod val="0"/>
                <a:lumOff val="100000"/>
              </a:schemeClr>
            </a:gs>
            <a:gs pos="100000">
              <a:srgbClr val="C00000"/>
            </a:gs>
          </a:gsLst>
          <a:path path="circle">
            <a:fillToRect l="50000" t="-80000" r="50000" b="180000"/>
          </a:path>
          <a:tileRect/>
        </a:gradFill>
      </dgm:spPr>
      <dgm:t>
        <a:bodyPr/>
        <a:lstStyle/>
        <a:p>
          <a:r>
            <a:rPr lang="ar-JO" dirty="0">
              <a:solidFill>
                <a:srgbClr val="FFFFFF"/>
              </a:solidFill>
            </a:rPr>
            <a:t>العملية</a:t>
          </a:r>
          <a:endParaRPr lang="en-US" dirty="0">
            <a:solidFill>
              <a:srgbClr val="FFFFFF"/>
            </a:solidFill>
          </a:endParaRPr>
        </a:p>
      </dgm:t>
    </dgm:pt>
    <dgm:pt modelId="{2E779724-6307-844B-900C-ABA14B492457}" type="parTrans" cxnId="{8F5274E6-EAA6-1A44-BCCA-D11D58586B47}">
      <dgm:prSet/>
      <dgm:spPr/>
      <dgm:t>
        <a:bodyPr/>
        <a:lstStyle/>
        <a:p>
          <a:endParaRPr lang="en-US"/>
        </a:p>
      </dgm:t>
    </dgm:pt>
    <dgm:pt modelId="{DAAC9CE5-4894-4643-92E7-2A3702799ED5}" type="sibTrans" cxnId="{8F5274E6-EAA6-1A44-BCCA-D11D58586B47}">
      <dgm:prSet/>
      <dgm:spPr/>
      <dgm:t>
        <a:bodyPr/>
        <a:lstStyle/>
        <a:p>
          <a:endParaRPr lang="en-US"/>
        </a:p>
      </dgm:t>
    </dgm:pt>
    <dgm:pt modelId="{E6E13C94-A801-9743-BC78-1FC0419C420D}">
      <dgm:prSet phldrT="[Text]"/>
      <dgm:spPr/>
      <dgm:t>
        <a:bodyPr/>
        <a:lstStyle/>
        <a:p>
          <a:r>
            <a:rPr lang="ar-JO" dirty="0"/>
            <a:t>لاغ</a:t>
          </a:r>
          <a:endParaRPr lang="en-US" dirty="0"/>
        </a:p>
      </dgm:t>
    </dgm:pt>
    <dgm:pt modelId="{475F8F23-3507-514E-8543-68D5815EFACD}" type="parTrans" cxnId="{62CCD61A-A8E1-AE4A-AC03-90A72AE4D461}">
      <dgm:prSet/>
      <dgm:spPr/>
      <dgm:t>
        <a:bodyPr/>
        <a:lstStyle/>
        <a:p>
          <a:endParaRPr lang="en-US"/>
        </a:p>
      </dgm:t>
    </dgm:pt>
    <dgm:pt modelId="{F9A378EE-16E1-174B-9266-3371CDADDAB2}" type="sibTrans" cxnId="{62CCD61A-A8E1-AE4A-AC03-90A72AE4D461}">
      <dgm:prSet/>
      <dgm:spPr/>
      <dgm:t>
        <a:bodyPr/>
        <a:lstStyle/>
        <a:p>
          <a:pPr rtl="0"/>
          <a:endParaRPr lang="en-US"/>
        </a:p>
      </dgm:t>
    </dgm:pt>
    <dgm:pt modelId="{D5092A10-3ADA-B247-8C7E-8D7B8D605859}" type="pres">
      <dgm:prSet presAssocID="{F112CCD5-46DC-7247-BA85-6AF97B2B634C}" presName="composite" presStyleCnt="0">
        <dgm:presLayoutVars>
          <dgm:chMax val="3"/>
          <dgm:animLvl val="lvl"/>
          <dgm:resizeHandles val="exact"/>
        </dgm:presLayoutVars>
      </dgm:prSet>
      <dgm:spPr/>
    </dgm:pt>
    <dgm:pt modelId="{E557CF38-B962-0648-8A05-839AF0AA71F6}" type="pres">
      <dgm:prSet presAssocID="{6640FA4B-8979-F145-890A-B7BE646D3539}" presName="gear1" presStyleLbl="node1" presStyleIdx="0" presStyleCnt="3" custAng="21168070" custScaleX="76440" custScaleY="74293" custLinFactNeighborX="3354" custLinFactNeighborY="6337">
        <dgm:presLayoutVars>
          <dgm:chMax val="1"/>
          <dgm:bulletEnabled val="1"/>
        </dgm:presLayoutVars>
      </dgm:prSet>
      <dgm:spPr/>
    </dgm:pt>
    <dgm:pt modelId="{00FCBC5D-5A7D-9740-BE41-B72499AB5415}" type="pres">
      <dgm:prSet presAssocID="{6640FA4B-8979-F145-890A-B7BE646D3539}" presName="gear1srcNode" presStyleLbl="node1" presStyleIdx="0" presStyleCnt="3"/>
      <dgm:spPr/>
    </dgm:pt>
    <dgm:pt modelId="{286B73AE-464E-7940-8A84-F2D77C7FF79B}" type="pres">
      <dgm:prSet presAssocID="{6640FA4B-8979-F145-890A-B7BE646D3539}" presName="gear1dstNode" presStyleLbl="node1" presStyleIdx="0" presStyleCnt="3"/>
      <dgm:spPr/>
    </dgm:pt>
    <dgm:pt modelId="{6D40F44C-B6CD-A947-9589-1A17BF876A9C}" type="pres">
      <dgm:prSet presAssocID="{085AA1AC-3F8C-614D-9678-808BE7CAA05B}" presName="gear2" presStyleLbl="node1" presStyleIdx="1" presStyleCnt="3" custScaleX="152860" custScaleY="141698" custLinFactNeighborX="-1839" custLinFactNeighborY="10420">
        <dgm:presLayoutVars>
          <dgm:chMax val="1"/>
          <dgm:bulletEnabled val="1"/>
        </dgm:presLayoutVars>
      </dgm:prSet>
      <dgm:spPr/>
    </dgm:pt>
    <dgm:pt modelId="{99073B67-7787-0348-A967-150B2E79870F}" type="pres">
      <dgm:prSet presAssocID="{085AA1AC-3F8C-614D-9678-808BE7CAA05B}" presName="gear2srcNode" presStyleLbl="node1" presStyleIdx="1" presStyleCnt="3"/>
      <dgm:spPr/>
    </dgm:pt>
    <dgm:pt modelId="{53AD5B61-A624-1241-8338-29B2CD847D82}" type="pres">
      <dgm:prSet presAssocID="{085AA1AC-3F8C-614D-9678-808BE7CAA05B}" presName="gear2dstNode" presStyleLbl="node1" presStyleIdx="1" presStyleCnt="3"/>
      <dgm:spPr/>
    </dgm:pt>
    <dgm:pt modelId="{01CBAC1D-E8FC-BE47-89EF-9FCFCD49B70A}" type="pres">
      <dgm:prSet presAssocID="{E6E13C94-A801-9743-BC78-1FC0419C420D}" presName="gear3" presStyleLbl="node1" presStyleIdx="2" presStyleCnt="3" custScaleX="117327" custScaleY="111740" custLinFactNeighborX="11019" custLinFactNeighborY="-16794"/>
      <dgm:spPr/>
    </dgm:pt>
    <dgm:pt modelId="{DE6A6793-6F55-2F43-B7B3-39C5BEE6D729}" type="pres">
      <dgm:prSet presAssocID="{E6E13C94-A801-9743-BC78-1FC0419C420D}" presName="gear3tx" presStyleLbl="node1" presStyleIdx="2" presStyleCnt="3">
        <dgm:presLayoutVars>
          <dgm:chMax val="1"/>
          <dgm:bulletEnabled val="1"/>
        </dgm:presLayoutVars>
      </dgm:prSet>
      <dgm:spPr/>
    </dgm:pt>
    <dgm:pt modelId="{CE49D337-CB8A-3042-98B2-E038EFCC8431}" type="pres">
      <dgm:prSet presAssocID="{E6E13C94-A801-9743-BC78-1FC0419C420D}" presName="gear3srcNode" presStyleLbl="node1" presStyleIdx="2" presStyleCnt="3"/>
      <dgm:spPr/>
    </dgm:pt>
    <dgm:pt modelId="{C36F44A2-0CAA-AB44-9CFC-1E6CB72E1324}" type="pres">
      <dgm:prSet presAssocID="{E6E13C94-A801-9743-BC78-1FC0419C420D}" presName="gear3dstNode" presStyleLbl="node1" presStyleIdx="2" presStyleCnt="3"/>
      <dgm:spPr/>
    </dgm:pt>
    <dgm:pt modelId="{B1BAC17E-5B0A-024D-9FF0-52C5A733B27D}" type="pres">
      <dgm:prSet presAssocID="{F2F71F2B-D66F-2546-A1E1-23B316B60065}" presName="connector1" presStyleLbl="sibTrans2D1" presStyleIdx="0" presStyleCnt="3" custAng="0" custFlipHor="0" custScaleX="72348" custScaleY="72118" custLinFactNeighborX="8395" custLinFactNeighborY="3907"/>
      <dgm:spPr/>
    </dgm:pt>
    <dgm:pt modelId="{B1BF98E1-9506-D545-B55D-8E493567317C}" type="pres">
      <dgm:prSet presAssocID="{DAAC9CE5-4894-4643-92E7-2A3702799ED5}" presName="connector2" presStyleLbl="sibTrans2D1" presStyleIdx="1" presStyleCnt="3" custLinFactNeighborX="-20741" custLinFactNeighborY="2749"/>
      <dgm:spPr/>
    </dgm:pt>
    <dgm:pt modelId="{F409FFBC-9507-D146-A395-D6BE779E2CE2}" type="pres">
      <dgm:prSet presAssocID="{F9A378EE-16E1-174B-9266-3371CDADDAB2}" presName="connector3" presStyleLbl="sibTrans2D1" presStyleIdx="2" presStyleCnt="3" custAng="374797" custScaleX="107488" custLinFactNeighborX="5149" custLinFactNeighborY="-8239"/>
      <dgm:spPr/>
    </dgm:pt>
  </dgm:ptLst>
  <dgm:cxnLst>
    <dgm:cxn modelId="{6E1AB314-5F54-DE4C-8821-A5272F867DA7}" type="presOf" srcId="{085AA1AC-3F8C-614D-9678-808BE7CAA05B}" destId="{99073B67-7787-0348-A967-150B2E79870F}" srcOrd="1" destOrd="0" presId="urn:microsoft.com/office/officeart/2005/8/layout/gear1"/>
    <dgm:cxn modelId="{62CCD61A-A8E1-AE4A-AC03-90A72AE4D461}" srcId="{F112CCD5-46DC-7247-BA85-6AF97B2B634C}" destId="{E6E13C94-A801-9743-BC78-1FC0419C420D}" srcOrd="2" destOrd="0" parTransId="{475F8F23-3507-514E-8543-68D5815EFACD}" sibTransId="{F9A378EE-16E1-174B-9266-3371CDADDAB2}"/>
    <dgm:cxn modelId="{5E51EE1D-3BBF-6B40-8B91-FEEDD7CFE991}" type="presOf" srcId="{E6E13C94-A801-9743-BC78-1FC0419C420D}" destId="{CE49D337-CB8A-3042-98B2-E038EFCC8431}" srcOrd="2" destOrd="0" presId="urn:microsoft.com/office/officeart/2005/8/layout/gear1"/>
    <dgm:cxn modelId="{BBED222C-3D8B-C74B-8D24-6BC0ED7381B8}" type="presOf" srcId="{6640FA4B-8979-F145-890A-B7BE646D3539}" destId="{286B73AE-464E-7940-8A84-F2D77C7FF79B}" srcOrd="2" destOrd="0" presId="urn:microsoft.com/office/officeart/2005/8/layout/gear1"/>
    <dgm:cxn modelId="{BFBD0F76-04FD-9C4F-A77B-6B5A7E6F383D}" type="presOf" srcId="{E6E13C94-A801-9743-BC78-1FC0419C420D}" destId="{DE6A6793-6F55-2F43-B7B3-39C5BEE6D729}" srcOrd="1" destOrd="0" presId="urn:microsoft.com/office/officeart/2005/8/layout/gear1"/>
    <dgm:cxn modelId="{7B3BD383-FB35-AA4D-983C-CAF6C6C9C8E5}" type="presOf" srcId="{085AA1AC-3F8C-614D-9678-808BE7CAA05B}" destId="{6D40F44C-B6CD-A947-9589-1A17BF876A9C}" srcOrd="0" destOrd="0" presId="urn:microsoft.com/office/officeart/2005/8/layout/gear1"/>
    <dgm:cxn modelId="{430C1591-230C-EE46-AF2B-56848B5CD97D}" type="presOf" srcId="{6640FA4B-8979-F145-890A-B7BE646D3539}" destId="{E557CF38-B962-0648-8A05-839AF0AA71F6}" srcOrd="0" destOrd="0" presId="urn:microsoft.com/office/officeart/2005/8/layout/gear1"/>
    <dgm:cxn modelId="{9133279A-15CE-BB4A-8A8A-F102638C3F8C}" srcId="{F112CCD5-46DC-7247-BA85-6AF97B2B634C}" destId="{6640FA4B-8979-F145-890A-B7BE646D3539}" srcOrd="0" destOrd="0" parTransId="{7B237A64-F0BB-B746-B4B4-9FEE816A6944}" sibTransId="{F2F71F2B-D66F-2546-A1E1-23B316B60065}"/>
    <dgm:cxn modelId="{53F1B0A9-BE58-FB4E-9F70-1BA24ED8E925}" type="presOf" srcId="{E6E13C94-A801-9743-BC78-1FC0419C420D}" destId="{C36F44A2-0CAA-AB44-9CFC-1E6CB72E1324}" srcOrd="3" destOrd="0" presId="urn:microsoft.com/office/officeart/2005/8/layout/gear1"/>
    <dgm:cxn modelId="{C29A6FBA-3AB6-B348-98BE-C290610060A9}" type="presOf" srcId="{E6E13C94-A801-9743-BC78-1FC0419C420D}" destId="{01CBAC1D-E8FC-BE47-89EF-9FCFCD49B70A}" srcOrd="0" destOrd="0" presId="urn:microsoft.com/office/officeart/2005/8/layout/gear1"/>
    <dgm:cxn modelId="{CEC106D1-3A3B-544A-B245-7AAB5374A6C1}" type="presOf" srcId="{F112CCD5-46DC-7247-BA85-6AF97B2B634C}" destId="{D5092A10-3ADA-B247-8C7E-8D7B8D605859}" srcOrd="0" destOrd="0" presId="urn:microsoft.com/office/officeart/2005/8/layout/gear1"/>
    <dgm:cxn modelId="{08C780E1-55ED-7344-AFD7-24AADA30CE53}" type="presOf" srcId="{DAAC9CE5-4894-4643-92E7-2A3702799ED5}" destId="{B1BF98E1-9506-D545-B55D-8E493567317C}" srcOrd="0" destOrd="0" presId="urn:microsoft.com/office/officeart/2005/8/layout/gear1"/>
    <dgm:cxn modelId="{19EFFBE3-03B5-8743-B4BA-F9CF6F3DEBF2}" type="presOf" srcId="{F2F71F2B-D66F-2546-A1E1-23B316B60065}" destId="{B1BAC17E-5B0A-024D-9FF0-52C5A733B27D}" srcOrd="0" destOrd="0" presId="urn:microsoft.com/office/officeart/2005/8/layout/gear1"/>
    <dgm:cxn modelId="{8F5274E6-EAA6-1A44-BCCA-D11D58586B47}" srcId="{F112CCD5-46DC-7247-BA85-6AF97B2B634C}" destId="{085AA1AC-3F8C-614D-9678-808BE7CAA05B}" srcOrd="1" destOrd="0" parTransId="{2E779724-6307-844B-900C-ABA14B492457}" sibTransId="{DAAC9CE5-4894-4643-92E7-2A3702799ED5}"/>
    <dgm:cxn modelId="{FE6225EC-44D9-8949-B368-3256CC345BEC}" type="presOf" srcId="{085AA1AC-3F8C-614D-9678-808BE7CAA05B}" destId="{53AD5B61-A624-1241-8338-29B2CD847D82}" srcOrd="2" destOrd="0" presId="urn:microsoft.com/office/officeart/2005/8/layout/gear1"/>
    <dgm:cxn modelId="{207BBCF6-A780-F94C-901F-68DA009B1D04}" type="presOf" srcId="{F9A378EE-16E1-174B-9266-3371CDADDAB2}" destId="{F409FFBC-9507-D146-A395-D6BE779E2CE2}" srcOrd="0" destOrd="0" presId="urn:microsoft.com/office/officeart/2005/8/layout/gear1"/>
    <dgm:cxn modelId="{2C1FD5F6-7107-9543-B96F-7A74666C92D1}" type="presOf" srcId="{6640FA4B-8979-F145-890A-B7BE646D3539}" destId="{00FCBC5D-5A7D-9740-BE41-B72499AB5415}" srcOrd="1" destOrd="0" presId="urn:microsoft.com/office/officeart/2005/8/layout/gear1"/>
    <dgm:cxn modelId="{34D1C49E-28B9-974F-8BFD-42A5E9C6C2D1}" type="presParOf" srcId="{D5092A10-3ADA-B247-8C7E-8D7B8D605859}" destId="{E557CF38-B962-0648-8A05-839AF0AA71F6}" srcOrd="0" destOrd="0" presId="urn:microsoft.com/office/officeart/2005/8/layout/gear1"/>
    <dgm:cxn modelId="{EFA705BA-52AB-6546-B08D-B8D4AC264198}" type="presParOf" srcId="{D5092A10-3ADA-B247-8C7E-8D7B8D605859}" destId="{00FCBC5D-5A7D-9740-BE41-B72499AB5415}" srcOrd="1" destOrd="0" presId="urn:microsoft.com/office/officeart/2005/8/layout/gear1"/>
    <dgm:cxn modelId="{2740F4B5-6A5F-5E4D-ACCB-1FC40B5E3075}" type="presParOf" srcId="{D5092A10-3ADA-B247-8C7E-8D7B8D605859}" destId="{286B73AE-464E-7940-8A84-F2D77C7FF79B}" srcOrd="2" destOrd="0" presId="urn:microsoft.com/office/officeart/2005/8/layout/gear1"/>
    <dgm:cxn modelId="{5C7B33E1-BB30-4645-BA04-98C366340151}" type="presParOf" srcId="{D5092A10-3ADA-B247-8C7E-8D7B8D605859}" destId="{6D40F44C-B6CD-A947-9589-1A17BF876A9C}" srcOrd="3" destOrd="0" presId="urn:microsoft.com/office/officeart/2005/8/layout/gear1"/>
    <dgm:cxn modelId="{EB1812C8-8B42-5942-8276-120F84ADDCB5}" type="presParOf" srcId="{D5092A10-3ADA-B247-8C7E-8D7B8D605859}" destId="{99073B67-7787-0348-A967-150B2E79870F}" srcOrd="4" destOrd="0" presId="urn:microsoft.com/office/officeart/2005/8/layout/gear1"/>
    <dgm:cxn modelId="{7F89B6FF-C1E5-A449-AAFA-DB70316BB09B}" type="presParOf" srcId="{D5092A10-3ADA-B247-8C7E-8D7B8D605859}" destId="{53AD5B61-A624-1241-8338-29B2CD847D82}" srcOrd="5" destOrd="0" presId="urn:microsoft.com/office/officeart/2005/8/layout/gear1"/>
    <dgm:cxn modelId="{DAD00B9B-E0B6-8E46-9398-80C0CFF2DDDF}" type="presParOf" srcId="{D5092A10-3ADA-B247-8C7E-8D7B8D605859}" destId="{01CBAC1D-E8FC-BE47-89EF-9FCFCD49B70A}" srcOrd="6" destOrd="0" presId="urn:microsoft.com/office/officeart/2005/8/layout/gear1"/>
    <dgm:cxn modelId="{0224C8AD-76D1-0D47-A119-955CA821F86A}" type="presParOf" srcId="{D5092A10-3ADA-B247-8C7E-8D7B8D605859}" destId="{DE6A6793-6F55-2F43-B7B3-39C5BEE6D729}" srcOrd="7" destOrd="0" presId="urn:microsoft.com/office/officeart/2005/8/layout/gear1"/>
    <dgm:cxn modelId="{559C4CE2-C19D-4842-86D1-5443ACD462A8}" type="presParOf" srcId="{D5092A10-3ADA-B247-8C7E-8D7B8D605859}" destId="{CE49D337-CB8A-3042-98B2-E038EFCC8431}" srcOrd="8" destOrd="0" presId="urn:microsoft.com/office/officeart/2005/8/layout/gear1"/>
    <dgm:cxn modelId="{1928C338-A146-0E4C-AB7F-84F8907EBB51}" type="presParOf" srcId="{D5092A10-3ADA-B247-8C7E-8D7B8D605859}" destId="{C36F44A2-0CAA-AB44-9CFC-1E6CB72E1324}" srcOrd="9" destOrd="0" presId="urn:microsoft.com/office/officeart/2005/8/layout/gear1"/>
    <dgm:cxn modelId="{29C48FC6-8991-2F42-A7CE-DCC890DFF942}" type="presParOf" srcId="{D5092A10-3ADA-B247-8C7E-8D7B8D605859}" destId="{B1BAC17E-5B0A-024D-9FF0-52C5A733B27D}" srcOrd="10" destOrd="0" presId="urn:microsoft.com/office/officeart/2005/8/layout/gear1"/>
    <dgm:cxn modelId="{3FE3449D-015F-5F44-90BB-8C41834EADB2}" type="presParOf" srcId="{D5092A10-3ADA-B247-8C7E-8D7B8D605859}" destId="{B1BF98E1-9506-D545-B55D-8E493567317C}" srcOrd="11" destOrd="0" presId="urn:microsoft.com/office/officeart/2005/8/layout/gear1"/>
    <dgm:cxn modelId="{A078505E-5979-5C48-83DF-EE150B3FBA06}" type="presParOf" srcId="{D5092A10-3ADA-B247-8C7E-8D7B8D605859}" destId="{F409FFBC-9507-D146-A395-D6BE779E2CE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AF2039-A023-4259-A444-5249BC27E307}" type="doc">
      <dgm:prSet loTypeId="urn:microsoft.com/office/officeart/2005/8/layout/hProcess6" loCatId="process" qsTypeId="urn:microsoft.com/office/officeart/2005/8/quickstyle/3D3" qsCatId="3D" csTypeId="urn:microsoft.com/office/officeart/2005/8/colors/colorful5" csCatId="colorful" phldr="1"/>
      <dgm:spPr/>
      <dgm:t>
        <a:bodyPr/>
        <a:lstStyle/>
        <a:p>
          <a:endParaRPr lang="en-US"/>
        </a:p>
      </dgm:t>
    </dgm:pt>
    <dgm:pt modelId="{D1EB0858-7204-437B-B66D-1112AD264325}">
      <dgm:prSet phldrT="[Text]" custT="1"/>
      <dgm:spPr/>
      <dgm:t>
        <a:bodyPr/>
        <a:lstStyle/>
        <a:p>
          <a:r>
            <a:rPr lang="ar-JO" sz="1600" b="1" dirty="0"/>
            <a:t>الرؤيا</a:t>
          </a:r>
          <a:endParaRPr lang="en-US" sz="1400" b="1" dirty="0"/>
        </a:p>
      </dgm:t>
    </dgm:pt>
    <dgm:pt modelId="{771A9FC0-8CD4-40C1-87B6-ACE4CEF816C4}" type="parTrans" cxnId="{A8256080-EFD1-4F61-8121-34C4CC980D3A}">
      <dgm:prSet/>
      <dgm:spPr/>
      <dgm:t>
        <a:bodyPr/>
        <a:lstStyle/>
        <a:p>
          <a:endParaRPr lang="en-US"/>
        </a:p>
      </dgm:t>
    </dgm:pt>
    <dgm:pt modelId="{00C73A56-0891-41B1-9693-7C14E1D40E3A}" type="sibTrans" cxnId="{A8256080-EFD1-4F61-8121-34C4CC980D3A}">
      <dgm:prSet/>
      <dgm:spPr/>
      <dgm:t>
        <a:bodyPr/>
        <a:lstStyle/>
        <a:p>
          <a:endParaRPr lang="en-US"/>
        </a:p>
      </dgm:t>
    </dgm:pt>
    <dgm:pt modelId="{519D8962-34AB-4ECE-A174-C1BD7C1A7BDE}">
      <dgm:prSet phldrT="[Text]"/>
      <dgm:spPr/>
      <dgm:t>
        <a:bodyPr/>
        <a:lstStyle/>
        <a:p>
          <a:pPr rtl="1"/>
          <a:r>
            <a:rPr lang="ar-JO" b="1" dirty="0"/>
            <a:t>الوضوح</a:t>
          </a:r>
          <a:endParaRPr lang="en-US" b="1" dirty="0"/>
        </a:p>
      </dgm:t>
    </dgm:pt>
    <dgm:pt modelId="{764F22F3-B88D-441C-8552-1863357F5B03}" type="parTrans" cxnId="{9FA01942-950F-471B-8692-A3E9F640FA20}">
      <dgm:prSet/>
      <dgm:spPr/>
      <dgm:t>
        <a:bodyPr/>
        <a:lstStyle/>
        <a:p>
          <a:endParaRPr lang="en-US"/>
        </a:p>
      </dgm:t>
    </dgm:pt>
    <dgm:pt modelId="{234F85C6-7530-44B9-BDB5-971E3AE03D92}" type="sibTrans" cxnId="{9FA01942-950F-471B-8692-A3E9F640FA20}">
      <dgm:prSet/>
      <dgm:spPr/>
      <dgm:t>
        <a:bodyPr/>
        <a:lstStyle/>
        <a:p>
          <a:endParaRPr lang="en-US"/>
        </a:p>
      </dgm:t>
    </dgm:pt>
    <dgm:pt modelId="{C7B2677C-4F17-4DF6-AD0C-5F2CCA53EF0B}">
      <dgm:prSet phldrT="[Text]"/>
      <dgm:spPr/>
      <dgm:t>
        <a:bodyPr/>
        <a:lstStyle/>
        <a:p>
          <a:pPr rtl="1"/>
          <a:r>
            <a:rPr lang="ar-JO" b="1" dirty="0"/>
            <a:t>الإستراتيجية</a:t>
          </a:r>
          <a:endParaRPr lang="en-US" b="1" dirty="0"/>
        </a:p>
      </dgm:t>
    </dgm:pt>
    <dgm:pt modelId="{E356F81C-1FE8-40FC-9717-2DDFEDEC9BDA}" type="parTrans" cxnId="{8A27574F-8847-4C27-832D-8E6C7EEC8B82}">
      <dgm:prSet/>
      <dgm:spPr/>
      <dgm:t>
        <a:bodyPr/>
        <a:lstStyle/>
        <a:p>
          <a:endParaRPr lang="en-US"/>
        </a:p>
      </dgm:t>
    </dgm:pt>
    <dgm:pt modelId="{E9F01B82-0C32-449D-9842-9D4C8F4E5E29}" type="sibTrans" cxnId="{8A27574F-8847-4C27-832D-8E6C7EEC8B82}">
      <dgm:prSet/>
      <dgm:spPr/>
      <dgm:t>
        <a:bodyPr/>
        <a:lstStyle/>
        <a:p>
          <a:endParaRPr lang="en-US"/>
        </a:p>
      </dgm:t>
    </dgm:pt>
    <dgm:pt modelId="{22605E06-E51C-4094-A2F4-3B37AB0B167F}">
      <dgm:prSet phldrT="[Text]"/>
      <dgm:spPr/>
      <dgm:t>
        <a:bodyPr/>
        <a:lstStyle/>
        <a:p>
          <a:r>
            <a:rPr lang="ar-JO" dirty="0"/>
            <a:t>الأدوار</a:t>
          </a:r>
          <a:endParaRPr lang="en-US" dirty="0"/>
        </a:p>
      </dgm:t>
    </dgm:pt>
    <dgm:pt modelId="{C54003B1-6FA5-4AA7-8629-239B86CCE8A3}" type="parTrans" cxnId="{EB35AC24-4941-4C45-9A8A-8EF7A6031B96}">
      <dgm:prSet/>
      <dgm:spPr/>
      <dgm:t>
        <a:bodyPr/>
        <a:lstStyle/>
        <a:p>
          <a:endParaRPr lang="en-US"/>
        </a:p>
      </dgm:t>
    </dgm:pt>
    <dgm:pt modelId="{C1383E56-368D-4471-AF20-77A250474C33}" type="sibTrans" cxnId="{EB35AC24-4941-4C45-9A8A-8EF7A6031B96}">
      <dgm:prSet/>
      <dgm:spPr/>
      <dgm:t>
        <a:bodyPr/>
        <a:lstStyle/>
        <a:p>
          <a:endParaRPr lang="en-US"/>
        </a:p>
      </dgm:t>
    </dgm:pt>
    <dgm:pt modelId="{013E1F77-8504-4D11-BC52-FA90739CF038}">
      <dgm:prSet phldrT="[Text]" custT="1"/>
      <dgm:spPr/>
      <dgm:t>
        <a:bodyPr/>
        <a:lstStyle/>
        <a:p>
          <a:pPr rtl="1"/>
          <a:r>
            <a:rPr lang="ar-JO" sz="1200" b="1" dirty="0"/>
            <a:t>العملاء</a:t>
          </a:r>
          <a:endParaRPr lang="en-US" sz="1200" b="1" dirty="0"/>
        </a:p>
      </dgm:t>
    </dgm:pt>
    <dgm:pt modelId="{718DACD9-FB0A-4246-9054-1A2542ABF412}" type="parTrans" cxnId="{4C17C6CA-82DB-4FF0-B9BE-52CBAF0550FD}">
      <dgm:prSet/>
      <dgm:spPr/>
      <dgm:t>
        <a:bodyPr/>
        <a:lstStyle/>
        <a:p>
          <a:endParaRPr lang="en-US"/>
        </a:p>
      </dgm:t>
    </dgm:pt>
    <dgm:pt modelId="{EAB372E4-7004-4755-AFF2-9B9B4A8F55D4}" type="sibTrans" cxnId="{4C17C6CA-82DB-4FF0-B9BE-52CBAF0550FD}">
      <dgm:prSet/>
      <dgm:spPr/>
      <dgm:t>
        <a:bodyPr/>
        <a:lstStyle/>
        <a:p>
          <a:endParaRPr lang="en-US"/>
        </a:p>
      </dgm:t>
    </dgm:pt>
    <dgm:pt modelId="{1E6F58C1-1D26-4EF8-AC6B-D6E78817CC27}">
      <dgm:prSet phldrT="[Text]"/>
      <dgm:spPr/>
      <dgm:t>
        <a:bodyPr/>
        <a:lstStyle/>
        <a:p>
          <a:r>
            <a:rPr lang="ar-JO" dirty="0"/>
            <a:t>الفجوات</a:t>
          </a:r>
          <a:endParaRPr lang="en-US" dirty="0"/>
        </a:p>
      </dgm:t>
    </dgm:pt>
    <dgm:pt modelId="{2393EB92-BDE5-4C1F-AEFB-A5EF9A8CF091}" type="parTrans" cxnId="{CAA0521D-BB90-411D-9CA1-DCA8207B3166}">
      <dgm:prSet/>
      <dgm:spPr/>
      <dgm:t>
        <a:bodyPr/>
        <a:lstStyle/>
        <a:p>
          <a:endParaRPr lang="en-US"/>
        </a:p>
      </dgm:t>
    </dgm:pt>
    <dgm:pt modelId="{82601EC3-8A84-40E3-9581-FB4C52D8C4DB}" type="sibTrans" cxnId="{CAA0521D-BB90-411D-9CA1-DCA8207B3166}">
      <dgm:prSet/>
      <dgm:spPr/>
      <dgm:t>
        <a:bodyPr/>
        <a:lstStyle/>
        <a:p>
          <a:endParaRPr lang="en-US"/>
        </a:p>
      </dgm:t>
    </dgm:pt>
    <dgm:pt modelId="{397A77B3-A95A-460F-A6DB-A3DD5158929C}">
      <dgm:prSet phldrT="[Text]"/>
      <dgm:spPr/>
      <dgm:t>
        <a:bodyPr/>
        <a:lstStyle/>
        <a:p>
          <a:pPr marL="87313" indent="0" rtl="1"/>
          <a:r>
            <a:rPr lang="ar-JO" b="1" dirty="0"/>
            <a:t>تدفق المعلومات</a:t>
          </a:r>
          <a:endParaRPr lang="en-US" b="1" dirty="0"/>
        </a:p>
      </dgm:t>
    </dgm:pt>
    <dgm:pt modelId="{FB5F3CBD-8B48-4258-9022-632418104C19}" type="parTrans" cxnId="{D09F73BF-CAF0-4A32-942E-FA82F70074FD}">
      <dgm:prSet/>
      <dgm:spPr/>
      <dgm:t>
        <a:bodyPr/>
        <a:lstStyle/>
        <a:p>
          <a:endParaRPr lang="en-US"/>
        </a:p>
      </dgm:t>
    </dgm:pt>
    <dgm:pt modelId="{466F96A5-1A75-4302-86DB-77F34C26A041}" type="sibTrans" cxnId="{D09F73BF-CAF0-4A32-942E-FA82F70074FD}">
      <dgm:prSet/>
      <dgm:spPr/>
      <dgm:t>
        <a:bodyPr/>
        <a:lstStyle/>
        <a:p>
          <a:endParaRPr lang="en-US"/>
        </a:p>
      </dgm:t>
    </dgm:pt>
    <dgm:pt modelId="{31E04C50-FC8E-4F34-9069-539E39E41C35}">
      <dgm:prSet phldrT="[Text]"/>
      <dgm:spPr/>
      <dgm:t>
        <a:bodyPr/>
        <a:lstStyle/>
        <a:p>
          <a:pPr marL="87313" indent="0" rtl="1"/>
          <a:r>
            <a:rPr lang="ar-JO" b="1" dirty="0"/>
            <a:t>غير الأسوياء</a:t>
          </a:r>
          <a:endParaRPr lang="en-US" b="1" dirty="0"/>
        </a:p>
      </dgm:t>
    </dgm:pt>
    <dgm:pt modelId="{6CB4CAFE-DE9F-4C93-B060-476CA43099BC}" type="parTrans" cxnId="{0B9630DC-3F7F-4074-ACC1-8FCA7721A6FB}">
      <dgm:prSet/>
      <dgm:spPr/>
      <dgm:t>
        <a:bodyPr/>
        <a:lstStyle/>
        <a:p>
          <a:endParaRPr lang="en-US"/>
        </a:p>
      </dgm:t>
    </dgm:pt>
    <dgm:pt modelId="{CF3533AE-039F-4494-BA03-25A1D85BF6C9}" type="sibTrans" cxnId="{0B9630DC-3F7F-4074-ACC1-8FCA7721A6FB}">
      <dgm:prSet/>
      <dgm:spPr/>
      <dgm:t>
        <a:bodyPr/>
        <a:lstStyle/>
        <a:p>
          <a:endParaRPr lang="en-US"/>
        </a:p>
      </dgm:t>
    </dgm:pt>
    <dgm:pt modelId="{C6A91888-ADEE-4363-BA9A-19E4BD60260A}">
      <dgm:prSet phldrT="[Text]" custT="1"/>
      <dgm:spPr/>
      <dgm:t>
        <a:bodyPr/>
        <a:lstStyle/>
        <a:p>
          <a:pPr rtl="1"/>
          <a:r>
            <a:rPr lang="ar-JO" sz="1200" b="1" dirty="0"/>
            <a:t>مقدمي الخدمات</a:t>
          </a:r>
          <a:endParaRPr lang="en-US" sz="1200" b="1" dirty="0"/>
        </a:p>
      </dgm:t>
    </dgm:pt>
    <dgm:pt modelId="{D48E5DE4-7BDB-4BB5-8BCA-9320786700BA}" type="sibTrans" cxnId="{9F49F69F-C84D-4464-AD8F-3A764677163E}">
      <dgm:prSet/>
      <dgm:spPr/>
      <dgm:t>
        <a:bodyPr/>
        <a:lstStyle/>
        <a:p>
          <a:endParaRPr lang="en-US"/>
        </a:p>
      </dgm:t>
    </dgm:pt>
    <dgm:pt modelId="{5D4FE204-4F00-4DC7-9FED-81B70A041C7C}" type="parTrans" cxnId="{9F49F69F-C84D-4464-AD8F-3A764677163E}">
      <dgm:prSet/>
      <dgm:spPr/>
      <dgm:t>
        <a:bodyPr/>
        <a:lstStyle/>
        <a:p>
          <a:endParaRPr lang="en-US"/>
        </a:p>
      </dgm:t>
    </dgm:pt>
    <dgm:pt modelId="{80234E60-A8FA-46B5-AA89-823B3170C19F}">
      <dgm:prSet phldrT="[Text]"/>
      <dgm:spPr/>
      <dgm:t>
        <a:bodyPr/>
        <a:lstStyle/>
        <a:p>
          <a:pPr marL="87313" indent="0" rtl="1"/>
          <a:r>
            <a:rPr lang="ar-JO" b="1" dirty="0"/>
            <a:t>الأحداث</a:t>
          </a:r>
          <a:endParaRPr lang="en-US" b="1" dirty="0"/>
        </a:p>
      </dgm:t>
    </dgm:pt>
    <dgm:pt modelId="{13C7EEFC-B467-4627-B14D-AD24D967AB74}" type="parTrans" cxnId="{6C684E53-9C3E-4F9E-BBCB-324C7752ABA4}">
      <dgm:prSet/>
      <dgm:spPr/>
      <dgm:t>
        <a:bodyPr/>
        <a:lstStyle/>
        <a:p>
          <a:endParaRPr lang="en-US"/>
        </a:p>
      </dgm:t>
    </dgm:pt>
    <dgm:pt modelId="{D9E385C9-4D15-471A-AEAF-350FEA8917C3}" type="sibTrans" cxnId="{6C684E53-9C3E-4F9E-BBCB-324C7752ABA4}">
      <dgm:prSet/>
      <dgm:spPr/>
      <dgm:t>
        <a:bodyPr/>
        <a:lstStyle/>
        <a:p>
          <a:endParaRPr lang="en-US"/>
        </a:p>
      </dgm:t>
    </dgm:pt>
    <dgm:pt modelId="{0AAA97BB-CD73-45F3-B475-462E326F4EBF}">
      <dgm:prSet phldrT="[Text]"/>
      <dgm:spPr/>
      <dgm:t>
        <a:bodyPr/>
        <a:lstStyle/>
        <a:p>
          <a:pPr marL="87313" indent="0" rtl="1"/>
          <a:r>
            <a:rPr lang="ar-JO" b="1" dirty="0"/>
            <a:t>الأعمال</a:t>
          </a:r>
          <a:endParaRPr lang="en-US" b="1" dirty="0"/>
        </a:p>
      </dgm:t>
    </dgm:pt>
    <dgm:pt modelId="{10029698-1C25-4BC8-ADD4-80E3D30B6948}" type="parTrans" cxnId="{B897F0AB-D53D-4D76-A626-78F6778CA8D6}">
      <dgm:prSet/>
      <dgm:spPr/>
      <dgm:t>
        <a:bodyPr/>
        <a:lstStyle/>
        <a:p>
          <a:endParaRPr lang="en-US"/>
        </a:p>
      </dgm:t>
    </dgm:pt>
    <dgm:pt modelId="{20AD89B6-6254-41FA-B553-E5212EC7EC9B}" type="sibTrans" cxnId="{B897F0AB-D53D-4D76-A626-78F6778CA8D6}">
      <dgm:prSet/>
      <dgm:spPr/>
      <dgm:t>
        <a:bodyPr/>
        <a:lstStyle/>
        <a:p>
          <a:endParaRPr lang="en-US"/>
        </a:p>
      </dgm:t>
    </dgm:pt>
    <dgm:pt modelId="{F532146B-80F0-4483-BBBC-44EC59B0F641}">
      <dgm:prSet phldrT="[Text]" custT="1"/>
      <dgm:spPr/>
      <dgm:t>
        <a:bodyPr/>
        <a:lstStyle/>
        <a:p>
          <a:r>
            <a:rPr lang="ar-JO" sz="1400" b="0" dirty="0"/>
            <a:t>التغييرات</a:t>
          </a:r>
          <a:endParaRPr lang="en-US" sz="1400" b="0" dirty="0"/>
        </a:p>
      </dgm:t>
    </dgm:pt>
    <dgm:pt modelId="{8CF3BAE8-F805-4F1B-82B4-D0098A182DE4}" type="parTrans" cxnId="{87C673F4-B764-4A4D-9573-80DCEF15B6A9}">
      <dgm:prSet/>
      <dgm:spPr/>
      <dgm:t>
        <a:bodyPr/>
        <a:lstStyle/>
        <a:p>
          <a:endParaRPr lang="en-US"/>
        </a:p>
      </dgm:t>
    </dgm:pt>
    <dgm:pt modelId="{C3E22880-D484-4FFC-AE19-941407894E88}" type="sibTrans" cxnId="{87C673F4-B764-4A4D-9573-80DCEF15B6A9}">
      <dgm:prSet/>
      <dgm:spPr/>
      <dgm:t>
        <a:bodyPr/>
        <a:lstStyle/>
        <a:p>
          <a:endParaRPr lang="en-US"/>
        </a:p>
      </dgm:t>
    </dgm:pt>
    <dgm:pt modelId="{6607010A-5BE1-4EC0-ABA3-E519EB4C9702}">
      <dgm:prSet phldrT="[Text]"/>
      <dgm:spPr/>
      <dgm:t>
        <a:bodyPr/>
        <a:lstStyle/>
        <a:p>
          <a:pPr rtl="1"/>
          <a:r>
            <a:rPr lang="ar-JO" b="1" dirty="0"/>
            <a:t>التكتيك</a:t>
          </a:r>
          <a:endParaRPr lang="en-US" b="1" dirty="0"/>
        </a:p>
      </dgm:t>
    </dgm:pt>
    <dgm:pt modelId="{71D24BCD-9769-45A3-8C42-7F017EC89A0F}" type="parTrans" cxnId="{8458589F-D1C0-4256-856E-2405950541CD}">
      <dgm:prSet/>
      <dgm:spPr/>
      <dgm:t>
        <a:bodyPr/>
        <a:lstStyle/>
        <a:p>
          <a:endParaRPr lang="en-US"/>
        </a:p>
      </dgm:t>
    </dgm:pt>
    <dgm:pt modelId="{573F9A72-4BF4-4415-9255-B6E83E9A798D}" type="sibTrans" cxnId="{8458589F-D1C0-4256-856E-2405950541CD}">
      <dgm:prSet/>
      <dgm:spPr/>
      <dgm:t>
        <a:bodyPr/>
        <a:lstStyle/>
        <a:p>
          <a:endParaRPr lang="en-US"/>
        </a:p>
      </dgm:t>
    </dgm:pt>
    <dgm:pt modelId="{29A24F0F-492A-403D-B647-CE9B38AD91E6}">
      <dgm:prSet phldrT="[Text]"/>
      <dgm:spPr/>
      <dgm:t>
        <a:bodyPr/>
        <a:lstStyle/>
        <a:p>
          <a:pPr rtl="1"/>
          <a:r>
            <a:rPr lang="ar-JO" b="1" dirty="0"/>
            <a:t>الخط الزمني</a:t>
          </a:r>
          <a:endParaRPr lang="en-US" b="1" dirty="0"/>
        </a:p>
      </dgm:t>
    </dgm:pt>
    <dgm:pt modelId="{B90AC50E-500A-43AF-BF45-EB423633E348}" type="parTrans" cxnId="{C3DB4204-150B-43C6-95DC-481FDB616086}">
      <dgm:prSet/>
      <dgm:spPr/>
      <dgm:t>
        <a:bodyPr/>
        <a:lstStyle/>
        <a:p>
          <a:endParaRPr lang="en-US"/>
        </a:p>
      </dgm:t>
    </dgm:pt>
    <dgm:pt modelId="{1E447836-331F-47A9-AB24-F9DF139CA068}" type="sibTrans" cxnId="{C3DB4204-150B-43C6-95DC-481FDB616086}">
      <dgm:prSet/>
      <dgm:spPr/>
      <dgm:t>
        <a:bodyPr/>
        <a:lstStyle/>
        <a:p>
          <a:endParaRPr lang="en-US"/>
        </a:p>
      </dgm:t>
    </dgm:pt>
    <dgm:pt modelId="{4DD539E3-90B0-4E45-BE9C-666AE1D98D40}">
      <dgm:prSet phldrT="[Text]"/>
      <dgm:spPr/>
      <dgm:t>
        <a:bodyPr/>
        <a:lstStyle/>
        <a:p>
          <a:pPr rtl="1"/>
          <a:r>
            <a:rPr lang="ar-JO" b="1" dirty="0"/>
            <a:t>الأهداف</a:t>
          </a:r>
          <a:endParaRPr lang="en-US" b="1" dirty="0"/>
        </a:p>
      </dgm:t>
    </dgm:pt>
    <dgm:pt modelId="{9B8FA5A7-698E-438F-AB26-8392CEBBE391}" type="parTrans" cxnId="{561A24A7-664F-4153-846B-CDBF6FE0C193}">
      <dgm:prSet/>
      <dgm:spPr/>
      <dgm:t>
        <a:bodyPr/>
        <a:lstStyle/>
        <a:p>
          <a:endParaRPr lang="en-US"/>
        </a:p>
      </dgm:t>
    </dgm:pt>
    <dgm:pt modelId="{3ABC4420-82D4-49A2-86C0-BBA0ACB5B09A}" type="sibTrans" cxnId="{561A24A7-664F-4153-846B-CDBF6FE0C193}">
      <dgm:prSet/>
      <dgm:spPr/>
      <dgm:t>
        <a:bodyPr/>
        <a:lstStyle/>
        <a:p>
          <a:endParaRPr lang="en-US"/>
        </a:p>
      </dgm:t>
    </dgm:pt>
    <dgm:pt modelId="{8A01DF4F-2198-487B-8056-E908BBEB98BD}" type="pres">
      <dgm:prSet presAssocID="{04AF2039-A023-4259-A444-5249BC27E307}" presName="theList" presStyleCnt="0">
        <dgm:presLayoutVars>
          <dgm:dir/>
          <dgm:animLvl val="lvl"/>
          <dgm:resizeHandles val="exact"/>
        </dgm:presLayoutVars>
      </dgm:prSet>
      <dgm:spPr/>
    </dgm:pt>
    <dgm:pt modelId="{CAE3A4B7-CC12-400E-819F-959A1D779B56}" type="pres">
      <dgm:prSet presAssocID="{D1EB0858-7204-437B-B66D-1112AD264325}" presName="compNode" presStyleCnt="0"/>
      <dgm:spPr/>
    </dgm:pt>
    <dgm:pt modelId="{D5FA1936-3195-4F55-8996-8D83E9F62648}" type="pres">
      <dgm:prSet presAssocID="{D1EB0858-7204-437B-B66D-1112AD264325}" presName="noGeometry" presStyleCnt="0"/>
      <dgm:spPr/>
    </dgm:pt>
    <dgm:pt modelId="{602B96B6-79F4-4D21-BBCD-CCAE864932D7}" type="pres">
      <dgm:prSet presAssocID="{D1EB0858-7204-437B-B66D-1112AD264325}" presName="childTextVisible" presStyleLbl="bgAccFollowNode1" presStyleIdx="0" presStyleCnt="4">
        <dgm:presLayoutVars>
          <dgm:bulletEnabled val="1"/>
        </dgm:presLayoutVars>
      </dgm:prSet>
      <dgm:spPr/>
    </dgm:pt>
    <dgm:pt modelId="{E7D7EB49-F145-4AA6-8EC1-8686C408A28C}" type="pres">
      <dgm:prSet presAssocID="{D1EB0858-7204-437B-B66D-1112AD264325}" presName="childTextHidden" presStyleLbl="bgAccFollowNode1" presStyleIdx="0" presStyleCnt="4"/>
      <dgm:spPr/>
    </dgm:pt>
    <dgm:pt modelId="{B235C922-0CAB-48F1-8E21-1DE7C7523B18}" type="pres">
      <dgm:prSet presAssocID="{D1EB0858-7204-437B-B66D-1112AD264325}" presName="parentText" presStyleLbl="node1" presStyleIdx="0" presStyleCnt="4">
        <dgm:presLayoutVars>
          <dgm:chMax val="1"/>
          <dgm:bulletEnabled val="1"/>
        </dgm:presLayoutVars>
      </dgm:prSet>
      <dgm:spPr/>
    </dgm:pt>
    <dgm:pt modelId="{6473C647-E1C4-412B-922E-555FBEFD0E2A}" type="pres">
      <dgm:prSet presAssocID="{D1EB0858-7204-437B-B66D-1112AD264325}" presName="aSpace" presStyleCnt="0"/>
      <dgm:spPr/>
    </dgm:pt>
    <dgm:pt modelId="{3F02BDC4-A79F-4CF3-85E8-FFAE1C1C966D}" type="pres">
      <dgm:prSet presAssocID="{22605E06-E51C-4094-A2F4-3B37AB0B167F}" presName="compNode" presStyleCnt="0"/>
      <dgm:spPr/>
    </dgm:pt>
    <dgm:pt modelId="{84B40DD5-0FB5-4C58-A110-DF5C5721E392}" type="pres">
      <dgm:prSet presAssocID="{22605E06-E51C-4094-A2F4-3B37AB0B167F}" presName="noGeometry" presStyleCnt="0"/>
      <dgm:spPr/>
    </dgm:pt>
    <dgm:pt modelId="{4EF1078F-EC12-4B5D-B8CC-DE67A6F416C8}" type="pres">
      <dgm:prSet presAssocID="{22605E06-E51C-4094-A2F4-3B37AB0B167F}" presName="childTextVisible" presStyleLbl="bgAccFollowNode1" presStyleIdx="1" presStyleCnt="4" custScaleX="105172">
        <dgm:presLayoutVars>
          <dgm:bulletEnabled val="1"/>
        </dgm:presLayoutVars>
      </dgm:prSet>
      <dgm:spPr/>
    </dgm:pt>
    <dgm:pt modelId="{4EA87151-0FEB-460D-8CDF-1068C8470322}" type="pres">
      <dgm:prSet presAssocID="{22605E06-E51C-4094-A2F4-3B37AB0B167F}" presName="childTextHidden" presStyleLbl="bgAccFollowNode1" presStyleIdx="1" presStyleCnt="4"/>
      <dgm:spPr/>
    </dgm:pt>
    <dgm:pt modelId="{96C001D2-1EE8-46E2-8A53-14108EFC0608}" type="pres">
      <dgm:prSet presAssocID="{22605E06-E51C-4094-A2F4-3B37AB0B167F}" presName="parentText" presStyleLbl="node1" presStyleIdx="1" presStyleCnt="4">
        <dgm:presLayoutVars>
          <dgm:chMax val="1"/>
          <dgm:bulletEnabled val="1"/>
        </dgm:presLayoutVars>
      </dgm:prSet>
      <dgm:spPr/>
    </dgm:pt>
    <dgm:pt modelId="{FD0916A3-ECD1-4E14-8A6B-794532D1C600}" type="pres">
      <dgm:prSet presAssocID="{22605E06-E51C-4094-A2F4-3B37AB0B167F}" presName="aSpace" presStyleCnt="0"/>
      <dgm:spPr/>
    </dgm:pt>
    <dgm:pt modelId="{123D11BE-5811-460D-9EB3-639F9952DE85}" type="pres">
      <dgm:prSet presAssocID="{1E6F58C1-1D26-4EF8-AC6B-D6E78817CC27}" presName="compNode" presStyleCnt="0"/>
      <dgm:spPr/>
    </dgm:pt>
    <dgm:pt modelId="{9BCC2FD3-9A23-42FD-993A-7B374684DBB4}" type="pres">
      <dgm:prSet presAssocID="{1E6F58C1-1D26-4EF8-AC6B-D6E78817CC27}" presName="noGeometry" presStyleCnt="0"/>
      <dgm:spPr/>
    </dgm:pt>
    <dgm:pt modelId="{26A804AA-6B2A-4524-BE13-2B41440E017C}" type="pres">
      <dgm:prSet presAssocID="{1E6F58C1-1D26-4EF8-AC6B-D6E78817CC27}" presName="childTextVisible" presStyleLbl="bgAccFollowNode1" presStyleIdx="2" presStyleCnt="4" custScaleX="111293">
        <dgm:presLayoutVars>
          <dgm:bulletEnabled val="1"/>
        </dgm:presLayoutVars>
      </dgm:prSet>
      <dgm:spPr/>
    </dgm:pt>
    <dgm:pt modelId="{F4A0B9CC-225B-4B94-BC8F-9BA00DEC8EDF}" type="pres">
      <dgm:prSet presAssocID="{1E6F58C1-1D26-4EF8-AC6B-D6E78817CC27}" presName="childTextHidden" presStyleLbl="bgAccFollowNode1" presStyleIdx="2" presStyleCnt="4"/>
      <dgm:spPr/>
    </dgm:pt>
    <dgm:pt modelId="{84318BC0-AF16-4C61-B49D-6D410655D90C}" type="pres">
      <dgm:prSet presAssocID="{1E6F58C1-1D26-4EF8-AC6B-D6E78817CC27}" presName="parentText" presStyleLbl="node1" presStyleIdx="2" presStyleCnt="4">
        <dgm:presLayoutVars>
          <dgm:chMax val="1"/>
          <dgm:bulletEnabled val="1"/>
        </dgm:presLayoutVars>
      </dgm:prSet>
      <dgm:spPr/>
    </dgm:pt>
    <dgm:pt modelId="{642B6F51-A539-44BC-8FC6-3D4EEB996EEC}" type="pres">
      <dgm:prSet presAssocID="{1E6F58C1-1D26-4EF8-AC6B-D6E78817CC27}" presName="aSpace" presStyleCnt="0"/>
      <dgm:spPr/>
    </dgm:pt>
    <dgm:pt modelId="{56194685-B0DC-42AF-8621-7136F56A4F51}" type="pres">
      <dgm:prSet presAssocID="{F532146B-80F0-4483-BBBC-44EC59B0F641}" presName="compNode" presStyleCnt="0"/>
      <dgm:spPr/>
    </dgm:pt>
    <dgm:pt modelId="{9CBA576B-11E6-445C-87A9-B58A6D3E4253}" type="pres">
      <dgm:prSet presAssocID="{F532146B-80F0-4483-BBBC-44EC59B0F641}" presName="noGeometry" presStyleCnt="0"/>
      <dgm:spPr/>
    </dgm:pt>
    <dgm:pt modelId="{B47A3E74-5860-4E2F-B372-0C4064623741}" type="pres">
      <dgm:prSet presAssocID="{F532146B-80F0-4483-BBBC-44EC59B0F641}" presName="childTextVisible" presStyleLbl="bgAccFollowNode1" presStyleIdx="3" presStyleCnt="4">
        <dgm:presLayoutVars>
          <dgm:bulletEnabled val="1"/>
        </dgm:presLayoutVars>
      </dgm:prSet>
      <dgm:spPr/>
    </dgm:pt>
    <dgm:pt modelId="{7D86CEBF-4810-4A30-9683-1AE5FE749DF3}" type="pres">
      <dgm:prSet presAssocID="{F532146B-80F0-4483-BBBC-44EC59B0F641}" presName="childTextHidden" presStyleLbl="bgAccFollowNode1" presStyleIdx="3" presStyleCnt="4"/>
      <dgm:spPr/>
    </dgm:pt>
    <dgm:pt modelId="{605E02B0-4AC7-42D7-96A8-86A00A4FFA95}" type="pres">
      <dgm:prSet presAssocID="{F532146B-80F0-4483-BBBC-44EC59B0F641}" presName="parentText" presStyleLbl="node1" presStyleIdx="3" presStyleCnt="4" custScaleX="111246" custScaleY="112202" custLinFactNeighborX="-9648">
        <dgm:presLayoutVars>
          <dgm:chMax val="1"/>
          <dgm:bulletEnabled val="1"/>
        </dgm:presLayoutVars>
      </dgm:prSet>
      <dgm:spPr/>
    </dgm:pt>
  </dgm:ptLst>
  <dgm:cxnLst>
    <dgm:cxn modelId="{C3DB4204-150B-43C6-95DC-481FDB616086}" srcId="{F532146B-80F0-4483-BBBC-44EC59B0F641}" destId="{29A24F0F-492A-403D-B647-CE9B38AD91E6}" srcOrd="2" destOrd="0" parTransId="{B90AC50E-500A-43AF-BF45-EB423633E348}" sibTransId="{1E447836-331F-47A9-AB24-F9DF139CA068}"/>
    <dgm:cxn modelId="{B5889A16-B8DF-564F-912E-D6E01BCACBCC}" type="presOf" srcId="{013E1F77-8504-4D11-BC52-FA90739CF038}" destId="{4EF1078F-EC12-4B5D-B8CC-DE67A6F416C8}" srcOrd="0" destOrd="0" presId="urn:microsoft.com/office/officeart/2005/8/layout/hProcess6"/>
    <dgm:cxn modelId="{10407F1A-59BF-704F-BC7B-BCA4D6073A7C}" type="presOf" srcId="{F532146B-80F0-4483-BBBC-44EC59B0F641}" destId="{605E02B0-4AC7-42D7-96A8-86A00A4FFA95}" srcOrd="0" destOrd="0" presId="urn:microsoft.com/office/officeart/2005/8/layout/hProcess6"/>
    <dgm:cxn modelId="{CAA0521D-BB90-411D-9CA1-DCA8207B3166}" srcId="{04AF2039-A023-4259-A444-5249BC27E307}" destId="{1E6F58C1-1D26-4EF8-AC6B-D6E78817CC27}" srcOrd="2" destOrd="0" parTransId="{2393EB92-BDE5-4C1F-AEFB-A5EF9A8CF091}" sibTransId="{82601EC3-8A84-40E3-9581-FB4C52D8C4DB}"/>
    <dgm:cxn modelId="{3318191E-A9F3-9F49-BAA7-23F3C0E18D50}" type="presOf" srcId="{31E04C50-FC8E-4F34-9069-539E39E41C35}" destId="{F4A0B9CC-225B-4B94-BC8F-9BA00DEC8EDF}" srcOrd="1" destOrd="1" presId="urn:microsoft.com/office/officeart/2005/8/layout/hProcess6"/>
    <dgm:cxn modelId="{EB35AC24-4941-4C45-9A8A-8EF7A6031B96}" srcId="{04AF2039-A023-4259-A444-5249BC27E307}" destId="{22605E06-E51C-4094-A2F4-3B37AB0B167F}" srcOrd="1" destOrd="0" parTransId="{C54003B1-6FA5-4AA7-8629-239B86CCE8A3}" sibTransId="{C1383E56-368D-4471-AF20-77A250474C33}"/>
    <dgm:cxn modelId="{1D36A02D-630D-3549-9C6F-61378C1667D9}" type="presOf" srcId="{80234E60-A8FA-46B5-AA89-823B3170C19F}" destId="{F4A0B9CC-225B-4B94-BC8F-9BA00DEC8EDF}" srcOrd="1" destOrd="2" presId="urn:microsoft.com/office/officeart/2005/8/layout/hProcess6"/>
    <dgm:cxn modelId="{8EE48A5E-A27F-574A-B03F-C5AADEB1F1A2}" type="presOf" srcId="{D1EB0858-7204-437B-B66D-1112AD264325}" destId="{B235C922-0CAB-48F1-8E21-1DE7C7523B18}" srcOrd="0" destOrd="0" presId="urn:microsoft.com/office/officeart/2005/8/layout/hProcess6"/>
    <dgm:cxn modelId="{9FA01942-950F-471B-8692-A3E9F640FA20}" srcId="{D1EB0858-7204-437B-B66D-1112AD264325}" destId="{519D8962-34AB-4ECE-A174-C1BD7C1A7BDE}" srcOrd="0" destOrd="0" parTransId="{764F22F3-B88D-441C-8552-1863357F5B03}" sibTransId="{234F85C6-7530-44B9-BDB5-971E3AE03D92}"/>
    <dgm:cxn modelId="{3B6F264D-1582-7344-826D-4DD772B4A8F8}" type="presOf" srcId="{0AAA97BB-CD73-45F3-B475-462E326F4EBF}" destId="{F4A0B9CC-225B-4B94-BC8F-9BA00DEC8EDF}" srcOrd="1" destOrd="3" presId="urn:microsoft.com/office/officeart/2005/8/layout/hProcess6"/>
    <dgm:cxn modelId="{8A27574F-8847-4C27-832D-8E6C7EEC8B82}" srcId="{D1EB0858-7204-437B-B66D-1112AD264325}" destId="{C7B2677C-4F17-4DF6-AD0C-5F2CCA53EF0B}" srcOrd="1" destOrd="0" parTransId="{E356F81C-1FE8-40FC-9717-2DDFEDEC9BDA}" sibTransId="{E9F01B82-0C32-449D-9842-9D4C8F4E5E29}"/>
    <dgm:cxn modelId="{16508D52-FAC4-2740-ABFA-237BF716BE18}" type="presOf" srcId="{0AAA97BB-CD73-45F3-B475-462E326F4EBF}" destId="{26A804AA-6B2A-4524-BE13-2B41440E017C}" srcOrd="0" destOrd="3" presId="urn:microsoft.com/office/officeart/2005/8/layout/hProcess6"/>
    <dgm:cxn modelId="{6C684E53-9C3E-4F9E-BBCB-324C7752ABA4}" srcId="{31E04C50-FC8E-4F34-9069-539E39E41C35}" destId="{80234E60-A8FA-46B5-AA89-823B3170C19F}" srcOrd="0" destOrd="0" parTransId="{13C7EEFC-B467-4627-B14D-AD24D967AB74}" sibTransId="{D9E385C9-4D15-471A-AEAF-350FEA8917C3}"/>
    <dgm:cxn modelId="{1D59AA54-BDA2-6A41-9748-E1465AF6FD77}" type="presOf" srcId="{4DD539E3-90B0-4E45-BE9C-666AE1D98D40}" destId="{7D86CEBF-4810-4A30-9683-1AE5FE749DF3}" srcOrd="1" destOrd="0" presId="urn:microsoft.com/office/officeart/2005/8/layout/hProcess6"/>
    <dgm:cxn modelId="{919CC678-9D7E-AF4A-81D8-E5D7F0AAB007}" type="presOf" srcId="{397A77B3-A95A-460F-A6DB-A3DD5158929C}" destId="{F4A0B9CC-225B-4B94-BC8F-9BA00DEC8EDF}" srcOrd="1" destOrd="0" presId="urn:microsoft.com/office/officeart/2005/8/layout/hProcess6"/>
    <dgm:cxn modelId="{650C6179-A35C-2A4E-BED7-2DD1D5214127}" type="presOf" srcId="{6607010A-5BE1-4EC0-ABA3-E519EB4C9702}" destId="{7D86CEBF-4810-4A30-9683-1AE5FE749DF3}" srcOrd="1" destOrd="1" presId="urn:microsoft.com/office/officeart/2005/8/layout/hProcess6"/>
    <dgm:cxn modelId="{2060AD59-D365-EB4F-B676-E42C9BBC9DEB}" type="presOf" srcId="{04AF2039-A023-4259-A444-5249BC27E307}" destId="{8A01DF4F-2198-487B-8056-E908BBEB98BD}" srcOrd="0" destOrd="0" presId="urn:microsoft.com/office/officeart/2005/8/layout/hProcess6"/>
    <dgm:cxn modelId="{2F05BF59-A605-E247-ADA8-93678FB21A6A}" type="presOf" srcId="{29A24F0F-492A-403D-B647-CE9B38AD91E6}" destId="{B47A3E74-5860-4E2F-B372-0C4064623741}" srcOrd="0" destOrd="2" presId="urn:microsoft.com/office/officeart/2005/8/layout/hProcess6"/>
    <dgm:cxn modelId="{65693F7E-3E95-1E45-9C02-7E84EF45FAD7}" type="presOf" srcId="{29A24F0F-492A-403D-B647-CE9B38AD91E6}" destId="{7D86CEBF-4810-4A30-9683-1AE5FE749DF3}" srcOrd="1" destOrd="2" presId="urn:microsoft.com/office/officeart/2005/8/layout/hProcess6"/>
    <dgm:cxn modelId="{104C0F7F-43B5-724B-90FA-790BBB9A7441}" type="presOf" srcId="{519D8962-34AB-4ECE-A174-C1BD7C1A7BDE}" destId="{602B96B6-79F4-4D21-BBCD-CCAE864932D7}" srcOrd="0" destOrd="0" presId="urn:microsoft.com/office/officeart/2005/8/layout/hProcess6"/>
    <dgm:cxn modelId="{E244D27F-3F63-6941-9DD8-CD967B8C16F4}" type="presOf" srcId="{C6A91888-ADEE-4363-BA9A-19E4BD60260A}" destId="{4EA87151-0FEB-460D-8CDF-1068C8470322}" srcOrd="1" destOrd="1" presId="urn:microsoft.com/office/officeart/2005/8/layout/hProcess6"/>
    <dgm:cxn modelId="{A8256080-EFD1-4F61-8121-34C4CC980D3A}" srcId="{04AF2039-A023-4259-A444-5249BC27E307}" destId="{D1EB0858-7204-437B-B66D-1112AD264325}" srcOrd="0" destOrd="0" parTransId="{771A9FC0-8CD4-40C1-87B6-ACE4CEF816C4}" sibTransId="{00C73A56-0891-41B1-9693-7C14E1D40E3A}"/>
    <dgm:cxn modelId="{8458589F-D1C0-4256-856E-2405950541CD}" srcId="{F532146B-80F0-4483-BBBC-44EC59B0F641}" destId="{6607010A-5BE1-4EC0-ABA3-E519EB4C9702}" srcOrd="1" destOrd="0" parTransId="{71D24BCD-9769-45A3-8C42-7F017EC89A0F}" sibTransId="{573F9A72-4BF4-4415-9255-B6E83E9A798D}"/>
    <dgm:cxn modelId="{9F49F69F-C84D-4464-AD8F-3A764677163E}" srcId="{22605E06-E51C-4094-A2F4-3B37AB0B167F}" destId="{C6A91888-ADEE-4363-BA9A-19E4BD60260A}" srcOrd="1" destOrd="0" parTransId="{5D4FE204-4F00-4DC7-9FED-81B70A041C7C}" sibTransId="{D48E5DE4-7BDB-4BB5-8BCA-9320786700BA}"/>
    <dgm:cxn modelId="{561A24A7-664F-4153-846B-CDBF6FE0C193}" srcId="{F532146B-80F0-4483-BBBC-44EC59B0F641}" destId="{4DD539E3-90B0-4E45-BE9C-666AE1D98D40}" srcOrd="0" destOrd="0" parTransId="{9B8FA5A7-698E-438F-AB26-8392CEBBE391}" sibTransId="{3ABC4420-82D4-49A2-86C0-BBA0ACB5B09A}"/>
    <dgm:cxn modelId="{B897F0AB-D53D-4D76-A626-78F6778CA8D6}" srcId="{31E04C50-FC8E-4F34-9069-539E39E41C35}" destId="{0AAA97BB-CD73-45F3-B475-462E326F4EBF}" srcOrd="1" destOrd="0" parTransId="{10029698-1C25-4BC8-ADD4-80E3D30B6948}" sibTransId="{20AD89B6-6254-41FA-B553-E5212EC7EC9B}"/>
    <dgm:cxn modelId="{B5D32CAE-CD13-8E4C-B664-151350E67A60}" type="presOf" srcId="{22605E06-E51C-4094-A2F4-3B37AB0B167F}" destId="{96C001D2-1EE8-46E2-8A53-14108EFC0608}" srcOrd="0" destOrd="0" presId="urn:microsoft.com/office/officeart/2005/8/layout/hProcess6"/>
    <dgm:cxn modelId="{A1CAB8B5-8D0C-344E-8E91-BE7010807B80}" type="presOf" srcId="{013E1F77-8504-4D11-BC52-FA90739CF038}" destId="{4EA87151-0FEB-460D-8CDF-1068C8470322}" srcOrd="1" destOrd="0" presId="urn:microsoft.com/office/officeart/2005/8/layout/hProcess6"/>
    <dgm:cxn modelId="{D09F73BF-CAF0-4A32-942E-FA82F70074FD}" srcId="{1E6F58C1-1D26-4EF8-AC6B-D6E78817CC27}" destId="{397A77B3-A95A-460F-A6DB-A3DD5158929C}" srcOrd="0" destOrd="0" parTransId="{FB5F3CBD-8B48-4258-9022-632418104C19}" sibTransId="{466F96A5-1A75-4302-86DB-77F34C26A041}"/>
    <dgm:cxn modelId="{A2382AC3-D085-BC47-BADB-C50EBDB1EBF3}" type="presOf" srcId="{1E6F58C1-1D26-4EF8-AC6B-D6E78817CC27}" destId="{84318BC0-AF16-4C61-B49D-6D410655D90C}" srcOrd="0" destOrd="0" presId="urn:microsoft.com/office/officeart/2005/8/layout/hProcess6"/>
    <dgm:cxn modelId="{4C17C6CA-82DB-4FF0-B9BE-52CBAF0550FD}" srcId="{22605E06-E51C-4094-A2F4-3B37AB0B167F}" destId="{013E1F77-8504-4D11-BC52-FA90739CF038}" srcOrd="0" destOrd="0" parTransId="{718DACD9-FB0A-4246-9054-1A2542ABF412}" sibTransId="{EAB372E4-7004-4755-AFF2-9B9B4A8F55D4}"/>
    <dgm:cxn modelId="{725BFAD2-934B-CB4B-9B34-A725AF3B7785}" type="presOf" srcId="{397A77B3-A95A-460F-A6DB-A3DD5158929C}" destId="{26A804AA-6B2A-4524-BE13-2B41440E017C}" srcOrd="0" destOrd="0" presId="urn:microsoft.com/office/officeart/2005/8/layout/hProcess6"/>
    <dgm:cxn modelId="{0B9630DC-3F7F-4074-ACC1-8FCA7721A6FB}" srcId="{1E6F58C1-1D26-4EF8-AC6B-D6E78817CC27}" destId="{31E04C50-FC8E-4F34-9069-539E39E41C35}" srcOrd="1" destOrd="0" parTransId="{6CB4CAFE-DE9F-4C93-B060-476CA43099BC}" sibTransId="{CF3533AE-039F-4494-BA03-25A1D85BF6C9}"/>
    <dgm:cxn modelId="{DD4B72E1-03E9-6F45-8EDF-C0DC2591D414}" type="presOf" srcId="{4DD539E3-90B0-4E45-BE9C-666AE1D98D40}" destId="{B47A3E74-5860-4E2F-B372-0C4064623741}" srcOrd="0" destOrd="0" presId="urn:microsoft.com/office/officeart/2005/8/layout/hProcess6"/>
    <dgm:cxn modelId="{B47939E7-42C1-C44E-BF2A-E18F0377A4F8}" type="presOf" srcId="{6607010A-5BE1-4EC0-ABA3-E519EB4C9702}" destId="{B47A3E74-5860-4E2F-B372-0C4064623741}" srcOrd="0" destOrd="1" presId="urn:microsoft.com/office/officeart/2005/8/layout/hProcess6"/>
    <dgm:cxn modelId="{D2709BE8-8E4B-584E-A1BE-498DFADA8B4C}" type="presOf" srcId="{519D8962-34AB-4ECE-A174-C1BD7C1A7BDE}" destId="{E7D7EB49-F145-4AA6-8EC1-8686C408A28C}" srcOrd="1" destOrd="0" presId="urn:microsoft.com/office/officeart/2005/8/layout/hProcess6"/>
    <dgm:cxn modelId="{E68A58E9-6616-8644-94AA-7D81571F9FF5}" type="presOf" srcId="{80234E60-A8FA-46B5-AA89-823B3170C19F}" destId="{26A804AA-6B2A-4524-BE13-2B41440E017C}" srcOrd="0" destOrd="2" presId="urn:microsoft.com/office/officeart/2005/8/layout/hProcess6"/>
    <dgm:cxn modelId="{9C49E6EE-DE8D-BA4B-B441-CF5E0911FDA2}" type="presOf" srcId="{C7B2677C-4F17-4DF6-AD0C-5F2CCA53EF0B}" destId="{E7D7EB49-F145-4AA6-8EC1-8686C408A28C}" srcOrd="1" destOrd="1" presId="urn:microsoft.com/office/officeart/2005/8/layout/hProcess6"/>
    <dgm:cxn modelId="{30A53AF0-6E6C-1A4F-81E0-69E8100B68D3}" type="presOf" srcId="{C7B2677C-4F17-4DF6-AD0C-5F2CCA53EF0B}" destId="{602B96B6-79F4-4D21-BBCD-CCAE864932D7}" srcOrd="0" destOrd="1" presId="urn:microsoft.com/office/officeart/2005/8/layout/hProcess6"/>
    <dgm:cxn modelId="{87C673F4-B764-4A4D-9573-80DCEF15B6A9}" srcId="{04AF2039-A023-4259-A444-5249BC27E307}" destId="{F532146B-80F0-4483-BBBC-44EC59B0F641}" srcOrd="3" destOrd="0" parTransId="{8CF3BAE8-F805-4F1B-82B4-D0098A182DE4}" sibTransId="{C3E22880-D484-4FFC-AE19-941407894E88}"/>
    <dgm:cxn modelId="{D9F8FBFB-7B14-BE49-A947-9CC58DB6F4E6}" type="presOf" srcId="{C6A91888-ADEE-4363-BA9A-19E4BD60260A}" destId="{4EF1078F-EC12-4B5D-B8CC-DE67A6F416C8}" srcOrd="0" destOrd="1" presId="urn:microsoft.com/office/officeart/2005/8/layout/hProcess6"/>
    <dgm:cxn modelId="{8D7409FC-5952-2142-8765-CE91A01714FA}" type="presOf" srcId="{31E04C50-FC8E-4F34-9069-539E39E41C35}" destId="{26A804AA-6B2A-4524-BE13-2B41440E017C}" srcOrd="0" destOrd="1" presId="urn:microsoft.com/office/officeart/2005/8/layout/hProcess6"/>
    <dgm:cxn modelId="{A7513E90-9ECC-D64A-AC7E-2D9EBB51C601}" type="presParOf" srcId="{8A01DF4F-2198-487B-8056-E908BBEB98BD}" destId="{CAE3A4B7-CC12-400E-819F-959A1D779B56}" srcOrd="0" destOrd="0" presId="urn:microsoft.com/office/officeart/2005/8/layout/hProcess6"/>
    <dgm:cxn modelId="{62F4B673-13E2-FB45-B3F8-8EF4065E313A}" type="presParOf" srcId="{CAE3A4B7-CC12-400E-819F-959A1D779B56}" destId="{D5FA1936-3195-4F55-8996-8D83E9F62648}" srcOrd="0" destOrd="0" presId="urn:microsoft.com/office/officeart/2005/8/layout/hProcess6"/>
    <dgm:cxn modelId="{07874409-C4B4-CC4D-907D-5C73EF7D9E9A}" type="presParOf" srcId="{CAE3A4B7-CC12-400E-819F-959A1D779B56}" destId="{602B96B6-79F4-4D21-BBCD-CCAE864932D7}" srcOrd="1" destOrd="0" presId="urn:microsoft.com/office/officeart/2005/8/layout/hProcess6"/>
    <dgm:cxn modelId="{6D9B97C6-FC43-0F4D-87F5-3EAB98E83C14}" type="presParOf" srcId="{CAE3A4B7-CC12-400E-819F-959A1D779B56}" destId="{E7D7EB49-F145-4AA6-8EC1-8686C408A28C}" srcOrd="2" destOrd="0" presId="urn:microsoft.com/office/officeart/2005/8/layout/hProcess6"/>
    <dgm:cxn modelId="{A30F3A43-1A67-054D-B918-BC8B969AA4C6}" type="presParOf" srcId="{CAE3A4B7-CC12-400E-819F-959A1D779B56}" destId="{B235C922-0CAB-48F1-8E21-1DE7C7523B18}" srcOrd="3" destOrd="0" presId="urn:microsoft.com/office/officeart/2005/8/layout/hProcess6"/>
    <dgm:cxn modelId="{BF584BB3-A6D8-174E-849B-835028E4FF3B}" type="presParOf" srcId="{8A01DF4F-2198-487B-8056-E908BBEB98BD}" destId="{6473C647-E1C4-412B-922E-555FBEFD0E2A}" srcOrd="1" destOrd="0" presId="urn:microsoft.com/office/officeart/2005/8/layout/hProcess6"/>
    <dgm:cxn modelId="{318E68A2-D2CB-3544-9C52-CBC6DF832D01}" type="presParOf" srcId="{8A01DF4F-2198-487B-8056-E908BBEB98BD}" destId="{3F02BDC4-A79F-4CF3-85E8-FFAE1C1C966D}" srcOrd="2" destOrd="0" presId="urn:microsoft.com/office/officeart/2005/8/layout/hProcess6"/>
    <dgm:cxn modelId="{90C695B9-3D8F-3349-809D-38BE138A597B}" type="presParOf" srcId="{3F02BDC4-A79F-4CF3-85E8-FFAE1C1C966D}" destId="{84B40DD5-0FB5-4C58-A110-DF5C5721E392}" srcOrd="0" destOrd="0" presId="urn:microsoft.com/office/officeart/2005/8/layout/hProcess6"/>
    <dgm:cxn modelId="{6D438E66-CF5D-9A4E-96E0-43B7FAC90043}" type="presParOf" srcId="{3F02BDC4-A79F-4CF3-85E8-FFAE1C1C966D}" destId="{4EF1078F-EC12-4B5D-B8CC-DE67A6F416C8}" srcOrd="1" destOrd="0" presId="urn:microsoft.com/office/officeart/2005/8/layout/hProcess6"/>
    <dgm:cxn modelId="{67128494-6B85-AF41-8215-BF3271403066}" type="presParOf" srcId="{3F02BDC4-A79F-4CF3-85E8-FFAE1C1C966D}" destId="{4EA87151-0FEB-460D-8CDF-1068C8470322}" srcOrd="2" destOrd="0" presId="urn:microsoft.com/office/officeart/2005/8/layout/hProcess6"/>
    <dgm:cxn modelId="{87F3F924-8E28-3F4D-8EED-F3CE1B02A0F6}" type="presParOf" srcId="{3F02BDC4-A79F-4CF3-85E8-FFAE1C1C966D}" destId="{96C001D2-1EE8-46E2-8A53-14108EFC0608}" srcOrd="3" destOrd="0" presId="urn:microsoft.com/office/officeart/2005/8/layout/hProcess6"/>
    <dgm:cxn modelId="{A4DC2D74-6409-3D46-B186-8703DE0731A7}" type="presParOf" srcId="{8A01DF4F-2198-487B-8056-E908BBEB98BD}" destId="{FD0916A3-ECD1-4E14-8A6B-794532D1C600}" srcOrd="3" destOrd="0" presId="urn:microsoft.com/office/officeart/2005/8/layout/hProcess6"/>
    <dgm:cxn modelId="{1102368E-7646-BC46-BC48-92318BFCB12E}" type="presParOf" srcId="{8A01DF4F-2198-487B-8056-E908BBEB98BD}" destId="{123D11BE-5811-460D-9EB3-639F9952DE85}" srcOrd="4" destOrd="0" presId="urn:microsoft.com/office/officeart/2005/8/layout/hProcess6"/>
    <dgm:cxn modelId="{758F16BC-DCB0-9649-886E-B46FBDA616D1}" type="presParOf" srcId="{123D11BE-5811-460D-9EB3-639F9952DE85}" destId="{9BCC2FD3-9A23-42FD-993A-7B374684DBB4}" srcOrd="0" destOrd="0" presId="urn:microsoft.com/office/officeart/2005/8/layout/hProcess6"/>
    <dgm:cxn modelId="{ACD872D8-79FD-A145-A53C-AED2DC768D8E}" type="presParOf" srcId="{123D11BE-5811-460D-9EB3-639F9952DE85}" destId="{26A804AA-6B2A-4524-BE13-2B41440E017C}" srcOrd="1" destOrd="0" presId="urn:microsoft.com/office/officeart/2005/8/layout/hProcess6"/>
    <dgm:cxn modelId="{FCA42B7C-EA6B-8F4C-887F-657B7484C75F}" type="presParOf" srcId="{123D11BE-5811-460D-9EB3-639F9952DE85}" destId="{F4A0B9CC-225B-4B94-BC8F-9BA00DEC8EDF}" srcOrd="2" destOrd="0" presId="urn:microsoft.com/office/officeart/2005/8/layout/hProcess6"/>
    <dgm:cxn modelId="{F6C84DCD-B4F1-2B4B-8880-F692904CAB3C}" type="presParOf" srcId="{123D11BE-5811-460D-9EB3-639F9952DE85}" destId="{84318BC0-AF16-4C61-B49D-6D410655D90C}" srcOrd="3" destOrd="0" presId="urn:microsoft.com/office/officeart/2005/8/layout/hProcess6"/>
    <dgm:cxn modelId="{B6C8D9D8-E9ED-9741-9EDC-4C507A684835}" type="presParOf" srcId="{8A01DF4F-2198-487B-8056-E908BBEB98BD}" destId="{642B6F51-A539-44BC-8FC6-3D4EEB996EEC}" srcOrd="5" destOrd="0" presId="urn:microsoft.com/office/officeart/2005/8/layout/hProcess6"/>
    <dgm:cxn modelId="{666644FF-075F-A14C-BA7F-498170A1E8EC}" type="presParOf" srcId="{8A01DF4F-2198-487B-8056-E908BBEB98BD}" destId="{56194685-B0DC-42AF-8621-7136F56A4F51}" srcOrd="6" destOrd="0" presId="urn:microsoft.com/office/officeart/2005/8/layout/hProcess6"/>
    <dgm:cxn modelId="{EE838ECF-F883-D048-AD9C-9AFEFE7E5F54}" type="presParOf" srcId="{56194685-B0DC-42AF-8621-7136F56A4F51}" destId="{9CBA576B-11E6-445C-87A9-B58A6D3E4253}" srcOrd="0" destOrd="0" presId="urn:microsoft.com/office/officeart/2005/8/layout/hProcess6"/>
    <dgm:cxn modelId="{B995B8AB-8C4F-0D49-A1A3-508B02ABFAAF}" type="presParOf" srcId="{56194685-B0DC-42AF-8621-7136F56A4F51}" destId="{B47A3E74-5860-4E2F-B372-0C4064623741}" srcOrd="1" destOrd="0" presId="urn:microsoft.com/office/officeart/2005/8/layout/hProcess6"/>
    <dgm:cxn modelId="{23CB6A6E-69F1-FF4C-B123-AB6A9E75D75C}" type="presParOf" srcId="{56194685-B0DC-42AF-8621-7136F56A4F51}" destId="{7D86CEBF-4810-4A30-9683-1AE5FE749DF3}" srcOrd="2" destOrd="0" presId="urn:microsoft.com/office/officeart/2005/8/layout/hProcess6"/>
    <dgm:cxn modelId="{18C7202F-815B-214F-9173-3B246346093F}" type="presParOf" srcId="{56194685-B0DC-42AF-8621-7136F56A4F51}" destId="{605E02B0-4AC7-42D7-96A8-86A00A4FFA95}"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7CF38-B962-0648-8A05-839AF0AA71F6}">
      <dsp:nvSpPr>
        <dsp:cNvPr id="0" name=""/>
        <dsp:cNvSpPr/>
      </dsp:nvSpPr>
      <dsp:spPr>
        <a:xfrm rot="21168070">
          <a:off x="4161270" y="2979048"/>
          <a:ext cx="2118976" cy="2059459"/>
        </a:xfrm>
        <a:prstGeom prst="gear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ar-JO" sz="5500" kern="1200" dirty="0"/>
            <a:t>ليد</a:t>
          </a:r>
          <a:endParaRPr lang="en-US" sz="5500" kern="1200" dirty="0"/>
        </a:p>
      </dsp:txBody>
      <dsp:txXfrm>
        <a:off x="4580573" y="3461608"/>
        <a:ext cx="1275856" cy="1058605"/>
      </dsp:txXfrm>
    </dsp:sp>
    <dsp:sp modelId="{6D40F44C-B6CD-A947-9589-1A17BF876A9C}">
      <dsp:nvSpPr>
        <dsp:cNvPr id="0" name=""/>
        <dsp:cNvSpPr/>
      </dsp:nvSpPr>
      <dsp:spPr>
        <a:xfrm>
          <a:off x="1558980" y="1581599"/>
          <a:ext cx="3081743" cy="2856711"/>
        </a:xfrm>
        <a:prstGeom prst="gear6">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ar-JO" sz="5500" kern="1200" dirty="0"/>
            <a:t>العملية</a:t>
          </a:r>
          <a:endParaRPr lang="en-US" sz="5500" kern="1200" dirty="0"/>
        </a:p>
      </dsp:txBody>
      <dsp:txXfrm>
        <a:off x="2310877" y="2305131"/>
        <a:ext cx="1577949" cy="1409647"/>
      </dsp:txXfrm>
    </dsp:sp>
    <dsp:sp modelId="{01CBAC1D-E8FC-BE47-89EF-9FCFCD49B70A}">
      <dsp:nvSpPr>
        <dsp:cNvPr id="0" name=""/>
        <dsp:cNvSpPr/>
      </dsp:nvSpPr>
      <dsp:spPr>
        <a:xfrm rot="20700000">
          <a:off x="3333345" y="268228"/>
          <a:ext cx="2357983" cy="2166831"/>
        </a:xfrm>
        <a:prstGeom prst="gear6">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ar-JO" sz="5500" kern="1200" dirty="0"/>
            <a:t>لاغ</a:t>
          </a:r>
          <a:endParaRPr lang="en-US" sz="5500" kern="1200" dirty="0"/>
        </a:p>
      </dsp:txBody>
      <dsp:txXfrm rot="-20700000">
        <a:off x="3861858" y="732140"/>
        <a:ext cx="1300958" cy="1239007"/>
      </dsp:txXfrm>
    </dsp:sp>
    <dsp:sp modelId="{B1BAC17E-5B0A-024D-9FF0-52C5A733B27D}">
      <dsp:nvSpPr>
        <dsp:cNvPr id="0" name=""/>
        <dsp:cNvSpPr/>
      </dsp:nvSpPr>
      <dsp:spPr>
        <a:xfrm>
          <a:off x="4326445" y="2656699"/>
          <a:ext cx="2567094" cy="2558933"/>
        </a:xfrm>
        <a:prstGeom prst="circularArrow">
          <a:avLst>
            <a:gd name="adj1" fmla="val 4688"/>
            <a:gd name="adj2" fmla="val 299029"/>
            <a:gd name="adj3" fmla="val 2533234"/>
            <a:gd name="adj4" fmla="val 15824986"/>
            <a:gd name="adj5" fmla="val 546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1BF98E1-9506-D545-B55D-8E493567317C}">
      <dsp:nvSpPr>
        <dsp:cNvPr id="0" name=""/>
        <dsp:cNvSpPr/>
      </dsp:nvSpPr>
      <dsp:spPr>
        <a:xfrm>
          <a:off x="1237149" y="1413017"/>
          <a:ext cx="2578032" cy="2578032"/>
        </a:xfrm>
        <a:prstGeom prst="leftCircularArrow">
          <a:avLst>
            <a:gd name="adj1" fmla="val 6452"/>
            <a:gd name="adj2" fmla="val 429999"/>
            <a:gd name="adj3" fmla="val 10489124"/>
            <a:gd name="adj4" fmla="val 14837806"/>
            <a:gd name="adj5" fmla="val 7527"/>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409FFBC-9507-D146-A395-D6BE779E2CE2}">
      <dsp:nvSpPr>
        <dsp:cNvPr id="0" name=""/>
        <dsp:cNvSpPr/>
      </dsp:nvSpPr>
      <dsp:spPr>
        <a:xfrm rot="374797">
          <a:off x="2840237" y="-264333"/>
          <a:ext cx="2987777" cy="2779637"/>
        </a:xfrm>
        <a:prstGeom prst="circularArrow">
          <a:avLst>
            <a:gd name="adj1" fmla="val 5984"/>
            <a:gd name="adj2" fmla="val 394124"/>
            <a:gd name="adj3" fmla="val 13313824"/>
            <a:gd name="adj4" fmla="val 10508221"/>
            <a:gd name="adj5" fmla="val 6981"/>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7CF38-B962-0648-8A05-839AF0AA71F6}">
      <dsp:nvSpPr>
        <dsp:cNvPr id="0" name=""/>
        <dsp:cNvSpPr/>
      </dsp:nvSpPr>
      <dsp:spPr>
        <a:xfrm rot="21168070">
          <a:off x="4161270" y="2979048"/>
          <a:ext cx="2118976" cy="2059459"/>
        </a:xfrm>
        <a:prstGeom prst="gear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ar-JO" sz="5500" kern="1200" dirty="0"/>
            <a:t>ليد</a:t>
          </a:r>
          <a:endParaRPr lang="en-US" sz="5500" kern="1200" dirty="0"/>
        </a:p>
      </dsp:txBody>
      <dsp:txXfrm>
        <a:off x="4580573" y="3461608"/>
        <a:ext cx="1275856" cy="1058605"/>
      </dsp:txXfrm>
    </dsp:sp>
    <dsp:sp modelId="{6D40F44C-B6CD-A947-9589-1A17BF876A9C}">
      <dsp:nvSpPr>
        <dsp:cNvPr id="0" name=""/>
        <dsp:cNvSpPr/>
      </dsp:nvSpPr>
      <dsp:spPr>
        <a:xfrm>
          <a:off x="1558980" y="1581599"/>
          <a:ext cx="3081743" cy="2856711"/>
        </a:xfrm>
        <a:prstGeom prst="gear6">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ar-JO" sz="5500" kern="1200" dirty="0"/>
            <a:t>العملية</a:t>
          </a:r>
          <a:endParaRPr lang="en-US" sz="5500" kern="1200" dirty="0"/>
        </a:p>
      </dsp:txBody>
      <dsp:txXfrm>
        <a:off x="2310877" y="2305131"/>
        <a:ext cx="1577949" cy="1409647"/>
      </dsp:txXfrm>
    </dsp:sp>
    <dsp:sp modelId="{01CBAC1D-E8FC-BE47-89EF-9FCFCD49B70A}">
      <dsp:nvSpPr>
        <dsp:cNvPr id="0" name=""/>
        <dsp:cNvSpPr/>
      </dsp:nvSpPr>
      <dsp:spPr>
        <a:xfrm rot="20700000">
          <a:off x="3333345" y="268228"/>
          <a:ext cx="2357983" cy="2166831"/>
        </a:xfrm>
        <a:prstGeom prst="gear6">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ar-JO" sz="5500" kern="1200" dirty="0"/>
            <a:t>لاغ</a:t>
          </a:r>
          <a:endParaRPr lang="en-US" sz="5500" kern="1200" dirty="0"/>
        </a:p>
      </dsp:txBody>
      <dsp:txXfrm rot="-20700000">
        <a:off x="3861858" y="732140"/>
        <a:ext cx="1300958" cy="1239007"/>
      </dsp:txXfrm>
    </dsp:sp>
    <dsp:sp modelId="{B1BAC17E-5B0A-024D-9FF0-52C5A733B27D}">
      <dsp:nvSpPr>
        <dsp:cNvPr id="0" name=""/>
        <dsp:cNvSpPr/>
      </dsp:nvSpPr>
      <dsp:spPr>
        <a:xfrm>
          <a:off x="4326445" y="2656699"/>
          <a:ext cx="2567094" cy="2558933"/>
        </a:xfrm>
        <a:prstGeom prst="circularArrow">
          <a:avLst>
            <a:gd name="adj1" fmla="val 4688"/>
            <a:gd name="adj2" fmla="val 299029"/>
            <a:gd name="adj3" fmla="val 2533234"/>
            <a:gd name="adj4" fmla="val 15824986"/>
            <a:gd name="adj5" fmla="val 546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1BF98E1-9506-D545-B55D-8E493567317C}">
      <dsp:nvSpPr>
        <dsp:cNvPr id="0" name=""/>
        <dsp:cNvSpPr/>
      </dsp:nvSpPr>
      <dsp:spPr>
        <a:xfrm>
          <a:off x="1237149" y="1413017"/>
          <a:ext cx="2578032" cy="2578032"/>
        </a:xfrm>
        <a:prstGeom prst="leftCircularArrow">
          <a:avLst>
            <a:gd name="adj1" fmla="val 6452"/>
            <a:gd name="adj2" fmla="val 429999"/>
            <a:gd name="adj3" fmla="val 10489124"/>
            <a:gd name="adj4" fmla="val 14837806"/>
            <a:gd name="adj5" fmla="val 7527"/>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409FFBC-9507-D146-A395-D6BE779E2CE2}">
      <dsp:nvSpPr>
        <dsp:cNvPr id="0" name=""/>
        <dsp:cNvSpPr/>
      </dsp:nvSpPr>
      <dsp:spPr>
        <a:xfrm rot="374797">
          <a:off x="2840237" y="-264333"/>
          <a:ext cx="2987777" cy="2779637"/>
        </a:xfrm>
        <a:prstGeom prst="circularArrow">
          <a:avLst>
            <a:gd name="adj1" fmla="val 5984"/>
            <a:gd name="adj2" fmla="val 394124"/>
            <a:gd name="adj3" fmla="val 13313824"/>
            <a:gd name="adj4" fmla="val 10508221"/>
            <a:gd name="adj5" fmla="val 6981"/>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7CF38-B962-0648-8A05-839AF0AA71F6}">
      <dsp:nvSpPr>
        <dsp:cNvPr id="0" name=""/>
        <dsp:cNvSpPr/>
      </dsp:nvSpPr>
      <dsp:spPr>
        <a:xfrm rot="21168070">
          <a:off x="4161270" y="2979048"/>
          <a:ext cx="2118976" cy="2059459"/>
        </a:xfrm>
        <a:prstGeom prst="gear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ar-JO" sz="5500" kern="1200" dirty="0"/>
            <a:t>ليد</a:t>
          </a:r>
          <a:endParaRPr lang="en-US" sz="5500" kern="1200" dirty="0"/>
        </a:p>
      </dsp:txBody>
      <dsp:txXfrm>
        <a:off x="4580573" y="3461608"/>
        <a:ext cx="1275856" cy="1058605"/>
      </dsp:txXfrm>
    </dsp:sp>
    <dsp:sp modelId="{6D40F44C-B6CD-A947-9589-1A17BF876A9C}">
      <dsp:nvSpPr>
        <dsp:cNvPr id="0" name=""/>
        <dsp:cNvSpPr/>
      </dsp:nvSpPr>
      <dsp:spPr>
        <a:xfrm>
          <a:off x="1558980" y="1581599"/>
          <a:ext cx="3081743" cy="2856711"/>
        </a:xfrm>
        <a:prstGeom prst="gear6">
          <a:avLst/>
        </a:prstGeom>
        <a:gradFill flip="none" rotWithShape="1">
          <a:gsLst>
            <a:gs pos="0">
              <a:schemeClr val="accent2">
                <a:lumMod val="40000"/>
                <a:lumOff val="60000"/>
              </a:schemeClr>
            </a:gs>
            <a:gs pos="37000">
              <a:schemeClr val="accent1">
                <a:lumMod val="0"/>
                <a:lumOff val="100000"/>
              </a:schemeClr>
            </a:gs>
            <a:gs pos="100000">
              <a:srgbClr val="C00000"/>
            </a:gs>
          </a:gsLst>
          <a:path path="circle">
            <a:fillToRect l="50000" t="-80000" r="50000" b="18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ar-JO" sz="5500" kern="1200" dirty="0">
              <a:solidFill>
                <a:srgbClr val="FFFFFF"/>
              </a:solidFill>
            </a:rPr>
            <a:t>العملية</a:t>
          </a:r>
          <a:endParaRPr lang="en-US" sz="5500" kern="1200" dirty="0">
            <a:solidFill>
              <a:srgbClr val="FFFFFF"/>
            </a:solidFill>
          </a:endParaRPr>
        </a:p>
      </dsp:txBody>
      <dsp:txXfrm>
        <a:off x="2310877" y="2305131"/>
        <a:ext cx="1577949" cy="1409647"/>
      </dsp:txXfrm>
    </dsp:sp>
    <dsp:sp modelId="{01CBAC1D-E8FC-BE47-89EF-9FCFCD49B70A}">
      <dsp:nvSpPr>
        <dsp:cNvPr id="0" name=""/>
        <dsp:cNvSpPr/>
      </dsp:nvSpPr>
      <dsp:spPr>
        <a:xfrm rot="20700000">
          <a:off x="3333345" y="268228"/>
          <a:ext cx="2357983" cy="2166831"/>
        </a:xfrm>
        <a:prstGeom prst="gear6">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ar-JO" sz="5500" kern="1200" dirty="0"/>
            <a:t>لاغ</a:t>
          </a:r>
          <a:endParaRPr lang="en-US" sz="5500" kern="1200" dirty="0"/>
        </a:p>
      </dsp:txBody>
      <dsp:txXfrm rot="-20700000">
        <a:off x="3861858" y="732140"/>
        <a:ext cx="1300958" cy="1239007"/>
      </dsp:txXfrm>
    </dsp:sp>
    <dsp:sp modelId="{B1BAC17E-5B0A-024D-9FF0-52C5A733B27D}">
      <dsp:nvSpPr>
        <dsp:cNvPr id="0" name=""/>
        <dsp:cNvSpPr/>
      </dsp:nvSpPr>
      <dsp:spPr>
        <a:xfrm>
          <a:off x="4326445" y="2656699"/>
          <a:ext cx="2567094" cy="2558933"/>
        </a:xfrm>
        <a:prstGeom prst="circularArrow">
          <a:avLst>
            <a:gd name="adj1" fmla="val 4688"/>
            <a:gd name="adj2" fmla="val 299029"/>
            <a:gd name="adj3" fmla="val 2533234"/>
            <a:gd name="adj4" fmla="val 15824986"/>
            <a:gd name="adj5" fmla="val 546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1BF98E1-9506-D545-B55D-8E493567317C}">
      <dsp:nvSpPr>
        <dsp:cNvPr id="0" name=""/>
        <dsp:cNvSpPr/>
      </dsp:nvSpPr>
      <dsp:spPr>
        <a:xfrm>
          <a:off x="1237149" y="1413017"/>
          <a:ext cx="2578032" cy="2578032"/>
        </a:xfrm>
        <a:prstGeom prst="leftCircularArrow">
          <a:avLst>
            <a:gd name="adj1" fmla="val 6452"/>
            <a:gd name="adj2" fmla="val 429999"/>
            <a:gd name="adj3" fmla="val 10489124"/>
            <a:gd name="adj4" fmla="val 14837806"/>
            <a:gd name="adj5" fmla="val 7527"/>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409FFBC-9507-D146-A395-D6BE779E2CE2}">
      <dsp:nvSpPr>
        <dsp:cNvPr id="0" name=""/>
        <dsp:cNvSpPr/>
      </dsp:nvSpPr>
      <dsp:spPr>
        <a:xfrm rot="374797">
          <a:off x="2840237" y="-264333"/>
          <a:ext cx="2987777" cy="2779637"/>
        </a:xfrm>
        <a:prstGeom prst="circularArrow">
          <a:avLst>
            <a:gd name="adj1" fmla="val 5984"/>
            <a:gd name="adj2" fmla="val 394124"/>
            <a:gd name="adj3" fmla="val 13313824"/>
            <a:gd name="adj4" fmla="val 10508221"/>
            <a:gd name="adj5" fmla="val 6981"/>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B96B6-79F4-4D21-BBCD-CCAE864932D7}">
      <dsp:nvSpPr>
        <dsp:cNvPr id="0" name=""/>
        <dsp:cNvSpPr/>
      </dsp:nvSpPr>
      <dsp:spPr>
        <a:xfrm>
          <a:off x="400566" y="1693908"/>
          <a:ext cx="1595034" cy="1394260"/>
        </a:xfrm>
        <a:prstGeom prst="rightArrow">
          <a:avLst>
            <a:gd name="adj1" fmla="val 70000"/>
            <a:gd name="adj2" fmla="val 5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114300" lvl="1" indent="-114300" algn="r" defTabSz="533400" rtl="1">
            <a:lnSpc>
              <a:spcPct val="90000"/>
            </a:lnSpc>
            <a:spcBef>
              <a:spcPct val="0"/>
            </a:spcBef>
            <a:spcAft>
              <a:spcPct val="15000"/>
            </a:spcAft>
            <a:buChar char="•"/>
          </a:pPr>
          <a:r>
            <a:rPr lang="ar-JO" sz="1200" b="1" kern="1200" dirty="0"/>
            <a:t>الوضوح</a:t>
          </a:r>
          <a:endParaRPr lang="en-US" sz="1200" b="1" kern="1200" dirty="0"/>
        </a:p>
        <a:p>
          <a:pPr marL="114300" lvl="1" indent="-114300" algn="r" defTabSz="533400" rtl="1">
            <a:lnSpc>
              <a:spcPct val="90000"/>
            </a:lnSpc>
            <a:spcBef>
              <a:spcPct val="0"/>
            </a:spcBef>
            <a:spcAft>
              <a:spcPct val="15000"/>
            </a:spcAft>
            <a:buChar char="•"/>
          </a:pPr>
          <a:r>
            <a:rPr lang="ar-JO" sz="1200" b="1" kern="1200" dirty="0"/>
            <a:t>الإستراتيجية</a:t>
          </a:r>
          <a:endParaRPr lang="en-US" sz="1200" b="1" kern="1200" dirty="0"/>
        </a:p>
      </dsp:txBody>
      <dsp:txXfrm>
        <a:off x="799325" y="1903047"/>
        <a:ext cx="777579" cy="975982"/>
      </dsp:txXfrm>
    </dsp:sp>
    <dsp:sp modelId="{B235C922-0CAB-48F1-8E21-1DE7C7523B18}">
      <dsp:nvSpPr>
        <dsp:cNvPr id="0" name=""/>
        <dsp:cNvSpPr/>
      </dsp:nvSpPr>
      <dsp:spPr>
        <a:xfrm>
          <a:off x="1808" y="1992279"/>
          <a:ext cx="797517" cy="797517"/>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JO" sz="1600" b="1" kern="1200" dirty="0"/>
            <a:t>الرؤيا</a:t>
          </a:r>
          <a:endParaRPr lang="en-US" sz="1400" b="1" kern="1200" dirty="0"/>
        </a:p>
      </dsp:txBody>
      <dsp:txXfrm>
        <a:off x="118602" y="2109073"/>
        <a:ext cx="563929" cy="563929"/>
      </dsp:txXfrm>
    </dsp:sp>
    <dsp:sp modelId="{4EF1078F-EC12-4B5D-B8CC-DE67A6F416C8}">
      <dsp:nvSpPr>
        <dsp:cNvPr id="0" name=""/>
        <dsp:cNvSpPr/>
      </dsp:nvSpPr>
      <dsp:spPr>
        <a:xfrm>
          <a:off x="2452801" y="1693908"/>
          <a:ext cx="1677529" cy="1394260"/>
        </a:xfrm>
        <a:prstGeom prst="rightArrow">
          <a:avLst>
            <a:gd name="adj1" fmla="val 70000"/>
            <a:gd name="adj2" fmla="val 50000"/>
          </a:avLst>
        </a:prstGeom>
        <a:solidFill>
          <a:schemeClr val="accent5">
            <a:tint val="40000"/>
            <a:alpha val="90000"/>
            <a:hueOff val="-2246587"/>
            <a:satOff val="-7611"/>
            <a:lumOff val="-97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114300" lvl="1" indent="-114300" algn="r" defTabSz="533400" rtl="1">
            <a:lnSpc>
              <a:spcPct val="90000"/>
            </a:lnSpc>
            <a:spcBef>
              <a:spcPct val="0"/>
            </a:spcBef>
            <a:spcAft>
              <a:spcPct val="15000"/>
            </a:spcAft>
            <a:buChar char="•"/>
          </a:pPr>
          <a:r>
            <a:rPr lang="ar-JO" sz="1200" b="1" kern="1200" dirty="0"/>
            <a:t>العملاء</a:t>
          </a:r>
          <a:endParaRPr lang="en-US" sz="1200" b="1" kern="1200" dirty="0"/>
        </a:p>
        <a:p>
          <a:pPr marL="114300" lvl="1" indent="-114300" algn="r" defTabSz="533400" rtl="1">
            <a:lnSpc>
              <a:spcPct val="90000"/>
            </a:lnSpc>
            <a:spcBef>
              <a:spcPct val="0"/>
            </a:spcBef>
            <a:spcAft>
              <a:spcPct val="15000"/>
            </a:spcAft>
            <a:buChar char="•"/>
          </a:pPr>
          <a:r>
            <a:rPr lang="ar-JO" sz="1200" b="1" kern="1200" dirty="0"/>
            <a:t>مقدمي الخدمات</a:t>
          </a:r>
          <a:endParaRPr lang="en-US" sz="1200" b="1" kern="1200" dirty="0"/>
        </a:p>
      </dsp:txBody>
      <dsp:txXfrm>
        <a:off x="2872184" y="1903047"/>
        <a:ext cx="817796" cy="975982"/>
      </dsp:txXfrm>
    </dsp:sp>
    <dsp:sp modelId="{96C001D2-1EE8-46E2-8A53-14108EFC0608}">
      <dsp:nvSpPr>
        <dsp:cNvPr id="0" name=""/>
        <dsp:cNvSpPr/>
      </dsp:nvSpPr>
      <dsp:spPr>
        <a:xfrm>
          <a:off x="2095290" y="1992279"/>
          <a:ext cx="797517" cy="797517"/>
        </a:xfrm>
        <a:prstGeom prst="ellipse">
          <a:avLst/>
        </a:prstGeom>
        <a:solidFill>
          <a:schemeClr val="accent5">
            <a:hueOff val="-2252848"/>
            <a:satOff val="-5806"/>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JO" sz="1600" kern="1200" dirty="0"/>
            <a:t>الأدوار</a:t>
          </a:r>
          <a:endParaRPr lang="en-US" sz="1600" kern="1200" dirty="0"/>
        </a:p>
      </dsp:txBody>
      <dsp:txXfrm>
        <a:off x="2212084" y="2109073"/>
        <a:ext cx="563929" cy="563929"/>
      </dsp:txXfrm>
    </dsp:sp>
    <dsp:sp modelId="{26A804AA-6B2A-4524-BE13-2B41440E017C}">
      <dsp:nvSpPr>
        <dsp:cNvPr id="0" name=""/>
        <dsp:cNvSpPr/>
      </dsp:nvSpPr>
      <dsp:spPr>
        <a:xfrm>
          <a:off x="4538716" y="1693908"/>
          <a:ext cx="1775161" cy="1394260"/>
        </a:xfrm>
        <a:prstGeom prst="rightArrow">
          <a:avLst>
            <a:gd name="adj1" fmla="val 70000"/>
            <a:gd name="adj2" fmla="val 50000"/>
          </a:avLst>
        </a:prstGeom>
        <a:solidFill>
          <a:schemeClr val="accent5">
            <a:tint val="40000"/>
            <a:alpha val="90000"/>
            <a:hueOff val="-4493175"/>
            <a:satOff val="-15221"/>
            <a:lumOff val="-195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87313" lvl="1" indent="0" algn="r" defTabSz="533400" rtl="1">
            <a:lnSpc>
              <a:spcPct val="90000"/>
            </a:lnSpc>
            <a:spcBef>
              <a:spcPct val="0"/>
            </a:spcBef>
            <a:spcAft>
              <a:spcPct val="15000"/>
            </a:spcAft>
            <a:buChar char="•"/>
          </a:pPr>
          <a:r>
            <a:rPr lang="ar-JO" sz="1200" b="1" kern="1200" dirty="0"/>
            <a:t>تدفق المعلومات</a:t>
          </a:r>
          <a:endParaRPr lang="en-US" sz="1200" b="1" kern="1200" dirty="0"/>
        </a:p>
        <a:p>
          <a:pPr marL="87313" lvl="1" indent="0" algn="r" defTabSz="533400" rtl="1">
            <a:lnSpc>
              <a:spcPct val="90000"/>
            </a:lnSpc>
            <a:spcBef>
              <a:spcPct val="0"/>
            </a:spcBef>
            <a:spcAft>
              <a:spcPct val="15000"/>
            </a:spcAft>
            <a:buChar char="•"/>
          </a:pPr>
          <a:r>
            <a:rPr lang="ar-JO" sz="1200" b="1" kern="1200" dirty="0"/>
            <a:t>غير الأسوياء</a:t>
          </a:r>
          <a:endParaRPr lang="en-US" sz="1200" b="1" kern="1200" dirty="0"/>
        </a:p>
        <a:p>
          <a:pPr marL="87313" lvl="2" indent="0" algn="r" defTabSz="533400" rtl="1">
            <a:lnSpc>
              <a:spcPct val="90000"/>
            </a:lnSpc>
            <a:spcBef>
              <a:spcPct val="0"/>
            </a:spcBef>
            <a:spcAft>
              <a:spcPct val="15000"/>
            </a:spcAft>
            <a:buChar char="•"/>
          </a:pPr>
          <a:r>
            <a:rPr lang="ar-JO" sz="1200" b="1" kern="1200" dirty="0"/>
            <a:t>الأحداث</a:t>
          </a:r>
          <a:endParaRPr lang="en-US" sz="1200" b="1" kern="1200" dirty="0"/>
        </a:p>
        <a:p>
          <a:pPr marL="87313" lvl="2" indent="0" algn="r" defTabSz="533400" rtl="1">
            <a:lnSpc>
              <a:spcPct val="90000"/>
            </a:lnSpc>
            <a:spcBef>
              <a:spcPct val="0"/>
            </a:spcBef>
            <a:spcAft>
              <a:spcPct val="15000"/>
            </a:spcAft>
            <a:buChar char="•"/>
          </a:pPr>
          <a:r>
            <a:rPr lang="ar-JO" sz="1200" b="1" kern="1200" dirty="0"/>
            <a:t>الأعمال</a:t>
          </a:r>
          <a:endParaRPr lang="en-US" sz="1200" b="1" kern="1200" dirty="0"/>
        </a:p>
      </dsp:txBody>
      <dsp:txXfrm>
        <a:off x="4982506" y="1903047"/>
        <a:ext cx="865391" cy="975982"/>
      </dsp:txXfrm>
    </dsp:sp>
    <dsp:sp modelId="{84318BC0-AF16-4C61-B49D-6D410655D90C}">
      <dsp:nvSpPr>
        <dsp:cNvPr id="0" name=""/>
        <dsp:cNvSpPr/>
      </dsp:nvSpPr>
      <dsp:spPr>
        <a:xfrm>
          <a:off x="4230021" y="1992279"/>
          <a:ext cx="797517" cy="797517"/>
        </a:xfrm>
        <a:prstGeom prst="ellipse">
          <a:avLst/>
        </a:prstGeom>
        <a:solidFill>
          <a:schemeClr val="accent5">
            <a:hueOff val="-4505695"/>
            <a:satOff val="-11613"/>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ar-JO" sz="1600" kern="1200" dirty="0"/>
            <a:t>الفجوات</a:t>
          </a:r>
          <a:endParaRPr lang="en-US" sz="1600" kern="1200" dirty="0"/>
        </a:p>
      </dsp:txBody>
      <dsp:txXfrm>
        <a:off x="4346815" y="2109073"/>
        <a:ext cx="563929" cy="563929"/>
      </dsp:txXfrm>
    </dsp:sp>
    <dsp:sp modelId="{B47A3E74-5860-4E2F-B372-0C4064623741}">
      <dsp:nvSpPr>
        <dsp:cNvPr id="0" name=""/>
        <dsp:cNvSpPr/>
      </dsp:nvSpPr>
      <dsp:spPr>
        <a:xfrm>
          <a:off x="6857170" y="1693908"/>
          <a:ext cx="1595034" cy="1394260"/>
        </a:xfrm>
        <a:prstGeom prst="rightArrow">
          <a:avLst>
            <a:gd name="adj1" fmla="val 70000"/>
            <a:gd name="adj2" fmla="val 50000"/>
          </a:avLst>
        </a:prstGeom>
        <a:solidFill>
          <a:schemeClr val="accent5">
            <a:tint val="40000"/>
            <a:alpha val="90000"/>
            <a:hueOff val="-6739762"/>
            <a:satOff val="-22832"/>
            <a:lumOff val="-292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114300" lvl="1" indent="-114300" algn="r" defTabSz="533400" rtl="1">
            <a:lnSpc>
              <a:spcPct val="90000"/>
            </a:lnSpc>
            <a:spcBef>
              <a:spcPct val="0"/>
            </a:spcBef>
            <a:spcAft>
              <a:spcPct val="15000"/>
            </a:spcAft>
            <a:buChar char="•"/>
          </a:pPr>
          <a:r>
            <a:rPr lang="ar-JO" sz="1200" b="1" kern="1200" dirty="0"/>
            <a:t>الأهداف</a:t>
          </a:r>
          <a:endParaRPr lang="en-US" sz="1200" b="1" kern="1200" dirty="0"/>
        </a:p>
        <a:p>
          <a:pPr marL="114300" lvl="1" indent="-114300" algn="r" defTabSz="533400" rtl="1">
            <a:lnSpc>
              <a:spcPct val="90000"/>
            </a:lnSpc>
            <a:spcBef>
              <a:spcPct val="0"/>
            </a:spcBef>
            <a:spcAft>
              <a:spcPct val="15000"/>
            </a:spcAft>
            <a:buChar char="•"/>
          </a:pPr>
          <a:r>
            <a:rPr lang="ar-JO" sz="1200" b="1" kern="1200" dirty="0"/>
            <a:t>التكتيك</a:t>
          </a:r>
          <a:endParaRPr lang="en-US" sz="1200" b="1" kern="1200" dirty="0"/>
        </a:p>
        <a:p>
          <a:pPr marL="114300" lvl="1" indent="-114300" algn="r" defTabSz="533400" rtl="1">
            <a:lnSpc>
              <a:spcPct val="90000"/>
            </a:lnSpc>
            <a:spcBef>
              <a:spcPct val="0"/>
            </a:spcBef>
            <a:spcAft>
              <a:spcPct val="15000"/>
            </a:spcAft>
            <a:buChar char="•"/>
          </a:pPr>
          <a:r>
            <a:rPr lang="ar-JO" sz="1200" b="1" kern="1200" dirty="0"/>
            <a:t>الخط الزمني</a:t>
          </a:r>
          <a:endParaRPr lang="en-US" sz="1200" b="1" kern="1200" dirty="0"/>
        </a:p>
      </dsp:txBody>
      <dsp:txXfrm>
        <a:off x="7255929" y="1903047"/>
        <a:ext cx="777579" cy="975982"/>
      </dsp:txXfrm>
    </dsp:sp>
    <dsp:sp modelId="{605E02B0-4AC7-42D7-96A8-86A00A4FFA95}">
      <dsp:nvSpPr>
        <dsp:cNvPr id="0" name=""/>
        <dsp:cNvSpPr/>
      </dsp:nvSpPr>
      <dsp:spPr>
        <a:xfrm>
          <a:off x="6336623" y="1943623"/>
          <a:ext cx="887206" cy="894830"/>
        </a:xfrm>
        <a:prstGeom prst="ellipse">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JO" sz="1400" b="0" kern="1200" dirty="0"/>
            <a:t>التغييرات</a:t>
          </a:r>
          <a:endParaRPr lang="en-US" sz="1400" b="0" kern="1200" dirty="0"/>
        </a:p>
      </dsp:txBody>
      <dsp:txXfrm>
        <a:off x="6466551" y="2074668"/>
        <a:ext cx="627350" cy="63274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5678F0-3FC6-D34B-94F9-8408B5F7867E}" type="datetimeFigureOut">
              <a:rPr lang="en-US" smtClean="0"/>
              <a:t>4/9/2024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146BA1-FD99-3F46-97DB-65F01400D528}" type="slidenum">
              <a:rPr lang="en-US" smtClean="0"/>
              <a:t>‹#›</a:t>
            </a:fld>
            <a:endParaRPr lang="en-US"/>
          </a:p>
        </p:txBody>
      </p:sp>
    </p:spTree>
    <p:extLst>
      <p:ext uri="{BB962C8B-B14F-4D97-AF65-F5344CB8AC3E}">
        <p14:creationId xmlns:p14="http://schemas.microsoft.com/office/powerpoint/2010/main" val="1226563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E614E2-259A-F64F-81E1-CB1796DCF35F}" type="datetimeFigureOut">
              <a:rPr lang="en-US" smtClean="0"/>
              <a:t>4/9/2024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1C253-45CA-C845-981F-2334906EC051}" type="slidenum">
              <a:rPr lang="en-US" smtClean="0"/>
              <a:t>‹#›</a:t>
            </a:fld>
            <a:endParaRPr lang="en-US"/>
          </a:p>
        </p:txBody>
      </p:sp>
    </p:spTree>
    <p:extLst>
      <p:ext uri="{BB962C8B-B14F-4D97-AF65-F5344CB8AC3E}">
        <p14:creationId xmlns:p14="http://schemas.microsoft.com/office/powerpoint/2010/main" val="518459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session we’ll</a:t>
            </a:r>
            <a:r>
              <a:rPr lang="en-US" baseline="0" dirty="0"/>
              <a:t> cover three interlocking disciplines that will help you get your church’s leadership team moving together in the direction of its vision, which is the way that it moves toward the realizing of its mission.</a:t>
            </a:r>
          </a:p>
          <a:p>
            <a:endParaRPr lang="en-US" baseline="0" dirty="0"/>
          </a:p>
          <a:p>
            <a:pPr marL="228600" indent="-228600">
              <a:buFont typeface="+mj-lt"/>
              <a:buAutoNum type="arabicPeriod"/>
            </a:pPr>
            <a:r>
              <a:rPr lang="en-US" baseline="0" dirty="0"/>
              <a:t>Goals</a:t>
            </a:r>
          </a:p>
          <a:p>
            <a:pPr marL="228600" indent="-228600">
              <a:buFont typeface="+mj-lt"/>
              <a:buAutoNum type="arabicPeriod"/>
            </a:pPr>
            <a:r>
              <a:rPr lang="en-US" baseline="0" dirty="0"/>
              <a:t>Metrics</a:t>
            </a:r>
          </a:p>
          <a:p>
            <a:pPr marL="228600" indent="-228600">
              <a:buFont typeface="+mj-lt"/>
              <a:buAutoNum type="arabicPeriod"/>
            </a:pPr>
            <a:r>
              <a:rPr lang="en-US" baseline="0" dirty="0"/>
              <a:t>Alignment</a:t>
            </a:r>
          </a:p>
          <a:p>
            <a:endParaRPr lang="en-US" baseline="0" dirty="0"/>
          </a:p>
          <a:p>
            <a:r>
              <a:rPr lang="en-US" baseline="0" dirty="0"/>
              <a:t>In practice you have to practice all three of these disciplines at the same time, but in order to make sense of them in a training environment like this we have to treat them sequentially. I will be doing a little bit of hopping around between the three skills, but I’ll try to keep it to a minimum to avoid confusion as much as possible.</a:t>
            </a:r>
          </a:p>
          <a:p>
            <a:endParaRPr lang="en-US" baseline="0" dirty="0"/>
          </a:p>
          <a:p>
            <a:r>
              <a:rPr lang="en-US" baseline="0" dirty="0"/>
              <a:t>We begin with a broad statement about the importance of goals. Then we’ll dive into metrics in order to provide a proper foundation for setting useful goals. We’ll then move to the process of alignment and then finally try to bring it all together for you.</a:t>
            </a:r>
          </a:p>
        </p:txBody>
      </p:sp>
      <p:sp>
        <p:nvSpPr>
          <p:cNvPr id="4" name="Slide Number Placeholder 3"/>
          <p:cNvSpPr>
            <a:spLocks noGrp="1"/>
          </p:cNvSpPr>
          <p:nvPr>
            <p:ph type="sldNum" sz="quarter" idx="10"/>
          </p:nvPr>
        </p:nvSpPr>
        <p:spPr/>
        <p:txBody>
          <a:bodyPr/>
          <a:lstStyle/>
          <a:p>
            <a:fld id="{05F1C253-45CA-C845-981F-2334906EC051}" type="slidenum">
              <a:rPr lang="en-US" smtClean="0"/>
              <a:t>1</a:t>
            </a:fld>
            <a:endParaRPr lang="en-US"/>
          </a:p>
        </p:txBody>
      </p:sp>
    </p:spTree>
    <p:extLst>
      <p:ext uri="{BB962C8B-B14F-4D97-AF65-F5344CB8AC3E}">
        <p14:creationId xmlns:p14="http://schemas.microsoft.com/office/powerpoint/2010/main" val="1678465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“Lag” goals </a:t>
            </a:r>
            <a:r>
              <a:rPr lang="mr-IN" dirty="0"/>
              <a:t>–</a:t>
            </a:r>
            <a:r>
              <a:rPr lang="en-US" dirty="0"/>
              <a:t> the overall objective you want to achieve </a:t>
            </a:r>
            <a:r>
              <a:rPr lang="mr-IN" dirty="0"/>
              <a:t>–</a:t>
            </a:r>
            <a:r>
              <a:rPr lang="en-US" dirty="0"/>
              <a:t> are</a:t>
            </a:r>
            <a:r>
              <a:rPr lang="en-US" baseline="0" dirty="0"/>
              <a:t> the the results of processes, policies, and procedures that are at working in the background. So you can’t get at them directly. </a:t>
            </a:r>
          </a:p>
          <a:p>
            <a:endParaRPr lang="en-US" baseline="0" dirty="0"/>
          </a:p>
          <a:p>
            <a:r>
              <a:rPr lang="en-US" baseline="0" dirty="0"/>
              <a:t>In order to turn the crank on “Lag” goals, you have to adjust the underlying processes. Those adjustments happen when you focus on the “Lead” goals as a team, working in concert to make small adjustments and taking small steps throughout the year.</a:t>
            </a:r>
          </a:p>
        </p:txBody>
      </p:sp>
      <p:sp>
        <p:nvSpPr>
          <p:cNvPr id="4" name="Slide Number Placeholder 3"/>
          <p:cNvSpPr>
            <a:spLocks noGrp="1"/>
          </p:cNvSpPr>
          <p:nvPr>
            <p:ph type="sldNum" sz="quarter" idx="10"/>
          </p:nvPr>
        </p:nvSpPr>
        <p:spPr/>
        <p:txBody>
          <a:bodyPr/>
          <a:lstStyle/>
          <a:p>
            <a:fld id="{05F1C253-45CA-C845-981F-2334906EC051}" type="slidenum">
              <a:rPr lang="en-US" smtClean="0"/>
              <a:t>10</a:t>
            </a:fld>
            <a:endParaRPr lang="en-US"/>
          </a:p>
        </p:txBody>
      </p:sp>
    </p:spTree>
    <p:extLst>
      <p:ext uri="{BB962C8B-B14F-4D97-AF65-F5344CB8AC3E}">
        <p14:creationId xmlns:p14="http://schemas.microsoft.com/office/powerpoint/2010/main" val="1066370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You’ve set a goal to increase average monthly attendance over the next year. </a:t>
            </a:r>
            <a:r>
              <a:rPr lang="en-US" sz="1200" b="1" kern="1200" dirty="0">
                <a:solidFill>
                  <a:schemeClr val="tx1"/>
                </a:solidFill>
                <a:effectLst/>
                <a:latin typeface="+mn-lt"/>
                <a:ea typeface="+mn-ea"/>
                <a:cs typeface="+mn-cs"/>
              </a:rPr>
              <a:t>Your LAG measure is a 3% increase over the previous year.</a:t>
            </a:r>
          </a:p>
          <a:p>
            <a:r>
              <a:rPr lang="en-US" sz="1200" b="1"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you must answer the all important ''How?" question. Your team brainstorms a variety of options about how to reach this goal next year. Upon evaluating all the options, you discover that if the church improves the visitor retention rate from 4% to 10%, average monthly attendance will grow by 2% in one year.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your LEAD measure.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Reaching this LEAD measure becomes your WIG (Wildly Important Goal). It is measurable, it is actionable (you can influence the visitor retention rate), and it is predictive (if we do this, we will see that result). </a:t>
            </a:r>
          </a:p>
          <a:p>
            <a:endParaRPr lang="en-US" dirty="0"/>
          </a:p>
        </p:txBody>
      </p:sp>
      <p:sp>
        <p:nvSpPr>
          <p:cNvPr id="4" name="Slide Number Placeholder 3"/>
          <p:cNvSpPr>
            <a:spLocks noGrp="1"/>
          </p:cNvSpPr>
          <p:nvPr>
            <p:ph type="sldNum" sz="quarter" idx="10"/>
          </p:nvPr>
        </p:nvSpPr>
        <p:spPr/>
        <p:txBody>
          <a:bodyPr/>
          <a:lstStyle/>
          <a:p>
            <a:fld id="{05F1C253-45CA-C845-981F-2334906EC051}" type="slidenum">
              <a:rPr lang="en-US" smtClean="0"/>
              <a:t>11</a:t>
            </a:fld>
            <a:endParaRPr lang="en-US"/>
          </a:p>
        </p:txBody>
      </p:sp>
    </p:spTree>
    <p:extLst>
      <p:ext uri="{BB962C8B-B14F-4D97-AF65-F5344CB8AC3E}">
        <p14:creationId xmlns:p14="http://schemas.microsoft.com/office/powerpoint/2010/main" val="1822438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example</a:t>
            </a:r>
            <a:endParaRPr lang="en-US" dirty="0"/>
          </a:p>
        </p:txBody>
      </p:sp>
      <p:sp>
        <p:nvSpPr>
          <p:cNvPr id="4" name="Slide Number Placeholder 3"/>
          <p:cNvSpPr>
            <a:spLocks noGrp="1"/>
          </p:cNvSpPr>
          <p:nvPr>
            <p:ph type="sldNum" sz="quarter" idx="10"/>
          </p:nvPr>
        </p:nvSpPr>
        <p:spPr/>
        <p:txBody>
          <a:bodyPr/>
          <a:lstStyle/>
          <a:p>
            <a:fld id="{05F1C253-45CA-C845-981F-2334906EC051}" type="slidenum">
              <a:rPr lang="en-US" smtClean="0"/>
              <a:t>12</a:t>
            </a:fld>
            <a:endParaRPr lang="en-US"/>
          </a:p>
        </p:txBody>
      </p:sp>
    </p:spTree>
    <p:extLst>
      <p:ext uri="{BB962C8B-B14F-4D97-AF65-F5344CB8AC3E}">
        <p14:creationId xmlns:p14="http://schemas.microsoft.com/office/powerpoint/2010/main" val="182011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LAG GOAL: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Reduce back door losses from 15 to 5 per year by December 31</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LEAD GOAL: “</a:t>
            </a:r>
            <a:r>
              <a:rPr lang="en-US" sz="1200" b="1" kern="1200" dirty="0">
                <a:solidFill>
                  <a:schemeClr val="tx1"/>
                </a:solidFill>
                <a:effectLst/>
                <a:latin typeface="+mn-lt"/>
                <a:ea typeface="+mn-ea"/>
                <a:cs typeface="+mn-cs"/>
              </a:rPr>
              <a:t>We will visit every family that falls into the “preparing to leave” category.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PROCESS:</a:t>
            </a:r>
            <a:r>
              <a:rPr lang="en-US" sz="1200" b="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kern="1200" baseline="0" dirty="0">
                <a:solidFill>
                  <a:schemeClr val="tx1"/>
                </a:solidFill>
                <a:effectLst/>
                <a:latin typeface="+mn-lt"/>
                <a:ea typeface="+mn-ea"/>
                <a:cs typeface="+mn-cs"/>
              </a:rPr>
              <a:t>Start tracking attendance and giving patterns</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kern="1200" baseline="0" dirty="0">
                <a:solidFill>
                  <a:schemeClr val="tx1"/>
                </a:solidFill>
                <a:effectLst/>
                <a:latin typeface="+mn-lt"/>
                <a:ea typeface="+mn-ea"/>
                <a:cs typeface="+mn-cs"/>
              </a:rPr>
              <a:t>Produce and analyze weekly reports</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kern="1200" baseline="0" dirty="0">
                <a:solidFill>
                  <a:schemeClr val="tx1"/>
                </a:solidFill>
                <a:effectLst/>
                <a:latin typeface="+mn-lt"/>
                <a:ea typeface="+mn-ea"/>
                <a:cs typeface="+mn-cs"/>
              </a:rPr>
              <a:t>Establish routine to insure that potential dropouts are visited</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b="0" kern="1200" baseline="0" dirty="0">
                <a:solidFill>
                  <a:schemeClr val="tx1"/>
                </a:solidFill>
                <a:effectLst/>
                <a:latin typeface="+mn-lt"/>
                <a:ea typeface="+mn-ea"/>
                <a:cs typeface="+mn-cs"/>
              </a:rPr>
              <a:t>Refine as time goes along</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Results: If</a:t>
            </a:r>
            <a:r>
              <a:rPr lang="en-US" baseline="0" dirty="0"/>
              <a:t> you keep your eye on the Lead goal and work together as a team on the process, you are likely to achieve your Lag goal.</a:t>
            </a:r>
            <a:endParaRPr lang="en-US" dirty="0"/>
          </a:p>
        </p:txBody>
      </p:sp>
      <p:sp>
        <p:nvSpPr>
          <p:cNvPr id="4" name="Slide Number Placeholder 3"/>
          <p:cNvSpPr>
            <a:spLocks noGrp="1"/>
          </p:cNvSpPr>
          <p:nvPr>
            <p:ph type="sldNum" sz="quarter" idx="10"/>
          </p:nvPr>
        </p:nvSpPr>
        <p:spPr/>
        <p:txBody>
          <a:bodyPr/>
          <a:lstStyle/>
          <a:p>
            <a:fld id="{05F1C253-45CA-C845-981F-2334906EC051}" type="slidenum">
              <a:rPr lang="en-US" smtClean="0"/>
              <a:t>13</a:t>
            </a:fld>
            <a:endParaRPr lang="en-US"/>
          </a:p>
        </p:txBody>
      </p:sp>
    </p:spTree>
    <p:extLst>
      <p:ext uri="{BB962C8B-B14F-4D97-AF65-F5344CB8AC3E}">
        <p14:creationId xmlns:p14="http://schemas.microsoft.com/office/powerpoint/2010/main" val="871687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a:t>
            </a:r>
            <a:r>
              <a:rPr lang="en-US" baseline="0" dirty="0"/>
              <a:t> you’ve settled on the Lead measures you believe will eventually produce the Lag measures you’re after, align your ministry team (paid and unpaid staff) so that everyone’s working together to achieve those Lead measures by continually refining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means that each team member will develop their own ministry goals,  under your supervision, for which they will be held accountable.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Once the team is aligned around an interlocking set of goals intended to drive the process forward, you will begin to see progress toward the Lag measure.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More to say about that in a moment, but before we’re ready for the rest of this discussion, we need to take some time to talk about two additional components that play into this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Goals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Alignment</a:t>
            </a:r>
            <a:endParaRPr lang="en-US" dirty="0"/>
          </a:p>
        </p:txBody>
      </p:sp>
      <p:sp>
        <p:nvSpPr>
          <p:cNvPr id="4" name="Slide Number Placeholder 3"/>
          <p:cNvSpPr>
            <a:spLocks noGrp="1"/>
          </p:cNvSpPr>
          <p:nvPr>
            <p:ph type="sldNum" sz="quarter" idx="10"/>
          </p:nvPr>
        </p:nvSpPr>
        <p:spPr/>
        <p:txBody>
          <a:bodyPr/>
          <a:lstStyle/>
          <a:p>
            <a:fld id="{05F1C253-45CA-C845-981F-2334906EC051}" type="slidenum">
              <a:rPr lang="en-US" smtClean="0"/>
              <a:t>14</a:t>
            </a:fld>
            <a:endParaRPr lang="en-US"/>
          </a:p>
        </p:txBody>
      </p:sp>
    </p:spTree>
    <p:extLst>
      <p:ext uri="{BB962C8B-B14F-4D97-AF65-F5344CB8AC3E}">
        <p14:creationId xmlns:p14="http://schemas.microsoft.com/office/powerpoint/2010/main" val="1827170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2100" name="Slide Number Placeholder 3"/>
          <p:cNvSpPr>
            <a:spLocks noGrp="1"/>
          </p:cNvSpPr>
          <p:nvPr>
            <p:ph type="sldNum" sz="quarter" idx="5"/>
          </p:nvPr>
        </p:nvSpPr>
        <p:spPr/>
        <p:txBody>
          <a:bodyPr/>
          <a:lstStyle/>
          <a:p>
            <a:pPr>
              <a:defRPr/>
            </a:pPr>
            <a:fld id="{0D270E15-04BA-4723-B8E6-C8A9C2E42CC0}" type="slidenum">
              <a:rPr lang="en-US" smtClean="0"/>
              <a:pPr>
                <a:defRPr/>
              </a:pPr>
              <a:t>15</a:t>
            </a:fld>
            <a:endParaRPr lang="en-US"/>
          </a:p>
        </p:txBody>
      </p:sp>
    </p:spTree>
    <p:extLst>
      <p:ext uri="{BB962C8B-B14F-4D97-AF65-F5344CB8AC3E}">
        <p14:creationId xmlns:p14="http://schemas.microsoft.com/office/powerpoint/2010/main" val="1557078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1C253-45CA-C845-981F-2334906EC051}" type="slidenum">
              <a:rPr lang="en-US" smtClean="0"/>
              <a:t>16</a:t>
            </a:fld>
            <a:endParaRPr lang="en-US"/>
          </a:p>
        </p:txBody>
      </p:sp>
    </p:spTree>
    <p:extLst>
      <p:ext uri="{BB962C8B-B14F-4D97-AF65-F5344CB8AC3E}">
        <p14:creationId xmlns:p14="http://schemas.microsoft.com/office/powerpoint/2010/main" val="1540806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1C253-45CA-C845-981F-2334906EC05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4430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1C253-45CA-C845-981F-2334906EC05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7069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1C253-45CA-C845-981F-2334906EC05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403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dirty="0"/>
              <a:t>Work harder</a:t>
            </a:r>
          </a:p>
          <a:p>
            <a:pPr marL="171450" lvl="0" indent="-171450">
              <a:buFont typeface="Arial" charset="0"/>
              <a:buChar char="•"/>
            </a:pPr>
            <a:r>
              <a:rPr lang="en-US" dirty="0"/>
              <a:t>Get tasks done more quickly</a:t>
            </a:r>
          </a:p>
          <a:p>
            <a:pPr marL="171450" lvl="0" indent="-171450">
              <a:buFont typeface="Arial" charset="0"/>
              <a:buChar char="•"/>
            </a:pPr>
            <a:r>
              <a:rPr lang="en-US" dirty="0"/>
              <a:t>Stay married longer</a:t>
            </a:r>
          </a:p>
          <a:p>
            <a:pPr marL="171450" lvl="0" indent="-171450">
              <a:buFont typeface="Arial" charset="0"/>
              <a:buChar char="•"/>
            </a:pPr>
            <a:r>
              <a:rPr lang="en-US" dirty="0"/>
              <a:t>Have deeper networks of friends</a:t>
            </a:r>
          </a:p>
          <a:p>
            <a:pPr marL="171450" lvl="0" indent="-171450">
              <a:buFont typeface="Arial" charset="0"/>
              <a:buChar char="•"/>
            </a:pPr>
            <a:r>
              <a:rPr lang="en-US" dirty="0"/>
              <a:t>Earn more</a:t>
            </a:r>
          </a:p>
          <a:p>
            <a:pPr marL="171450" lvl="0" indent="-171450">
              <a:buFont typeface="Arial" charset="0"/>
              <a:buChar char="•"/>
            </a:pPr>
            <a:r>
              <a:rPr lang="en-US" dirty="0"/>
              <a:t>Don’t second guess themselves</a:t>
            </a:r>
          </a:p>
          <a:p>
            <a:pPr marL="171450" lvl="0" indent="-171450">
              <a:buFont typeface="Arial" charset="0"/>
              <a:buChar char="•"/>
            </a:pPr>
            <a:r>
              <a:rPr lang="en-US" dirty="0"/>
              <a:t>Are seen as more disciplined</a:t>
            </a:r>
          </a:p>
          <a:p>
            <a:pPr marL="171450" lvl="0" indent="-171450">
              <a:buFont typeface="Arial" charset="0"/>
              <a:buChar char="•"/>
            </a:pPr>
            <a:r>
              <a:rPr lang="en-US" dirty="0"/>
              <a:t>Are seen as good leaders</a:t>
            </a:r>
          </a:p>
          <a:p>
            <a:endParaRPr lang="en-US" dirty="0"/>
          </a:p>
        </p:txBody>
      </p:sp>
      <p:sp>
        <p:nvSpPr>
          <p:cNvPr id="4" name="Slide Number Placeholder 3"/>
          <p:cNvSpPr>
            <a:spLocks noGrp="1"/>
          </p:cNvSpPr>
          <p:nvPr>
            <p:ph type="sldNum" sz="quarter" idx="10"/>
          </p:nvPr>
        </p:nvSpPr>
        <p:spPr/>
        <p:txBody>
          <a:bodyPr/>
          <a:lstStyle/>
          <a:p>
            <a:fld id="{05F1C253-45CA-C845-981F-2334906EC051}" type="slidenum">
              <a:rPr lang="en-US" smtClean="0"/>
              <a:t>2</a:t>
            </a:fld>
            <a:endParaRPr lang="en-US"/>
          </a:p>
        </p:txBody>
      </p:sp>
    </p:spTree>
    <p:extLst>
      <p:ext uri="{BB962C8B-B14F-4D97-AF65-F5344CB8AC3E}">
        <p14:creationId xmlns:p14="http://schemas.microsoft.com/office/powerpoint/2010/main" val="553148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1C253-45CA-C845-981F-2334906EC05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9366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1C253-45CA-C845-981F-2334906EC05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336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2100" name="Slide Number Placeholder 3"/>
          <p:cNvSpPr>
            <a:spLocks noGrp="1"/>
          </p:cNvSpPr>
          <p:nvPr>
            <p:ph type="sldNum" sz="quarter" idx="5"/>
          </p:nvPr>
        </p:nvSpPr>
        <p:spPr/>
        <p:txBody>
          <a:bodyPr/>
          <a:lstStyle/>
          <a:p>
            <a:pPr>
              <a:defRPr/>
            </a:pPr>
            <a:fld id="{0D270E15-04BA-4723-B8E6-C8A9C2E42CC0}" type="slidenum">
              <a:rPr lang="en-US" smtClean="0"/>
              <a:pPr>
                <a:defRPr/>
              </a:pPr>
              <a:t>22</a:t>
            </a:fld>
            <a:endParaRPr lang="en-US"/>
          </a:p>
        </p:txBody>
      </p:sp>
    </p:spTree>
    <p:extLst>
      <p:ext uri="{BB962C8B-B14F-4D97-AF65-F5344CB8AC3E}">
        <p14:creationId xmlns:p14="http://schemas.microsoft.com/office/powerpoint/2010/main" val="3054750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2100" name="Slide Number Placeholder 3"/>
          <p:cNvSpPr>
            <a:spLocks noGrp="1"/>
          </p:cNvSpPr>
          <p:nvPr>
            <p:ph type="sldNum" sz="quarter" idx="5"/>
          </p:nvPr>
        </p:nvSpPr>
        <p:spPr/>
        <p:txBody>
          <a:bodyPr/>
          <a:lstStyle/>
          <a:p>
            <a:pPr>
              <a:defRPr/>
            </a:pPr>
            <a:fld id="{0D270E15-04BA-4723-B8E6-C8A9C2E42CC0}" type="slidenum">
              <a:rPr lang="en-US" smtClean="0"/>
              <a:pPr>
                <a:defRPr/>
              </a:pPr>
              <a:t>23</a:t>
            </a:fld>
            <a:endParaRPr lang="en-US"/>
          </a:p>
        </p:txBody>
      </p:sp>
    </p:spTree>
    <p:extLst>
      <p:ext uri="{BB962C8B-B14F-4D97-AF65-F5344CB8AC3E}">
        <p14:creationId xmlns:p14="http://schemas.microsoft.com/office/powerpoint/2010/main" val="212097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2100" name="Slide Number Placeholder 3"/>
          <p:cNvSpPr>
            <a:spLocks noGrp="1"/>
          </p:cNvSpPr>
          <p:nvPr>
            <p:ph type="sldNum" sz="quarter" idx="5"/>
          </p:nvPr>
        </p:nvSpPr>
        <p:spPr/>
        <p:txBody>
          <a:bodyPr/>
          <a:lstStyle/>
          <a:p>
            <a:pPr>
              <a:defRPr/>
            </a:pPr>
            <a:fld id="{0D270E15-04BA-4723-B8E6-C8A9C2E42CC0}" type="slidenum">
              <a:rPr lang="en-US" smtClean="0"/>
              <a:pPr>
                <a:defRPr/>
              </a:pPr>
              <a:t>24</a:t>
            </a:fld>
            <a:endParaRPr lang="en-US"/>
          </a:p>
        </p:txBody>
      </p:sp>
    </p:spTree>
    <p:extLst>
      <p:ext uri="{BB962C8B-B14F-4D97-AF65-F5344CB8AC3E}">
        <p14:creationId xmlns:p14="http://schemas.microsoft.com/office/powerpoint/2010/main" val="3370697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2100" name="Slide Number Placeholder 3"/>
          <p:cNvSpPr>
            <a:spLocks noGrp="1"/>
          </p:cNvSpPr>
          <p:nvPr>
            <p:ph type="sldNum" sz="quarter" idx="5"/>
          </p:nvPr>
        </p:nvSpPr>
        <p:spPr/>
        <p:txBody>
          <a:bodyPr/>
          <a:lstStyle/>
          <a:p>
            <a:pPr>
              <a:defRPr/>
            </a:pPr>
            <a:fld id="{0D270E15-04BA-4723-B8E6-C8A9C2E42CC0}" type="slidenum">
              <a:rPr lang="en-US" smtClean="0"/>
              <a:pPr>
                <a:defRPr/>
              </a:pPr>
              <a:t>25</a:t>
            </a:fld>
            <a:endParaRPr lang="en-US"/>
          </a:p>
        </p:txBody>
      </p:sp>
    </p:spTree>
    <p:extLst>
      <p:ext uri="{BB962C8B-B14F-4D97-AF65-F5344CB8AC3E}">
        <p14:creationId xmlns:p14="http://schemas.microsoft.com/office/powerpoint/2010/main" val="2891727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1C253-45CA-C845-981F-2334906EC051}" type="slidenum">
              <a:rPr lang="en-US" smtClean="0"/>
              <a:t>26</a:t>
            </a:fld>
            <a:endParaRPr lang="en-US"/>
          </a:p>
        </p:txBody>
      </p:sp>
    </p:spTree>
    <p:extLst>
      <p:ext uri="{BB962C8B-B14F-4D97-AF65-F5344CB8AC3E}">
        <p14:creationId xmlns:p14="http://schemas.microsoft.com/office/powerpoint/2010/main" val="912297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1C253-45CA-C845-981F-2334906EC051}" type="slidenum">
              <a:rPr lang="en-US" smtClean="0"/>
              <a:t>27</a:t>
            </a:fld>
            <a:endParaRPr lang="en-US"/>
          </a:p>
        </p:txBody>
      </p:sp>
    </p:spTree>
    <p:extLst>
      <p:ext uri="{BB962C8B-B14F-4D97-AF65-F5344CB8AC3E}">
        <p14:creationId xmlns:p14="http://schemas.microsoft.com/office/powerpoint/2010/main" val="2105183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1C253-45CA-C845-981F-2334906EC051}" type="slidenum">
              <a:rPr lang="en-US" smtClean="0"/>
              <a:t>28</a:t>
            </a:fld>
            <a:endParaRPr lang="en-US"/>
          </a:p>
        </p:txBody>
      </p:sp>
    </p:spTree>
    <p:extLst>
      <p:ext uri="{BB962C8B-B14F-4D97-AF65-F5344CB8AC3E}">
        <p14:creationId xmlns:p14="http://schemas.microsoft.com/office/powerpoint/2010/main" val="2031428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1C253-45CA-C845-981F-2334906EC051}" type="slidenum">
              <a:rPr lang="en-US" smtClean="0"/>
              <a:t>29</a:t>
            </a:fld>
            <a:endParaRPr lang="en-US"/>
          </a:p>
        </p:txBody>
      </p:sp>
    </p:spTree>
    <p:extLst>
      <p:ext uri="{BB962C8B-B14F-4D97-AF65-F5344CB8AC3E}">
        <p14:creationId xmlns:p14="http://schemas.microsoft.com/office/powerpoint/2010/main" val="152942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dirty="0"/>
              <a:t>Work harder</a:t>
            </a:r>
          </a:p>
          <a:p>
            <a:pPr marL="171450" lvl="0" indent="-171450">
              <a:buFont typeface="Arial" charset="0"/>
              <a:buChar char="•"/>
            </a:pPr>
            <a:r>
              <a:rPr lang="en-US" dirty="0"/>
              <a:t>Get tasks done more quickly</a:t>
            </a:r>
          </a:p>
          <a:p>
            <a:pPr marL="171450" lvl="0" indent="-171450">
              <a:buFont typeface="Arial" charset="0"/>
              <a:buChar char="•"/>
            </a:pPr>
            <a:r>
              <a:rPr lang="en-US" dirty="0"/>
              <a:t>Stay married longer</a:t>
            </a:r>
          </a:p>
          <a:p>
            <a:pPr marL="171450" lvl="0" indent="-171450">
              <a:buFont typeface="Arial" charset="0"/>
              <a:buChar char="•"/>
            </a:pPr>
            <a:r>
              <a:rPr lang="en-US" dirty="0"/>
              <a:t>Have deeper networks of friends</a:t>
            </a:r>
          </a:p>
          <a:p>
            <a:pPr marL="171450" lvl="0" indent="-171450">
              <a:buFont typeface="Arial" charset="0"/>
              <a:buChar char="•"/>
            </a:pPr>
            <a:r>
              <a:rPr lang="en-US" dirty="0"/>
              <a:t>Earn more</a:t>
            </a:r>
          </a:p>
          <a:p>
            <a:pPr marL="171450" lvl="0" indent="-171450">
              <a:buFont typeface="Arial" charset="0"/>
              <a:buChar char="•"/>
            </a:pPr>
            <a:r>
              <a:rPr lang="en-US" dirty="0"/>
              <a:t>Don’t second guess themselves</a:t>
            </a:r>
          </a:p>
          <a:p>
            <a:pPr marL="171450" lvl="0" indent="-171450">
              <a:buFont typeface="Arial" charset="0"/>
              <a:buChar char="•"/>
            </a:pPr>
            <a:r>
              <a:rPr lang="en-US" dirty="0"/>
              <a:t>Are seen as more disciplined</a:t>
            </a:r>
          </a:p>
          <a:p>
            <a:pPr marL="171450" lvl="0" indent="-171450">
              <a:buFont typeface="Arial" charset="0"/>
              <a:buChar char="•"/>
            </a:pPr>
            <a:r>
              <a:rPr lang="en-US" dirty="0"/>
              <a:t>Are seen as good leaders</a:t>
            </a:r>
          </a:p>
          <a:p>
            <a:endParaRPr lang="en-US" dirty="0"/>
          </a:p>
        </p:txBody>
      </p:sp>
      <p:sp>
        <p:nvSpPr>
          <p:cNvPr id="4" name="Slide Number Placeholder 3"/>
          <p:cNvSpPr>
            <a:spLocks noGrp="1"/>
          </p:cNvSpPr>
          <p:nvPr>
            <p:ph type="sldNum" sz="quarter" idx="10"/>
          </p:nvPr>
        </p:nvSpPr>
        <p:spPr/>
        <p:txBody>
          <a:bodyPr/>
          <a:lstStyle/>
          <a:p>
            <a:fld id="{05F1C253-45CA-C845-981F-2334906EC051}" type="slidenum">
              <a:rPr lang="en-US" smtClean="0"/>
              <a:t>3</a:t>
            </a:fld>
            <a:endParaRPr lang="en-US"/>
          </a:p>
        </p:txBody>
      </p:sp>
    </p:spTree>
    <p:extLst>
      <p:ext uri="{BB962C8B-B14F-4D97-AF65-F5344CB8AC3E}">
        <p14:creationId xmlns:p14="http://schemas.microsoft.com/office/powerpoint/2010/main" val="3763761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1C253-45CA-C845-981F-2334906EC051}" type="slidenum">
              <a:rPr lang="en-US" smtClean="0"/>
              <a:t>30</a:t>
            </a:fld>
            <a:endParaRPr lang="en-US"/>
          </a:p>
        </p:txBody>
      </p:sp>
    </p:spTree>
    <p:extLst>
      <p:ext uri="{BB962C8B-B14F-4D97-AF65-F5344CB8AC3E}">
        <p14:creationId xmlns:p14="http://schemas.microsoft.com/office/powerpoint/2010/main" val="1841868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1C253-45CA-C845-981F-2334906EC051}" type="slidenum">
              <a:rPr lang="en-US" smtClean="0"/>
              <a:t>31</a:t>
            </a:fld>
            <a:endParaRPr lang="en-US"/>
          </a:p>
        </p:txBody>
      </p:sp>
    </p:spTree>
    <p:extLst>
      <p:ext uri="{BB962C8B-B14F-4D97-AF65-F5344CB8AC3E}">
        <p14:creationId xmlns:p14="http://schemas.microsoft.com/office/powerpoint/2010/main" val="305074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too many churches </a:t>
            </a:r>
          </a:p>
        </p:txBody>
      </p:sp>
      <p:sp>
        <p:nvSpPr>
          <p:cNvPr id="4" name="Slide Number Placeholder 3"/>
          <p:cNvSpPr>
            <a:spLocks noGrp="1"/>
          </p:cNvSpPr>
          <p:nvPr>
            <p:ph type="sldNum" sz="quarter" idx="10"/>
          </p:nvPr>
        </p:nvSpPr>
        <p:spPr/>
        <p:txBody>
          <a:bodyPr/>
          <a:lstStyle/>
          <a:p>
            <a:fld id="{FA1B8AC8-DE91-4381-B85A-B404CA7B8944}" type="slidenum">
              <a:rPr lang="en-US" smtClean="0"/>
              <a:t>32</a:t>
            </a:fld>
            <a:endParaRPr lang="en-US"/>
          </a:p>
        </p:txBody>
      </p:sp>
    </p:spTree>
    <p:extLst>
      <p:ext uri="{BB962C8B-B14F-4D97-AF65-F5344CB8AC3E}">
        <p14:creationId xmlns:p14="http://schemas.microsoft.com/office/powerpoint/2010/main" val="809093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too many churches </a:t>
            </a:r>
          </a:p>
        </p:txBody>
      </p:sp>
      <p:sp>
        <p:nvSpPr>
          <p:cNvPr id="4" name="Slide Number Placeholder 3"/>
          <p:cNvSpPr>
            <a:spLocks noGrp="1"/>
          </p:cNvSpPr>
          <p:nvPr>
            <p:ph type="sldNum" sz="quarter" idx="10"/>
          </p:nvPr>
        </p:nvSpPr>
        <p:spPr/>
        <p:txBody>
          <a:bodyPr/>
          <a:lstStyle/>
          <a:p>
            <a:fld id="{FA1B8AC8-DE91-4381-B85A-B404CA7B8944}" type="slidenum">
              <a:rPr lang="en-US" smtClean="0"/>
              <a:t>33</a:t>
            </a:fld>
            <a:endParaRPr lang="en-US"/>
          </a:p>
        </p:txBody>
      </p:sp>
    </p:spTree>
    <p:extLst>
      <p:ext uri="{BB962C8B-B14F-4D97-AF65-F5344CB8AC3E}">
        <p14:creationId xmlns:p14="http://schemas.microsoft.com/office/powerpoint/2010/main" val="3254114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1C253-45CA-C845-981F-2334906EC051}" type="slidenum">
              <a:rPr lang="en-US" smtClean="0"/>
              <a:t>34</a:t>
            </a:fld>
            <a:endParaRPr lang="en-US"/>
          </a:p>
        </p:txBody>
      </p:sp>
    </p:spTree>
    <p:extLst>
      <p:ext uri="{BB962C8B-B14F-4D97-AF65-F5344CB8AC3E}">
        <p14:creationId xmlns:p14="http://schemas.microsoft.com/office/powerpoint/2010/main" val="19789792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1C253-45CA-C845-981F-2334906EC051}" type="slidenum">
              <a:rPr lang="en-US" smtClean="0"/>
              <a:t>35</a:t>
            </a:fld>
            <a:endParaRPr lang="en-US"/>
          </a:p>
        </p:txBody>
      </p:sp>
    </p:spTree>
    <p:extLst>
      <p:ext uri="{BB962C8B-B14F-4D97-AF65-F5344CB8AC3E}">
        <p14:creationId xmlns:p14="http://schemas.microsoft.com/office/powerpoint/2010/main" val="1341101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1C253-45CA-C845-981F-2334906EC051}" type="slidenum">
              <a:rPr lang="en-US" smtClean="0"/>
              <a:t>36</a:t>
            </a:fld>
            <a:endParaRPr lang="en-US"/>
          </a:p>
        </p:txBody>
      </p:sp>
    </p:spTree>
    <p:extLst>
      <p:ext uri="{BB962C8B-B14F-4D97-AF65-F5344CB8AC3E}">
        <p14:creationId xmlns:p14="http://schemas.microsoft.com/office/powerpoint/2010/main" val="2051144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1C253-45CA-C845-981F-2334906EC051}" type="slidenum">
              <a:rPr lang="en-US" smtClean="0"/>
              <a:t>37</a:t>
            </a:fld>
            <a:endParaRPr lang="en-US"/>
          </a:p>
        </p:txBody>
      </p:sp>
    </p:spTree>
    <p:extLst>
      <p:ext uri="{BB962C8B-B14F-4D97-AF65-F5344CB8AC3E}">
        <p14:creationId xmlns:p14="http://schemas.microsoft.com/office/powerpoint/2010/main" val="30021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F1C253-45CA-C845-981F-2334906EC05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4412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1C253-45CA-C845-981F-2334906EC051}" type="slidenum">
              <a:rPr lang="en-US" smtClean="0"/>
              <a:t>39</a:t>
            </a:fld>
            <a:endParaRPr lang="en-US"/>
          </a:p>
        </p:txBody>
      </p:sp>
    </p:spTree>
    <p:extLst>
      <p:ext uri="{BB962C8B-B14F-4D97-AF65-F5344CB8AC3E}">
        <p14:creationId xmlns:p14="http://schemas.microsoft.com/office/powerpoint/2010/main" val="1265466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problem baked</a:t>
            </a:r>
            <a:r>
              <a:rPr lang="en-US" baseline="0" dirty="0"/>
              <a:t> into the way that we often approach the issue of goals.</a:t>
            </a:r>
            <a:endParaRPr lang="en-US" dirty="0"/>
          </a:p>
        </p:txBody>
      </p:sp>
      <p:sp>
        <p:nvSpPr>
          <p:cNvPr id="4" name="Slide Number Placeholder 3"/>
          <p:cNvSpPr>
            <a:spLocks noGrp="1"/>
          </p:cNvSpPr>
          <p:nvPr>
            <p:ph type="sldNum" sz="quarter" idx="10"/>
          </p:nvPr>
        </p:nvSpPr>
        <p:spPr/>
        <p:txBody>
          <a:bodyPr/>
          <a:lstStyle/>
          <a:p>
            <a:fld id="{05F1C253-45CA-C845-981F-2334906EC051}" type="slidenum">
              <a:rPr lang="en-US" smtClean="0"/>
              <a:t>4</a:t>
            </a:fld>
            <a:endParaRPr lang="en-US"/>
          </a:p>
        </p:txBody>
      </p:sp>
    </p:spTree>
    <p:extLst>
      <p:ext uri="{BB962C8B-B14F-4D97-AF65-F5344CB8AC3E}">
        <p14:creationId xmlns:p14="http://schemas.microsoft.com/office/powerpoint/2010/main" val="496850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1C253-45CA-C845-981F-2334906EC051}" type="slidenum">
              <a:rPr lang="en-US" smtClean="0"/>
              <a:t>40</a:t>
            </a:fld>
            <a:endParaRPr lang="en-US"/>
          </a:p>
        </p:txBody>
      </p:sp>
    </p:spTree>
    <p:extLst>
      <p:ext uri="{BB962C8B-B14F-4D97-AF65-F5344CB8AC3E}">
        <p14:creationId xmlns:p14="http://schemas.microsoft.com/office/powerpoint/2010/main" val="16433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1C253-45CA-C845-981F-2334906EC051}" type="slidenum">
              <a:rPr lang="en-US" smtClean="0"/>
              <a:t>41</a:t>
            </a:fld>
            <a:endParaRPr lang="en-US"/>
          </a:p>
        </p:txBody>
      </p:sp>
    </p:spTree>
    <p:extLst>
      <p:ext uri="{BB962C8B-B14F-4D97-AF65-F5344CB8AC3E}">
        <p14:creationId xmlns:p14="http://schemas.microsoft.com/office/powerpoint/2010/main" val="13283143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1C253-45CA-C845-981F-2334906EC051}" type="slidenum">
              <a:rPr lang="en-US" smtClean="0"/>
              <a:t>42</a:t>
            </a:fld>
            <a:endParaRPr lang="en-US"/>
          </a:p>
        </p:txBody>
      </p:sp>
    </p:spTree>
    <p:extLst>
      <p:ext uri="{BB962C8B-B14F-4D97-AF65-F5344CB8AC3E}">
        <p14:creationId xmlns:p14="http://schemas.microsoft.com/office/powerpoint/2010/main" val="1887223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Re:Vision page 183</a:t>
            </a:r>
          </a:p>
        </p:txBody>
      </p:sp>
      <p:sp>
        <p:nvSpPr>
          <p:cNvPr id="4" name="Slide Number Placeholder 3"/>
          <p:cNvSpPr>
            <a:spLocks noGrp="1"/>
          </p:cNvSpPr>
          <p:nvPr>
            <p:ph type="sldNum" sz="quarter" idx="10"/>
          </p:nvPr>
        </p:nvSpPr>
        <p:spPr/>
        <p:txBody>
          <a:bodyPr/>
          <a:lstStyle/>
          <a:p>
            <a:fld id="{05F1C253-45CA-C845-981F-2334906EC051}" type="slidenum">
              <a:rPr lang="en-US" smtClean="0"/>
              <a:t>44</a:t>
            </a:fld>
            <a:endParaRPr lang="en-US"/>
          </a:p>
        </p:txBody>
      </p:sp>
    </p:spTree>
    <p:extLst>
      <p:ext uri="{BB962C8B-B14F-4D97-AF65-F5344CB8AC3E}">
        <p14:creationId xmlns:p14="http://schemas.microsoft.com/office/powerpoint/2010/main" val="11392701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that we have</a:t>
            </a:r>
            <a:r>
              <a:rPr lang="en-US" b="1" baseline="0" dirty="0"/>
              <a:t> briefly covered goal setting and alignment, it’s time to circle back to </a:t>
            </a:r>
            <a:endParaRPr lang="en-US" b="1" dirty="0"/>
          </a:p>
        </p:txBody>
      </p:sp>
      <p:sp>
        <p:nvSpPr>
          <p:cNvPr id="4" name="Slide Number Placeholder 3"/>
          <p:cNvSpPr>
            <a:spLocks noGrp="1"/>
          </p:cNvSpPr>
          <p:nvPr>
            <p:ph type="sldNum" sz="quarter" idx="10"/>
          </p:nvPr>
        </p:nvSpPr>
        <p:spPr/>
        <p:txBody>
          <a:bodyPr/>
          <a:lstStyle/>
          <a:p>
            <a:fld id="{05F1C253-45CA-C845-981F-2334906EC051}" type="slidenum">
              <a:rPr lang="en-US" smtClean="0"/>
              <a:t>45</a:t>
            </a:fld>
            <a:endParaRPr lang="en-US"/>
          </a:p>
        </p:txBody>
      </p:sp>
    </p:spTree>
    <p:extLst>
      <p:ext uri="{BB962C8B-B14F-4D97-AF65-F5344CB8AC3E}">
        <p14:creationId xmlns:p14="http://schemas.microsoft.com/office/powerpoint/2010/main" val="19567450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that we have</a:t>
            </a:r>
            <a:r>
              <a:rPr lang="en-US" b="1" baseline="0" dirty="0"/>
              <a:t> briefly covered goal setting and alignment, it’s time to circle back to </a:t>
            </a:r>
            <a:endParaRPr lang="en-US" b="1" dirty="0"/>
          </a:p>
        </p:txBody>
      </p:sp>
      <p:sp>
        <p:nvSpPr>
          <p:cNvPr id="4" name="Slide Number Placeholder 3"/>
          <p:cNvSpPr>
            <a:spLocks noGrp="1"/>
          </p:cNvSpPr>
          <p:nvPr>
            <p:ph type="sldNum" sz="quarter" idx="10"/>
          </p:nvPr>
        </p:nvSpPr>
        <p:spPr/>
        <p:txBody>
          <a:bodyPr/>
          <a:lstStyle/>
          <a:p>
            <a:fld id="{05F1C253-45CA-C845-981F-2334906EC051}" type="slidenum">
              <a:rPr lang="en-US" smtClean="0"/>
              <a:t>46</a:t>
            </a:fld>
            <a:endParaRPr lang="en-US"/>
          </a:p>
        </p:txBody>
      </p:sp>
    </p:spTree>
    <p:extLst>
      <p:ext uri="{BB962C8B-B14F-4D97-AF65-F5344CB8AC3E}">
        <p14:creationId xmlns:p14="http://schemas.microsoft.com/office/powerpoint/2010/main" val="5048191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5F1C253-45CA-C845-981F-2334906EC051}" type="slidenum">
              <a:rPr lang="en-US" smtClean="0"/>
              <a:t>47</a:t>
            </a:fld>
            <a:endParaRPr lang="en-US"/>
          </a:p>
        </p:txBody>
      </p:sp>
    </p:spTree>
    <p:extLst>
      <p:ext uri="{BB962C8B-B14F-4D97-AF65-F5344CB8AC3E}">
        <p14:creationId xmlns:p14="http://schemas.microsoft.com/office/powerpoint/2010/main" val="19697521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Church Transformation (</a:t>
            </a:r>
            <a:r>
              <a:rPr lang="en-US" dirty="0" err="1">
                <a:latin typeface="Arial" charset="0"/>
                <a:ea typeface="ＭＳ Ｐゴシック" charset="0"/>
                <a:cs typeface="ＭＳ Ｐゴシック" charset="0"/>
              </a:rPr>
              <a:t>ct</a:t>
            </a:r>
            <a:r>
              <a:rPr lang="en-US" dirty="0">
                <a:latin typeface="Arial" charset="0"/>
                <a:ea typeface="ＭＳ Ｐゴシック" charset="0"/>
                <a:cs typeface="ＭＳ Ｐゴシック"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problem baked</a:t>
            </a:r>
            <a:r>
              <a:rPr lang="en-US" baseline="0" dirty="0"/>
              <a:t> into the way that we often approach the issue of goals.</a:t>
            </a:r>
            <a:endParaRPr lang="en-US" dirty="0"/>
          </a:p>
        </p:txBody>
      </p:sp>
      <p:sp>
        <p:nvSpPr>
          <p:cNvPr id="4" name="Slide Number Placeholder 3"/>
          <p:cNvSpPr>
            <a:spLocks noGrp="1"/>
          </p:cNvSpPr>
          <p:nvPr>
            <p:ph type="sldNum" sz="quarter" idx="10"/>
          </p:nvPr>
        </p:nvSpPr>
        <p:spPr/>
        <p:txBody>
          <a:bodyPr/>
          <a:lstStyle/>
          <a:p>
            <a:fld id="{05F1C253-45CA-C845-981F-2334906EC051}" type="slidenum">
              <a:rPr lang="en-US" smtClean="0"/>
              <a:t>5</a:t>
            </a:fld>
            <a:endParaRPr lang="en-US"/>
          </a:p>
        </p:txBody>
      </p:sp>
    </p:spTree>
    <p:extLst>
      <p:ext uri="{BB962C8B-B14F-4D97-AF65-F5344CB8AC3E}">
        <p14:creationId xmlns:p14="http://schemas.microsoft.com/office/powerpoint/2010/main" val="781755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capture the </a:t>
            </a:r>
            <a:r>
              <a:rPr lang="en-US" u="sng" dirty="0"/>
              <a:t>benefits</a:t>
            </a:r>
            <a:r>
              <a:rPr lang="en-US" u="none" dirty="0"/>
              <a:t> that</a:t>
            </a:r>
            <a:r>
              <a:rPr lang="en-US" u="none" baseline="0" dirty="0"/>
              <a:t> attend goal orientation while reducing the associated problems we suggest a three-fold approach:</a:t>
            </a:r>
            <a:endParaRPr lang="en-US" dirty="0"/>
          </a:p>
          <a:p>
            <a:endParaRPr lang="en-US" dirty="0"/>
          </a:p>
          <a:p>
            <a:r>
              <a:rPr lang="en-US" dirty="0"/>
              <a:t>1</a:t>
            </a:r>
            <a:r>
              <a:rPr lang="en-US" baseline="30000" dirty="0"/>
              <a:t>st</a:t>
            </a:r>
            <a:r>
              <a:rPr lang="en-US" baseline="0" dirty="0"/>
              <a:t> is to use metrics that help teams move toward the important goals in a spirit of cooperation and mutual accountability (LAG vs LEAD)</a:t>
            </a:r>
          </a:p>
          <a:p>
            <a:r>
              <a:rPr lang="en-US" baseline="0" dirty="0"/>
              <a:t>2</a:t>
            </a:r>
            <a:r>
              <a:rPr lang="en-US" baseline="30000" dirty="0"/>
              <a:t>nd</a:t>
            </a:r>
            <a:r>
              <a:rPr lang="en-US" baseline="0" dirty="0"/>
              <a:t> is to use goals that create the right momentum</a:t>
            </a:r>
          </a:p>
          <a:p>
            <a:r>
              <a:rPr lang="en-US" baseline="0" dirty="0"/>
              <a:t>3</a:t>
            </a:r>
            <a:r>
              <a:rPr lang="en-US" baseline="30000" dirty="0"/>
              <a:t>rd</a:t>
            </a:r>
            <a:r>
              <a:rPr lang="en-US" baseline="0" dirty="0"/>
              <a:t> is to create an accountability culture</a:t>
            </a:r>
          </a:p>
          <a:p>
            <a:endParaRPr lang="en-US" baseline="0" dirty="0"/>
          </a:p>
          <a:p>
            <a:r>
              <a:rPr lang="en-US" baseline="0" dirty="0"/>
              <a:t>Let’s begin with a brief discussion about the importance of metrics. If you don’t develop the right set of measurements, then your goals may or may not be useful as instruments to help you achieve meaningful results. Without meaningful goals, the whole point of ministry alignment becomes meaningless.</a:t>
            </a:r>
            <a:endParaRPr lang="en-US" dirty="0"/>
          </a:p>
        </p:txBody>
      </p:sp>
      <p:sp>
        <p:nvSpPr>
          <p:cNvPr id="4" name="Slide Number Placeholder 3"/>
          <p:cNvSpPr>
            <a:spLocks noGrp="1"/>
          </p:cNvSpPr>
          <p:nvPr>
            <p:ph type="sldNum" sz="quarter" idx="10"/>
          </p:nvPr>
        </p:nvSpPr>
        <p:spPr/>
        <p:txBody>
          <a:bodyPr/>
          <a:lstStyle/>
          <a:p>
            <a:fld id="{05F1C253-45CA-C845-981F-2334906EC051}" type="slidenum">
              <a:rPr lang="en-US" smtClean="0"/>
              <a:t>6</a:t>
            </a:fld>
            <a:endParaRPr lang="en-US"/>
          </a:p>
        </p:txBody>
      </p:sp>
    </p:spTree>
    <p:extLst>
      <p:ext uri="{BB962C8B-B14F-4D97-AF65-F5344CB8AC3E}">
        <p14:creationId xmlns:p14="http://schemas.microsoft.com/office/powerpoint/2010/main" val="140576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capture the </a:t>
            </a:r>
            <a:r>
              <a:rPr lang="en-US" u="sng" dirty="0"/>
              <a:t>benefits</a:t>
            </a:r>
            <a:r>
              <a:rPr lang="en-US" u="none" dirty="0"/>
              <a:t> that</a:t>
            </a:r>
            <a:r>
              <a:rPr lang="en-US" u="none" baseline="0" dirty="0"/>
              <a:t> attend goal orientation while reducing the associated problems we suggest a three-fold approach:</a:t>
            </a:r>
            <a:endParaRPr lang="en-US" dirty="0"/>
          </a:p>
          <a:p>
            <a:endParaRPr lang="en-US" dirty="0"/>
          </a:p>
          <a:p>
            <a:r>
              <a:rPr lang="en-US" dirty="0"/>
              <a:t>1</a:t>
            </a:r>
            <a:r>
              <a:rPr lang="en-US" baseline="30000" dirty="0"/>
              <a:t>st</a:t>
            </a:r>
            <a:r>
              <a:rPr lang="en-US" baseline="0" dirty="0"/>
              <a:t> is to use metrics that help teams move toward the important goals in a spirit of cooperation and mutual accountability (LAG vs LEAD)</a:t>
            </a:r>
          </a:p>
          <a:p>
            <a:r>
              <a:rPr lang="en-US" baseline="0" dirty="0"/>
              <a:t>2</a:t>
            </a:r>
            <a:r>
              <a:rPr lang="en-US" baseline="30000" dirty="0"/>
              <a:t>nd</a:t>
            </a:r>
            <a:r>
              <a:rPr lang="en-US" baseline="0" dirty="0"/>
              <a:t> is to use goals that create the right momentum</a:t>
            </a:r>
          </a:p>
          <a:p>
            <a:r>
              <a:rPr lang="en-US" baseline="0" dirty="0"/>
              <a:t>3</a:t>
            </a:r>
            <a:r>
              <a:rPr lang="en-US" baseline="30000" dirty="0"/>
              <a:t>rd</a:t>
            </a:r>
            <a:r>
              <a:rPr lang="en-US" baseline="0" dirty="0"/>
              <a:t> is to create an accountability culture</a:t>
            </a:r>
          </a:p>
          <a:p>
            <a:endParaRPr lang="en-US" baseline="0" dirty="0"/>
          </a:p>
          <a:p>
            <a:r>
              <a:rPr lang="en-US" baseline="0" dirty="0"/>
              <a:t>Let’s begin with a brief discussion about the importance of metrics. If you don’t develop the right set of measurements, then your goals may or may not be useful as instruments to help you achieve meaningful results. Without meaningful goals, the whole point of ministry alignment becomes meaningless.</a:t>
            </a:r>
            <a:endParaRPr lang="en-US" dirty="0"/>
          </a:p>
        </p:txBody>
      </p:sp>
      <p:sp>
        <p:nvSpPr>
          <p:cNvPr id="4" name="Slide Number Placeholder 3"/>
          <p:cNvSpPr>
            <a:spLocks noGrp="1"/>
          </p:cNvSpPr>
          <p:nvPr>
            <p:ph type="sldNum" sz="quarter" idx="10"/>
          </p:nvPr>
        </p:nvSpPr>
        <p:spPr/>
        <p:txBody>
          <a:bodyPr/>
          <a:lstStyle/>
          <a:p>
            <a:fld id="{05F1C253-45CA-C845-981F-2334906EC051}" type="slidenum">
              <a:rPr lang="en-US" smtClean="0"/>
              <a:t>7</a:t>
            </a:fld>
            <a:endParaRPr lang="en-US"/>
          </a:p>
        </p:txBody>
      </p:sp>
    </p:spTree>
    <p:extLst>
      <p:ext uri="{BB962C8B-B14F-4D97-AF65-F5344CB8AC3E}">
        <p14:creationId xmlns:p14="http://schemas.microsoft.com/office/powerpoint/2010/main" val="319906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F1C253-45CA-C845-981F-2334906EC051}" type="slidenum">
              <a:rPr lang="en-US" smtClean="0"/>
              <a:t>8</a:t>
            </a:fld>
            <a:endParaRPr lang="en-US"/>
          </a:p>
        </p:txBody>
      </p:sp>
    </p:spTree>
    <p:extLst>
      <p:ext uri="{BB962C8B-B14F-4D97-AF65-F5344CB8AC3E}">
        <p14:creationId xmlns:p14="http://schemas.microsoft.com/office/powerpoint/2010/main" val="1399359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LAG</a:t>
            </a:r>
            <a:r>
              <a:rPr lang="en-US" sz="1200" kern="1200" dirty="0">
                <a:solidFill>
                  <a:schemeClr val="tx1"/>
                </a:solidFill>
                <a:effectLst/>
                <a:latin typeface="+mn-lt"/>
                <a:ea typeface="+mn-ea"/>
                <a:cs typeface="+mn-cs"/>
              </a:rPr>
              <a:t> metrics tell you that you have </a:t>
            </a:r>
            <a:r>
              <a:rPr lang="en-US" sz="1200" u="sng" kern="1200" dirty="0">
                <a:solidFill>
                  <a:schemeClr val="tx1"/>
                </a:solidFill>
                <a:effectLst/>
                <a:latin typeface="+mn-lt"/>
                <a:ea typeface="+mn-ea"/>
                <a:cs typeface="+mn-cs"/>
              </a:rPr>
              <a:t>already</a:t>
            </a:r>
            <a:r>
              <a:rPr lang="en-US" sz="1200" kern="1200" dirty="0">
                <a:solidFill>
                  <a:schemeClr val="tx1"/>
                </a:solidFill>
                <a:effectLst/>
                <a:latin typeface="+mn-lt"/>
                <a:ea typeface="+mn-ea"/>
                <a:cs typeface="+mn-cs"/>
              </a:rPr>
              <a:t> achieved a goal. </a:t>
            </a:r>
          </a:p>
          <a:p>
            <a:pPr lvl="0"/>
            <a:r>
              <a:rPr lang="en-US" sz="1200" kern="1200" dirty="0">
                <a:solidFill>
                  <a:schemeClr val="tx1"/>
                </a:solidFill>
                <a:effectLst/>
                <a:latin typeface="+mn-lt"/>
                <a:ea typeface="+mn-ea"/>
                <a:cs typeface="+mn-cs"/>
              </a:rPr>
              <a:t>They look back at the results of processes that have been operating in the past.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LEAD</a:t>
            </a:r>
            <a:r>
              <a:rPr lang="en-US" sz="1200" kern="1200" dirty="0">
                <a:solidFill>
                  <a:schemeClr val="tx1"/>
                </a:solidFill>
                <a:effectLst/>
                <a:latin typeface="+mn-lt"/>
                <a:ea typeface="+mn-ea"/>
                <a:cs typeface="+mn-cs"/>
              </a:rPr>
              <a:t> measures indicate that you are </a:t>
            </a:r>
            <a:r>
              <a:rPr lang="en-US" sz="1200" u="sng" kern="1200" dirty="0">
                <a:solidFill>
                  <a:schemeClr val="tx1"/>
                </a:solidFill>
                <a:effectLst/>
                <a:latin typeface="+mn-lt"/>
                <a:ea typeface="+mn-ea"/>
                <a:cs typeface="+mn-cs"/>
              </a:rPr>
              <a:t>likely</a:t>
            </a:r>
            <a:r>
              <a:rPr lang="en-US" sz="1200" kern="1200" dirty="0">
                <a:solidFill>
                  <a:schemeClr val="tx1"/>
                </a:solidFill>
                <a:effectLst/>
                <a:latin typeface="+mn-lt"/>
                <a:ea typeface="+mn-ea"/>
                <a:cs typeface="+mn-cs"/>
              </a:rPr>
              <a:t> to reach your goal.</a:t>
            </a:r>
          </a:p>
          <a:p>
            <a:pPr lvl="0"/>
            <a:r>
              <a:rPr lang="en-US" sz="1200" kern="1200" dirty="0">
                <a:solidFill>
                  <a:schemeClr val="tx1"/>
                </a:solidFill>
                <a:effectLst/>
                <a:latin typeface="+mn-lt"/>
                <a:ea typeface="+mn-ea"/>
                <a:cs typeface="+mn-cs"/>
              </a:rPr>
              <a:t>They look at the present by focusing on things the team can influence.</a:t>
            </a:r>
          </a:p>
          <a:p>
            <a:pPr lvl="0"/>
            <a:r>
              <a:rPr lang="en-US" sz="1200" kern="1200" dirty="0">
                <a:solidFill>
                  <a:schemeClr val="tx1"/>
                </a:solidFill>
                <a:effectLst/>
                <a:latin typeface="+mn-lt"/>
                <a:ea typeface="+mn-ea"/>
                <a:cs typeface="+mn-cs"/>
              </a:rPr>
              <a:t>They look to the future by continually modifying process toward the goal.</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key is to focus energy and time on the LEAD measures and track the</a:t>
            </a:r>
            <a:r>
              <a:rPr lang="en-US" sz="1200" kern="1200" baseline="0" dirty="0">
                <a:solidFill>
                  <a:schemeClr val="tx1"/>
                </a:solidFill>
                <a:effectLst/>
                <a:latin typeface="+mn-lt"/>
                <a:ea typeface="+mn-ea"/>
                <a:cs typeface="+mn-cs"/>
              </a:rPr>
              <a:t> results</a:t>
            </a:r>
            <a:r>
              <a:rPr lang="en-US" sz="1200" kern="1200" dirty="0">
                <a:solidFill>
                  <a:schemeClr val="tx1"/>
                </a:solidFill>
                <a:effectLst/>
                <a:latin typeface="+mn-lt"/>
                <a:ea typeface="+mn-ea"/>
                <a:cs typeface="+mn-cs"/>
              </a:rPr>
              <a:t>. This drives process improvements that eventually move the LAG measure or the “bottom line.”</a:t>
            </a:r>
          </a:p>
        </p:txBody>
      </p:sp>
      <p:sp>
        <p:nvSpPr>
          <p:cNvPr id="4" name="Slide Number Placeholder 3"/>
          <p:cNvSpPr>
            <a:spLocks noGrp="1"/>
          </p:cNvSpPr>
          <p:nvPr>
            <p:ph type="sldNum" sz="quarter" idx="10"/>
          </p:nvPr>
        </p:nvSpPr>
        <p:spPr/>
        <p:txBody>
          <a:bodyPr/>
          <a:lstStyle/>
          <a:p>
            <a:fld id="{05F1C253-45CA-C845-981F-2334906EC051}" type="slidenum">
              <a:rPr lang="en-US" smtClean="0"/>
              <a:t>9</a:t>
            </a:fld>
            <a:endParaRPr lang="en-US"/>
          </a:p>
        </p:txBody>
      </p:sp>
    </p:spTree>
    <p:extLst>
      <p:ext uri="{BB962C8B-B14F-4D97-AF65-F5344CB8AC3E}">
        <p14:creationId xmlns:p14="http://schemas.microsoft.com/office/powerpoint/2010/main" val="748440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25587FD-0F24-412F-BEFD-6E059FB0B7CA}"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16EAB-F610-4270-A282-65417274D17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25587FD-0F24-412F-BEFD-6E059FB0B7CA}"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16EAB-F610-4270-A282-65417274D1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25587FD-0F24-412F-BEFD-6E059FB0B7CA}"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16EAB-F610-4270-A282-65417274D17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0371476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34361603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1191435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8718032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67109530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6441134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23100935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7264211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25587FD-0F24-412F-BEFD-6E059FB0B7CA}"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16EAB-F610-4270-A282-65417274D17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6612167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8260426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7647782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25587FD-0F24-412F-BEFD-6E059FB0B7CA}" type="datetimeFigureOut">
              <a:rPr lang="en-US" smtClean="0"/>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16EAB-F610-4270-A282-65417274D17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25587FD-0F24-412F-BEFD-6E059FB0B7CA}"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16EAB-F610-4270-A282-65417274D17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25587FD-0F24-412F-BEFD-6E059FB0B7CA}" type="datetimeFigureOut">
              <a:rPr lang="en-US" smtClean="0"/>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16EAB-F610-4270-A282-65417274D17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25587FD-0F24-412F-BEFD-6E059FB0B7CA}" type="datetimeFigureOut">
              <a:rPr lang="en-US" smtClean="0"/>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16EAB-F610-4270-A282-65417274D1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587FD-0F24-412F-BEFD-6E059FB0B7CA}" type="datetimeFigureOut">
              <a:rPr lang="en-US" smtClean="0"/>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16EAB-F610-4270-A282-65417274D1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25587FD-0F24-412F-BEFD-6E059FB0B7CA}"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16EAB-F610-4270-A282-65417274D1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25587FD-0F24-412F-BEFD-6E059FB0B7CA}" type="datetimeFigureOut">
              <a:rPr lang="en-US" smtClean="0"/>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16EAB-F610-4270-A282-65417274D1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587FD-0F24-412F-BEFD-6E059FB0B7CA}" type="datetimeFigureOut">
              <a:rPr lang="en-US" smtClean="0"/>
              <a:t>4/9/2024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 2016 All Rights Reserved, TAP Inc.</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16EAB-F610-4270-A282-65417274D179}" type="slidenum">
              <a:rPr lang="en-US" smtClean="0"/>
              <a:t>‹#›</a:t>
            </a:fld>
            <a:endParaRPr lang="en-US"/>
          </a:p>
        </p:txBody>
      </p:sp>
    </p:spTree>
    <p:extLst>
      <p:ext uri="{BB962C8B-B14F-4D97-AF65-F5344CB8AC3E}">
        <p14:creationId xmlns:p14="http://schemas.microsoft.com/office/powerpoint/2010/main" val="16149980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fontAlgn="base">
              <a:spcBef>
                <a:spcPct val="0"/>
              </a:spcBef>
              <a:spcAft>
                <a:spcPct val="0"/>
              </a:spcAft>
              <a:defRPr/>
            </a:pPr>
            <a:fld id="{61F442D0-A11F-2640-8129-5D1BEF7A3C1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53565027"/>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y Alignment Is Your Word of the Year | Inc.com">
            <a:extLst>
              <a:ext uri="{FF2B5EF4-FFF2-40B4-BE49-F238E27FC236}">
                <a16:creationId xmlns:a16="http://schemas.microsoft.com/office/drawing/2014/main" id="{2008A061-C8E6-001A-94B1-E607659FBE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36" r="1795"/>
          <a:stretch/>
        </p:blipFill>
        <p:spPr bwMode="auto">
          <a:xfrm>
            <a:off x="0" y="0"/>
            <a:ext cx="9252520" cy="56541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8367" y="366358"/>
            <a:ext cx="7808359" cy="922194"/>
          </a:xfrm>
        </p:spPr>
        <p:txBody>
          <a:bodyPr>
            <a:normAutofit/>
          </a:bodyPr>
          <a:lstStyle/>
          <a:p>
            <a:r>
              <a:rPr lang="ar-JO" b="1" dirty="0">
                <a:solidFill>
                  <a:schemeClr val="bg1"/>
                </a:solidFill>
                <a:latin typeface="Arial" panose="020B0604020202020204" pitchFamily="34" charset="0"/>
                <a:cs typeface="Arial" panose="020B0604020202020204" pitchFamily="34" charset="0"/>
              </a:rPr>
              <a:t>انتظام الخدمة</a:t>
            </a:r>
            <a:endParaRPr lang="en-US" b="1"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325420" y="3429000"/>
            <a:ext cx="4818580" cy="1655762"/>
          </a:xfrm>
        </p:spPr>
        <p:txBody>
          <a:bodyPr>
            <a:normAutofit/>
          </a:bodyPr>
          <a:lstStyle/>
          <a:p>
            <a:r>
              <a:rPr lang="ar-JO" sz="1400" b="1" dirty="0">
                <a:solidFill>
                  <a:schemeClr val="bg1"/>
                </a:solidFill>
                <a:latin typeface="Arial" panose="020B0604020202020204" pitchFamily="34" charset="0"/>
                <a:cs typeface="Arial" panose="020B0604020202020204" pitchFamily="34" charset="0"/>
              </a:rPr>
              <a:t>مؤسسة رعاة تحوليون</a:t>
            </a:r>
            <a:endParaRPr lang="en-US" sz="1400" b="1" dirty="0">
              <a:solidFill>
                <a:schemeClr val="bg1"/>
              </a:solidFill>
              <a:latin typeface="Arial" panose="020B0604020202020204" pitchFamily="34" charset="0"/>
              <a:cs typeface="Arial" panose="020B0604020202020204" pitchFamily="34" charset="0"/>
            </a:endParaRPr>
          </a:p>
          <a:p>
            <a:r>
              <a:rPr lang="ar-JO" sz="1400" b="1" dirty="0">
                <a:solidFill>
                  <a:schemeClr val="bg1"/>
                </a:solidFill>
                <a:latin typeface="Arial" panose="020B0604020202020204" pitchFamily="34" charset="0"/>
                <a:cs typeface="Arial" panose="020B0604020202020204" pitchFamily="34" charset="0"/>
              </a:rPr>
              <a:t>2017</a:t>
            </a:r>
            <a:r>
              <a:rPr lang="en-US" sz="1400" b="1" dirty="0">
                <a:solidFill>
                  <a:schemeClr val="bg1"/>
                </a:solidFill>
                <a:latin typeface="Arial" panose="020B0604020202020204" pitchFamily="34" charset="0"/>
                <a:cs typeface="Arial" panose="020B0604020202020204" pitchFamily="34" charset="0"/>
              </a:rPr>
              <a:t> © </a:t>
            </a:r>
            <a:r>
              <a:rPr lang="ar-JO" sz="1400" b="1" dirty="0">
                <a:solidFill>
                  <a:schemeClr val="bg1"/>
                </a:solidFill>
                <a:latin typeface="Arial" panose="020B0604020202020204" pitchFamily="34" charset="0"/>
                <a:cs typeface="Arial" panose="020B0604020202020204" pitchFamily="34" charset="0"/>
              </a:rPr>
              <a:t>حقوق الطبع</a:t>
            </a:r>
            <a:endParaRPr lang="en-US" sz="1400" b="1" dirty="0">
              <a:solidFill>
                <a:schemeClr val="bg1"/>
              </a:solidFill>
              <a:latin typeface="Arial" panose="020B0604020202020204" pitchFamily="34" charset="0"/>
              <a:cs typeface="Arial" panose="020B0604020202020204" pitchFamily="34" charset="0"/>
            </a:endParaRPr>
          </a:p>
          <a:p>
            <a:r>
              <a:rPr lang="ar-JO" sz="1400" b="1" dirty="0">
                <a:solidFill>
                  <a:schemeClr val="bg1"/>
                </a:solidFill>
                <a:latin typeface="Arial" panose="020B0604020202020204" pitchFamily="34" charset="0"/>
                <a:cs typeface="Arial" panose="020B0604020202020204" pitchFamily="34" charset="0"/>
              </a:rPr>
              <a:t>مؤسسة رعاة تحوليون</a:t>
            </a:r>
          </a:p>
          <a:p>
            <a:r>
              <a:rPr lang="ar-JO" sz="1400" b="1" dirty="0">
                <a:solidFill>
                  <a:schemeClr val="bg1"/>
                </a:solidFill>
                <a:latin typeface="Arial" panose="020B0604020202020204" pitchFamily="34" charset="0"/>
                <a:cs typeface="Arial" panose="020B0604020202020204" pitchFamily="34" charset="0"/>
              </a:rPr>
              <a:t>جوردون ي. بنفولد، لافيرن ي. براون، غاري ج ويسترا</a:t>
            </a:r>
          </a:p>
          <a:p>
            <a:r>
              <a:rPr lang="ar-JO" sz="1400" b="1" dirty="0">
                <a:solidFill>
                  <a:schemeClr val="bg1"/>
                </a:solidFill>
                <a:latin typeface="Arial" panose="020B0604020202020204" pitchFamily="34" charset="0"/>
                <a:cs typeface="Arial" panose="020B0604020202020204" pitchFamily="34" charset="0"/>
              </a:rPr>
              <a:t>يمكن استخدام هذه المواد إذا تم منح المرجع المناسب.</a:t>
            </a:r>
            <a:endParaRPr lang="en-US" sz="1400" b="1" dirty="0">
              <a:solidFill>
                <a:schemeClr val="bg1"/>
              </a:solidFill>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0" y="5654107"/>
            <a:ext cx="925252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1"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تعليم د. غوردون بينفولد دكتور الخدمات الطلابية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تحميل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a:t>
            </a:r>
          </a:p>
        </p:txBody>
      </p:sp>
    </p:spTree>
    <p:extLst>
      <p:ext uri="{BB962C8B-B14F-4D97-AF65-F5344CB8AC3E}">
        <p14:creationId xmlns:p14="http://schemas.microsoft.com/office/powerpoint/2010/main" val="3777456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المقاييس</a:t>
            </a:r>
            <a:endParaRPr lang="en-US"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5038302"/>
              </p:ext>
            </p:extLst>
          </p:nvPr>
        </p:nvGraphicFramePr>
        <p:xfrm>
          <a:off x="245590" y="1198606"/>
          <a:ext cx="7886700" cy="504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Arrow Callout 4"/>
          <p:cNvSpPr/>
          <p:nvPr/>
        </p:nvSpPr>
        <p:spPr>
          <a:xfrm>
            <a:off x="5946907" y="1869261"/>
            <a:ext cx="2743200" cy="1309816"/>
          </a:xfrm>
          <a:prstGeom prst="leftArrowCallout">
            <a:avLst/>
          </a:prstGeom>
          <a:solidFill>
            <a:srgbClr val="000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1" dirty="0">
                <a:latin typeface="Arial" panose="020B0604020202020204" pitchFamily="34" charset="0"/>
                <a:cs typeface="Arial" panose="020B0604020202020204" pitchFamily="34" charset="0"/>
              </a:rPr>
              <a:t>حتى تحرك هذا</a:t>
            </a:r>
            <a:endParaRPr lang="en-US" sz="2000" b="1" dirty="0">
              <a:latin typeface="Arial" panose="020B0604020202020204" pitchFamily="34" charset="0"/>
              <a:cs typeface="Arial" panose="020B0604020202020204" pitchFamily="34" charset="0"/>
            </a:endParaRPr>
          </a:p>
        </p:txBody>
      </p:sp>
      <p:sp>
        <p:nvSpPr>
          <p:cNvPr id="6" name="Left Arrow Callout 5"/>
          <p:cNvSpPr/>
          <p:nvPr/>
        </p:nvSpPr>
        <p:spPr>
          <a:xfrm>
            <a:off x="5973165" y="4554796"/>
            <a:ext cx="2743200" cy="1309816"/>
          </a:xfrm>
          <a:prstGeom prst="leftArrowCallout">
            <a:avLst/>
          </a:prstGeom>
          <a:solidFill>
            <a:srgbClr val="000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1" dirty="0">
                <a:latin typeface="Arial" panose="020B0604020202020204" pitchFamily="34" charset="0"/>
                <a:cs typeface="Arial" panose="020B0604020202020204" pitchFamily="34" charset="0"/>
              </a:rPr>
              <a:t>عليك تعديل هذا</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6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sz="4000" b="1" dirty="0">
                <a:latin typeface="Arial" panose="020B0604020202020204" pitchFamily="34" charset="0"/>
                <a:ea typeface="Calisto MT" charset="0"/>
                <a:cs typeface="Arial" panose="020B0604020202020204" pitchFamily="34" charset="0"/>
              </a:rPr>
              <a:t>المقاييس</a:t>
            </a:r>
            <a:endParaRPr lang="en-US" sz="4000" b="1" dirty="0">
              <a:latin typeface="Arial" panose="020B0604020202020204" pitchFamily="34" charset="0"/>
              <a:ea typeface="Calisto MT" charset="0"/>
              <a:cs typeface="Arial" panose="020B0604020202020204" pitchFamily="34" charset="0"/>
            </a:endParaRPr>
          </a:p>
        </p:txBody>
      </p:sp>
      <p:sp>
        <p:nvSpPr>
          <p:cNvPr id="5" name="Content Placeholder 4"/>
          <p:cNvSpPr>
            <a:spLocks noGrp="1"/>
          </p:cNvSpPr>
          <p:nvPr>
            <p:ph sz="half" idx="2"/>
          </p:nvPr>
        </p:nvSpPr>
        <p:spPr/>
        <p:txBody>
          <a:bodyPr/>
          <a:lstStyle/>
          <a:p>
            <a:pPr algn="r" rtl="1"/>
            <a:r>
              <a:rPr lang="ar-JO" b="1" dirty="0">
                <a:latin typeface="Arial" panose="020B0604020202020204" pitchFamily="34" charset="0"/>
                <a:cs typeface="Arial" panose="020B0604020202020204" pitchFamily="34" charset="0"/>
              </a:rPr>
              <a:t>زيادة معدل الحضور الشهري بنسبة 3% بحلول 31 / 12 من العام القادم</a:t>
            </a:r>
            <a:endParaRPr lang="en-US" b="1"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3"/>
          </p:nvPr>
        </p:nvSpPr>
        <p:spPr/>
        <p:txBody>
          <a:bodyPr/>
          <a:lstStyle/>
          <a:p>
            <a:pPr algn="ctr"/>
            <a:r>
              <a:rPr lang="ar-JO" dirty="0">
                <a:latin typeface="Arial" panose="020B0604020202020204" pitchFamily="34" charset="0"/>
                <a:cs typeface="Arial" panose="020B0604020202020204" pitchFamily="34" charset="0"/>
              </a:rPr>
              <a:t>ليد</a:t>
            </a:r>
            <a:endParaRPr lang="en-US" dirty="0">
              <a:latin typeface="Arial" panose="020B0604020202020204" pitchFamily="34" charset="0"/>
              <a:cs typeface="Arial" panose="020B0604020202020204" pitchFamily="34" charset="0"/>
            </a:endParaRPr>
          </a:p>
        </p:txBody>
      </p:sp>
      <p:sp>
        <p:nvSpPr>
          <p:cNvPr id="7" name="Content Placeholder 6"/>
          <p:cNvSpPr>
            <a:spLocks noGrp="1"/>
          </p:cNvSpPr>
          <p:nvPr>
            <p:ph sz="quarter" idx="4"/>
          </p:nvPr>
        </p:nvSpPr>
        <p:spPr/>
        <p:txBody>
          <a:bodyPr/>
          <a:lstStyle/>
          <a:p>
            <a:pPr algn="r" rtl="1"/>
            <a:r>
              <a:rPr lang="ar-JO" b="1" dirty="0">
                <a:latin typeface="Arial" panose="020B0604020202020204" pitchFamily="34" charset="0"/>
                <a:cs typeface="Arial" panose="020B0604020202020204" pitchFamily="34" charset="0"/>
              </a:rPr>
              <a:t>الإحتفاظ بزيادة معدل الزوار من 4% إلى 10%</a:t>
            </a:r>
            <a:endParaRPr lang="en-US" b="1" dirty="0">
              <a:latin typeface="Arial" panose="020B0604020202020204" pitchFamily="34" charset="0"/>
              <a:cs typeface="Arial" panose="020B0604020202020204" pitchFamily="34" charset="0"/>
            </a:endParaRPr>
          </a:p>
          <a:p>
            <a:pPr marL="457200" lvl="1" indent="0" algn="r" rtl="1">
              <a:buNone/>
            </a:pPr>
            <a:r>
              <a:rPr lang="ar-JO" b="1" dirty="0">
                <a:latin typeface="Arial" panose="020B0604020202020204" pitchFamily="34" charset="0"/>
                <a:cs typeface="Arial" panose="020B0604020202020204" pitchFamily="34" charset="0"/>
              </a:rPr>
              <a:t>(زيادة معدل الحضور الشهري بنسبة 2%)</a:t>
            </a:r>
            <a:endParaRPr lang="en-US" b="1" dirty="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56770CDC-656B-A278-6DE3-F0AA538BC497}"/>
              </a:ext>
            </a:extLst>
          </p:cNvPr>
          <p:cNvSpPr>
            <a:spLocks noGrp="1"/>
          </p:cNvSpPr>
          <p:nvPr>
            <p:ph type="body" idx="1"/>
          </p:nvPr>
        </p:nvSpPr>
        <p:spPr/>
        <p:txBody>
          <a:bodyPr/>
          <a:lstStyle/>
          <a:p>
            <a:pPr algn="ctr"/>
            <a:r>
              <a:rPr lang="ar-JO" dirty="0">
                <a:latin typeface="Arial" panose="020B0604020202020204" pitchFamily="34" charset="0"/>
                <a:cs typeface="Arial" panose="020B0604020202020204" pitchFamily="34" charset="0"/>
              </a:rPr>
              <a:t>لاغ</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5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sz="4000" b="1" dirty="0">
                <a:latin typeface="Arial" panose="020B0604020202020204" pitchFamily="34" charset="0"/>
                <a:ea typeface="Calisto MT" charset="0"/>
                <a:cs typeface="Arial" panose="020B0604020202020204" pitchFamily="34" charset="0"/>
              </a:rPr>
              <a:t>المقاييس</a:t>
            </a:r>
            <a:endParaRPr lang="en-US" sz="4000" b="1" dirty="0">
              <a:latin typeface="Arial" panose="020B0604020202020204" pitchFamily="34" charset="0"/>
              <a:ea typeface="Calisto MT" charset="0"/>
              <a:cs typeface="Arial" panose="020B0604020202020204" pitchFamily="34" charset="0"/>
            </a:endParaRPr>
          </a:p>
        </p:txBody>
      </p:sp>
      <p:sp>
        <p:nvSpPr>
          <p:cNvPr id="4" name="Text Placeholder 3"/>
          <p:cNvSpPr>
            <a:spLocks noGrp="1"/>
          </p:cNvSpPr>
          <p:nvPr>
            <p:ph type="body" idx="1"/>
          </p:nvPr>
        </p:nvSpPr>
        <p:spPr/>
        <p:txBody>
          <a:bodyPr/>
          <a:lstStyle/>
          <a:p>
            <a:pPr algn="ctr"/>
            <a:r>
              <a:rPr lang="ar-JO" dirty="0">
                <a:latin typeface="Arial" panose="020B0604020202020204" pitchFamily="34" charset="0"/>
                <a:cs typeface="Arial" panose="020B0604020202020204" pitchFamily="34" charset="0"/>
              </a:rPr>
              <a:t>لاغ</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629842" y="2505075"/>
            <a:ext cx="3868340" cy="3684588"/>
          </a:xfrm>
        </p:spPr>
        <p:txBody>
          <a:bodyPr/>
          <a:lstStyle/>
          <a:p>
            <a:pPr algn="r" rtl="1"/>
            <a:r>
              <a:rPr lang="ar-JO" b="1" dirty="0">
                <a:latin typeface="Arial" panose="020B0604020202020204" pitchFamily="34" charset="0"/>
                <a:cs typeface="Arial" panose="020B0604020202020204" pitchFamily="34" charset="0"/>
              </a:rPr>
              <a:t>تقليل خسائر الباب الخلفي من 15 سنوياً إلى 5 سنوياً بحلول 31 /12 من العام المقبل</a:t>
            </a:r>
            <a:endParaRPr lang="en-US" b="1"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3"/>
          </p:nvPr>
        </p:nvSpPr>
        <p:spPr/>
        <p:txBody>
          <a:bodyPr/>
          <a:lstStyle/>
          <a:p>
            <a:pPr algn="ctr"/>
            <a:r>
              <a:rPr lang="ar-JO" dirty="0">
                <a:latin typeface="Arial" panose="020B0604020202020204" pitchFamily="34" charset="0"/>
                <a:cs typeface="Arial" panose="020B0604020202020204" pitchFamily="34" charset="0"/>
              </a:rPr>
              <a:t>ليد</a:t>
            </a:r>
            <a:endParaRPr lang="en-US" dirty="0">
              <a:latin typeface="Arial" panose="020B0604020202020204" pitchFamily="34" charset="0"/>
              <a:cs typeface="Arial" panose="020B0604020202020204" pitchFamily="34" charset="0"/>
            </a:endParaRPr>
          </a:p>
        </p:txBody>
      </p:sp>
      <p:sp>
        <p:nvSpPr>
          <p:cNvPr id="7" name="Content Placeholder 6"/>
          <p:cNvSpPr>
            <a:spLocks noGrp="1"/>
          </p:cNvSpPr>
          <p:nvPr>
            <p:ph sz="quarter" idx="4"/>
          </p:nvPr>
        </p:nvSpPr>
        <p:spPr/>
        <p:txBody>
          <a:bodyPr/>
          <a:lstStyle/>
          <a:p>
            <a:pPr algn="r" rtl="1"/>
            <a:r>
              <a:rPr lang="ar-JO" b="1" dirty="0">
                <a:latin typeface="Arial" panose="020B0604020202020204" pitchFamily="34" charset="0"/>
                <a:cs typeface="Arial" panose="020B0604020202020204" pitchFamily="34" charset="0"/>
              </a:rPr>
              <a:t>سنقوم بزيارة كل عائلة تندرج ضمن فئة الإستعداد للمغادرة</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05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المقاييس</a:t>
            </a:r>
            <a:endParaRPr lang="en-US"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3948722"/>
              </p:ext>
            </p:extLst>
          </p:nvPr>
        </p:nvGraphicFramePr>
        <p:xfrm>
          <a:off x="245590" y="1198606"/>
          <a:ext cx="7886700" cy="504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Arrow Callout 4"/>
          <p:cNvSpPr/>
          <p:nvPr/>
        </p:nvSpPr>
        <p:spPr>
          <a:xfrm>
            <a:off x="6289590" y="4584357"/>
            <a:ext cx="2533134" cy="1334530"/>
          </a:xfrm>
          <a:prstGeom prst="leftArrowCallout">
            <a:avLst/>
          </a:prstGeom>
          <a:solidFill>
            <a:srgbClr val="000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latin typeface="Arial" panose="020B0604020202020204" pitchFamily="34" charset="0"/>
                <a:cs typeface="Arial" panose="020B0604020202020204" pitchFamily="34" charset="0"/>
              </a:rPr>
              <a:t>زيارة الحضور</a:t>
            </a:r>
          </a:p>
          <a:p>
            <a:pPr algn="ctr"/>
            <a:r>
              <a:rPr lang="ar-JO" b="1" dirty="0">
                <a:latin typeface="Arial" panose="020B0604020202020204" pitchFamily="34" charset="0"/>
                <a:cs typeface="Arial" panose="020B0604020202020204" pitchFamily="34" charset="0"/>
              </a:rPr>
              <a:t>غير المنتظمين</a:t>
            </a:r>
            <a:endParaRPr lang="en-US" b="1" dirty="0">
              <a:latin typeface="Arial" panose="020B0604020202020204" pitchFamily="34" charset="0"/>
              <a:cs typeface="Arial" panose="020B0604020202020204" pitchFamily="34" charset="0"/>
            </a:endParaRPr>
          </a:p>
        </p:txBody>
      </p:sp>
      <p:sp>
        <p:nvSpPr>
          <p:cNvPr id="3" name="Right Arrow Callout 2"/>
          <p:cNvSpPr/>
          <p:nvPr/>
        </p:nvSpPr>
        <p:spPr>
          <a:xfrm>
            <a:off x="245590" y="3583459"/>
            <a:ext cx="2374042" cy="1371600"/>
          </a:xfrm>
          <a:prstGeom prst="rightArrowCallout">
            <a:avLst/>
          </a:prstGeom>
          <a:solidFill>
            <a:srgbClr val="000090"/>
          </a:solidFill>
          <a:ln>
            <a:solidFill>
              <a:srgbClr val="FDF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latin typeface="Arial" panose="020B0604020202020204" pitchFamily="34" charset="0"/>
                <a:cs typeface="Arial" panose="020B0604020202020204" pitchFamily="34" charset="0"/>
              </a:rPr>
              <a:t>السجلات</a:t>
            </a:r>
          </a:p>
          <a:p>
            <a:pPr algn="ctr"/>
            <a:r>
              <a:rPr lang="ar-JO" b="1" dirty="0">
                <a:latin typeface="Arial" panose="020B0604020202020204" pitchFamily="34" charset="0"/>
                <a:cs typeface="Arial" panose="020B0604020202020204" pitchFamily="34" charset="0"/>
              </a:rPr>
              <a:t>التقارير</a:t>
            </a:r>
          </a:p>
          <a:p>
            <a:pPr algn="ctr"/>
            <a:r>
              <a:rPr lang="ar-JO" b="1" dirty="0">
                <a:latin typeface="Arial" panose="020B0604020202020204" pitchFamily="34" charset="0"/>
                <a:cs typeface="Arial" panose="020B0604020202020204" pitchFamily="34" charset="0"/>
              </a:rPr>
              <a:t>الروتين</a:t>
            </a:r>
            <a:endParaRPr lang="en-US" b="1" dirty="0">
              <a:latin typeface="Arial" panose="020B0604020202020204" pitchFamily="34" charset="0"/>
              <a:cs typeface="Arial" panose="020B0604020202020204" pitchFamily="34" charset="0"/>
            </a:endParaRPr>
          </a:p>
        </p:txBody>
      </p:sp>
      <p:sp>
        <p:nvSpPr>
          <p:cNvPr id="6" name="Striped Right Arrow 5"/>
          <p:cNvSpPr/>
          <p:nvPr/>
        </p:nvSpPr>
        <p:spPr>
          <a:xfrm>
            <a:off x="6042453" y="1881617"/>
            <a:ext cx="2360141" cy="1355853"/>
          </a:xfrm>
          <a:prstGeom prst="stripedRightArrow">
            <a:avLst/>
          </a:prstGeom>
          <a:solidFill>
            <a:srgbClr val="000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latin typeface="Arial" panose="020B0604020202020204" pitchFamily="34" charset="0"/>
                <a:cs typeface="Arial" panose="020B0604020202020204" pitchFamily="34" charset="0"/>
              </a:rPr>
              <a:t>الباب الخلفي</a:t>
            </a:r>
          </a:p>
          <a:p>
            <a:pPr algn="ctr"/>
            <a:r>
              <a:rPr lang="ar-JO" b="1" dirty="0">
                <a:latin typeface="Arial" panose="020B0604020202020204" pitchFamily="34" charset="0"/>
                <a:cs typeface="Arial" panose="020B0604020202020204" pitchFamily="34" charset="0"/>
              </a:rPr>
              <a:t>مغلق</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05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المقاييس</a:t>
            </a:r>
            <a:endParaRPr lang="en-US"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455194"/>
              </p:ext>
            </p:extLst>
          </p:nvPr>
        </p:nvGraphicFramePr>
        <p:xfrm>
          <a:off x="245590" y="1198606"/>
          <a:ext cx="7886700" cy="504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3233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العملية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651" name="Rectangle 3"/>
          <p:cNvSpPr>
            <a:spLocks noGrp="1" noChangeArrowheads="1"/>
          </p:cNvSpPr>
          <p:nvPr>
            <p:ph type="body" idx="1"/>
          </p:nvPr>
        </p:nvSpPr>
        <p:spPr/>
        <p:txBody>
          <a:bodyPr>
            <a:normAutofit/>
          </a:bodyPr>
          <a:lstStyle/>
          <a:p>
            <a:pPr algn="r" rtl="1" eaLnBrk="1" hangingPunct="1">
              <a:buFont typeface="Arial" charset="0"/>
              <a:buChar char="•"/>
              <a:defRPr/>
            </a:pPr>
            <a:r>
              <a:rPr lang="ar-JO" sz="3200" b="1" dirty="0">
                <a:latin typeface="Arial" panose="020B0604020202020204" pitchFamily="34" charset="0"/>
                <a:cs typeface="Arial" panose="020B0604020202020204" pitchFamily="34" charset="0"/>
              </a:rPr>
              <a:t>علِّم عملية التخطيط</a:t>
            </a:r>
            <a:endParaRPr lang="en-US" sz="3200" b="1" dirty="0">
              <a:latin typeface="Arial" panose="020B0604020202020204" pitchFamily="34" charset="0"/>
              <a:cs typeface="Arial" panose="020B0604020202020204" pitchFamily="34" charset="0"/>
            </a:endParaRPr>
          </a:p>
          <a:p>
            <a:pPr lvl="1" algn="r" rtl="1" eaLnBrk="1" hangingPunct="1">
              <a:buFont typeface="Arial" charset="0"/>
              <a:buChar char="–"/>
              <a:defRPr/>
            </a:pPr>
            <a:r>
              <a:rPr lang="ar-JO" sz="2800" b="1" dirty="0">
                <a:latin typeface="Arial" panose="020B0604020202020204" pitchFamily="34" charset="0"/>
                <a:cs typeface="Arial" panose="020B0604020202020204" pitchFamily="34" charset="0"/>
              </a:rPr>
              <a:t>أهداف سمارت</a:t>
            </a:r>
            <a:endParaRPr lang="en-US" sz="2800" b="1" dirty="0">
              <a:latin typeface="Arial" panose="020B0604020202020204" pitchFamily="34" charset="0"/>
              <a:cs typeface="Arial" panose="020B0604020202020204" pitchFamily="34" charset="0"/>
            </a:endParaRPr>
          </a:p>
          <a:p>
            <a:pPr lvl="2" algn="r" rtl="1" eaLnBrk="1" hangingPunct="1">
              <a:buFont typeface="Arial" charset="0"/>
              <a:buChar char="•"/>
              <a:defRPr/>
            </a:pPr>
            <a:r>
              <a:rPr lang="ar-JO" sz="2400" b="1" dirty="0">
                <a:latin typeface="Arial" panose="020B0604020202020204" pitchFamily="34" charset="0"/>
                <a:cs typeface="Arial" panose="020B0604020202020204" pitchFamily="34" charset="0"/>
              </a:rPr>
              <a:t>محدد</a:t>
            </a:r>
            <a:endParaRPr lang="en-US" sz="2400" b="1" dirty="0">
              <a:latin typeface="Arial" panose="020B0604020202020204" pitchFamily="34" charset="0"/>
              <a:cs typeface="Arial" panose="020B0604020202020204" pitchFamily="34" charset="0"/>
            </a:endParaRPr>
          </a:p>
          <a:p>
            <a:pPr lvl="2" algn="r" rtl="1" eaLnBrk="1" hangingPunct="1">
              <a:buFont typeface="Arial" charset="0"/>
              <a:buChar char="•"/>
              <a:defRPr/>
            </a:pPr>
            <a:r>
              <a:rPr lang="ar-JO" sz="2400" b="1" dirty="0">
                <a:latin typeface="Arial" panose="020B0604020202020204" pitchFamily="34" charset="0"/>
                <a:cs typeface="Arial" panose="020B0604020202020204" pitchFamily="34" charset="0"/>
              </a:rPr>
              <a:t>قابل للقياس</a:t>
            </a:r>
            <a:endParaRPr lang="en-US" sz="2400" b="1" dirty="0">
              <a:latin typeface="Arial" panose="020B0604020202020204" pitchFamily="34" charset="0"/>
              <a:cs typeface="Arial" panose="020B0604020202020204" pitchFamily="34" charset="0"/>
            </a:endParaRPr>
          </a:p>
          <a:p>
            <a:pPr lvl="2" algn="r" rtl="1" eaLnBrk="1" hangingPunct="1">
              <a:buFont typeface="Arial" charset="0"/>
              <a:buChar char="•"/>
              <a:defRPr/>
            </a:pPr>
            <a:r>
              <a:rPr lang="ar-JO" sz="2400" b="1" dirty="0">
                <a:latin typeface="Arial" panose="020B0604020202020204" pitchFamily="34" charset="0"/>
                <a:cs typeface="Arial" panose="020B0604020202020204" pitchFamily="34" charset="0"/>
              </a:rPr>
              <a:t>متناغم</a:t>
            </a:r>
            <a:endParaRPr lang="en-US" sz="2400" b="1" dirty="0">
              <a:latin typeface="Arial" panose="020B0604020202020204" pitchFamily="34" charset="0"/>
              <a:cs typeface="Arial" panose="020B0604020202020204" pitchFamily="34" charset="0"/>
            </a:endParaRPr>
          </a:p>
          <a:p>
            <a:pPr lvl="2" algn="r" rtl="1" eaLnBrk="1" hangingPunct="1">
              <a:buFont typeface="Arial" charset="0"/>
              <a:buChar char="•"/>
              <a:defRPr/>
            </a:pPr>
            <a:r>
              <a:rPr lang="ar-JO" sz="2400" b="1" dirty="0">
                <a:latin typeface="Arial" panose="020B0604020202020204" pitchFamily="34" charset="0"/>
                <a:cs typeface="Arial" panose="020B0604020202020204" pitchFamily="34" charset="0"/>
              </a:rPr>
              <a:t>موجه نحو النتائج</a:t>
            </a:r>
            <a:endParaRPr lang="en-US" sz="2400" b="1" dirty="0">
              <a:latin typeface="Arial" panose="020B0604020202020204" pitchFamily="34" charset="0"/>
              <a:cs typeface="Arial" panose="020B0604020202020204" pitchFamily="34" charset="0"/>
            </a:endParaRPr>
          </a:p>
          <a:p>
            <a:pPr lvl="2" algn="r" rtl="1" eaLnBrk="1" hangingPunct="1">
              <a:buFont typeface="Arial" charset="0"/>
              <a:buChar char="•"/>
              <a:defRPr/>
            </a:pPr>
            <a:r>
              <a:rPr lang="ar-JO" sz="2400" b="1" dirty="0">
                <a:latin typeface="Arial" panose="020B0604020202020204" pitchFamily="34" charset="0"/>
                <a:cs typeface="Arial" panose="020B0604020202020204" pitchFamily="34" charset="0"/>
              </a:rPr>
              <a:t>محدد بزمن معين</a:t>
            </a:r>
            <a:endParaRPr lang="en-US" sz="24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F90BA1E9-86CE-4353-A67B-8819588DE3F1}" type="slidenum">
              <a:rPr lang="en-US" smtClean="0">
                <a:latin typeface="Arial" panose="020B0604020202020204" pitchFamily="34" charset="0"/>
                <a:cs typeface="Arial" panose="020B0604020202020204" pitchFamily="34" charset="0"/>
              </a:rPr>
              <a:pPr>
                <a:defRPr/>
              </a:pPr>
              <a:t>15</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210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12745514"/>
              </p:ext>
            </p:extLst>
          </p:nvPr>
        </p:nvGraphicFramePr>
        <p:xfrm>
          <a:off x="699797" y="1373625"/>
          <a:ext cx="7922125" cy="2194560"/>
        </p:xfrm>
        <a:graphic>
          <a:graphicData uri="http://schemas.openxmlformats.org/drawingml/2006/table">
            <a:tbl>
              <a:tblPr firstRow="1" firstCol="1" bandRow="1">
                <a:tableStyleId>{21E4AEA4-8DFA-4A89-87EB-49C32662AFE0}</a:tableStyleId>
              </a:tblPr>
              <a:tblGrid>
                <a:gridCol w="529554">
                  <a:extLst>
                    <a:ext uri="{9D8B030D-6E8A-4147-A177-3AD203B41FA5}">
                      <a16:colId xmlns:a16="http://schemas.microsoft.com/office/drawing/2014/main" val="3332203841"/>
                    </a:ext>
                  </a:extLst>
                </a:gridCol>
                <a:gridCol w="2422479">
                  <a:extLst>
                    <a:ext uri="{9D8B030D-6E8A-4147-A177-3AD203B41FA5}">
                      <a16:colId xmlns:a16="http://schemas.microsoft.com/office/drawing/2014/main" val="3498243866"/>
                    </a:ext>
                  </a:extLst>
                </a:gridCol>
                <a:gridCol w="4970092">
                  <a:extLst>
                    <a:ext uri="{9D8B030D-6E8A-4147-A177-3AD203B41FA5}">
                      <a16:colId xmlns:a16="http://schemas.microsoft.com/office/drawing/2014/main" val="2259359781"/>
                    </a:ext>
                  </a:extLst>
                </a:gridCol>
              </a:tblGrid>
              <a:tr h="0">
                <a:tc>
                  <a:txBody>
                    <a:bodyPr/>
                    <a:lstStyle/>
                    <a:p>
                      <a:pPr marL="0" marR="0" indent="0" algn="ctr">
                        <a:spcBef>
                          <a:spcPts val="0"/>
                        </a:spcBef>
                        <a:spcAft>
                          <a:spcPts val="600"/>
                        </a:spcAft>
                      </a:pPr>
                      <a:r>
                        <a:rPr lang="en-US" sz="2400" b="1" dirty="0">
                          <a:effectLst/>
                        </a:rPr>
                        <a:t> </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600"/>
                        </a:spcAft>
                      </a:pPr>
                      <a:r>
                        <a:rPr lang="ar-JO" sz="2400" b="1" dirty="0">
                          <a:effectLst/>
                        </a:rPr>
                        <a:t>العنصر</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600"/>
                        </a:spcAft>
                      </a:pPr>
                      <a:r>
                        <a:rPr lang="ar-JO" sz="2400" b="1" dirty="0">
                          <a:effectLst/>
                        </a:rPr>
                        <a:t>التفاصيل</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6762508"/>
                  </a:ext>
                </a:extLst>
              </a:tr>
              <a:tr h="0">
                <a:tc>
                  <a:txBody>
                    <a:bodyPr/>
                    <a:lstStyle/>
                    <a:p>
                      <a:pPr marL="0" marR="0" indent="0" algn="ctr">
                        <a:spcBef>
                          <a:spcPts val="0"/>
                        </a:spcBef>
                        <a:spcAft>
                          <a:spcPts val="600"/>
                        </a:spcAft>
                      </a:pPr>
                      <a:r>
                        <a:rPr lang="ar-JO" sz="2400" b="1" dirty="0">
                          <a:effectLst/>
                        </a:rPr>
                        <a:t>س</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600"/>
                        </a:spcAft>
                      </a:pPr>
                      <a:r>
                        <a:rPr lang="ar-JO" sz="2400" b="1" dirty="0">
                          <a:effectLst/>
                        </a:rPr>
                        <a:t>محدد</a:t>
                      </a:r>
                    </a:p>
                  </a:txBody>
                  <a:tcPr marL="68580" marR="68580" marT="0" marB="0"/>
                </a:tc>
                <a:tc>
                  <a:txBody>
                    <a:bodyPr/>
                    <a:lstStyle/>
                    <a:p>
                      <a:pPr marL="285750" marR="0" indent="-285750" algn="ctr">
                        <a:spcBef>
                          <a:spcPts val="0"/>
                        </a:spcBef>
                        <a:spcAft>
                          <a:spcPts val="0"/>
                        </a:spcAft>
                        <a:buFont typeface="Arial" panose="020B0604020202020204" pitchFamily="34" charset="0"/>
                        <a:buChar char="•"/>
                      </a:pP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355203"/>
                  </a:ext>
                </a:extLst>
              </a:tr>
              <a:tr h="0">
                <a:tc>
                  <a:txBody>
                    <a:bodyPr/>
                    <a:lstStyle/>
                    <a:p>
                      <a:pPr marL="0" marR="0" indent="0" algn="ctr">
                        <a:spcBef>
                          <a:spcPts val="0"/>
                        </a:spcBef>
                        <a:spcAft>
                          <a:spcPts val="600"/>
                        </a:spcAft>
                      </a:pPr>
                      <a:r>
                        <a:rPr lang="ar-JO" sz="2400" b="1" dirty="0">
                          <a:effectLst/>
                        </a:rPr>
                        <a:t>م</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600"/>
                        </a:spcAft>
                      </a:pPr>
                      <a:r>
                        <a:rPr lang="ar-JO" sz="2400" b="1" dirty="0">
                          <a:effectLst/>
                        </a:rPr>
                        <a:t>قابل للقياس</a:t>
                      </a:r>
                    </a:p>
                  </a:txBody>
                  <a:tcPr marL="68580" marR="68580" marT="0" marB="0"/>
                </a:tc>
                <a:tc>
                  <a:txBody>
                    <a:bodyPr/>
                    <a:lstStyle/>
                    <a:p>
                      <a:pPr marL="285750" marR="0" indent="-285750" algn="ctr">
                        <a:spcBef>
                          <a:spcPts val="0"/>
                        </a:spcBef>
                        <a:spcAft>
                          <a:spcPts val="0"/>
                        </a:spcAft>
                        <a:buFont typeface="Arial" panose="020B0604020202020204" pitchFamily="34" charset="0"/>
                        <a:buChar char="•"/>
                      </a:pP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4350420"/>
                  </a:ext>
                </a:extLst>
              </a:tr>
              <a:tr h="0">
                <a:tc>
                  <a:txBody>
                    <a:bodyPr/>
                    <a:lstStyle/>
                    <a:p>
                      <a:pPr marL="0" marR="0" indent="0" algn="ctr">
                        <a:spcBef>
                          <a:spcPts val="0"/>
                        </a:spcBef>
                        <a:spcAft>
                          <a:spcPts val="600"/>
                        </a:spcAft>
                      </a:pPr>
                      <a:r>
                        <a:rPr lang="ar-JO" sz="2400" b="1" dirty="0">
                          <a:effectLst/>
                          <a:latin typeface="Arial" panose="020B0604020202020204" pitchFamily="34" charset="0"/>
                          <a:ea typeface="Cambria" panose="02040503050406030204" pitchFamily="18" charset="0"/>
                          <a:cs typeface="Times New Roman" panose="02020603050405020304" pitchFamily="18" charset="0"/>
                        </a:rPr>
                        <a:t>ا</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600"/>
                        </a:spcAft>
                      </a:pPr>
                      <a:r>
                        <a:rPr lang="ar-JO" sz="2400" b="1" dirty="0">
                          <a:effectLst/>
                        </a:rPr>
                        <a:t>متناغم</a:t>
                      </a:r>
                    </a:p>
                  </a:txBody>
                  <a:tcPr marL="68580" marR="68580" marT="0" marB="0"/>
                </a:tc>
                <a:tc>
                  <a:txBody>
                    <a:bodyPr/>
                    <a:lstStyle/>
                    <a:p>
                      <a:pPr marL="285750" marR="0" indent="-285750" algn="ctr">
                        <a:spcBef>
                          <a:spcPts val="0"/>
                        </a:spcBef>
                        <a:spcAft>
                          <a:spcPts val="0"/>
                        </a:spcAft>
                        <a:buFont typeface="Arial" panose="020B0604020202020204" pitchFamily="34" charset="0"/>
                        <a:buChar char="•"/>
                      </a:pP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2412984"/>
                  </a:ext>
                </a:extLst>
              </a:tr>
              <a:tr h="0">
                <a:tc>
                  <a:txBody>
                    <a:bodyPr/>
                    <a:lstStyle/>
                    <a:p>
                      <a:pPr marL="0" marR="0" indent="0" algn="ctr">
                        <a:spcBef>
                          <a:spcPts val="0"/>
                        </a:spcBef>
                        <a:spcAft>
                          <a:spcPts val="600"/>
                        </a:spcAft>
                      </a:pPr>
                      <a:r>
                        <a:rPr lang="ar-JO" sz="2400" b="1" dirty="0">
                          <a:effectLst/>
                        </a:rPr>
                        <a:t>ر</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600"/>
                        </a:spcAft>
                      </a:pPr>
                      <a:r>
                        <a:rPr lang="ar-JO" sz="2400" b="1" dirty="0">
                          <a:effectLst/>
                        </a:rPr>
                        <a:t>موجه نحو النتائج</a:t>
                      </a:r>
                    </a:p>
                  </a:txBody>
                  <a:tcPr marL="68580" marR="68580" marT="0" marB="0"/>
                </a:tc>
                <a:tc>
                  <a:txBody>
                    <a:bodyPr/>
                    <a:lstStyle/>
                    <a:p>
                      <a:pPr marL="285750" marR="0" indent="-285750" algn="ctr">
                        <a:spcBef>
                          <a:spcPts val="0"/>
                        </a:spcBef>
                        <a:spcAft>
                          <a:spcPts val="0"/>
                        </a:spcAft>
                        <a:buFont typeface="Arial" panose="020B0604020202020204" pitchFamily="34" charset="0"/>
                        <a:buChar char="•"/>
                      </a:pPr>
                      <a:endParaRPr lang="en-US" sz="18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0960029"/>
                  </a:ext>
                </a:extLst>
              </a:tr>
              <a:tr h="0">
                <a:tc>
                  <a:txBody>
                    <a:bodyPr/>
                    <a:lstStyle/>
                    <a:p>
                      <a:pPr marL="0" marR="0" indent="0" algn="ctr">
                        <a:spcBef>
                          <a:spcPts val="0"/>
                        </a:spcBef>
                        <a:spcAft>
                          <a:spcPts val="600"/>
                        </a:spcAft>
                      </a:pPr>
                      <a:r>
                        <a:rPr lang="ar-JO" sz="2400" b="1" dirty="0">
                          <a:effectLst/>
                        </a:rPr>
                        <a:t>ت</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600"/>
                        </a:spcAft>
                      </a:pPr>
                      <a:r>
                        <a:rPr lang="ar-JO" sz="2400" b="1" dirty="0">
                          <a:effectLst/>
                        </a:rPr>
                        <a:t>محدد بزمن معين</a:t>
                      </a:r>
                    </a:p>
                  </a:txBody>
                  <a:tcPr marL="68580" marR="68580" marT="0" marB="0"/>
                </a:tc>
                <a:tc>
                  <a:txBody>
                    <a:bodyPr/>
                    <a:lstStyle/>
                    <a:p>
                      <a:pPr marL="342900" marR="0" indent="-342900" algn="ctr">
                        <a:spcBef>
                          <a:spcPts val="0"/>
                        </a:spcBef>
                        <a:spcAft>
                          <a:spcPts val="0"/>
                        </a:spcAft>
                        <a:buFont typeface="Arial" panose="020B0604020202020204" pitchFamily="34" charset="0"/>
                        <a:buChar char="•"/>
                      </a:pPr>
                      <a:endParaRPr lang="en-US" sz="1800" b="1" dirty="0">
                        <a:effectLst/>
                      </a:endParaRPr>
                    </a:p>
                  </a:txBody>
                  <a:tcPr marL="68580" marR="68580" marT="0" marB="0"/>
                </a:tc>
                <a:extLst>
                  <a:ext uri="{0D108BD9-81ED-4DB2-BD59-A6C34878D82A}">
                    <a16:rowId xmlns:a16="http://schemas.microsoft.com/office/drawing/2014/main" val="2205269806"/>
                  </a:ext>
                </a:extLst>
              </a:tr>
            </a:tbl>
          </a:graphicData>
        </a:graphic>
      </p:graphicFrame>
      <p:sp>
        <p:nvSpPr>
          <p:cNvPr id="2" name="Title 1"/>
          <p:cNvSpPr>
            <a:spLocks noGrp="1"/>
          </p:cNvSpPr>
          <p:nvPr>
            <p:ph type="title"/>
          </p:nvPr>
        </p:nvSpPr>
        <p:spPr>
          <a:xfrm>
            <a:off x="628650" y="-301349"/>
            <a:ext cx="7886700" cy="1325563"/>
          </a:xfrm>
        </p:spPr>
        <p:txBody>
          <a:bodyPr/>
          <a:lstStyle/>
          <a:p>
            <a:pPr algn="ctr"/>
            <a:r>
              <a:rPr lang="ar-JO" dirty="0">
                <a:latin typeface="Arial" panose="020B0604020202020204" pitchFamily="34" charset="0"/>
                <a:cs typeface="Arial" panose="020B0604020202020204" pitchFamily="34" charset="0"/>
              </a:rPr>
              <a:t>الأهداف</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693875"/>
            <a:ext cx="7886700" cy="4351338"/>
          </a:xfrm>
        </p:spPr>
        <p:txBody>
          <a:bodyPr/>
          <a:lstStyle/>
          <a:p>
            <a:pPr marL="0" indent="0" algn="ctr">
              <a:buNone/>
            </a:pPr>
            <a:r>
              <a:rPr lang="ar-JO" b="1" dirty="0">
                <a:solidFill>
                  <a:schemeClr val="accent6"/>
                </a:solidFill>
                <a:latin typeface="Arial" panose="020B0604020202020204" pitchFamily="34" charset="0"/>
                <a:cs typeface="Arial" panose="020B0604020202020204" pitchFamily="34" charset="0"/>
              </a:rPr>
              <a:t>سمارت</a:t>
            </a:r>
            <a:endParaRPr lang="en-US"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2652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70674427"/>
              </p:ext>
            </p:extLst>
          </p:nvPr>
        </p:nvGraphicFramePr>
        <p:xfrm>
          <a:off x="699797" y="1373625"/>
          <a:ext cx="7922125" cy="2560320"/>
        </p:xfrm>
        <a:graphic>
          <a:graphicData uri="http://schemas.openxmlformats.org/drawingml/2006/table">
            <a:tbl>
              <a:tblPr firstRow="1" firstCol="1" bandRow="1">
                <a:tableStyleId>{21E4AEA4-8DFA-4A89-87EB-49C32662AFE0}</a:tableStyleId>
              </a:tblPr>
              <a:tblGrid>
                <a:gridCol w="529554">
                  <a:extLst>
                    <a:ext uri="{9D8B030D-6E8A-4147-A177-3AD203B41FA5}">
                      <a16:colId xmlns:a16="http://schemas.microsoft.com/office/drawing/2014/main" val="3332203841"/>
                    </a:ext>
                  </a:extLst>
                </a:gridCol>
                <a:gridCol w="2422479">
                  <a:extLst>
                    <a:ext uri="{9D8B030D-6E8A-4147-A177-3AD203B41FA5}">
                      <a16:colId xmlns:a16="http://schemas.microsoft.com/office/drawing/2014/main" val="3498243866"/>
                    </a:ext>
                  </a:extLst>
                </a:gridCol>
                <a:gridCol w="4970092">
                  <a:extLst>
                    <a:ext uri="{9D8B030D-6E8A-4147-A177-3AD203B41FA5}">
                      <a16:colId xmlns:a16="http://schemas.microsoft.com/office/drawing/2014/main" val="2259359781"/>
                    </a:ext>
                  </a:extLst>
                </a:gridCol>
              </a:tblGrid>
              <a:tr h="0">
                <a:tc>
                  <a:txBody>
                    <a:bodyPr/>
                    <a:lstStyle/>
                    <a:p>
                      <a:pPr marL="0" marR="0" indent="0" algn="ctr" rtl="1">
                        <a:spcBef>
                          <a:spcPts val="0"/>
                        </a:spcBef>
                        <a:spcAft>
                          <a:spcPts val="600"/>
                        </a:spcAft>
                      </a:pPr>
                      <a:r>
                        <a:rPr lang="en-US" sz="2400" b="1" dirty="0">
                          <a:effectLst/>
                        </a:rPr>
                        <a:t> </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العنصر</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التفاصيل</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6762508"/>
                  </a:ext>
                </a:extLst>
              </a:tr>
              <a:tr h="0">
                <a:tc>
                  <a:txBody>
                    <a:bodyPr/>
                    <a:lstStyle/>
                    <a:p>
                      <a:pPr marL="0" marR="0" indent="0" algn="ctr" rtl="1">
                        <a:spcBef>
                          <a:spcPts val="0"/>
                        </a:spcBef>
                        <a:spcAft>
                          <a:spcPts val="600"/>
                        </a:spcAft>
                      </a:pPr>
                      <a:r>
                        <a:rPr lang="ar-JO" sz="2400" b="1" dirty="0">
                          <a:effectLst/>
                        </a:rPr>
                        <a:t>س</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محدد</a:t>
                      </a:r>
                    </a:p>
                  </a:txBody>
                  <a:tcPr marL="68580" marR="68580" marT="0" marB="0"/>
                </a:tc>
                <a:tc>
                  <a:txBody>
                    <a:bodyPr/>
                    <a:lstStyle/>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من هم المشتركون؟</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ماذا سيفعلون؟</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اين سيفعلون ذلك</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355203"/>
                  </a:ext>
                </a:extLst>
              </a:tr>
              <a:tr h="0">
                <a:tc>
                  <a:txBody>
                    <a:bodyPr/>
                    <a:lstStyle/>
                    <a:p>
                      <a:pPr marL="0" marR="0" indent="0" algn="ctr" rtl="1">
                        <a:spcBef>
                          <a:spcPts val="0"/>
                        </a:spcBef>
                        <a:spcAft>
                          <a:spcPts val="600"/>
                        </a:spcAft>
                      </a:pPr>
                      <a:r>
                        <a:rPr lang="ar-JO" sz="2400" b="1" dirty="0">
                          <a:effectLst/>
                        </a:rPr>
                        <a:t>م</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قابل للقياس</a:t>
                      </a:r>
                    </a:p>
                  </a:txBody>
                  <a:tcPr marL="68580" marR="68580" marT="0" marB="0"/>
                </a:tc>
                <a:tc>
                  <a:txBody>
                    <a:bodyPr/>
                    <a:lstStyle/>
                    <a:p>
                      <a:pPr marL="285750" marR="0" indent="-285750" algn="ctr" rtl="1">
                        <a:spcBef>
                          <a:spcPts val="0"/>
                        </a:spcBef>
                        <a:spcAft>
                          <a:spcPts val="0"/>
                        </a:spcAft>
                        <a:buFont typeface="Arial" panose="020B0604020202020204" pitchFamily="34" charset="0"/>
                        <a:buChar char="•"/>
                      </a:pP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4350420"/>
                  </a:ext>
                </a:extLst>
              </a:tr>
              <a:tr h="0">
                <a:tc>
                  <a:txBody>
                    <a:bodyPr/>
                    <a:lstStyle/>
                    <a:p>
                      <a:pPr marL="0" marR="0" indent="0" algn="ctr" rtl="1">
                        <a:spcBef>
                          <a:spcPts val="0"/>
                        </a:spcBef>
                        <a:spcAft>
                          <a:spcPts val="600"/>
                        </a:spcAft>
                      </a:pPr>
                      <a:r>
                        <a:rPr lang="ar-JO" sz="2400" b="1" dirty="0">
                          <a:effectLst/>
                          <a:latin typeface="Arial" panose="020B0604020202020204" pitchFamily="34" charset="0"/>
                          <a:ea typeface="Cambria" panose="02040503050406030204" pitchFamily="18" charset="0"/>
                          <a:cs typeface="Times New Roman" panose="02020603050405020304" pitchFamily="18" charset="0"/>
                        </a:rPr>
                        <a:t>ا</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متناغم</a:t>
                      </a:r>
                    </a:p>
                  </a:txBody>
                  <a:tcPr marL="68580" marR="68580" marT="0" marB="0"/>
                </a:tc>
                <a:tc>
                  <a:txBody>
                    <a:bodyPr/>
                    <a:lstStyle/>
                    <a:p>
                      <a:pPr marL="285750" marR="0" indent="-285750" algn="ctr" rtl="1">
                        <a:spcBef>
                          <a:spcPts val="0"/>
                        </a:spcBef>
                        <a:spcAft>
                          <a:spcPts val="0"/>
                        </a:spcAft>
                        <a:buFont typeface="Arial" panose="020B0604020202020204" pitchFamily="34" charset="0"/>
                        <a:buChar char="•"/>
                      </a:pP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2412984"/>
                  </a:ext>
                </a:extLst>
              </a:tr>
              <a:tr h="0">
                <a:tc>
                  <a:txBody>
                    <a:bodyPr/>
                    <a:lstStyle/>
                    <a:p>
                      <a:pPr marL="0" marR="0" indent="0" algn="ctr" rtl="1">
                        <a:spcBef>
                          <a:spcPts val="0"/>
                        </a:spcBef>
                        <a:spcAft>
                          <a:spcPts val="600"/>
                        </a:spcAft>
                      </a:pPr>
                      <a:r>
                        <a:rPr lang="ar-JO" sz="2400" b="1" dirty="0">
                          <a:effectLst/>
                        </a:rPr>
                        <a:t>ر</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موجه نحو النتائج</a:t>
                      </a:r>
                    </a:p>
                  </a:txBody>
                  <a:tcPr marL="68580" marR="68580" marT="0" marB="0"/>
                </a:tc>
                <a:tc>
                  <a:txBody>
                    <a:bodyPr/>
                    <a:lstStyle/>
                    <a:p>
                      <a:pPr marL="285750" marR="0" indent="-285750" algn="ctr" rtl="1">
                        <a:spcBef>
                          <a:spcPts val="0"/>
                        </a:spcBef>
                        <a:spcAft>
                          <a:spcPts val="0"/>
                        </a:spcAft>
                        <a:buFont typeface="Arial" panose="020B0604020202020204" pitchFamily="34" charset="0"/>
                        <a:buChar char="•"/>
                      </a:pPr>
                      <a:endParaRPr lang="en-US" sz="18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0960029"/>
                  </a:ext>
                </a:extLst>
              </a:tr>
              <a:tr h="0">
                <a:tc>
                  <a:txBody>
                    <a:bodyPr/>
                    <a:lstStyle/>
                    <a:p>
                      <a:pPr marL="0" marR="0" indent="0" algn="ctr" rtl="1">
                        <a:spcBef>
                          <a:spcPts val="0"/>
                        </a:spcBef>
                        <a:spcAft>
                          <a:spcPts val="600"/>
                        </a:spcAft>
                      </a:pPr>
                      <a:r>
                        <a:rPr lang="ar-JO" sz="2400" b="1" dirty="0">
                          <a:effectLst/>
                        </a:rPr>
                        <a:t>ت</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محدد بزمن معين</a:t>
                      </a:r>
                    </a:p>
                  </a:txBody>
                  <a:tcPr marL="68580" marR="68580" marT="0" marB="0"/>
                </a:tc>
                <a:tc>
                  <a:txBody>
                    <a:bodyPr/>
                    <a:lstStyle/>
                    <a:p>
                      <a:pPr marL="342900" marR="0" indent="-342900" algn="ctr" rtl="1">
                        <a:spcBef>
                          <a:spcPts val="0"/>
                        </a:spcBef>
                        <a:spcAft>
                          <a:spcPts val="0"/>
                        </a:spcAft>
                        <a:buFont typeface="Arial" panose="020B0604020202020204" pitchFamily="34" charset="0"/>
                        <a:buChar char="•"/>
                      </a:pPr>
                      <a:endParaRPr lang="en-US" sz="1800" b="1" dirty="0">
                        <a:effectLst/>
                      </a:endParaRPr>
                    </a:p>
                  </a:txBody>
                  <a:tcPr marL="68580" marR="68580" marT="0" marB="0"/>
                </a:tc>
                <a:extLst>
                  <a:ext uri="{0D108BD9-81ED-4DB2-BD59-A6C34878D82A}">
                    <a16:rowId xmlns:a16="http://schemas.microsoft.com/office/drawing/2014/main" val="2205269806"/>
                  </a:ext>
                </a:extLst>
              </a:tr>
            </a:tbl>
          </a:graphicData>
        </a:graphic>
      </p:graphicFrame>
      <p:sp>
        <p:nvSpPr>
          <p:cNvPr id="2" name="Title 1"/>
          <p:cNvSpPr>
            <a:spLocks noGrp="1"/>
          </p:cNvSpPr>
          <p:nvPr>
            <p:ph type="title"/>
          </p:nvPr>
        </p:nvSpPr>
        <p:spPr>
          <a:xfrm>
            <a:off x="628650" y="-301349"/>
            <a:ext cx="7886700" cy="1325563"/>
          </a:xfrm>
        </p:spPr>
        <p:txBody>
          <a:bodyPr/>
          <a:lstStyle/>
          <a:p>
            <a:pPr algn="ctr"/>
            <a:r>
              <a:rPr lang="ar-JO" dirty="0">
                <a:latin typeface="Arial" panose="020B0604020202020204" pitchFamily="34" charset="0"/>
                <a:cs typeface="Arial" panose="020B0604020202020204" pitchFamily="34" charset="0"/>
              </a:rPr>
              <a:t>الأهداف</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693875"/>
            <a:ext cx="7886700" cy="4351338"/>
          </a:xfrm>
        </p:spPr>
        <p:txBody>
          <a:bodyPr/>
          <a:lstStyle/>
          <a:p>
            <a:pPr marL="0" indent="0" algn="ctr">
              <a:buNone/>
            </a:pPr>
            <a:r>
              <a:rPr lang="ar-JO" b="1" dirty="0">
                <a:solidFill>
                  <a:schemeClr val="accent6"/>
                </a:solidFill>
                <a:latin typeface="Arial" panose="020B0604020202020204" pitchFamily="34" charset="0"/>
                <a:cs typeface="Arial" panose="020B0604020202020204" pitchFamily="34" charset="0"/>
              </a:rPr>
              <a:t>سمارت</a:t>
            </a:r>
            <a:endParaRPr lang="en-US"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824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57741218"/>
              </p:ext>
            </p:extLst>
          </p:nvPr>
        </p:nvGraphicFramePr>
        <p:xfrm>
          <a:off x="699797" y="1373625"/>
          <a:ext cx="7922125" cy="2682240"/>
        </p:xfrm>
        <a:graphic>
          <a:graphicData uri="http://schemas.openxmlformats.org/drawingml/2006/table">
            <a:tbl>
              <a:tblPr firstRow="1" firstCol="1" bandRow="1">
                <a:tableStyleId>{21E4AEA4-8DFA-4A89-87EB-49C32662AFE0}</a:tableStyleId>
              </a:tblPr>
              <a:tblGrid>
                <a:gridCol w="529554">
                  <a:extLst>
                    <a:ext uri="{9D8B030D-6E8A-4147-A177-3AD203B41FA5}">
                      <a16:colId xmlns:a16="http://schemas.microsoft.com/office/drawing/2014/main" val="3332203841"/>
                    </a:ext>
                  </a:extLst>
                </a:gridCol>
                <a:gridCol w="2422479">
                  <a:extLst>
                    <a:ext uri="{9D8B030D-6E8A-4147-A177-3AD203B41FA5}">
                      <a16:colId xmlns:a16="http://schemas.microsoft.com/office/drawing/2014/main" val="3498243866"/>
                    </a:ext>
                  </a:extLst>
                </a:gridCol>
                <a:gridCol w="4970092">
                  <a:extLst>
                    <a:ext uri="{9D8B030D-6E8A-4147-A177-3AD203B41FA5}">
                      <a16:colId xmlns:a16="http://schemas.microsoft.com/office/drawing/2014/main" val="2259359781"/>
                    </a:ext>
                  </a:extLst>
                </a:gridCol>
              </a:tblGrid>
              <a:tr h="0">
                <a:tc>
                  <a:txBody>
                    <a:bodyPr/>
                    <a:lstStyle/>
                    <a:p>
                      <a:pPr marL="0" marR="0" indent="0" algn="ctr" rtl="1">
                        <a:spcBef>
                          <a:spcPts val="0"/>
                        </a:spcBef>
                        <a:spcAft>
                          <a:spcPts val="600"/>
                        </a:spcAft>
                      </a:pPr>
                      <a:r>
                        <a:rPr lang="en-US" sz="2400" b="1" dirty="0">
                          <a:effectLst/>
                        </a:rPr>
                        <a:t> </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العنصر</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التفاصيل</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6762508"/>
                  </a:ext>
                </a:extLst>
              </a:tr>
              <a:tr h="0">
                <a:tc>
                  <a:txBody>
                    <a:bodyPr/>
                    <a:lstStyle/>
                    <a:p>
                      <a:pPr marL="0" marR="0" indent="0" algn="ctr" rtl="1">
                        <a:spcBef>
                          <a:spcPts val="0"/>
                        </a:spcBef>
                        <a:spcAft>
                          <a:spcPts val="600"/>
                        </a:spcAft>
                      </a:pPr>
                      <a:r>
                        <a:rPr lang="ar-JO" sz="2400" b="1" dirty="0">
                          <a:effectLst/>
                        </a:rPr>
                        <a:t>س</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محدد</a:t>
                      </a:r>
                    </a:p>
                  </a:txBody>
                  <a:tcPr marL="68580" marR="68580" marT="0" marB="0"/>
                </a:tc>
                <a:tc>
                  <a:txBody>
                    <a:bodyPr/>
                    <a:lstStyle/>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من هم المشتركون؟</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ماذا سيفعلون؟</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اين سيفعلون ذلك</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355203"/>
                  </a:ext>
                </a:extLst>
              </a:tr>
              <a:tr h="0">
                <a:tc>
                  <a:txBody>
                    <a:bodyPr/>
                    <a:lstStyle/>
                    <a:p>
                      <a:pPr marL="0" marR="0" indent="0" algn="ctr" rtl="1">
                        <a:spcBef>
                          <a:spcPts val="0"/>
                        </a:spcBef>
                        <a:spcAft>
                          <a:spcPts val="600"/>
                        </a:spcAft>
                      </a:pPr>
                      <a:r>
                        <a:rPr lang="ar-JO" sz="2400" b="1" dirty="0">
                          <a:effectLst/>
                        </a:rPr>
                        <a:t>م</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قابل للقياس</a:t>
                      </a:r>
                    </a:p>
                  </a:txBody>
                  <a:tcPr marL="68580" marR="68580" marT="0" marB="0"/>
                </a:tc>
                <a:tc>
                  <a:txBody>
                    <a:bodyPr/>
                    <a:lstStyle/>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كم ثمن؟</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كم عدد؟</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4350420"/>
                  </a:ext>
                </a:extLst>
              </a:tr>
              <a:tr h="0">
                <a:tc>
                  <a:txBody>
                    <a:bodyPr/>
                    <a:lstStyle/>
                    <a:p>
                      <a:pPr marL="0" marR="0" indent="0" algn="ctr" rtl="1">
                        <a:spcBef>
                          <a:spcPts val="0"/>
                        </a:spcBef>
                        <a:spcAft>
                          <a:spcPts val="600"/>
                        </a:spcAft>
                      </a:pPr>
                      <a:r>
                        <a:rPr lang="ar-JO" sz="2400" b="1" dirty="0">
                          <a:effectLst/>
                          <a:latin typeface="Arial" panose="020B0604020202020204" pitchFamily="34" charset="0"/>
                          <a:ea typeface="Cambria" panose="02040503050406030204" pitchFamily="18" charset="0"/>
                          <a:cs typeface="Times New Roman" panose="02020603050405020304" pitchFamily="18" charset="0"/>
                        </a:rPr>
                        <a:t>ا</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متناغم</a:t>
                      </a:r>
                    </a:p>
                  </a:txBody>
                  <a:tcPr marL="68580" marR="68580" marT="0" marB="0"/>
                </a:tc>
                <a:tc>
                  <a:txBody>
                    <a:bodyPr/>
                    <a:lstStyle/>
                    <a:p>
                      <a:pPr marL="285750" marR="0" indent="-285750" algn="ctr" rtl="1">
                        <a:spcBef>
                          <a:spcPts val="0"/>
                        </a:spcBef>
                        <a:spcAft>
                          <a:spcPts val="0"/>
                        </a:spcAft>
                        <a:buFont typeface="Arial" panose="020B0604020202020204" pitchFamily="34" charset="0"/>
                        <a:buChar char="•"/>
                      </a:pP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2412984"/>
                  </a:ext>
                </a:extLst>
              </a:tr>
              <a:tr h="0">
                <a:tc>
                  <a:txBody>
                    <a:bodyPr/>
                    <a:lstStyle/>
                    <a:p>
                      <a:pPr marL="0" marR="0" indent="0" algn="ctr" rtl="1">
                        <a:spcBef>
                          <a:spcPts val="0"/>
                        </a:spcBef>
                        <a:spcAft>
                          <a:spcPts val="600"/>
                        </a:spcAft>
                      </a:pPr>
                      <a:r>
                        <a:rPr lang="ar-JO" sz="2400" b="1" dirty="0">
                          <a:effectLst/>
                        </a:rPr>
                        <a:t>ر</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موجه نحو النتائج</a:t>
                      </a:r>
                    </a:p>
                  </a:txBody>
                  <a:tcPr marL="68580" marR="68580" marT="0" marB="0"/>
                </a:tc>
                <a:tc>
                  <a:txBody>
                    <a:bodyPr/>
                    <a:lstStyle/>
                    <a:p>
                      <a:pPr marL="285750" marR="0" indent="-285750" algn="ctr" rtl="1">
                        <a:spcBef>
                          <a:spcPts val="0"/>
                        </a:spcBef>
                        <a:spcAft>
                          <a:spcPts val="0"/>
                        </a:spcAft>
                        <a:buFont typeface="Arial" panose="020B0604020202020204" pitchFamily="34" charset="0"/>
                        <a:buChar char="•"/>
                      </a:pPr>
                      <a:endParaRPr lang="en-US" sz="18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0960029"/>
                  </a:ext>
                </a:extLst>
              </a:tr>
              <a:tr h="0">
                <a:tc>
                  <a:txBody>
                    <a:bodyPr/>
                    <a:lstStyle/>
                    <a:p>
                      <a:pPr marL="0" marR="0" indent="0" algn="ctr" rtl="1">
                        <a:spcBef>
                          <a:spcPts val="0"/>
                        </a:spcBef>
                        <a:spcAft>
                          <a:spcPts val="600"/>
                        </a:spcAft>
                      </a:pPr>
                      <a:r>
                        <a:rPr lang="ar-JO" sz="2400" b="1" dirty="0">
                          <a:effectLst/>
                        </a:rPr>
                        <a:t>ت</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محدد بزمن معين</a:t>
                      </a:r>
                    </a:p>
                  </a:txBody>
                  <a:tcPr marL="68580" marR="68580" marT="0" marB="0"/>
                </a:tc>
                <a:tc>
                  <a:txBody>
                    <a:bodyPr/>
                    <a:lstStyle/>
                    <a:p>
                      <a:pPr marL="342900" marR="0" indent="-342900" algn="ctr" rtl="1">
                        <a:spcBef>
                          <a:spcPts val="0"/>
                        </a:spcBef>
                        <a:spcAft>
                          <a:spcPts val="0"/>
                        </a:spcAft>
                        <a:buFont typeface="Arial" panose="020B0604020202020204" pitchFamily="34" charset="0"/>
                        <a:buChar char="•"/>
                      </a:pPr>
                      <a:endParaRPr lang="en-US" sz="1800" b="1" dirty="0">
                        <a:effectLst/>
                      </a:endParaRPr>
                    </a:p>
                  </a:txBody>
                  <a:tcPr marL="68580" marR="68580" marT="0" marB="0"/>
                </a:tc>
                <a:extLst>
                  <a:ext uri="{0D108BD9-81ED-4DB2-BD59-A6C34878D82A}">
                    <a16:rowId xmlns:a16="http://schemas.microsoft.com/office/drawing/2014/main" val="2205269806"/>
                  </a:ext>
                </a:extLst>
              </a:tr>
            </a:tbl>
          </a:graphicData>
        </a:graphic>
      </p:graphicFrame>
      <p:sp>
        <p:nvSpPr>
          <p:cNvPr id="2" name="Title 1"/>
          <p:cNvSpPr>
            <a:spLocks noGrp="1"/>
          </p:cNvSpPr>
          <p:nvPr>
            <p:ph type="title"/>
          </p:nvPr>
        </p:nvSpPr>
        <p:spPr>
          <a:xfrm>
            <a:off x="628650" y="-301349"/>
            <a:ext cx="7886700" cy="1325563"/>
          </a:xfrm>
        </p:spPr>
        <p:txBody>
          <a:bodyPr/>
          <a:lstStyle/>
          <a:p>
            <a:pPr algn="ctr"/>
            <a:r>
              <a:rPr lang="ar-JO" dirty="0">
                <a:latin typeface="Arial" panose="020B0604020202020204" pitchFamily="34" charset="0"/>
                <a:cs typeface="Arial" panose="020B0604020202020204" pitchFamily="34" charset="0"/>
              </a:rPr>
              <a:t>الأهداف</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693875"/>
            <a:ext cx="7886700" cy="4351338"/>
          </a:xfrm>
        </p:spPr>
        <p:txBody>
          <a:bodyPr/>
          <a:lstStyle/>
          <a:p>
            <a:pPr marL="0" indent="0" algn="ctr">
              <a:buNone/>
            </a:pPr>
            <a:r>
              <a:rPr lang="ar-JO" b="1" dirty="0">
                <a:solidFill>
                  <a:schemeClr val="accent6"/>
                </a:solidFill>
                <a:latin typeface="Arial" panose="020B0604020202020204" pitchFamily="34" charset="0"/>
                <a:cs typeface="Arial" panose="020B0604020202020204" pitchFamily="34" charset="0"/>
              </a:rPr>
              <a:t>سمارت</a:t>
            </a:r>
            <a:endParaRPr lang="en-US"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023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00167037"/>
              </p:ext>
            </p:extLst>
          </p:nvPr>
        </p:nvGraphicFramePr>
        <p:xfrm>
          <a:off x="699797" y="1373625"/>
          <a:ext cx="7922125" cy="2804160"/>
        </p:xfrm>
        <a:graphic>
          <a:graphicData uri="http://schemas.openxmlformats.org/drawingml/2006/table">
            <a:tbl>
              <a:tblPr firstRow="1" firstCol="1" bandRow="1">
                <a:tableStyleId>{21E4AEA4-8DFA-4A89-87EB-49C32662AFE0}</a:tableStyleId>
              </a:tblPr>
              <a:tblGrid>
                <a:gridCol w="529554">
                  <a:extLst>
                    <a:ext uri="{9D8B030D-6E8A-4147-A177-3AD203B41FA5}">
                      <a16:colId xmlns:a16="http://schemas.microsoft.com/office/drawing/2014/main" val="3332203841"/>
                    </a:ext>
                  </a:extLst>
                </a:gridCol>
                <a:gridCol w="2422479">
                  <a:extLst>
                    <a:ext uri="{9D8B030D-6E8A-4147-A177-3AD203B41FA5}">
                      <a16:colId xmlns:a16="http://schemas.microsoft.com/office/drawing/2014/main" val="3498243866"/>
                    </a:ext>
                  </a:extLst>
                </a:gridCol>
                <a:gridCol w="4970092">
                  <a:extLst>
                    <a:ext uri="{9D8B030D-6E8A-4147-A177-3AD203B41FA5}">
                      <a16:colId xmlns:a16="http://schemas.microsoft.com/office/drawing/2014/main" val="2259359781"/>
                    </a:ext>
                  </a:extLst>
                </a:gridCol>
              </a:tblGrid>
              <a:tr h="0">
                <a:tc>
                  <a:txBody>
                    <a:bodyPr/>
                    <a:lstStyle/>
                    <a:p>
                      <a:pPr marL="0" marR="0" indent="0" algn="ctr" rtl="1">
                        <a:spcBef>
                          <a:spcPts val="0"/>
                        </a:spcBef>
                        <a:spcAft>
                          <a:spcPts val="600"/>
                        </a:spcAft>
                      </a:pPr>
                      <a:r>
                        <a:rPr lang="en-US" sz="2400" b="1" dirty="0">
                          <a:effectLst/>
                        </a:rPr>
                        <a:t> </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العنصر</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التفاصيل</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6762508"/>
                  </a:ext>
                </a:extLst>
              </a:tr>
              <a:tr h="0">
                <a:tc>
                  <a:txBody>
                    <a:bodyPr/>
                    <a:lstStyle/>
                    <a:p>
                      <a:pPr marL="0" marR="0" indent="0" algn="ctr" rtl="1">
                        <a:spcBef>
                          <a:spcPts val="0"/>
                        </a:spcBef>
                        <a:spcAft>
                          <a:spcPts val="600"/>
                        </a:spcAft>
                      </a:pPr>
                      <a:r>
                        <a:rPr lang="ar-JO" sz="2400" b="1" dirty="0">
                          <a:effectLst/>
                        </a:rPr>
                        <a:t>س</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محدد</a:t>
                      </a:r>
                    </a:p>
                  </a:txBody>
                  <a:tcPr marL="68580" marR="68580" marT="0" marB="0"/>
                </a:tc>
                <a:tc>
                  <a:txBody>
                    <a:bodyPr/>
                    <a:lstStyle/>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من هم المشتركون؟</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ماذا سيفعلون؟</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اين سيفعلون ذلك</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355203"/>
                  </a:ext>
                </a:extLst>
              </a:tr>
              <a:tr h="0">
                <a:tc>
                  <a:txBody>
                    <a:bodyPr/>
                    <a:lstStyle/>
                    <a:p>
                      <a:pPr marL="0" marR="0" indent="0" algn="ctr" rtl="1">
                        <a:spcBef>
                          <a:spcPts val="0"/>
                        </a:spcBef>
                        <a:spcAft>
                          <a:spcPts val="600"/>
                        </a:spcAft>
                      </a:pPr>
                      <a:r>
                        <a:rPr lang="ar-JO" sz="2400" b="1" dirty="0">
                          <a:effectLst/>
                        </a:rPr>
                        <a:t>م</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قابل للقياس</a:t>
                      </a:r>
                    </a:p>
                  </a:txBody>
                  <a:tcPr marL="68580" marR="68580" marT="0" marB="0"/>
                </a:tc>
                <a:tc>
                  <a:txBody>
                    <a:bodyPr/>
                    <a:lstStyle/>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كم ثمن؟</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كم عدد؟</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4350420"/>
                  </a:ext>
                </a:extLst>
              </a:tr>
              <a:tr h="0">
                <a:tc>
                  <a:txBody>
                    <a:bodyPr/>
                    <a:lstStyle/>
                    <a:p>
                      <a:pPr marL="0" marR="0" indent="0" algn="ctr" rtl="1">
                        <a:spcBef>
                          <a:spcPts val="0"/>
                        </a:spcBef>
                        <a:spcAft>
                          <a:spcPts val="600"/>
                        </a:spcAft>
                      </a:pPr>
                      <a:r>
                        <a:rPr lang="ar-JO" sz="2400" b="1" dirty="0">
                          <a:effectLst/>
                          <a:latin typeface="Arial" panose="020B0604020202020204" pitchFamily="34" charset="0"/>
                          <a:ea typeface="Cambria" panose="02040503050406030204" pitchFamily="18" charset="0"/>
                          <a:cs typeface="Times New Roman" panose="02020603050405020304" pitchFamily="18" charset="0"/>
                        </a:rPr>
                        <a:t>ا</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متناغم</a:t>
                      </a:r>
                    </a:p>
                  </a:txBody>
                  <a:tcPr marL="68580" marR="68580" marT="0" marB="0"/>
                </a:tc>
                <a:tc>
                  <a:txBody>
                    <a:bodyPr/>
                    <a:lstStyle/>
                    <a:p>
                      <a:pPr marL="285750" marR="0" indent="-285750" algn="r" rtl="1">
                        <a:spcBef>
                          <a:spcPts val="0"/>
                        </a:spcBef>
                        <a:spcAft>
                          <a:spcPts val="0"/>
                        </a:spcAft>
                        <a:buFont typeface="Arial" panose="020B0604020202020204" pitchFamily="34" charset="0"/>
                        <a:buChar char="•"/>
                      </a:pPr>
                      <a:r>
                        <a:rPr lang="ar-JO" sz="1600" b="1" u="sng" dirty="0">
                          <a:effectLst/>
                          <a:latin typeface="Arial" panose="020B0604020202020204" pitchFamily="34" charset="0"/>
                          <a:ea typeface="Cambria" panose="02040503050406030204" pitchFamily="18" charset="0"/>
                          <a:cs typeface="Times New Roman" panose="02020603050405020304" pitchFamily="18" charset="0"/>
                        </a:rPr>
                        <a:t>كيف</a:t>
                      </a:r>
                      <a:r>
                        <a:rPr lang="ar-JO" sz="1600" b="1" dirty="0">
                          <a:effectLst/>
                          <a:latin typeface="Arial" panose="020B0604020202020204" pitchFamily="34" charset="0"/>
                          <a:ea typeface="Cambria" panose="02040503050406030204" pitchFamily="18" charset="0"/>
                          <a:cs typeface="Times New Roman" panose="02020603050405020304" pitchFamily="18" charset="0"/>
                        </a:rPr>
                        <a:t> يمكن إتمام ذلك؟</a:t>
                      </a:r>
                    </a:p>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ما مدى </a:t>
                      </a:r>
                      <a:r>
                        <a:rPr lang="ar-JO" sz="1600" b="1" u="sng" dirty="0">
                          <a:effectLst/>
                          <a:latin typeface="Arial" panose="020B0604020202020204" pitchFamily="34" charset="0"/>
                          <a:ea typeface="Cambria" panose="02040503050406030204" pitchFamily="18" charset="0"/>
                          <a:cs typeface="Times New Roman" panose="02020603050405020304" pitchFamily="18" charset="0"/>
                        </a:rPr>
                        <a:t>واقعية</a:t>
                      </a:r>
                      <a:r>
                        <a:rPr lang="ar-JO" sz="1600" b="1" dirty="0">
                          <a:effectLst/>
                          <a:latin typeface="Arial" panose="020B0604020202020204" pitchFamily="34" charset="0"/>
                          <a:ea typeface="Cambria" panose="02040503050406030204" pitchFamily="18" charset="0"/>
                          <a:cs typeface="Times New Roman" panose="02020603050405020304" pitchFamily="18" charset="0"/>
                        </a:rPr>
                        <a:t> هذا على أساس القيود الأخرى؟</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2412984"/>
                  </a:ext>
                </a:extLst>
              </a:tr>
              <a:tr h="0">
                <a:tc>
                  <a:txBody>
                    <a:bodyPr/>
                    <a:lstStyle/>
                    <a:p>
                      <a:pPr marL="0" marR="0" indent="0" algn="ctr" rtl="1">
                        <a:spcBef>
                          <a:spcPts val="0"/>
                        </a:spcBef>
                        <a:spcAft>
                          <a:spcPts val="600"/>
                        </a:spcAft>
                      </a:pPr>
                      <a:r>
                        <a:rPr lang="ar-JO" sz="2400" b="1" dirty="0">
                          <a:effectLst/>
                        </a:rPr>
                        <a:t>ر</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موجه نحو النتائج</a:t>
                      </a:r>
                    </a:p>
                  </a:txBody>
                  <a:tcPr marL="68580" marR="68580" marT="0" marB="0"/>
                </a:tc>
                <a:tc>
                  <a:txBody>
                    <a:bodyPr/>
                    <a:lstStyle/>
                    <a:p>
                      <a:pPr marL="285750" marR="0" indent="-285750" algn="ctr" rtl="1">
                        <a:spcBef>
                          <a:spcPts val="0"/>
                        </a:spcBef>
                        <a:spcAft>
                          <a:spcPts val="0"/>
                        </a:spcAft>
                        <a:buFont typeface="Arial" panose="020B0604020202020204" pitchFamily="34" charset="0"/>
                        <a:buChar char="•"/>
                      </a:pPr>
                      <a:endParaRPr lang="en-US" sz="18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0960029"/>
                  </a:ext>
                </a:extLst>
              </a:tr>
              <a:tr h="0">
                <a:tc>
                  <a:txBody>
                    <a:bodyPr/>
                    <a:lstStyle/>
                    <a:p>
                      <a:pPr marL="0" marR="0" indent="0" algn="ctr" rtl="1">
                        <a:spcBef>
                          <a:spcPts val="0"/>
                        </a:spcBef>
                        <a:spcAft>
                          <a:spcPts val="600"/>
                        </a:spcAft>
                      </a:pPr>
                      <a:r>
                        <a:rPr lang="ar-JO" sz="2400" b="1" dirty="0">
                          <a:effectLst/>
                        </a:rPr>
                        <a:t>ت</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محدد بزمن معين</a:t>
                      </a:r>
                    </a:p>
                  </a:txBody>
                  <a:tcPr marL="68580" marR="68580" marT="0" marB="0"/>
                </a:tc>
                <a:tc>
                  <a:txBody>
                    <a:bodyPr/>
                    <a:lstStyle/>
                    <a:p>
                      <a:pPr marL="342900" marR="0" indent="-342900" algn="ctr" rtl="1">
                        <a:spcBef>
                          <a:spcPts val="0"/>
                        </a:spcBef>
                        <a:spcAft>
                          <a:spcPts val="0"/>
                        </a:spcAft>
                        <a:buFont typeface="Arial" panose="020B0604020202020204" pitchFamily="34" charset="0"/>
                        <a:buChar char="•"/>
                      </a:pPr>
                      <a:endParaRPr lang="en-US" sz="1800" b="1" dirty="0">
                        <a:effectLst/>
                      </a:endParaRPr>
                    </a:p>
                  </a:txBody>
                  <a:tcPr marL="68580" marR="68580" marT="0" marB="0"/>
                </a:tc>
                <a:extLst>
                  <a:ext uri="{0D108BD9-81ED-4DB2-BD59-A6C34878D82A}">
                    <a16:rowId xmlns:a16="http://schemas.microsoft.com/office/drawing/2014/main" val="2205269806"/>
                  </a:ext>
                </a:extLst>
              </a:tr>
            </a:tbl>
          </a:graphicData>
        </a:graphic>
      </p:graphicFrame>
      <p:sp>
        <p:nvSpPr>
          <p:cNvPr id="2" name="Title 1"/>
          <p:cNvSpPr>
            <a:spLocks noGrp="1"/>
          </p:cNvSpPr>
          <p:nvPr>
            <p:ph type="title"/>
          </p:nvPr>
        </p:nvSpPr>
        <p:spPr>
          <a:xfrm>
            <a:off x="628650" y="-301349"/>
            <a:ext cx="7886700" cy="1325563"/>
          </a:xfrm>
        </p:spPr>
        <p:txBody>
          <a:bodyPr/>
          <a:lstStyle/>
          <a:p>
            <a:pPr algn="ctr"/>
            <a:r>
              <a:rPr lang="ar-JO" dirty="0">
                <a:latin typeface="Arial" panose="020B0604020202020204" pitchFamily="34" charset="0"/>
                <a:cs typeface="Arial" panose="020B0604020202020204" pitchFamily="34" charset="0"/>
              </a:rPr>
              <a:t>الأهداف</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693875"/>
            <a:ext cx="7886700" cy="4351338"/>
          </a:xfrm>
        </p:spPr>
        <p:txBody>
          <a:bodyPr/>
          <a:lstStyle/>
          <a:p>
            <a:pPr marL="0" indent="0" algn="ctr">
              <a:buNone/>
            </a:pPr>
            <a:r>
              <a:rPr lang="ar-JO" b="1" dirty="0">
                <a:solidFill>
                  <a:schemeClr val="accent6"/>
                </a:solidFill>
                <a:latin typeface="Arial" panose="020B0604020202020204" pitchFamily="34" charset="0"/>
                <a:cs typeface="Arial" panose="020B0604020202020204" pitchFamily="34" charset="0"/>
              </a:rPr>
              <a:t>سمارت</a:t>
            </a:r>
            <a:endParaRPr lang="en-US"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65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الأهداف</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r">
              <a:buNone/>
            </a:pPr>
            <a:r>
              <a:rPr lang="ar-JO" dirty="0">
                <a:latin typeface="Arial" panose="020B0604020202020204" pitchFamily="34" charset="0"/>
                <a:cs typeface="Arial" panose="020B0604020202020204" pitchFamily="34" charset="0"/>
              </a:rPr>
              <a:t>ينجز الأشخاص الموجهين نحو الأهداف على مستوى أعلى في العديد من المجالات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743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14761548"/>
              </p:ext>
            </p:extLst>
          </p:nvPr>
        </p:nvGraphicFramePr>
        <p:xfrm>
          <a:off x="699797" y="1373625"/>
          <a:ext cx="7922125" cy="3535680"/>
        </p:xfrm>
        <a:graphic>
          <a:graphicData uri="http://schemas.openxmlformats.org/drawingml/2006/table">
            <a:tbl>
              <a:tblPr firstRow="1" firstCol="1" bandRow="1">
                <a:tableStyleId>{21E4AEA4-8DFA-4A89-87EB-49C32662AFE0}</a:tableStyleId>
              </a:tblPr>
              <a:tblGrid>
                <a:gridCol w="529554">
                  <a:extLst>
                    <a:ext uri="{9D8B030D-6E8A-4147-A177-3AD203B41FA5}">
                      <a16:colId xmlns:a16="http://schemas.microsoft.com/office/drawing/2014/main" val="3332203841"/>
                    </a:ext>
                  </a:extLst>
                </a:gridCol>
                <a:gridCol w="2422479">
                  <a:extLst>
                    <a:ext uri="{9D8B030D-6E8A-4147-A177-3AD203B41FA5}">
                      <a16:colId xmlns:a16="http://schemas.microsoft.com/office/drawing/2014/main" val="3498243866"/>
                    </a:ext>
                  </a:extLst>
                </a:gridCol>
                <a:gridCol w="4970092">
                  <a:extLst>
                    <a:ext uri="{9D8B030D-6E8A-4147-A177-3AD203B41FA5}">
                      <a16:colId xmlns:a16="http://schemas.microsoft.com/office/drawing/2014/main" val="2259359781"/>
                    </a:ext>
                  </a:extLst>
                </a:gridCol>
              </a:tblGrid>
              <a:tr h="0">
                <a:tc>
                  <a:txBody>
                    <a:bodyPr/>
                    <a:lstStyle/>
                    <a:p>
                      <a:pPr marL="0" marR="0" indent="0" algn="ctr" rtl="1">
                        <a:spcBef>
                          <a:spcPts val="0"/>
                        </a:spcBef>
                        <a:spcAft>
                          <a:spcPts val="600"/>
                        </a:spcAft>
                      </a:pPr>
                      <a:r>
                        <a:rPr lang="en-US" sz="2400" b="1" dirty="0">
                          <a:effectLst/>
                        </a:rPr>
                        <a:t> </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العنصر</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التفاصيل</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6762508"/>
                  </a:ext>
                </a:extLst>
              </a:tr>
              <a:tr h="0">
                <a:tc>
                  <a:txBody>
                    <a:bodyPr/>
                    <a:lstStyle/>
                    <a:p>
                      <a:pPr marL="0" marR="0" indent="0" algn="ctr" rtl="1">
                        <a:spcBef>
                          <a:spcPts val="0"/>
                        </a:spcBef>
                        <a:spcAft>
                          <a:spcPts val="600"/>
                        </a:spcAft>
                      </a:pPr>
                      <a:r>
                        <a:rPr lang="ar-JO" sz="2400" b="1" dirty="0">
                          <a:effectLst/>
                        </a:rPr>
                        <a:t>س</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محدد</a:t>
                      </a:r>
                    </a:p>
                  </a:txBody>
                  <a:tcPr marL="68580" marR="68580" marT="0" marB="0"/>
                </a:tc>
                <a:tc>
                  <a:txBody>
                    <a:bodyPr/>
                    <a:lstStyle/>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من هم المشتركون؟</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ماذا سيفعلون؟</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اين سيفعلون ذلك</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355203"/>
                  </a:ext>
                </a:extLst>
              </a:tr>
              <a:tr h="0">
                <a:tc>
                  <a:txBody>
                    <a:bodyPr/>
                    <a:lstStyle/>
                    <a:p>
                      <a:pPr marL="0" marR="0" indent="0" algn="ctr" rtl="1">
                        <a:spcBef>
                          <a:spcPts val="0"/>
                        </a:spcBef>
                        <a:spcAft>
                          <a:spcPts val="600"/>
                        </a:spcAft>
                      </a:pPr>
                      <a:r>
                        <a:rPr lang="ar-JO" sz="2400" b="1" dirty="0">
                          <a:effectLst/>
                        </a:rPr>
                        <a:t>م</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قابل للقياس</a:t>
                      </a:r>
                    </a:p>
                  </a:txBody>
                  <a:tcPr marL="68580" marR="68580" marT="0" marB="0"/>
                </a:tc>
                <a:tc>
                  <a:txBody>
                    <a:bodyPr/>
                    <a:lstStyle/>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كم ثمن؟</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كم عدد؟</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4350420"/>
                  </a:ext>
                </a:extLst>
              </a:tr>
              <a:tr h="0">
                <a:tc>
                  <a:txBody>
                    <a:bodyPr/>
                    <a:lstStyle/>
                    <a:p>
                      <a:pPr marL="0" marR="0" indent="0" algn="ctr" rtl="1">
                        <a:spcBef>
                          <a:spcPts val="0"/>
                        </a:spcBef>
                        <a:spcAft>
                          <a:spcPts val="600"/>
                        </a:spcAft>
                      </a:pPr>
                      <a:r>
                        <a:rPr lang="ar-JO" sz="2400" b="1" dirty="0">
                          <a:effectLst/>
                          <a:latin typeface="Arial" panose="020B0604020202020204" pitchFamily="34" charset="0"/>
                          <a:ea typeface="Cambria" panose="02040503050406030204" pitchFamily="18" charset="0"/>
                          <a:cs typeface="Times New Roman" panose="02020603050405020304" pitchFamily="18" charset="0"/>
                        </a:rPr>
                        <a:t>ا</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متناغم</a:t>
                      </a:r>
                    </a:p>
                  </a:txBody>
                  <a:tcPr marL="68580" marR="68580" marT="0" marB="0"/>
                </a:tc>
                <a:tc>
                  <a:txBody>
                    <a:bodyPr/>
                    <a:lstStyle/>
                    <a:p>
                      <a:pPr marL="285750" marR="0" indent="-285750" algn="r" rtl="1">
                        <a:spcBef>
                          <a:spcPts val="0"/>
                        </a:spcBef>
                        <a:spcAft>
                          <a:spcPts val="0"/>
                        </a:spcAft>
                        <a:buFont typeface="Arial" panose="020B0604020202020204" pitchFamily="34" charset="0"/>
                        <a:buChar char="•"/>
                      </a:pPr>
                      <a:r>
                        <a:rPr lang="ar-JO" sz="1600" b="1" u="sng" dirty="0">
                          <a:effectLst/>
                          <a:latin typeface="Arial" panose="020B0604020202020204" pitchFamily="34" charset="0"/>
                          <a:ea typeface="Cambria" panose="02040503050406030204" pitchFamily="18" charset="0"/>
                          <a:cs typeface="Times New Roman" panose="02020603050405020304" pitchFamily="18" charset="0"/>
                        </a:rPr>
                        <a:t>كيف</a:t>
                      </a:r>
                      <a:r>
                        <a:rPr lang="ar-JO" sz="1600" b="1" dirty="0">
                          <a:effectLst/>
                          <a:latin typeface="Arial" panose="020B0604020202020204" pitchFamily="34" charset="0"/>
                          <a:ea typeface="Cambria" panose="02040503050406030204" pitchFamily="18" charset="0"/>
                          <a:cs typeface="Times New Roman" panose="02020603050405020304" pitchFamily="18" charset="0"/>
                        </a:rPr>
                        <a:t> يمكن إتمام ذلك؟</a:t>
                      </a:r>
                    </a:p>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ما مدى </a:t>
                      </a:r>
                      <a:r>
                        <a:rPr lang="ar-JO" sz="1600" b="1" u="sng" dirty="0">
                          <a:effectLst/>
                          <a:latin typeface="Arial" panose="020B0604020202020204" pitchFamily="34" charset="0"/>
                          <a:ea typeface="Cambria" panose="02040503050406030204" pitchFamily="18" charset="0"/>
                          <a:cs typeface="Times New Roman" panose="02020603050405020304" pitchFamily="18" charset="0"/>
                        </a:rPr>
                        <a:t>واقعية</a:t>
                      </a:r>
                      <a:r>
                        <a:rPr lang="ar-JO" sz="1600" b="1" dirty="0">
                          <a:effectLst/>
                          <a:latin typeface="Arial" panose="020B0604020202020204" pitchFamily="34" charset="0"/>
                          <a:ea typeface="Cambria" panose="02040503050406030204" pitchFamily="18" charset="0"/>
                          <a:cs typeface="Times New Roman" panose="02020603050405020304" pitchFamily="18" charset="0"/>
                        </a:rPr>
                        <a:t> هذا على أساس القيود الأخرى؟</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2412984"/>
                  </a:ext>
                </a:extLst>
              </a:tr>
              <a:tr h="0">
                <a:tc>
                  <a:txBody>
                    <a:bodyPr/>
                    <a:lstStyle/>
                    <a:p>
                      <a:pPr marL="0" marR="0" indent="0" algn="ctr" rtl="1">
                        <a:spcBef>
                          <a:spcPts val="0"/>
                        </a:spcBef>
                        <a:spcAft>
                          <a:spcPts val="600"/>
                        </a:spcAft>
                      </a:pPr>
                      <a:r>
                        <a:rPr lang="ar-JO" sz="2400" b="1" dirty="0">
                          <a:effectLst/>
                        </a:rPr>
                        <a:t>ر</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موجه نحو النتائج</a:t>
                      </a:r>
                    </a:p>
                  </a:txBody>
                  <a:tcPr marL="68580" marR="68580" marT="0" marB="0"/>
                </a:tc>
                <a:tc>
                  <a:txBody>
                    <a:bodyPr/>
                    <a:lstStyle/>
                    <a:p>
                      <a:pPr marL="285750" marR="0" indent="-285750" algn="r" rtl="1">
                        <a:spcBef>
                          <a:spcPts val="0"/>
                        </a:spcBef>
                        <a:spcAft>
                          <a:spcPts val="0"/>
                        </a:spcAft>
                        <a:buFont typeface="Arial" panose="020B0604020202020204" pitchFamily="34" charset="0"/>
                        <a:buChar char="•"/>
                      </a:pPr>
                      <a:r>
                        <a:rPr lang="ar-JO" sz="1800" b="1" dirty="0">
                          <a:effectLst/>
                          <a:latin typeface="Arial" panose="020B0604020202020204" pitchFamily="34" charset="0"/>
                          <a:ea typeface="Cambria" panose="02040503050406030204" pitchFamily="18" charset="0"/>
                          <a:cs typeface="Times New Roman" panose="02020603050405020304" pitchFamily="18" charset="0"/>
                        </a:rPr>
                        <a:t>هل أنت راغب في عمل ذلك؟</a:t>
                      </a:r>
                    </a:p>
                    <a:p>
                      <a:pPr marL="285750" marR="0" indent="-285750" algn="r" rtl="1">
                        <a:spcBef>
                          <a:spcPts val="0"/>
                        </a:spcBef>
                        <a:spcAft>
                          <a:spcPts val="0"/>
                        </a:spcAft>
                        <a:buFont typeface="Arial" panose="020B0604020202020204" pitchFamily="34" charset="0"/>
                        <a:buChar char="•"/>
                      </a:pPr>
                      <a:r>
                        <a:rPr lang="ar-JO" sz="1800" b="1" dirty="0">
                          <a:effectLst/>
                          <a:latin typeface="Arial" panose="020B0604020202020204" pitchFamily="34" charset="0"/>
                          <a:ea typeface="Cambria" panose="02040503050406030204" pitchFamily="18" charset="0"/>
                          <a:cs typeface="Times New Roman" panose="02020603050405020304" pitchFamily="18" charset="0"/>
                        </a:rPr>
                        <a:t>هل أنت قادر على عمل ذلك؟</a:t>
                      </a:r>
                    </a:p>
                    <a:p>
                      <a:pPr marL="285750" marR="0" indent="-285750" algn="r" rtl="1">
                        <a:spcBef>
                          <a:spcPts val="0"/>
                        </a:spcBef>
                        <a:spcAft>
                          <a:spcPts val="0"/>
                        </a:spcAft>
                        <a:buFont typeface="Arial" panose="020B0604020202020204" pitchFamily="34" charset="0"/>
                        <a:buChar char="•"/>
                      </a:pPr>
                      <a:r>
                        <a:rPr lang="ar-JO" sz="1800" b="1" dirty="0">
                          <a:effectLst/>
                          <a:latin typeface="Arial" panose="020B0604020202020204" pitchFamily="34" charset="0"/>
                          <a:ea typeface="Cambria" panose="02040503050406030204" pitchFamily="18" charset="0"/>
                          <a:cs typeface="Times New Roman" panose="02020603050405020304" pitchFamily="18" charset="0"/>
                        </a:rPr>
                        <a:t>هل هذا هو التوقيت المناسب؟</a:t>
                      </a:r>
                    </a:p>
                    <a:p>
                      <a:pPr marL="285750" marR="0" indent="-285750" algn="r" rtl="1">
                        <a:spcBef>
                          <a:spcPts val="0"/>
                        </a:spcBef>
                        <a:spcAft>
                          <a:spcPts val="0"/>
                        </a:spcAft>
                        <a:buFont typeface="Arial" panose="020B0604020202020204" pitchFamily="34" charset="0"/>
                        <a:buChar char="•"/>
                      </a:pPr>
                      <a:r>
                        <a:rPr lang="ar-JO" sz="1800" b="1" dirty="0">
                          <a:effectLst/>
                          <a:latin typeface="Arial" panose="020B0604020202020204" pitchFamily="34" charset="0"/>
                          <a:ea typeface="Cambria" panose="02040503050406030204" pitchFamily="18" charset="0"/>
                          <a:cs typeface="Times New Roman" panose="02020603050405020304" pitchFamily="18" charset="0"/>
                        </a:rPr>
                        <a:t>هل يتوافق هذا مع جهودنا الأخرى؟</a:t>
                      </a:r>
                      <a:endParaRPr lang="en-US" sz="18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0960029"/>
                  </a:ext>
                </a:extLst>
              </a:tr>
              <a:tr h="0">
                <a:tc>
                  <a:txBody>
                    <a:bodyPr/>
                    <a:lstStyle/>
                    <a:p>
                      <a:pPr marL="0" marR="0" indent="0" algn="ctr" rtl="1">
                        <a:spcBef>
                          <a:spcPts val="0"/>
                        </a:spcBef>
                        <a:spcAft>
                          <a:spcPts val="600"/>
                        </a:spcAft>
                      </a:pPr>
                      <a:r>
                        <a:rPr lang="ar-JO" sz="2400" b="1" dirty="0">
                          <a:effectLst/>
                        </a:rPr>
                        <a:t>ت</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محدد بزمن معين</a:t>
                      </a:r>
                    </a:p>
                  </a:txBody>
                  <a:tcPr marL="68580" marR="68580" marT="0" marB="0"/>
                </a:tc>
                <a:tc>
                  <a:txBody>
                    <a:bodyPr/>
                    <a:lstStyle/>
                    <a:p>
                      <a:pPr marL="342900" marR="0" indent="-342900" algn="ctr" rtl="1">
                        <a:spcBef>
                          <a:spcPts val="0"/>
                        </a:spcBef>
                        <a:spcAft>
                          <a:spcPts val="0"/>
                        </a:spcAft>
                        <a:buFont typeface="Arial" panose="020B0604020202020204" pitchFamily="34" charset="0"/>
                        <a:buChar char="•"/>
                      </a:pPr>
                      <a:endParaRPr lang="en-US" sz="1800" b="1" dirty="0">
                        <a:effectLst/>
                      </a:endParaRPr>
                    </a:p>
                  </a:txBody>
                  <a:tcPr marL="68580" marR="68580" marT="0" marB="0"/>
                </a:tc>
                <a:extLst>
                  <a:ext uri="{0D108BD9-81ED-4DB2-BD59-A6C34878D82A}">
                    <a16:rowId xmlns:a16="http://schemas.microsoft.com/office/drawing/2014/main" val="2205269806"/>
                  </a:ext>
                </a:extLst>
              </a:tr>
            </a:tbl>
          </a:graphicData>
        </a:graphic>
      </p:graphicFrame>
      <p:sp>
        <p:nvSpPr>
          <p:cNvPr id="2" name="Title 1"/>
          <p:cNvSpPr>
            <a:spLocks noGrp="1"/>
          </p:cNvSpPr>
          <p:nvPr>
            <p:ph type="title"/>
          </p:nvPr>
        </p:nvSpPr>
        <p:spPr>
          <a:xfrm>
            <a:off x="628650" y="-301349"/>
            <a:ext cx="7886700" cy="1325563"/>
          </a:xfrm>
        </p:spPr>
        <p:txBody>
          <a:bodyPr/>
          <a:lstStyle/>
          <a:p>
            <a:pPr algn="ctr"/>
            <a:r>
              <a:rPr lang="ar-JO" dirty="0">
                <a:latin typeface="Arial" panose="020B0604020202020204" pitchFamily="34" charset="0"/>
                <a:cs typeface="Arial" panose="020B0604020202020204" pitchFamily="34" charset="0"/>
              </a:rPr>
              <a:t>الأهداف</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693875"/>
            <a:ext cx="7886700" cy="4351338"/>
          </a:xfrm>
        </p:spPr>
        <p:txBody>
          <a:bodyPr/>
          <a:lstStyle/>
          <a:p>
            <a:pPr marL="0" indent="0" algn="ctr">
              <a:buNone/>
            </a:pPr>
            <a:r>
              <a:rPr lang="ar-JO" b="1" dirty="0">
                <a:solidFill>
                  <a:schemeClr val="accent6"/>
                </a:solidFill>
                <a:latin typeface="Arial" panose="020B0604020202020204" pitchFamily="34" charset="0"/>
                <a:cs typeface="Arial" panose="020B0604020202020204" pitchFamily="34" charset="0"/>
              </a:rPr>
              <a:t>سمارت</a:t>
            </a:r>
            <a:endParaRPr lang="en-US"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459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55241629"/>
              </p:ext>
            </p:extLst>
          </p:nvPr>
        </p:nvGraphicFramePr>
        <p:xfrm>
          <a:off x="699797" y="1373625"/>
          <a:ext cx="7922125" cy="4267200"/>
        </p:xfrm>
        <a:graphic>
          <a:graphicData uri="http://schemas.openxmlformats.org/drawingml/2006/table">
            <a:tbl>
              <a:tblPr firstRow="1" firstCol="1" bandRow="1">
                <a:tableStyleId>{21E4AEA4-8DFA-4A89-87EB-49C32662AFE0}</a:tableStyleId>
              </a:tblPr>
              <a:tblGrid>
                <a:gridCol w="529554">
                  <a:extLst>
                    <a:ext uri="{9D8B030D-6E8A-4147-A177-3AD203B41FA5}">
                      <a16:colId xmlns:a16="http://schemas.microsoft.com/office/drawing/2014/main" val="3332203841"/>
                    </a:ext>
                  </a:extLst>
                </a:gridCol>
                <a:gridCol w="2422479">
                  <a:extLst>
                    <a:ext uri="{9D8B030D-6E8A-4147-A177-3AD203B41FA5}">
                      <a16:colId xmlns:a16="http://schemas.microsoft.com/office/drawing/2014/main" val="3498243866"/>
                    </a:ext>
                  </a:extLst>
                </a:gridCol>
                <a:gridCol w="4970092">
                  <a:extLst>
                    <a:ext uri="{9D8B030D-6E8A-4147-A177-3AD203B41FA5}">
                      <a16:colId xmlns:a16="http://schemas.microsoft.com/office/drawing/2014/main" val="2259359781"/>
                    </a:ext>
                  </a:extLst>
                </a:gridCol>
              </a:tblGrid>
              <a:tr h="0">
                <a:tc>
                  <a:txBody>
                    <a:bodyPr/>
                    <a:lstStyle/>
                    <a:p>
                      <a:pPr marL="0" marR="0" indent="0" algn="ctr" rtl="1">
                        <a:spcBef>
                          <a:spcPts val="0"/>
                        </a:spcBef>
                        <a:spcAft>
                          <a:spcPts val="600"/>
                        </a:spcAft>
                      </a:pPr>
                      <a:r>
                        <a:rPr lang="en-US" sz="2400" b="1" dirty="0">
                          <a:effectLst/>
                        </a:rPr>
                        <a:t> </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العنصر</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التفاصيل</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6762508"/>
                  </a:ext>
                </a:extLst>
              </a:tr>
              <a:tr h="0">
                <a:tc>
                  <a:txBody>
                    <a:bodyPr/>
                    <a:lstStyle/>
                    <a:p>
                      <a:pPr marL="0" marR="0" indent="0" algn="ctr" rtl="1">
                        <a:spcBef>
                          <a:spcPts val="0"/>
                        </a:spcBef>
                        <a:spcAft>
                          <a:spcPts val="600"/>
                        </a:spcAft>
                      </a:pPr>
                      <a:r>
                        <a:rPr lang="ar-JO" sz="2400" b="1" dirty="0">
                          <a:effectLst/>
                        </a:rPr>
                        <a:t>س</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محدد</a:t>
                      </a:r>
                    </a:p>
                  </a:txBody>
                  <a:tcPr marL="68580" marR="68580" marT="0" marB="0"/>
                </a:tc>
                <a:tc>
                  <a:txBody>
                    <a:bodyPr/>
                    <a:lstStyle/>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من هم المشتركون؟</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ماذا سيفعلون؟</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اين سيفعلون ذلك</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355203"/>
                  </a:ext>
                </a:extLst>
              </a:tr>
              <a:tr h="0">
                <a:tc>
                  <a:txBody>
                    <a:bodyPr/>
                    <a:lstStyle/>
                    <a:p>
                      <a:pPr marL="0" marR="0" indent="0" algn="ctr" rtl="1">
                        <a:spcBef>
                          <a:spcPts val="0"/>
                        </a:spcBef>
                        <a:spcAft>
                          <a:spcPts val="600"/>
                        </a:spcAft>
                      </a:pPr>
                      <a:r>
                        <a:rPr lang="ar-JO" sz="2400" b="1" dirty="0">
                          <a:effectLst/>
                        </a:rPr>
                        <a:t>م</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قابل للقياس</a:t>
                      </a:r>
                    </a:p>
                  </a:txBody>
                  <a:tcPr marL="68580" marR="68580" marT="0" marB="0"/>
                </a:tc>
                <a:tc>
                  <a:txBody>
                    <a:bodyPr/>
                    <a:lstStyle/>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كم ثمن؟</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كم عدد؟</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4350420"/>
                  </a:ext>
                </a:extLst>
              </a:tr>
              <a:tr h="0">
                <a:tc>
                  <a:txBody>
                    <a:bodyPr/>
                    <a:lstStyle/>
                    <a:p>
                      <a:pPr marL="0" marR="0" indent="0" algn="ctr" rtl="1">
                        <a:spcBef>
                          <a:spcPts val="0"/>
                        </a:spcBef>
                        <a:spcAft>
                          <a:spcPts val="600"/>
                        </a:spcAft>
                      </a:pPr>
                      <a:r>
                        <a:rPr lang="ar-JO" sz="2400" b="1" dirty="0">
                          <a:effectLst/>
                          <a:latin typeface="Arial" panose="020B0604020202020204" pitchFamily="34" charset="0"/>
                          <a:ea typeface="Cambria" panose="02040503050406030204" pitchFamily="18" charset="0"/>
                          <a:cs typeface="Times New Roman" panose="02020603050405020304" pitchFamily="18" charset="0"/>
                        </a:rPr>
                        <a:t>ا</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متناغم</a:t>
                      </a:r>
                    </a:p>
                  </a:txBody>
                  <a:tcPr marL="68580" marR="68580" marT="0" marB="0"/>
                </a:tc>
                <a:tc>
                  <a:txBody>
                    <a:bodyPr/>
                    <a:lstStyle/>
                    <a:p>
                      <a:pPr marL="285750" marR="0" indent="-285750" algn="r" rtl="1">
                        <a:spcBef>
                          <a:spcPts val="0"/>
                        </a:spcBef>
                        <a:spcAft>
                          <a:spcPts val="0"/>
                        </a:spcAft>
                        <a:buFont typeface="Arial" panose="020B0604020202020204" pitchFamily="34" charset="0"/>
                        <a:buChar char="•"/>
                      </a:pPr>
                      <a:r>
                        <a:rPr lang="ar-JO" sz="1600" b="1" u="sng" dirty="0">
                          <a:effectLst/>
                          <a:latin typeface="Arial" panose="020B0604020202020204" pitchFamily="34" charset="0"/>
                          <a:ea typeface="Cambria" panose="02040503050406030204" pitchFamily="18" charset="0"/>
                          <a:cs typeface="Times New Roman" panose="02020603050405020304" pitchFamily="18" charset="0"/>
                        </a:rPr>
                        <a:t>كيف</a:t>
                      </a:r>
                      <a:r>
                        <a:rPr lang="ar-JO" sz="1600" b="1" dirty="0">
                          <a:effectLst/>
                          <a:latin typeface="Arial" panose="020B0604020202020204" pitchFamily="34" charset="0"/>
                          <a:ea typeface="Cambria" panose="02040503050406030204" pitchFamily="18" charset="0"/>
                          <a:cs typeface="Times New Roman" panose="02020603050405020304" pitchFamily="18" charset="0"/>
                        </a:rPr>
                        <a:t> يمكن إتمام ذلك؟</a:t>
                      </a:r>
                    </a:p>
                    <a:p>
                      <a:pPr marL="285750" marR="0" indent="-285750" algn="r" rtl="1">
                        <a:spcBef>
                          <a:spcPts val="0"/>
                        </a:spcBef>
                        <a:spcAft>
                          <a:spcPts val="0"/>
                        </a:spcAft>
                        <a:buFont typeface="Arial" panose="020B0604020202020204" pitchFamily="34" charset="0"/>
                        <a:buChar char="•"/>
                      </a:pPr>
                      <a:r>
                        <a:rPr lang="ar-JO" sz="1600" b="1" dirty="0">
                          <a:effectLst/>
                          <a:latin typeface="Arial" panose="020B0604020202020204" pitchFamily="34" charset="0"/>
                          <a:ea typeface="Cambria" panose="02040503050406030204" pitchFamily="18" charset="0"/>
                          <a:cs typeface="Times New Roman" panose="02020603050405020304" pitchFamily="18" charset="0"/>
                        </a:rPr>
                        <a:t>ما مدى </a:t>
                      </a:r>
                      <a:r>
                        <a:rPr lang="ar-JO" sz="1600" b="1" u="sng" dirty="0">
                          <a:effectLst/>
                          <a:latin typeface="Arial" panose="020B0604020202020204" pitchFamily="34" charset="0"/>
                          <a:ea typeface="Cambria" panose="02040503050406030204" pitchFamily="18" charset="0"/>
                          <a:cs typeface="Times New Roman" panose="02020603050405020304" pitchFamily="18" charset="0"/>
                        </a:rPr>
                        <a:t>واقعية</a:t>
                      </a:r>
                      <a:r>
                        <a:rPr lang="ar-JO" sz="1600" b="1" dirty="0">
                          <a:effectLst/>
                          <a:latin typeface="Arial" panose="020B0604020202020204" pitchFamily="34" charset="0"/>
                          <a:ea typeface="Cambria" panose="02040503050406030204" pitchFamily="18" charset="0"/>
                          <a:cs typeface="Times New Roman" panose="02020603050405020304" pitchFamily="18" charset="0"/>
                        </a:rPr>
                        <a:t> هذا على أساس القيود الأخرى؟</a:t>
                      </a:r>
                      <a:endParaRPr lang="en-US" sz="16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2412984"/>
                  </a:ext>
                </a:extLst>
              </a:tr>
              <a:tr h="0">
                <a:tc>
                  <a:txBody>
                    <a:bodyPr/>
                    <a:lstStyle/>
                    <a:p>
                      <a:pPr marL="0" marR="0" indent="0" algn="ctr" rtl="1">
                        <a:spcBef>
                          <a:spcPts val="0"/>
                        </a:spcBef>
                        <a:spcAft>
                          <a:spcPts val="600"/>
                        </a:spcAft>
                      </a:pPr>
                      <a:r>
                        <a:rPr lang="ar-JO" sz="2400" b="1" dirty="0">
                          <a:effectLst/>
                        </a:rPr>
                        <a:t>ر</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موجه نحو النتائج</a:t>
                      </a:r>
                    </a:p>
                  </a:txBody>
                  <a:tcPr marL="68580" marR="68580" marT="0" marB="0"/>
                </a:tc>
                <a:tc>
                  <a:txBody>
                    <a:bodyPr/>
                    <a:lstStyle/>
                    <a:p>
                      <a:pPr marL="285750" marR="0" indent="-285750" algn="r" rtl="1">
                        <a:spcBef>
                          <a:spcPts val="0"/>
                        </a:spcBef>
                        <a:spcAft>
                          <a:spcPts val="0"/>
                        </a:spcAft>
                        <a:buFont typeface="Arial" panose="020B0604020202020204" pitchFamily="34" charset="0"/>
                        <a:buChar char="•"/>
                      </a:pPr>
                      <a:r>
                        <a:rPr lang="ar-JO" sz="1800" b="1" dirty="0">
                          <a:effectLst/>
                          <a:latin typeface="Arial" panose="020B0604020202020204" pitchFamily="34" charset="0"/>
                          <a:ea typeface="Cambria" panose="02040503050406030204" pitchFamily="18" charset="0"/>
                          <a:cs typeface="Times New Roman" panose="02020603050405020304" pitchFamily="18" charset="0"/>
                        </a:rPr>
                        <a:t>هل أنت راغب في عمل ذلك؟</a:t>
                      </a:r>
                    </a:p>
                    <a:p>
                      <a:pPr marL="285750" marR="0" indent="-285750" algn="r" rtl="1">
                        <a:spcBef>
                          <a:spcPts val="0"/>
                        </a:spcBef>
                        <a:spcAft>
                          <a:spcPts val="0"/>
                        </a:spcAft>
                        <a:buFont typeface="Arial" panose="020B0604020202020204" pitchFamily="34" charset="0"/>
                        <a:buChar char="•"/>
                      </a:pPr>
                      <a:r>
                        <a:rPr lang="ar-JO" sz="1800" b="1" dirty="0">
                          <a:effectLst/>
                          <a:latin typeface="Arial" panose="020B0604020202020204" pitchFamily="34" charset="0"/>
                          <a:ea typeface="Cambria" panose="02040503050406030204" pitchFamily="18" charset="0"/>
                          <a:cs typeface="Times New Roman" panose="02020603050405020304" pitchFamily="18" charset="0"/>
                        </a:rPr>
                        <a:t>هل أنت قادر على عمل ذلك؟</a:t>
                      </a:r>
                    </a:p>
                    <a:p>
                      <a:pPr marL="285750" marR="0" indent="-285750" algn="r" rtl="1">
                        <a:spcBef>
                          <a:spcPts val="0"/>
                        </a:spcBef>
                        <a:spcAft>
                          <a:spcPts val="0"/>
                        </a:spcAft>
                        <a:buFont typeface="Arial" panose="020B0604020202020204" pitchFamily="34" charset="0"/>
                        <a:buChar char="•"/>
                      </a:pPr>
                      <a:r>
                        <a:rPr lang="ar-JO" sz="1800" b="1" dirty="0">
                          <a:effectLst/>
                          <a:latin typeface="Arial" panose="020B0604020202020204" pitchFamily="34" charset="0"/>
                          <a:ea typeface="Cambria" panose="02040503050406030204" pitchFamily="18" charset="0"/>
                          <a:cs typeface="Times New Roman" panose="02020603050405020304" pitchFamily="18" charset="0"/>
                        </a:rPr>
                        <a:t>هل هذا هو التوقيت المناسب؟</a:t>
                      </a:r>
                    </a:p>
                    <a:p>
                      <a:pPr marL="285750" marR="0" indent="-285750" algn="r" rtl="1">
                        <a:spcBef>
                          <a:spcPts val="0"/>
                        </a:spcBef>
                        <a:spcAft>
                          <a:spcPts val="0"/>
                        </a:spcAft>
                        <a:buFont typeface="Arial" panose="020B0604020202020204" pitchFamily="34" charset="0"/>
                        <a:buChar char="•"/>
                      </a:pPr>
                      <a:r>
                        <a:rPr lang="ar-JO" sz="1800" b="1" dirty="0">
                          <a:effectLst/>
                          <a:latin typeface="Arial" panose="020B0604020202020204" pitchFamily="34" charset="0"/>
                          <a:ea typeface="Cambria" panose="02040503050406030204" pitchFamily="18" charset="0"/>
                          <a:cs typeface="Times New Roman" panose="02020603050405020304" pitchFamily="18" charset="0"/>
                        </a:rPr>
                        <a:t>هل يتوافق هذا مع جهودنا الأخرى؟</a:t>
                      </a:r>
                      <a:endParaRPr lang="en-US" sz="18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0960029"/>
                  </a:ext>
                </a:extLst>
              </a:tr>
              <a:tr h="0">
                <a:tc>
                  <a:txBody>
                    <a:bodyPr/>
                    <a:lstStyle/>
                    <a:p>
                      <a:pPr marL="0" marR="0" indent="0" algn="ctr" rtl="1">
                        <a:spcBef>
                          <a:spcPts val="0"/>
                        </a:spcBef>
                        <a:spcAft>
                          <a:spcPts val="600"/>
                        </a:spcAft>
                      </a:pPr>
                      <a:r>
                        <a:rPr lang="ar-JO" sz="2400" b="1" dirty="0">
                          <a:effectLst/>
                        </a:rPr>
                        <a:t>ت</a:t>
                      </a:r>
                      <a:endParaRPr lang="en-US" sz="2400" b="1"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rtl="1">
                        <a:spcBef>
                          <a:spcPts val="0"/>
                        </a:spcBef>
                        <a:spcAft>
                          <a:spcPts val="600"/>
                        </a:spcAft>
                      </a:pPr>
                      <a:r>
                        <a:rPr lang="ar-JO" sz="2400" b="1" dirty="0">
                          <a:effectLst/>
                        </a:rPr>
                        <a:t>محدد بزمن معين</a:t>
                      </a:r>
                    </a:p>
                  </a:txBody>
                  <a:tcPr marL="68580" marR="68580" marT="0" marB="0"/>
                </a:tc>
                <a:tc>
                  <a:txBody>
                    <a:bodyPr/>
                    <a:lstStyle/>
                    <a:p>
                      <a:pPr marL="342900" marR="0" indent="-342900" algn="r" rtl="1">
                        <a:spcBef>
                          <a:spcPts val="0"/>
                        </a:spcBef>
                        <a:spcAft>
                          <a:spcPts val="0"/>
                        </a:spcAft>
                        <a:buFont typeface="Arial" panose="020B0604020202020204" pitchFamily="34" charset="0"/>
                        <a:buChar char="•"/>
                      </a:pPr>
                      <a:r>
                        <a:rPr lang="ar-JO" sz="1800" b="1" dirty="0">
                          <a:effectLst/>
                        </a:rPr>
                        <a:t>متى سيتم إنجاز هذا؟</a:t>
                      </a:r>
                    </a:p>
                    <a:p>
                      <a:pPr marL="342900" marR="0" indent="-342900" algn="r" rtl="1">
                        <a:spcBef>
                          <a:spcPts val="0"/>
                        </a:spcBef>
                        <a:spcAft>
                          <a:spcPts val="0"/>
                        </a:spcAft>
                        <a:buFont typeface="Arial" panose="020B0604020202020204" pitchFamily="34" charset="0"/>
                        <a:buChar char="•"/>
                      </a:pPr>
                      <a:r>
                        <a:rPr lang="ar-JO" sz="1800" b="1" dirty="0">
                          <a:effectLst/>
                        </a:rPr>
                        <a:t>ماذا أستطيع أن أفعل في الأسبوع القادم؟</a:t>
                      </a:r>
                    </a:p>
                    <a:p>
                      <a:pPr marL="342900" marR="0" indent="-342900" algn="r" rtl="1">
                        <a:spcBef>
                          <a:spcPts val="0"/>
                        </a:spcBef>
                        <a:spcAft>
                          <a:spcPts val="0"/>
                        </a:spcAft>
                        <a:buFont typeface="Arial" panose="020B0604020202020204" pitchFamily="34" charset="0"/>
                        <a:buChar char="•"/>
                      </a:pPr>
                      <a:r>
                        <a:rPr lang="ar-JO" sz="1800" b="1" dirty="0">
                          <a:effectLst/>
                        </a:rPr>
                        <a:t>الشهر القادم؟</a:t>
                      </a:r>
                    </a:p>
                    <a:p>
                      <a:pPr marL="342900" marR="0" indent="-342900" algn="r" rtl="1">
                        <a:spcBef>
                          <a:spcPts val="0"/>
                        </a:spcBef>
                        <a:spcAft>
                          <a:spcPts val="0"/>
                        </a:spcAft>
                        <a:buFont typeface="Arial" panose="020B0604020202020204" pitchFamily="34" charset="0"/>
                        <a:buChar char="•"/>
                      </a:pPr>
                      <a:r>
                        <a:rPr lang="ar-JO" sz="1800" b="1" dirty="0">
                          <a:effectLst/>
                        </a:rPr>
                        <a:t>الشهور الستة القادمة؟</a:t>
                      </a:r>
                      <a:endParaRPr lang="en-US" sz="1800" b="1" dirty="0">
                        <a:effectLst/>
                      </a:endParaRPr>
                    </a:p>
                  </a:txBody>
                  <a:tcPr marL="68580" marR="68580" marT="0" marB="0"/>
                </a:tc>
                <a:extLst>
                  <a:ext uri="{0D108BD9-81ED-4DB2-BD59-A6C34878D82A}">
                    <a16:rowId xmlns:a16="http://schemas.microsoft.com/office/drawing/2014/main" val="2205269806"/>
                  </a:ext>
                </a:extLst>
              </a:tr>
            </a:tbl>
          </a:graphicData>
        </a:graphic>
      </p:graphicFrame>
      <p:sp>
        <p:nvSpPr>
          <p:cNvPr id="2" name="Title 1"/>
          <p:cNvSpPr>
            <a:spLocks noGrp="1"/>
          </p:cNvSpPr>
          <p:nvPr>
            <p:ph type="title"/>
          </p:nvPr>
        </p:nvSpPr>
        <p:spPr>
          <a:xfrm>
            <a:off x="628650" y="-301349"/>
            <a:ext cx="7886700" cy="1325563"/>
          </a:xfrm>
        </p:spPr>
        <p:txBody>
          <a:bodyPr/>
          <a:lstStyle/>
          <a:p>
            <a:pPr algn="ctr"/>
            <a:r>
              <a:rPr lang="ar-JO" dirty="0">
                <a:latin typeface="Arial" panose="020B0604020202020204" pitchFamily="34" charset="0"/>
                <a:cs typeface="Arial" panose="020B0604020202020204" pitchFamily="34" charset="0"/>
              </a:rPr>
              <a:t>الأهداف</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693875"/>
            <a:ext cx="7886700" cy="4351338"/>
          </a:xfrm>
        </p:spPr>
        <p:txBody>
          <a:bodyPr/>
          <a:lstStyle/>
          <a:p>
            <a:pPr marL="0" indent="0" algn="ctr">
              <a:buNone/>
            </a:pPr>
            <a:r>
              <a:rPr lang="ar-JO" b="1" dirty="0">
                <a:solidFill>
                  <a:schemeClr val="accent6"/>
                </a:solidFill>
                <a:latin typeface="Arial" panose="020B0604020202020204" pitchFamily="34" charset="0"/>
                <a:cs typeface="Arial" panose="020B0604020202020204" pitchFamily="34" charset="0"/>
              </a:rPr>
              <a:t>سمارت</a:t>
            </a:r>
            <a:endParaRPr lang="en-US"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1672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الأهداف الممتدة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651" name="Rectangle 3"/>
          <p:cNvSpPr>
            <a:spLocks noGrp="1" noChangeArrowheads="1"/>
          </p:cNvSpPr>
          <p:nvPr>
            <p:ph type="body" idx="1"/>
          </p:nvPr>
        </p:nvSpPr>
        <p:spPr>
          <a:xfrm>
            <a:off x="628650" y="1446834"/>
            <a:ext cx="7886700" cy="5150735"/>
          </a:xfrm>
        </p:spPr>
        <p:txBody>
          <a:bodyPr>
            <a:normAutofit/>
          </a:bodyPr>
          <a:lstStyle/>
          <a:p>
            <a:pPr marL="0" lvl="0" indent="0">
              <a:buNone/>
            </a:pP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1. تحذير حول أهداف سمارت</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لا تضمن أهداف سمارت أن خدمتك تحقق أي شيء مهم، إن كنت أنت أو أغلبية أعضاء فريقك تقضون معظم الوقت في العمل على أمور غير مهمة، فسوف تظل متوقفاً عن العمل.</a:t>
            </a:r>
            <a:endParaRPr lang="en-US" u="sng"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الأشخاص الذين يتوقون إلى الشعور ب</a:t>
            </a:r>
            <a:r>
              <a:rPr lang="ar-JO" u="sng" dirty="0">
                <a:latin typeface="Arial" panose="020B0604020202020204" pitchFamily="34" charset="0"/>
                <a:cs typeface="Arial" panose="020B0604020202020204" pitchFamily="34" charset="0"/>
              </a:rPr>
              <a:t>الإنجاز</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أولئك الذين يخافون </a:t>
            </a:r>
            <a:r>
              <a:rPr lang="ar-JO" u="sng" dirty="0">
                <a:latin typeface="Arial" panose="020B0604020202020204" pitchFamily="34" charset="0"/>
                <a:cs typeface="Arial" panose="020B0604020202020204" pitchFamily="34" charset="0"/>
              </a:rPr>
              <a:t>المخاطرة بالسعي </a:t>
            </a:r>
            <a:r>
              <a:rPr lang="ar-JO" dirty="0">
                <a:latin typeface="Arial" panose="020B0604020202020204" pitchFamily="34" charset="0"/>
                <a:cs typeface="Arial" panose="020B0604020202020204" pitchFamily="34" charset="0"/>
              </a:rPr>
              <a:t>لتحقيق أهداف كبيرة</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احتياجات </a:t>
            </a:r>
            <a:r>
              <a:rPr lang="ar-JO" u="sng" dirty="0">
                <a:latin typeface="Arial" panose="020B0604020202020204" pitchFamily="34" charset="0"/>
                <a:cs typeface="Arial" panose="020B0604020202020204" pitchFamily="34" charset="0"/>
              </a:rPr>
              <a:t>الأنا </a:t>
            </a:r>
            <a:r>
              <a:rPr lang="ar-JO" dirty="0">
                <a:latin typeface="Arial" panose="020B0604020202020204" pitchFamily="34" charset="0"/>
                <a:cs typeface="Arial" panose="020B0604020202020204" pitchFamily="34" charset="0"/>
              </a:rPr>
              <a:t>الضحلة</a:t>
            </a:r>
            <a:endParaRPr lang="en-US" dirty="0">
              <a:latin typeface="Arial" panose="020B0604020202020204" pitchFamily="34" charset="0"/>
              <a:cs typeface="Arial" panose="020B0604020202020204" pitchFamily="34" charset="0"/>
            </a:endParaRPr>
          </a:p>
          <a:p>
            <a:pPr lvl="1" algn="r" rtl="1"/>
            <a:r>
              <a:rPr lang="ar-JO" u="sng" dirty="0">
                <a:latin typeface="Arial" panose="020B0604020202020204" pitchFamily="34" charset="0"/>
                <a:cs typeface="Arial" panose="020B0604020202020204" pitchFamily="34" charset="0"/>
              </a:rPr>
              <a:t>تعاقب</a:t>
            </a:r>
            <a:r>
              <a:rPr lang="ar-JO" dirty="0">
                <a:latin typeface="Arial" panose="020B0604020202020204" pitchFamily="34" charset="0"/>
                <a:cs typeface="Arial" panose="020B0604020202020204" pitchFamily="34" charset="0"/>
              </a:rPr>
              <a:t> مؤسستك الفشل</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أولئك الذين لا يربطون أهدافهم بمهمة المؤسسة</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F90BA1E9-86CE-4353-A67B-8819588DE3F1}" type="slidenum">
              <a:rPr lang="en-US" smtClean="0">
                <a:latin typeface="Arial" panose="020B0604020202020204" pitchFamily="34" charset="0"/>
                <a:cs typeface="Arial" panose="020B0604020202020204" pitchFamily="34" charset="0"/>
              </a:rPr>
              <a:pPr>
                <a:defRPr/>
              </a:pPr>
              <a:t>22</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911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animEffect transition="in" filter="randombar(horizontal)">
                                      <p:cBhvr>
                                        <p:cTn id="7" dur="500"/>
                                        <p:tgtEl>
                                          <p:spTgt spid="2765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651">
                                            <p:txEl>
                                              <p:pRg st="4" end="4"/>
                                            </p:txEl>
                                          </p:spTgt>
                                        </p:tgtEl>
                                        <p:attrNameLst>
                                          <p:attrName>style.visibility</p:attrName>
                                        </p:attrNameLst>
                                      </p:cBhvr>
                                      <p:to>
                                        <p:strVal val="visible"/>
                                      </p:to>
                                    </p:set>
                                    <p:animEffect transition="in" filter="randombar(horizontal)">
                                      <p:cBhvr>
                                        <p:cTn id="12" dur="500"/>
                                        <p:tgtEl>
                                          <p:spTgt spid="2765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animEffect transition="in" filter="randombar(horizontal)">
                                      <p:cBhvr>
                                        <p:cTn id="17" dur="500"/>
                                        <p:tgtEl>
                                          <p:spTgt spid="2765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7651">
                                            <p:txEl>
                                              <p:pRg st="6" end="6"/>
                                            </p:txEl>
                                          </p:spTgt>
                                        </p:tgtEl>
                                        <p:attrNameLst>
                                          <p:attrName>style.visibility</p:attrName>
                                        </p:attrNameLst>
                                      </p:cBhvr>
                                      <p:to>
                                        <p:strVal val="visible"/>
                                      </p:to>
                                    </p:set>
                                    <p:animEffect transition="in" filter="randombar(horizontal)">
                                      <p:cBhvr>
                                        <p:cTn id="22" dur="500"/>
                                        <p:tgtEl>
                                          <p:spTgt spid="2765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7651">
                                            <p:txEl>
                                              <p:pRg st="7" end="7"/>
                                            </p:txEl>
                                          </p:spTgt>
                                        </p:tgtEl>
                                        <p:attrNameLst>
                                          <p:attrName>style.visibility</p:attrName>
                                        </p:attrNameLst>
                                      </p:cBhvr>
                                      <p:to>
                                        <p:strVal val="visible"/>
                                      </p:to>
                                    </p:set>
                                    <p:animEffect transition="in" filter="randombar(horizontal)">
                                      <p:cBhvr>
                                        <p:cTn id="27" dur="500"/>
                                        <p:tgtEl>
                                          <p:spTgt spid="2765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7651">
                                            <p:txEl>
                                              <p:pRg st="8" end="8"/>
                                            </p:txEl>
                                          </p:spTgt>
                                        </p:tgtEl>
                                        <p:attrNameLst>
                                          <p:attrName>style.visibility</p:attrName>
                                        </p:attrNameLst>
                                      </p:cBhvr>
                                      <p:to>
                                        <p:strVal val="visible"/>
                                      </p:to>
                                    </p:set>
                                    <p:animEffect transition="in" filter="randombar(horizontal)">
                                      <p:cBhvr>
                                        <p:cTn id="32" dur="500"/>
                                        <p:tgtEl>
                                          <p:spTgt spid="27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الأهداف الممتدة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651" name="Rectangle 3"/>
          <p:cNvSpPr>
            <a:spLocks noGrp="1" noChangeArrowheads="1"/>
          </p:cNvSpPr>
          <p:nvPr>
            <p:ph type="body" idx="1"/>
          </p:nvPr>
        </p:nvSpPr>
        <p:spPr>
          <a:xfrm>
            <a:off x="628650" y="1446834"/>
            <a:ext cx="7886700" cy="5150735"/>
          </a:xfrm>
        </p:spPr>
        <p:txBody>
          <a:bodyPr>
            <a:normAutofit/>
          </a:bodyPr>
          <a:lstStyle/>
          <a:p>
            <a:pPr marL="0" lvl="0" indent="0">
              <a:buNone/>
            </a:pPr>
            <a:endParaRPr lang="en-US" dirty="0">
              <a:latin typeface="Arial" panose="020B0604020202020204" pitchFamily="34" charset="0"/>
              <a:cs typeface="Arial" panose="020B0604020202020204" pitchFamily="34" charset="0"/>
            </a:endParaRPr>
          </a:p>
          <a:p>
            <a:pPr marL="0" indent="0" algn="r" rtl="1">
              <a:buNone/>
            </a:pPr>
            <a:r>
              <a:rPr lang="ar-JO" i="1" dirty="0">
                <a:latin typeface="Arial" panose="020B0604020202020204" pitchFamily="34" charset="0"/>
                <a:cs typeface="Arial" panose="020B0604020202020204" pitchFamily="34" charset="0"/>
              </a:rPr>
              <a:t>2. الأهداف الممتدة كحل</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إن التمدد هو مفهوم كان من شأنه أن ينتج ابتسامات متكلفة، إن لم يكن ضحكاً، في جنرال إلكتريك قبل ثلاث أو أربع سنوات، لأنه يعني في الأساس استخدام الأحلام لتحديد أهداف العمل - مع عدم وجود فكرة حقيقية عن كيفية الوصول إلى هناك، إذا كنت تعرف كيفية الوصول إلى هناك فهذا ليس هدفًا ممتدًا.</a:t>
            </a:r>
            <a:endParaRPr lang="en-US" dirty="0">
              <a:latin typeface="Arial" panose="020B0604020202020204" pitchFamily="34" charset="0"/>
              <a:cs typeface="Arial" panose="020B0604020202020204" pitchFamily="34" charset="0"/>
            </a:endParaRPr>
          </a:p>
          <a:p>
            <a:pPr lvl="0" algn="r" rtl="1"/>
            <a:r>
              <a:rPr lang="ar-JO" dirty="0">
                <a:latin typeface="Arial" panose="020B0604020202020204" pitchFamily="34" charset="0"/>
                <a:cs typeface="Arial" panose="020B0604020202020204" pitchFamily="34" charset="0"/>
              </a:rPr>
              <a:t>جاك ويلش، رسالة إلى مساهمي جنراك إلكتريك، 1993</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F90BA1E9-86CE-4353-A67B-8819588DE3F1}" type="slidenum">
              <a:rPr lang="en-US" smtClean="0">
                <a:latin typeface="Arial" panose="020B0604020202020204" pitchFamily="34" charset="0"/>
                <a:cs typeface="Arial" panose="020B0604020202020204" pitchFamily="34" charset="0"/>
              </a:rPr>
              <a:pPr>
                <a:defRPr/>
              </a:pPr>
              <a:t>23</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6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animEffect transition="in" filter="randombar(horizontal)">
                                      <p:cBhvr>
                                        <p:cTn id="7" dur="500"/>
                                        <p:tgtEl>
                                          <p:spTgt spid="27651">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7651">
                                            <p:txEl>
                                              <p:pRg st="4" end="4"/>
                                            </p:txEl>
                                          </p:spTgt>
                                        </p:tgtEl>
                                        <p:attrNameLst>
                                          <p:attrName>style.visibility</p:attrName>
                                        </p:attrNameLst>
                                      </p:cBhvr>
                                      <p:to>
                                        <p:strVal val="visible"/>
                                      </p:to>
                                    </p:set>
                                    <p:animEffect transition="in" filter="randombar(horizontal)">
                                      <p:cBhvr>
                                        <p:cTn id="10"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الأهداف الممتدة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651" name="Rectangle 3"/>
          <p:cNvSpPr>
            <a:spLocks noGrp="1" noChangeArrowheads="1"/>
          </p:cNvSpPr>
          <p:nvPr>
            <p:ph type="body" idx="1"/>
          </p:nvPr>
        </p:nvSpPr>
        <p:spPr>
          <a:xfrm>
            <a:off x="628650" y="1446834"/>
            <a:ext cx="7886700" cy="5150735"/>
          </a:xfrm>
        </p:spPr>
        <p:txBody>
          <a:bodyPr>
            <a:normAutofit/>
          </a:bodyPr>
          <a:lstStyle/>
          <a:p>
            <a:pPr marL="0" lvl="0" indent="0">
              <a:buNone/>
            </a:pP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2أ. القصد من الأهداف الممتدة</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إن الغرض من الإصرار على  التزام كنيستك أو فرق عملك للأهداف الممتدة هو </a:t>
            </a:r>
            <a:r>
              <a:rPr lang="ar-JO" u="sng" dirty="0">
                <a:latin typeface="Arial" panose="020B0604020202020204" pitchFamily="34" charset="0"/>
                <a:cs typeface="Arial" panose="020B0604020202020204" pitchFamily="34" charset="0"/>
              </a:rPr>
              <a:t>إخراجهم من الرضا عن النفس </a:t>
            </a:r>
            <a:r>
              <a:rPr lang="ar-JO" dirty="0">
                <a:latin typeface="Arial" panose="020B0604020202020204" pitchFamily="34" charset="0"/>
                <a:cs typeface="Arial" panose="020B0604020202020204" pitchFamily="34" charset="0"/>
              </a:rPr>
              <a:t>وتعزيز طرق جديدة للتفكير. </a:t>
            </a: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توفير مدرسة مسيحية لخدمة الأيتام في مدينتنا.</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توفير مدرسة الكتاب المقدس في الإجازة لكل قرية في منطقتنا.</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بدء كنيسة في مدينة مجاورة حيث لا يوجد شاهد للإنجيل، مع نقل نصف جماعة كنيستنا إلى الكنيسة الجديدة.</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إلغاء خدمات العبادة كل خامس أحد في الشهر لإرسال كل عضو للخدمة في المجتمع.</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F90BA1E9-86CE-4353-A67B-8819588DE3F1}" type="slidenum">
              <a:rPr lang="en-US" smtClean="0">
                <a:latin typeface="Arial" panose="020B0604020202020204" pitchFamily="34" charset="0"/>
                <a:cs typeface="Arial" panose="020B0604020202020204" pitchFamily="34" charset="0"/>
              </a:rPr>
              <a:pPr>
                <a:defRPr/>
              </a:pPr>
              <a:t>24</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8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Effect transition="in" filter="randombar(horizontal)">
                                      <p:cBhvr>
                                        <p:cTn id="7" dur="500"/>
                                        <p:tgtEl>
                                          <p:spTgt spid="2765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651">
                                            <p:txEl>
                                              <p:pRg st="4" end="4"/>
                                            </p:txEl>
                                          </p:spTgt>
                                        </p:tgtEl>
                                        <p:attrNameLst>
                                          <p:attrName>style.visibility</p:attrName>
                                        </p:attrNameLst>
                                      </p:cBhvr>
                                      <p:to>
                                        <p:strVal val="visible"/>
                                      </p:to>
                                    </p:set>
                                    <p:animEffect transition="in" filter="randombar(horizontal)">
                                      <p:cBhvr>
                                        <p:cTn id="12" dur="500"/>
                                        <p:tgtEl>
                                          <p:spTgt spid="2765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animEffect transition="in" filter="randombar(horizontal)">
                                      <p:cBhvr>
                                        <p:cTn id="17" dur="500"/>
                                        <p:tgtEl>
                                          <p:spTgt spid="2765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7651">
                                            <p:txEl>
                                              <p:pRg st="6" end="6"/>
                                            </p:txEl>
                                          </p:spTgt>
                                        </p:tgtEl>
                                        <p:attrNameLst>
                                          <p:attrName>style.visibility</p:attrName>
                                        </p:attrNameLst>
                                      </p:cBhvr>
                                      <p:to>
                                        <p:strVal val="visible"/>
                                      </p:to>
                                    </p:set>
                                    <p:animEffect transition="in" filter="randombar(horizontal)">
                                      <p:cBhvr>
                                        <p:cTn id="22" dur="500"/>
                                        <p:tgtEl>
                                          <p:spTgt spid="2765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7651">
                                            <p:txEl>
                                              <p:pRg st="7" end="7"/>
                                            </p:txEl>
                                          </p:spTgt>
                                        </p:tgtEl>
                                        <p:attrNameLst>
                                          <p:attrName>style.visibility</p:attrName>
                                        </p:attrNameLst>
                                      </p:cBhvr>
                                      <p:to>
                                        <p:strVal val="visible"/>
                                      </p:to>
                                    </p:set>
                                    <p:animEffect transition="in" filter="randombar(horizontal)">
                                      <p:cBhvr>
                                        <p:cTn id="27" dur="500"/>
                                        <p:tgtEl>
                                          <p:spTgt spid="276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defRPr/>
            </a:pPr>
            <a:r>
              <a:rPr lang="ar-JO"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الأهداف الممتدة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651" name="Rectangle 3"/>
          <p:cNvSpPr>
            <a:spLocks noGrp="1" noChangeArrowheads="1"/>
          </p:cNvSpPr>
          <p:nvPr>
            <p:ph type="body" idx="1"/>
          </p:nvPr>
        </p:nvSpPr>
        <p:spPr>
          <a:xfrm>
            <a:off x="628650" y="1570741"/>
            <a:ext cx="7886700" cy="5150735"/>
          </a:xfrm>
        </p:spPr>
        <p:txBody>
          <a:bodyPr>
            <a:normAutofit/>
          </a:bodyPr>
          <a:lstStyle/>
          <a:p>
            <a:pPr marL="0" indent="0" algn="r">
              <a:buNone/>
            </a:pPr>
            <a:r>
              <a:rPr lang="ar-JO" dirty="0">
                <a:latin typeface="Arial" panose="020B0604020202020204" pitchFamily="34" charset="0"/>
                <a:cs typeface="Arial" panose="020B0604020202020204" pitchFamily="34" charset="0"/>
              </a:rPr>
              <a:t>ب. تحديين أمام الأهداف الممتدة</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457200" lvl="1" indent="-457200" algn="r" rtl="1">
              <a:buNone/>
            </a:pPr>
            <a:r>
              <a:rPr lang="ar-JO" dirty="0">
                <a:latin typeface="Arial" panose="020B0604020202020204" pitchFamily="34" charset="0"/>
                <a:cs typeface="Arial" panose="020B0604020202020204" pitchFamily="34" charset="0"/>
              </a:rPr>
              <a:t>1) أظهرت الدراسات أن إن كان الهدف الممتد </a:t>
            </a:r>
            <a:r>
              <a:rPr lang="ar-JO" u="sng" dirty="0">
                <a:latin typeface="Arial" panose="020B0604020202020204" pitchFamily="34" charset="0"/>
                <a:cs typeface="Arial" panose="020B0604020202020204" pitchFamily="34" charset="0"/>
              </a:rPr>
              <a:t>جريئاً</a:t>
            </a:r>
            <a:r>
              <a:rPr lang="ar-JO" dirty="0">
                <a:latin typeface="Arial" panose="020B0604020202020204" pitchFamily="34" charset="0"/>
                <a:cs typeface="Arial" panose="020B0604020202020204" pitchFamily="34" charset="0"/>
              </a:rPr>
              <a:t>، فمن الممكن أن يحفز </a:t>
            </a:r>
            <a:r>
              <a:rPr lang="ar-JO" u="sng" dirty="0">
                <a:latin typeface="Arial" panose="020B0604020202020204" pitchFamily="34" charset="0"/>
                <a:cs typeface="Arial" panose="020B0604020202020204" pitchFamily="34" charset="0"/>
              </a:rPr>
              <a:t>الإبتكار</a:t>
            </a:r>
            <a:r>
              <a:rPr lang="ar-JO"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457200" lvl="1" indent="-457200" algn="r" rtl="1">
              <a:buNone/>
            </a:pPr>
            <a:r>
              <a:rPr lang="ar-JO" dirty="0">
                <a:latin typeface="Arial" panose="020B0604020202020204" pitchFamily="34" charset="0"/>
                <a:cs typeface="Arial" panose="020B0604020202020204" pitchFamily="34" charset="0"/>
              </a:rPr>
              <a:t>2) كما يمكنه أن يسبب الذعر ويقنع الناس أن النجاح </a:t>
            </a:r>
            <a:r>
              <a:rPr lang="ar-JO" u="sng" dirty="0">
                <a:latin typeface="Arial" panose="020B0604020202020204" pitchFamily="34" charset="0"/>
                <a:cs typeface="Arial" panose="020B0604020202020204" pitchFamily="34" charset="0"/>
              </a:rPr>
              <a:t>مستحيل</a:t>
            </a:r>
            <a:endParaRPr lang="en-US" u="sng" dirty="0">
              <a:latin typeface="Arial" panose="020B0604020202020204" pitchFamily="34" charset="0"/>
              <a:cs typeface="Arial" panose="020B0604020202020204" pitchFamily="34" charset="0"/>
            </a:endParaRPr>
          </a:p>
          <a:p>
            <a:pPr marL="1076325" lvl="1" algn="r" rtl="1"/>
            <a:r>
              <a:rPr lang="ar-JO" dirty="0">
                <a:latin typeface="Arial" panose="020B0604020202020204" pitchFamily="34" charset="0"/>
                <a:cs typeface="Arial" panose="020B0604020202020204" pitchFamily="34" charset="0"/>
              </a:rPr>
              <a:t>هناك خط رفيع بين الطموح الذي يحفز الإبتكار والإبداع والطاقة وبين الطموح الذي يدمر الروح المعنوية.</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F90BA1E9-86CE-4353-A67B-8819588DE3F1}" type="slidenum">
              <a:rPr lang="en-US" smtClean="0">
                <a:latin typeface="Arial" panose="020B0604020202020204" pitchFamily="34" charset="0"/>
                <a:cs typeface="Arial" panose="020B0604020202020204" pitchFamily="34" charset="0"/>
              </a:rPr>
              <a:pPr>
                <a:defRPr/>
              </a:pPr>
              <a:t>25</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72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Effect transition="in" filter="randombar(horizontal)">
                                      <p:cBhvr>
                                        <p:cTn id="7" dur="500"/>
                                        <p:tgtEl>
                                          <p:spTgt spid="2765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651">
                                            <p:txEl>
                                              <p:pRg st="3" end="3"/>
                                            </p:txEl>
                                          </p:spTgt>
                                        </p:tgtEl>
                                        <p:attrNameLst>
                                          <p:attrName>style.visibility</p:attrName>
                                        </p:attrNameLst>
                                      </p:cBhvr>
                                      <p:to>
                                        <p:strVal val="visible"/>
                                      </p:to>
                                    </p:set>
                                    <p:animEffect transition="in" filter="randombar(horizontal)">
                                      <p:cBhvr>
                                        <p:cTn id="12"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sz="4800" b="1" dirty="0">
                <a:latin typeface="Arial" panose="020B0604020202020204" pitchFamily="34" charset="0"/>
                <a:cs typeface="Arial" panose="020B0604020202020204" pitchFamily="34" charset="0"/>
              </a:rPr>
              <a:t>الأهداف</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ctr">
              <a:buNone/>
            </a:pPr>
            <a:r>
              <a:rPr lang="ar-JO" sz="3200" b="1" dirty="0">
                <a:solidFill>
                  <a:schemeClr val="accent6"/>
                </a:solidFill>
                <a:latin typeface="Arial" panose="020B0604020202020204" pitchFamily="34" charset="0"/>
                <a:cs typeface="Arial" panose="020B0604020202020204" pitchFamily="34" charset="0"/>
              </a:rPr>
              <a:t>الأهداف الممتدة وأهداف سمارت</a:t>
            </a:r>
            <a:endParaRPr lang="en-US" sz="3200" b="1" dirty="0">
              <a:solidFill>
                <a:schemeClr val="accent6"/>
              </a:solidFill>
              <a:latin typeface="Arial" panose="020B0604020202020204" pitchFamily="34" charset="0"/>
              <a:cs typeface="Arial" panose="020B0604020202020204" pitchFamily="34" charset="0"/>
            </a:endParaRPr>
          </a:p>
        </p:txBody>
      </p:sp>
      <p:grpSp>
        <p:nvGrpSpPr>
          <p:cNvPr id="21" name="Group 20"/>
          <p:cNvGrpSpPr/>
          <p:nvPr/>
        </p:nvGrpSpPr>
        <p:grpSpPr>
          <a:xfrm>
            <a:off x="6874518" y="2882096"/>
            <a:ext cx="1706181" cy="648182"/>
            <a:chOff x="6874518" y="2882096"/>
            <a:chExt cx="1706181" cy="648182"/>
          </a:xfrm>
        </p:grpSpPr>
        <p:sp>
          <p:nvSpPr>
            <p:cNvPr id="11" name="Rounded Rectangle 10"/>
            <p:cNvSpPr/>
            <p:nvPr/>
          </p:nvSpPr>
          <p:spPr>
            <a:xfrm>
              <a:off x="7180162" y="2882096"/>
              <a:ext cx="1400537" cy="64818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1" dirty="0">
                  <a:solidFill>
                    <a:schemeClr val="accent6">
                      <a:lumMod val="50000"/>
                    </a:schemeClr>
                  </a:solidFill>
                  <a:latin typeface="Arial" panose="020B0604020202020204" pitchFamily="34" charset="0"/>
                  <a:cs typeface="Arial" panose="020B0604020202020204" pitchFamily="34" charset="0"/>
                </a:rPr>
                <a:t>سمارت</a:t>
              </a:r>
              <a:endParaRPr lang="en-US" sz="2000" b="1" dirty="0">
                <a:solidFill>
                  <a:schemeClr val="accent6">
                    <a:lumMod val="50000"/>
                  </a:schemeClr>
                </a:solidFill>
                <a:latin typeface="Arial" panose="020B0604020202020204" pitchFamily="34" charset="0"/>
                <a:cs typeface="Arial" panose="020B0604020202020204" pitchFamily="34" charset="0"/>
              </a:endParaRPr>
            </a:p>
          </p:txBody>
        </p:sp>
        <p:sp>
          <p:nvSpPr>
            <p:cNvPr id="16" name="Right Arrow 15"/>
            <p:cNvSpPr/>
            <p:nvPr/>
          </p:nvSpPr>
          <p:spPr>
            <a:xfrm>
              <a:off x="6874518" y="3048808"/>
              <a:ext cx="399327" cy="314757"/>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anose="020B0604020202020204" pitchFamily="34" charset="0"/>
                <a:cs typeface="Arial" panose="020B0604020202020204" pitchFamily="34" charset="0"/>
              </a:endParaRPr>
            </a:p>
          </p:txBody>
        </p:sp>
      </p:grpSp>
      <p:grpSp>
        <p:nvGrpSpPr>
          <p:cNvPr id="20" name="Group 19"/>
          <p:cNvGrpSpPr/>
          <p:nvPr/>
        </p:nvGrpSpPr>
        <p:grpSpPr>
          <a:xfrm>
            <a:off x="5220302" y="2882096"/>
            <a:ext cx="1706181" cy="648182"/>
            <a:chOff x="5220302" y="2882096"/>
            <a:chExt cx="1706181" cy="648182"/>
          </a:xfrm>
        </p:grpSpPr>
        <p:sp>
          <p:nvSpPr>
            <p:cNvPr id="10" name="Rounded Rectangle 9"/>
            <p:cNvSpPr/>
            <p:nvPr/>
          </p:nvSpPr>
          <p:spPr>
            <a:xfrm>
              <a:off x="5525946" y="2882096"/>
              <a:ext cx="1400537" cy="64818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1" dirty="0">
                  <a:solidFill>
                    <a:schemeClr val="accent6">
                      <a:lumMod val="50000"/>
                    </a:schemeClr>
                  </a:solidFill>
                  <a:latin typeface="Arial" panose="020B0604020202020204" pitchFamily="34" charset="0"/>
                  <a:cs typeface="Arial" panose="020B0604020202020204" pitchFamily="34" charset="0"/>
                </a:rPr>
                <a:t>خطوات ملموسة</a:t>
              </a:r>
              <a:endParaRPr lang="en-US" sz="2000" b="1" dirty="0">
                <a:solidFill>
                  <a:schemeClr val="accent6">
                    <a:lumMod val="50000"/>
                  </a:schemeClr>
                </a:solidFill>
                <a:latin typeface="Arial" panose="020B0604020202020204" pitchFamily="34" charset="0"/>
                <a:cs typeface="Arial" panose="020B0604020202020204" pitchFamily="34" charset="0"/>
              </a:endParaRPr>
            </a:p>
          </p:txBody>
        </p:sp>
        <p:sp>
          <p:nvSpPr>
            <p:cNvPr id="15" name="Right Arrow 14"/>
            <p:cNvSpPr/>
            <p:nvPr/>
          </p:nvSpPr>
          <p:spPr>
            <a:xfrm>
              <a:off x="5220302" y="3048808"/>
              <a:ext cx="399327" cy="314757"/>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anose="020B0604020202020204" pitchFamily="34" charset="0"/>
                <a:cs typeface="Arial" panose="020B0604020202020204" pitchFamily="34" charset="0"/>
              </a:endParaRPr>
            </a:p>
          </p:txBody>
        </p:sp>
      </p:grpSp>
      <p:grpSp>
        <p:nvGrpSpPr>
          <p:cNvPr id="19" name="Group 18"/>
          <p:cNvGrpSpPr/>
          <p:nvPr/>
        </p:nvGrpSpPr>
        <p:grpSpPr>
          <a:xfrm>
            <a:off x="3566087" y="2882096"/>
            <a:ext cx="1706181" cy="648182"/>
            <a:chOff x="3566087" y="2882096"/>
            <a:chExt cx="1706181" cy="648182"/>
          </a:xfrm>
        </p:grpSpPr>
        <p:sp>
          <p:nvSpPr>
            <p:cNvPr id="9" name="Rounded Rectangle 8"/>
            <p:cNvSpPr/>
            <p:nvPr/>
          </p:nvSpPr>
          <p:spPr>
            <a:xfrm>
              <a:off x="3871731" y="2882096"/>
              <a:ext cx="1400537" cy="64818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1" dirty="0">
                  <a:solidFill>
                    <a:schemeClr val="accent6">
                      <a:lumMod val="50000"/>
                    </a:schemeClr>
                  </a:solidFill>
                  <a:latin typeface="Arial" panose="020B0604020202020204" pitchFamily="34" charset="0"/>
                  <a:cs typeface="Arial" panose="020B0604020202020204" pitchFamily="34" charset="0"/>
                </a:rPr>
                <a:t>الهدف الثانوي</a:t>
              </a:r>
              <a:endParaRPr lang="en-US" sz="2000" b="1" dirty="0">
                <a:solidFill>
                  <a:schemeClr val="accent6">
                    <a:lumMod val="50000"/>
                  </a:schemeClr>
                </a:solidFill>
                <a:latin typeface="Arial" panose="020B0604020202020204" pitchFamily="34" charset="0"/>
                <a:cs typeface="Arial" panose="020B0604020202020204" pitchFamily="34" charset="0"/>
              </a:endParaRPr>
            </a:p>
          </p:txBody>
        </p:sp>
        <p:sp>
          <p:nvSpPr>
            <p:cNvPr id="14" name="Right Arrow 13"/>
            <p:cNvSpPr/>
            <p:nvPr/>
          </p:nvSpPr>
          <p:spPr>
            <a:xfrm>
              <a:off x="3566087" y="3053786"/>
              <a:ext cx="399327" cy="314757"/>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anose="020B0604020202020204" pitchFamily="34" charset="0"/>
                <a:cs typeface="Arial" panose="020B0604020202020204" pitchFamily="34" charset="0"/>
              </a:endParaRPr>
            </a:p>
          </p:txBody>
        </p:sp>
      </p:grpSp>
      <p:grpSp>
        <p:nvGrpSpPr>
          <p:cNvPr id="18" name="Group 17"/>
          <p:cNvGrpSpPr/>
          <p:nvPr/>
        </p:nvGrpSpPr>
        <p:grpSpPr>
          <a:xfrm>
            <a:off x="1920432" y="2882096"/>
            <a:ext cx="1697621" cy="648182"/>
            <a:chOff x="1920432" y="2882096"/>
            <a:chExt cx="1697621" cy="648182"/>
          </a:xfrm>
        </p:grpSpPr>
        <p:sp>
          <p:nvSpPr>
            <p:cNvPr id="8" name="Rounded Rectangle 7"/>
            <p:cNvSpPr/>
            <p:nvPr/>
          </p:nvSpPr>
          <p:spPr>
            <a:xfrm>
              <a:off x="2217516" y="2882096"/>
              <a:ext cx="1400537" cy="64818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1" dirty="0">
                  <a:solidFill>
                    <a:schemeClr val="accent6">
                      <a:lumMod val="50000"/>
                    </a:schemeClr>
                  </a:solidFill>
                  <a:latin typeface="Arial" panose="020B0604020202020204" pitchFamily="34" charset="0"/>
                  <a:cs typeface="Arial" panose="020B0604020202020204" pitchFamily="34" charset="0"/>
                </a:rPr>
                <a:t>الهدف الرئيسي</a:t>
              </a:r>
              <a:endParaRPr lang="en-US" sz="2000" b="1" dirty="0">
                <a:solidFill>
                  <a:schemeClr val="accent6">
                    <a:lumMod val="50000"/>
                  </a:schemeClr>
                </a:solidFill>
                <a:latin typeface="Arial" panose="020B0604020202020204" pitchFamily="34" charset="0"/>
                <a:cs typeface="Arial" panose="020B0604020202020204" pitchFamily="34" charset="0"/>
              </a:endParaRPr>
            </a:p>
          </p:txBody>
        </p:sp>
        <p:sp>
          <p:nvSpPr>
            <p:cNvPr id="13" name="Right Arrow 12"/>
            <p:cNvSpPr/>
            <p:nvPr/>
          </p:nvSpPr>
          <p:spPr>
            <a:xfrm>
              <a:off x="1920432" y="3048808"/>
              <a:ext cx="399327" cy="314757"/>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anose="020B0604020202020204" pitchFamily="34" charset="0"/>
                <a:cs typeface="Arial" panose="020B0604020202020204" pitchFamily="34" charset="0"/>
              </a:endParaRPr>
            </a:p>
          </p:txBody>
        </p:sp>
      </p:grpSp>
      <p:sp>
        <p:nvSpPr>
          <p:cNvPr id="7" name="Rounded Rectangle 6"/>
          <p:cNvSpPr/>
          <p:nvPr/>
        </p:nvSpPr>
        <p:spPr>
          <a:xfrm>
            <a:off x="563301" y="2882096"/>
            <a:ext cx="1400537" cy="64818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1" dirty="0">
                <a:solidFill>
                  <a:schemeClr val="accent6">
                    <a:lumMod val="50000"/>
                  </a:schemeClr>
                </a:solidFill>
                <a:latin typeface="Arial" panose="020B0604020202020204" pitchFamily="34" charset="0"/>
                <a:cs typeface="Arial" panose="020B0604020202020204" pitchFamily="34" charset="0"/>
              </a:rPr>
              <a:t>الهدف    الممتد</a:t>
            </a:r>
            <a:endParaRPr lang="en-US" sz="20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46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الإنتظام</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rtl="1">
              <a:buNone/>
            </a:pPr>
            <a:r>
              <a:rPr lang="ar-JO" b="1" dirty="0">
                <a:latin typeface="Arial" panose="020B0604020202020204" pitchFamily="34" charset="0"/>
                <a:cs typeface="Arial" panose="020B0604020202020204" pitchFamily="34" charset="0"/>
              </a:rPr>
              <a:t>تكون الكنيسة منتظمة مع خدمة مؤثرة وفعالة عندما يكون ...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pPr marL="457200" lvl="1" indent="0" algn="r" rtl="1">
              <a:buNone/>
            </a:pPr>
            <a:r>
              <a:rPr lang="mr-IN" sz="2800" b="1" dirty="0">
                <a:latin typeface="Arial" panose="020B0604020202020204" pitchFamily="34" charset="0"/>
              </a:rPr>
              <a:t>…</a:t>
            </a:r>
            <a:r>
              <a:rPr lang="en-US" sz="2800" b="1" dirty="0">
                <a:latin typeface="Arial" panose="020B0604020202020204" pitchFamily="34" charset="0"/>
                <a:cs typeface="Arial" panose="020B0604020202020204" pitchFamily="34" charset="0"/>
              </a:rPr>
              <a:t> </a:t>
            </a:r>
            <a:r>
              <a:rPr lang="ar-JO" sz="2800" b="1" dirty="0">
                <a:latin typeface="Arial" panose="020B0604020202020204" pitchFamily="34" charset="0"/>
                <a:cs typeface="Arial" panose="020B0604020202020204" pitchFamily="34" charset="0"/>
              </a:rPr>
              <a:t> كل شيء تفعله الكنيسة</a:t>
            </a:r>
            <a:r>
              <a:rPr lang="mr-IN" sz="2800" b="1" dirty="0">
                <a:latin typeface="Arial" panose="020B0604020202020204" pitchFamily="34" charset="0"/>
              </a:rPr>
              <a:t>…</a:t>
            </a:r>
            <a:r>
              <a:rPr lang="en-US" sz="2800" b="1" dirty="0">
                <a:latin typeface="Arial" panose="020B0604020202020204" pitchFamily="34" charset="0"/>
                <a:cs typeface="Arial" panose="020B0604020202020204" pitchFamily="34" charset="0"/>
              </a:rPr>
              <a:t> </a:t>
            </a:r>
          </a:p>
          <a:p>
            <a:pPr lvl="1"/>
            <a:endParaRPr lang="en-US" sz="2800" b="1" dirty="0">
              <a:latin typeface="Arial" panose="020B0604020202020204" pitchFamily="34" charset="0"/>
              <a:cs typeface="Arial" panose="020B0604020202020204" pitchFamily="34" charset="0"/>
            </a:endParaRPr>
          </a:p>
          <a:p>
            <a:pPr marL="0" indent="0" algn="r" rtl="1">
              <a:buNone/>
            </a:pPr>
            <a:r>
              <a:rPr lang="ar-JO" b="1" dirty="0">
                <a:latin typeface="Arial" panose="020B0604020202020204" pitchFamily="34" charset="0"/>
                <a:cs typeface="Arial" panose="020B0604020202020204" pitchFamily="34" charset="0"/>
              </a:rPr>
              <a:t>… يعمل بحرص على تحقيق الرؤية، حتى يتم تحقيق المهمة.</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29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48453"/>
            <a:ext cx="9150558" cy="4447172"/>
          </a:xfrm>
          <a:prstGeom prst="rect">
            <a:avLst/>
          </a:prstGeom>
        </p:spPr>
      </p:pic>
    </p:spTree>
    <p:extLst>
      <p:ext uri="{BB962C8B-B14F-4D97-AF65-F5344CB8AC3E}">
        <p14:creationId xmlns:p14="http://schemas.microsoft.com/office/powerpoint/2010/main" val="1181639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الإنتظام</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a:buNone/>
            </a:pPr>
            <a:r>
              <a:rPr lang="ar-JO" dirty="0">
                <a:latin typeface="Arial" panose="020B0604020202020204" pitchFamily="34" charset="0"/>
                <a:cs typeface="Arial" panose="020B0604020202020204" pitchFamily="34" charset="0"/>
              </a:rPr>
              <a:t>علامات عدم الإنتظام</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يناقش الناس أمورهم الخاصة فقط في الإجتماعات</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لا علاقة للخطط وتخصيص الموارد مع الرؤيا</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بيان الرؤيا غير موجود في مواد ترويج الخدمة</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لا يستطيع قادة الخدمة وفرقهم كيفية مساهمة الأحداث والنشاطات التي يقومون بها في تقدم الرؤيا</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صراعات على الموارد</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تناقضات عقائدية بين الخدمات</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تجمع الخدمات تقدماتها الخاصة وتدعم مشاريعها الخاصة</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327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الأهداف</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lvl="0" algn="r" rtl="1"/>
            <a:r>
              <a:rPr lang="ar-JO" b="1" u="sng" dirty="0">
                <a:latin typeface="Arial" panose="020B0604020202020204" pitchFamily="34" charset="0"/>
                <a:cs typeface="Arial" panose="020B0604020202020204" pitchFamily="34" charset="0"/>
              </a:rPr>
              <a:t>العمل</a:t>
            </a:r>
            <a:r>
              <a:rPr lang="ar-JO" b="1" dirty="0">
                <a:latin typeface="Arial" panose="020B0604020202020204" pitchFamily="34" charset="0"/>
                <a:cs typeface="Arial" panose="020B0604020202020204" pitchFamily="34" charset="0"/>
              </a:rPr>
              <a:t> بجهد أكبر</a:t>
            </a:r>
            <a:endParaRPr lang="en-US" b="1" dirty="0">
              <a:latin typeface="Arial" panose="020B0604020202020204" pitchFamily="34" charset="0"/>
              <a:cs typeface="Arial" panose="020B0604020202020204" pitchFamily="34" charset="0"/>
            </a:endParaRPr>
          </a:p>
          <a:p>
            <a:pPr lvl="0" algn="r" rtl="1"/>
            <a:r>
              <a:rPr lang="ar-JO" b="1" dirty="0">
                <a:latin typeface="Arial" panose="020B0604020202020204" pitchFamily="34" charset="0"/>
                <a:cs typeface="Arial" panose="020B0604020202020204" pitchFamily="34" charset="0"/>
              </a:rPr>
              <a:t>إنجاز المهام بأكثر </a:t>
            </a:r>
            <a:r>
              <a:rPr lang="ar-JO" b="1" u="sng" dirty="0">
                <a:latin typeface="Arial" panose="020B0604020202020204" pitchFamily="34" charset="0"/>
                <a:cs typeface="Arial" panose="020B0604020202020204" pitchFamily="34" charset="0"/>
              </a:rPr>
              <a:t>سرعة</a:t>
            </a:r>
            <a:endParaRPr lang="en-US" b="1" u="sng" dirty="0">
              <a:latin typeface="Arial" panose="020B0604020202020204" pitchFamily="34" charset="0"/>
              <a:cs typeface="Arial" panose="020B0604020202020204" pitchFamily="34" charset="0"/>
            </a:endParaRPr>
          </a:p>
          <a:p>
            <a:pPr lvl="0" algn="r" rtl="1"/>
            <a:r>
              <a:rPr lang="ar-JO" b="1" u="sng" dirty="0">
                <a:latin typeface="Arial" panose="020B0604020202020204" pitchFamily="34" charset="0"/>
                <a:cs typeface="Arial" panose="020B0604020202020204" pitchFamily="34" charset="0"/>
              </a:rPr>
              <a:t>المحافظة على الزواج </a:t>
            </a:r>
            <a:r>
              <a:rPr lang="ar-JO" b="1" dirty="0">
                <a:latin typeface="Arial" panose="020B0604020202020204" pitchFamily="34" charset="0"/>
                <a:cs typeface="Arial" panose="020B0604020202020204" pitchFamily="34" charset="0"/>
              </a:rPr>
              <a:t>مدة أطول</a:t>
            </a:r>
            <a:endParaRPr lang="en-US" b="1" dirty="0">
              <a:latin typeface="Arial" panose="020B0604020202020204" pitchFamily="34" charset="0"/>
              <a:cs typeface="Arial" panose="020B0604020202020204" pitchFamily="34" charset="0"/>
            </a:endParaRPr>
          </a:p>
          <a:p>
            <a:pPr lvl="0" algn="r" rtl="1"/>
            <a:r>
              <a:rPr lang="ar-JO" b="1" dirty="0">
                <a:latin typeface="Arial" panose="020B0604020202020204" pitchFamily="34" charset="0"/>
                <a:cs typeface="Arial" panose="020B0604020202020204" pitchFamily="34" charset="0"/>
              </a:rPr>
              <a:t>امتلاك </a:t>
            </a:r>
            <a:r>
              <a:rPr lang="ar-JO" b="1" u="sng" dirty="0">
                <a:latin typeface="Arial" panose="020B0604020202020204" pitchFamily="34" charset="0"/>
                <a:cs typeface="Arial" panose="020B0604020202020204" pitchFamily="34" charset="0"/>
              </a:rPr>
              <a:t>شبكة أصدقاء </a:t>
            </a:r>
            <a:r>
              <a:rPr lang="ar-JO" b="1" dirty="0">
                <a:latin typeface="Arial" panose="020B0604020202020204" pitchFamily="34" charset="0"/>
                <a:cs typeface="Arial" panose="020B0604020202020204" pitchFamily="34" charset="0"/>
              </a:rPr>
              <a:t>أعمق</a:t>
            </a:r>
            <a:endParaRPr lang="en-US" b="1" dirty="0">
              <a:latin typeface="Arial" panose="020B0604020202020204" pitchFamily="34" charset="0"/>
              <a:cs typeface="Arial" panose="020B0604020202020204" pitchFamily="34" charset="0"/>
            </a:endParaRPr>
          </a:p>
          <a:p>
            <a:pPr lvl="0" algn="r" rtl="1"/>
            <a:r>
              <a:rPr lang="ar-JO" b="1" u="sng" dirty="0">
                <a:latin typeface="Arial" panose="020B0604020202020204" pitchFamily="34" charset="0"/>
                <a:cs typeface="Arial" panose="020B0604020202020204" pitchFamily="34" charset="0"/>
              </a:rPr>
              <a:t>الكسب</a:t>
            </a:r>
            <a:r>
              <a:rPr lang="ar-JO" b="1" dirty="0">
                <a:latin typeface="Arial" panose="020B0604020202020204" pitchFamily="34" charset="0"/>
                <a:cs typeface="Arial" panose="020B0604020202020204" pitchFamily="34" charset="0"/>
              </a:rPr>
              <a:t> أكثر</a:t>
            </a:r>
            <a:endParaRPr lang="en-US" b="1" dirty="0">
              <a:latin typeface="Arial" panose="020B0604020202020204" pitchFamily="34" charset="0"/>
              <a:cs typeface="Arial" panose="020B0604020202020204" pitchFamily="34" charset="0"/>
            </a:endParaRPr>
          </a:p>
          <a:p>
            <a:pPr lvl="0" algn="r" rtl="1"/>
            <a:r>
              <a:rPr lang="ar-JO" b="1" dirty="0">
                <a:latin typeface="Arial" panose="020B0604020202020204" pitchFamily="34" charset="0"/>
                <a:cs typeface="Arial" panose="020B0604020202020204" pitchFamily="34" charset="0"/>
              </a:rPr>
              <a:t>عدم ال</a:t>
            </a:r>
            <a:r>
              <a:rPr lang="ar-JO" b="1" u="sng" dirty="0">
                <a:latin typeface="Arial" panose="020B0604020202020204" pitchFamily="34" charset="0"/>
                <a:cs typeface="Arial" panose="020B0604020202020204" pitchFamily="34" charset="0"/>
              </a:rPr>
              <a:t>تخمين ثانية</a:t>
            </a:r>
            <a:endParaRPr lang="en-US" b="1" u="sng" dirty="0">
              <a:latin typeface="Arial" panose="020B0604020202020204" pitchFamily="34" charset="0"/>
              <a:cs typeface="Arial" panose="020B0604020202020204" pitchFamily="34" charset="0"/>
            </a:endParaRPr>
          </a:p>
          <a:p>
            <a:pPr lvl="0" algn="r" rtl="1"/>
            <a:r>
              <a:rPr lang="ar-JO" b="1" dirty="0">
                <a:latin typeface="Arial" panose="020B0604020202020204" pitchFamily="34" charset="0"/>
                <a:cs typeface="Arial" panose="020B0604020202020204" pitchFamily="34" charset="0"/>
              </a:rPr>
              <a:t>النظر إليهم على أنهم أكثر </a:t>
            </a:r>
            <a:r>
              <a:rPr lang="ar-JO" b="1" u="sng" dirty="0">
                <a:latin typeface="Arial" panose="020B0604020202020204" pitchFamily="34" charset="0"/>
                <a:cs typeface="Arial" panose="020B0604020202020204" pitchFamily="34" charset="0"/>
              </a:rPr>
              <a:t>انضباطا</a:t>
            </a:r>
            <a:r>
              <a:rPr lang="ar-JO" b="1" dirty="0">
                <a:latin typeface="Arial" panose="020B0604020202020204" pitchFamily="34" charset="0"/>
                <a:cs typeface="Arial" panose="020B0604020202020204" pitchFamily="34" charset="0"/>
              </a:rPr>
              <a:t>ً</a:t>
            </a:r>
            <a:endParaRPr lang="en-US" b="1" u="sng" dirty="0">
              <a:latin typeface="Arial" panose="020B0604020202020204" pitchFamily="34" charset="0"/>
              <a:cs typeface="Arial" panose="020B0604020202020204" pitchFamily="34" charset="0"/>
            </a:endParaRPr>
          </a:p>
          <a:p>
            <a:pPr lvl="0" algn="r" rtl="1"/>
            <a:r>
              <a:rPr lang="ar-JO" b="1" dirty="0">
                <a:latin typeface="Arial" panose="020B0604020202020204" pitchFamily="34" charset="0"/>
                <a:cs typeface="Arial" panose="020B0604020202020204" pitchFamily="34" charset="0"/>
              </a:rPr>
              <a:t>النظر إليهم </a:t>
            </a:r>
            <a:r>
              <a:rPr lang="ar-JO" b="1" u="sng" dirty="0">
                <a:latin typeface="Arial" panose="020B0604020202020204" pitchFamily="34" charset="0"/>
                <a:cs typeface="Arial" panose="020B0604020202020204" pitchFamily="34" charset="0"/>
              </a:rPr>
              <a:t>كقادة جيدين</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031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الإنتظام</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0" indent="0" algn="r" rtl="1">
              <a:buNone/>
            </a:pPr>
            <a:r>
              <a:rPr lang="ar-JO" dirty="0">
                <a:latin typeface="Arial" panose="020B0604020202020204" pitchFamily="34" charset="0"/>
                <a:cs typeface="Arial" panose="020B0604020202020204" pitchFamily="34" charset="0"/>
              </a:rPr>
              <a:t>عندما يكون القادة والموظفين منتظمين معاً فإنهم:</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يدافعون عن رؤية الكنيسة</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يصيبون فريقهم بعدوى الرؤيا</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يعدون جداول منظمة حول الرؤيا</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يصممون أنشطة تتوافق مع الرؤيا</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يخصصون الموارد لدعم الرؤيا</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يقيمون أنفسهم، فريقهم ويبرمجون للإنتظام</a:t>
            </a:r>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marL="0" indent="0" algn="r" rtl="1">
              <a:buNone/>
            </a:pPr>
            <a:r>
              <a:rPr lang="ar-JO" dirty="0">
                <a:latin typeface="Arial" panose="020B0604020202020204" pitchFamily="34" charset="0"/>
                <a:cs typeface="Arial" panose="020B0604020202020204" pitchFamily="34" charset="0"/>
              </a:rPr>
              <a:t>عندما يكون قادة الخدمة والموظفون منتظمين، فبالتالي يكون كل شيء آخر منتظماً.</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203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130" y="1425553"/>
            <a:ext cx="9151943" cy="4799078"/>
          </a:xfrm>
          <a:prstGeom prst="rect">
            <a:avLst/>
          </a:prstGeom>
        </p:spPr>
      </p:pic>
    </p:spTree>
    <p:extLst>
      <p:ext uri="{BB962C8B-B14F-4D97-AF65-F5344CB8AC3E}">
        <p14:creationId xmlns:p14="http://schemas.microsoft.com/office/powerpoint/2010/main" val="3225983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938" y="0"/>
            <a:ext cx="6671290" cy="1522380"/>
          </a:xfrm>
        </p:spPr>
        <p:txBody>
          <a:bodyPr/>
          <a:lstStyle/>
          <a:p>
            <a:pPr algn="l"/>
            <a:r>
              <a:rPr lang="ar-JO" dirty="0">
                <a:latin typeface="Arial" panose="020B0604020202020204" pitchFamily="34" charset="0"/>
                <a:cs typeface="Arial" panose="020B0604020202020204" pitchFamily="34" charset="0"/>
              </a:rPr>
              <a:t>ضوء الليزر</a:t>
            </a:r>
            <a:endParaRPr lang="en-US" dirty="0">
              <a:latin typeface="Arial" panose="020B0604020202020204" pitchFamily="34" charset="0"/>
              <a:cs typeface="Arial" panose="020B0604020202020204" pitchFamily="34" charset="0"/>
            </a:endParaRPr>
          </a:p>
        </p:txBody>
      </p:sp>
      <p:pic>
        <p:nvPicPr>
          <p:cNvPr id="3074" name="Picture 2" descr="Image result for lasers cutting metal"/>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566153" y="1174615"/>
            <a:ext cx="7577847" cy="56833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51063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0121" y="384995"/>
            <a:ext cx="7839520" cy="1293028"/>
          </a:xfrm>
        </p:spPr>
        <p:txBody>
          <a:bodyPr/>
          <a:lstStyle/>
          <a:p>
            <a:pPr algn="ctr"/>
            <a:r>
              <a:rPr lang="ar-JO" dirty="0">
                <a:latin typeface="Arial" panose="020B0604020202020204" pitchFamily="34" charset="0"/>
                <a:cs typeface="Arial" panose="020B0604020202020204" pitchFamily="34" charset="0"/>
              </a:rPr>
              <a:t>ضوء الليزر</a:t>
            </a:r>
            <a:endParaRPr lang="en-US" dirty="0">
              <a:latin typeface="Arial" panose="020B0604020202020204" pitchFamily="34" charset="0"/>
              <a:cs typeface="Arial" panose="020B0604020202020204" pitchFamily="34" charset="0"/>
            </a:endParaRPr>
          </a:p>
        </p:txBody>
      </p:sp>
      <p:sp>
        <p:nvSpPr>
          <p:cNvPr id="5" name="Rectangle 4"/>
          <p:cNvSpPr/>
          <p:nvPr/>
        </p:nvSpPr>
        <p:spPr>
          <a:xfrm>
            <a:off x="710120" y="1505477"/>
            <a:ext cx="6196519" cy="2970685"/>
          </a:xfrm>
          <a:prstGeom prst="rect">
            <a:avLst/>
          </a:prstGeom>
        </p:spPr>
        <p:txBody>
          <a:bodyPr wrap="square">
            <a:spAutoFit/>
          </a:bodyPr>
          <a:lstStyle/>
          <a:p>
            <a:pPr marL="514350" lvl="0" indent="-514350" algn="r" rtl="1">
              <a:lnSpc>
                <a:spcPct val="150000"/>
              </a:lnSpc>
              <a:buFont typeface="Wingdings" panose="05000000000000000000" pitchFamily="2" charset="2"/>
              <a:buChar char="v"/>
            </a:pPr>
            <a:r>
              <a:rPr lang="ar-JO" sz="3200" cap="all" dirty="0">
                <a:latin typeface="Arial" panose="020B0604020202020204" pitchFamily="34" charset="0"/>
                <a:cs typeface="Arial" panose="020B0604020202020204" pitchFamily="34" charset="0"/>
              </a:rPr>
              <a:t>جهاز ينتج شعاعاً ضيقاً وقوياً من الضوء (مريم – ويبستر)</a:t>
            </a:r>
            <a:r>
              <a:rPr lang="en-US" sz="3200" dirty="0">
                <a:latin typeface="Arial" panose="020B0604020202020204" pitchFamily="34" charset="0"/>
                <a:cs typeface="Arial" panose="020B0604020202020204" pitchFamily="34" charset="0"/>
              </a:rPr>
              <a:t> </a:t>
            </a:r>
          </a:p>
          <a:p>
            <a:pPr marL="514350" lvl="0" indent="-514350" algn="r" rtl="1">
              <a:lnSpc>
                <a:spcPct val="150000"/>
              </a:lnSpc>
              <a:buFont typeface="Wingdings" panose="05000000000000000000" pitchFamily="2" charset="2"/>
              <a:buChar char="v"/>
            </a:pPr>
            <a:r>
              <a:rPr lang="ar-JO" sz="3200" cap="all" dirty="0">
                <a:latin typeface="Arial" panose="020B0604020202020204" pitchFamily="34" charset="0"/>
                <a:cs typeface="Arial" panose="020B0604020202020204" pitchFamily="34" charset="0"/>
              </a:rPr>
              <a:t>منتظم</a:t>
            </a:r>
            <a:endParaRPr lang="en-US" sz="3200" cap="all" dirty="0">
              <a:latin typeface="Arial" panose="020B0604020202020204" pitchFamily="34" charset="0"/>
              <a:cs typeface="Arial" panose="020B0604020202020204" pitchFamily="34" charset="0"/>
            </a:endParaRPr>
          </a:p>
          <a:p>
            <a:pPr marL="514350" lvl="0" indent="-514350" algn="r" rtl="1">
              <a:lnSpc>
                <a:spcPct val="150000"/>
              </a:lnSpc>
              <a:buFont typeface="Wingdings" panose="05000000000000000000" pitchFamily="2" charset="2"/>
              <a:buChar char="v"/>
            </a:pPr>
            <a:r>
              <a:rPr lang="ar-JO" sz="3200" cap="all" dirty="0">
                <a:latin typeface="Arial" panose="020B0604020202020204" pitchFamily="34" charset="0"/>
                <a:cs typeface="Arial" panose="020B0604020202020204" pitchFamily="34" charset="0"/>
              </a:rPr>
              <a:t>أحادي اللون</a:t>
            </a:r>
            <a:r>
              <a:rPr lang="en-US" sz="3200" cap="all"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90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lstStyle/>
          <a:p>
            <a:pPr algn="ctr"/>
            <a:r>
              <a:rPr lang="ar-JO" b="1" dirty="0">
                <a:latin typeface="Arial" panose="020B0604020202020204" pitchFamily="34" charset="0"/>
                <a:cs typeface="Arial" panose="020B0604020202020204" pitchFamily="34" charset="0"/>
              </a:rPr>
              <a:t>الإنتظام</a:t>
            </a:r>
            <a:endParaRPr lang="en-US" b="1" dirty="0">
              <a:latin typeface="Arial" panose="020B0604020202020204" pitchFamily="34" charset="0"/>
              <a:cs typeface="Arial" panose="020B0604020202020204"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71673605"/>
              </p:ext>
            </p:extLst>
          </p:nvPr>
        </p:nvGraphicFramePr>
        <p:xfrm>
          <a:off x="426598" y="1414417"/>
          <a:ext cx="8454013" cy="4782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Line Callout 1 9"/>
          <p:cNvSpPr/>
          <p:nvPr/>
        </p:nvSpPr>
        <p:spPr>
          <a:xfrm>
            <a:off x="628650" y="1825625"/>
            <a:ext cx="1476375" cy="819150"/>
          </a:xfrm>
          <a:prstGeom prst="borderCallout1">
            <a:avLst>
              <a:gd name="adj1" fmla="val 102853"/>
              <a:gd name="adj2" fmla="val 46815"/>
              <a:gd name="adj3" fmla="val 210652"/>
              <a:gd name="adj4" fmla="val 46368"/>
            </a:avLst>
          </a:prstGeom>
          <a:ln>
            <a:tailEnd type="triangle"/>
          </a:ln>
          <a:effectLst>
            <a:outerShdw blurRad="50800" dist="38100" dir="2700000" sx="103000" sy="103000" algn="tl" rotWithShape="0">
              <a:schemeClr val="accent6">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ar-JO" b="1" dirty="0">
                <a:latin typeface="Arial" panose="020B0604020202020204" pitchFamily="34" charset="0"/>
                <a:cs typeface="Arial" panose="020B0604020202020204" pitchFamily="34" charset="0"/>
              </a:rPr>
              <a:t>الراعي القائد</a:t>
            </a:r>
            <a:endParaRPr lang="en-US" b="1" dirty="0">
              <a:latin typeface="Arial" panose="020B0604020202020204" pitchFamily="34" charset="0"/>
              <a:cs typeface="Arial" panose="020B0604020202020204" pitchFamily="34" charset="0"/>
            </a:endParaRPr>
          </a:p>
        </p:txBody>
      </p:sp>
      <p:sp>
        <p:nvSpPr>
          <p:cNvPr id="11" name="Line Callout 1 10"/>
          <p:cNvSpPr/>
          <p:nvPr/>
        </p:nvSpPr>
        <p:spPr>
          <a:xfrm>
            <a:off x="2797740" y="1825625"/>
            <a:ext cx="1476375" cy="819150"/>
          </a:xfrm>
          <a:prstGeom prst="borderCallout1">
            <a:avLst>
              <a:gd name="adj1" fmla="val 102853"/>
              <a:gd name="adj2" fmla="val 46815"/>
              <a:gd name="adj3" fmla="val 210652"/>
              <a:gd name="adj4" fmla="val 46368"/>
            </a:avLst>
          </a:prstGeom>
          <a:ln>
            <a:tailEnd type="triangle"/>
          </a:ln>
          <a:effectLst>
            <a:outerShdw blurRad="50800" dist="38100" dir="2700000" sx="107000" sy="107000" algn="tl" rotWithShape="0">
              <a:schemeClr val="accent2">
                <a:alpha val="40000"/>
              </a:scheme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ar-JO" b="1" dirty="0">
                <a:latin typeface="Arial" panose="020B0604020202020204" pitchFamily="34" charset="0"/>
                <a:cs typeface="Arial" panose="020B0604020202020204" pitchFamily="34" charset="0"/>
              </a:rPr>
              <a:t>الموظفون (بأجر أو بدون)</a:t>
            </a:r>
            <a:endParaRPr lang="en-US" b="1" dirty="0">
              <a:latin typeface="Arial" panose="020B0604020202020204" pitchFamily="34" charset="0"/>
              <a:cs typeface="Arial" panose="020B0604020202020204" pitchFamily="34" charset="0"/>
            </a:endParaRPr>
          </a:p>
        </p:txBody>
      </p:sp>
      <p:cxnSp>
        <p:nvCxnSpPr>
          <p:cNvPr id="13" name="Straight Arrow Connector 12"/>
          <p:cNvCxnSpPr>
            <a:stCxn id="11" idx="1"/>
          </p:cNvCxnSpPr>
          <p:nvPr/>
        </p:nvCxnSpPr>
        <p:spPr>
          <a:xfrm>
            <a:off x="3535928" y="2644775"/>
            <a:ext cx="1861714" cy="76137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1"/>
          </p:cNvCxnSpPr>
          <p:nvPr/>
        </p:nvCxnSpPr>
        <p:spPr>
          <a:xfrm>
            <a:off x="3535928" y="2644775"/>
            <a:ext cx="4036165" cy="72288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245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الإنتظام</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2746095"/>
            <a:ext cx="7886700" cy="3430867"/>
          </a:xfrm>
        </p:spPr>
        <p:txBody>
          <a:bodyPr>
            <a:normAutofit/>
          </a:bodyPr>
          <a:lstStyle/>
          <a:p>
            <a:pPr algn="r" rtl="1"/>
            <a:r>
              <a:rPr lang="ar-JO" dirty="0">
                <a:latin typeface="Arial" panose="020B0604020202020204" pitchFamily="34" charset="0"/>
                <a:cs typeface="Arial" panose="020B0604020202020204" pitchFamily="34" charset="0"/>
              </a:rPr>
              <a:t>العملاء</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من هم الذين تخدمهم هذه الخدمة (عمودياً وأفقياً)؟</a:t>
            </a:r>
            <a:endParaRPr lang="en-US" dirty="0">
              <a:latin typeface="Arial" panose="020B0604020202020204" pitchFamily="34" charset="0"/>
              <a:cs typeface="Arial" panose="020B0604020202020204" pitchFamily="34" charset="0"/>
            </a:endParaRPr>
          </a:p>
          <a:p>
            <a:pPr lvl="2" algn="r" rtl="1"/>
            <a:r>
              <a:rPr lang="ar-JO" dirty="0">
                <a:latin typeface="Arial" panose="020B0604020202020204" pitchFamily="34" charset="0"/>
                <a:cs typeface="Arial" panose="020B0604020202020204" pitchFamily="34" charset="0"/>
              </a:rPr>
              <a:t>من نتبع ونحتاج أن نقدم تقريراً له؟</a:t>
            </a:r>
            <a:endParaRPr lang="en-US" dirty="0">
              <a:latin typeface="Arial" panose="020B0604020202020204" pitchFamily="34" charset="0"/>
              <a:cs typeface="Arial" panose="020B0604020202020204" pitchFamily="34" charset="0"/>
            </a:endParaRPr>
          </a:p>
          <a:p>
            <a:pPr lvl="2" algn="r" rtl="1"/>
            <a:r>
              <a:rPr lang="ar-JO" dirty="0">
                <a:latin typeface="Arial" panose="020B0604020202020204" pitchFamily="34" charset="0"/>
                <a:cs typeface="Arial" panose="020B0604020202020204" pitchFamily="34" charset="0"/>
              </a:rPr>
              <a:t>مع من نتعاون ونحتاج إلى إبلاغه؟</a:t>
            </a:r>
          </a:p>
          <a:p>
            <a:pPr lvl="2" algn="r" rtl="1"/>
            <a:r>
              <a:rPr lang="ar-JO" dirty="0">
                <a:latin typeface="Arial" panose="020B0604020202020204" pitchFamily="34" charset="0"/>
                <a:cs typeface="Arial" panose="020B0604020202020204" pitchFamily="34" charset="0"/>
              </a:rPr>
              <a:t>من نخدم ونحتاج أن نقود؟</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مقدمي الخدمة</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على من تعتمد هذه الخدمة بخصوص الموارد والمساعدة؟</a:t>
            </a:r>
            <a:endParaRPr lang="en-US" dirty="0">
              <a:latin typeface="Arial" panose="020B0604020202020204" pitchFamily="34" charset="0"/>
              <a:cs typeface="Arial" panose="020B0604020202020204" pitchFamily="34" charset="0"/>
            </a:endParaRPr>
          </a:p>
          <a:p>
            <a:pPr lvl="2" algn="r" rtl="1"/>
            <a:r>
              <a:rPr lang="ar-JO" dirty="0">
                <a:latin typeface="Arial" panose="020B0604020202020204" pitchFamily="34" charset="0"/>
                <a:cs typeface="Arial" panose="020B0604020202020204" pitchFamily="34" charset="0"/>
              </a:rPr>
              <a:t>كيف نبقى على تناغم معهم؟</a:t>
            </a:r>
            <a:endParaRPr lang="en-US" dirty="0">
              <a:latin typeface="Arial" panose="020B0604020202020204" pitchFamily="34" charset="0"/>
              <a:cs typeface="Arial" panose="020B0604020202020204" pitchFamily="34" charset="0"/>
            </a:endParaRPr>
          </a:p>
        </p:txBody>
      </p:sp>
      <p:grpSp>
        <p:nvGrpSpPr>
          <p:cNvPr id="4" name="Group 3"/>
          <p:cNvGrpSpPr/>
          <p:nvPr/>
        </p:nvGrpSpPr>
        <p:grpSpPr>
          <a:xfrm>
            <a:off x="929198" y="1412523"/>
            <a:ext cx="1518805" cy="1327627"/>
            <a:chOff x="2377081" y="1511855"/>
            <a:chExt cx="1518805" cy="1327627"/>
          </a:xfrm>
        </p:grpSpPr>
        <p:sp>
          <p:nvSpPr>
            <p:cNvPr id="8" name="Right Arrow 7"/>
            <p:cNvSpPr/>
            <p:nvPr/>
          </p:nvSpPr>
          <p:spPr>
            <a:xfrm>
              <a:off x="2377081" y="1511855"/>
              <a:ext cx="1518805" cy="1327627"/>
            </a:xfrm>
            <a:prstGeom prst="rightArrow">
              <a:avLst>
                <a:gd name="adj1" fmla="val 70000"/>
                <a:gd name="adj2" fmla="val 50000"/>
              </a:avLst>
            </a:pr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a:lstStyle/>
            <a:p>
              <a:endParaRPr lang="en-US">
                <a:latin typeface="Arial" panose="020B0604020202020204" pitchFamily="34" charset="0"/>
                <a:cs typeface="Arial" panose="020B0604020202020204" pitchFamily="34" charset="0"/>
              </a:endParaRPr>
            </a:p>
          </p:txBody>
        </p:sp>
        <p:sp>
          <p:nvSpPr>
            <p:cNvPr id="9" name="Right Arrow 4"/>
            <p:cNvSpPr txBox="1"/>
            <p:nvPr/>
          </p:nvSpPr>
          <p:spPr>
            <a:xfrm>
              <a:off x="2756782" y="1710999"/>
              <a:ext cx="740418" cy="929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7620" rIns="15240" bIns="7620" numCol="1" spcCol="1270" anchor="ctr" anchorCtr="0">
              <a:noAutofit/>
            </a:bodyPr>
            <a:lstStyle/>
            <a:p>
              <a:pPr marL="114300" lvl="1" indent="-114300" algn="r" defTabSz="533400" rtl="1">
                <a:lnSpc>
                  <a:spcPct val="90000"/>
                </a:lnSpc>
                <a:spcBef>
                  <a:spcPct val="0"/>
                </a:spcBef>
                <a:spcAft>
                  <a:spcPct val="15000"/>
                </a:spcAft>
                <a:buChar char="••"/>
              </a:pPr>
              <a:r>
                <a:rPr lang="ar-JO" sz="1200" kern="1200" dirty="0">
                  <a:latin typeface="Arial" panose="020B0604020202020204" pitchFamily="34" charset="0"/>
                  <a:cs typeface="Arial" panose="020B0604020202020204" pitchFamily="34" charset="0"/>
                </a:rPr>
                <a:t>العملاء</a:t>
              </a:r>
              <a:endParaRPr lang="en-US" sz="1200" kern="1200" dirty="0">
                <a:latin typeface="Arial" panose="020B0604020202020204" pitchFamily="34" charset="0"/>
                <a:cs typeface="Arial" panose="020B0604020202020204" pitchFamily="34" charset="0"/>
              </a:endParaRPr>
            </a:p>
            <a:p>
              <a:pPr marL="114300" lvl="1" indent="-114300" algn="r" defTabSz="533400" rtl="1">
                <a:lnSpc>
                  <a:spcPct val="90000"/>
                </a:lnSpc>
                <a:spcBef>
                  <a:spcPct val="0"/>
                </a:spcBef>
                <a:spcAft>
                  <a:spcPct val="15000"/>
                </a:spcAft>
                <a:buChar char="••"/>
              </a:pPr>
              <a:r>
                <a:rPr lang="ar-JO" sz="1200" kern="1200" dirty="0">
                  <a:latin typeface="Arial" panose="020B0604020202020204" pitchFamily="34" charset="0"/>
                  <a:cs typeface="Arial" panose="020B0604020202020204" pitchFamily="34" charset="0"/>
                </a:rPr>
                <a:t>مقدمي الخدمات</a:t>
              </a:r>
              <a:endParaRPr lang="en-US" sz="1200" kern="1200" dirty="0">
                <a:latin typeface="Arial" panose="020B0604020202020204" pitchFamily="34" charset="0"/>
                <a:cs typeface="Arial" panose="020B0604020202020204" pitchFamily="34" charset="0"/>
              </a:endParaRPr>
            </a:p>
          </p:txBody>
        </p:sp>
      </p:grpSp>
      <p:grpSp>
        <p:nvGrpSpPr>
          <p:cNvPr id="5" name="Group 4"/>
          <p:cNvGrpSpPr/>
          <p:nvPr/>
        </p:nvGrpSpPr>
        <p:grpSpPr>
          <a:xfrm>
            <a:off x="549496" y="1696635"/>
            <a:ext cx="759402" cy="759402"/>
            <a:chOff x="1997379" y="1795967"/>
            <a:chExt cx="759402" cy="759402"/>
          </a:xfrm>
        </p:grpSpPr>
        <p:sp>
          <p:nvSpPr>
            <p:cNvPr id="6" name="Oval 5"/>
            <p:cNvSpPr/>
            <p:nvPr/>
          </p:nvSpPr>
          <p:spPr>
            <a:xfrm>
              <a:off x="1997379" y="1795967"/>
              <a:ext cx="759402" cy="759402"/>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latin typeface="Arial" panose="020B0604020202020204" pitchFamily="34" charset="0"/>
                <a:cs typeface="Arial" panose="020B0604020202020204" pitchFamily="34" charset="0"/>
              </a:endParaRPr>
            </a:p>
          </p:txBody>
        </p:sp>
        <p:sp>
          <p:nvSpPr>
            <p:cNvPr id="7" name="Oval 6"/>
            <p:cNvSpPr txBox="1"/>
            <p:nvPr/>
          </p:nvSpPr>
          <p:spPr>
            <a:xfrm>
              <a:off x="2108591" y="1907179"/>
              <a:ext cx="536978" cy="5369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ar-JO" sz="1200" kern="1200" dirty="0">
                  <a:latin typeface="Arial" panose="020B0604020202020204" pitchFamily="34" charset="0"/>
                  <a:cs typeface="Arial" panose="020B0604020202020204" pitchFamily="34" charset="0"/>
                </a:rPr>
                <a:t>الأدوار</a:t>
              </a:r>
              <a:endParaRPr lang="en-US" sz="12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41233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الإنتظام</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2943691"/>
            <a:ext cx="7886700" cy="3233272"/>
          </a:xfrm>
        </p:spPr>
        <p:txBody>
          <a:bodyPr>
            <a:normAutofit/>
          </a:bodyPr>
          <a:lstStyle/>
          <a:p>
            <a:pPr algn="r" rtl="1"/>
            <a:r>
              <a:rPr lang="ar-JO" dirty="0">
                <a:latin typeface="Arial" panose="020B0604020202020204" pitchFamily="34" charset="0"/>
                <a:cs typeface="Arial" panose="020B0604020202020204" pitchFamily="34" charset="0"/>
              </a:rPr>
              <a:t>تدفق المعلومات</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من هم الذين فشلنا في تزويدهم بالمعلومات الصحيحة بالشكل الصحيح في الوقت الصحيح؟</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من هم الذين فشلنا في طلب المعلومات التي نحتاجها منهم؟</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غير الأسوياء</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أين كنا غير منتظمين مع المهمة والرؤيا؟</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هل نعمل على أسئلة الإنتظام الأربعة؟</a:t>
            </a:r>
            <a:endParaRPr lang="en-US" dirty="0">
              <a:latin typeface="Arial" panose="020B0604020202020204" pitchFamily="34" charset="0"/>
              <a:cs typeface="Arial" panose="020B0604020202020204" pitchFamily="34" charset="0"/>
            </a:endParaRPr>
          </a:p>
        </p:txBody>
      </p:sp>
      <p:grpSp>
        <p:nvGrpSpPr>
          <p:cNvPr id="4" name="Group 3"/>
          <p:cNvGrpSpPr/>
          <p:nvPr/>
        </p:nvGrpSpPr>
        <p:grpSpPr>
          <a:xfrm>
            <a:off x="1008352" y="1618128"/>
            <a:ext cx="1518805" cy="1327627"/>
            <a:chOff x="4370514" y="1511855"/>
            <a:chExt cx="1518805" cy="1327627"/>
          </a:xfrm>
        </p:grpSpPr>
        <p:sp>
          <p:nvSpPr>
            <p:cNvPr id="8" name="Right Arrow 7"/>
            <p:cNvSpPr/>
            <p:nvPr/>
          </p:nvSpPr>
          <p:spPr>
            <a:xfrm>
              <a:off x="4370514" y="1511855"/>
              <a:ext cx="1518805" cy="1327627"/>
            </a:xfrm>
            <a:prstGeom prst="rightArrow">
              <a:avLst>
                <a:gd name="adj1" fmla="val 70000"/>
                <a:gd name="adj2" fmla="val 50000"/>
              </a:avLst>
            </a:pr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a:lstStyle/>
            <a:p>
              <a:endParaRPr lang="en-US">
                <a:latin typeface="Arial" panose="020B0604020202020204" pitchFamily="34" charset="0"/>
                <a:cs typeface="Arial" panose="020B0604020202020204" pitchFamily="34" charset="0"/>
              </a:endParaRPr>
            </a:p>
          </p:txBody>
        </p:sp>
        <p:sp>
          <p:nvSpPr>
            <p:cNvPr id="9" name="Right Arrow 4"/>
            <p:cNvSpPr txBox="1"/>
            <p:nvPr/>
          </p:nvSpPr>
          <p:spPr>
            <a:xfrm>
              <a:off x="4750214" y="1710999"/>
              <a:ext cx="815263" cy="929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7620" rIns="15240" bIns="7620" numCol="1" spcCol="1270" anchor="ctr" anchorCtr="0">
              <a:noAutofit/>
            </a:bodyPr>
            <a:lstStyle/>
            <a:p>
              <a:pPr marL="114300" lvl="1" indent="-114300" algn="r" defTabSz="533400" rtl="1">
                <a:lnSpc>
                  <a:spcPct val="90000"/>
                </a:lnSpc>
                <a:spcBef>
                  <a:spcPct val="0"/>
                </a:spcBef>
                <a:spcAft>
                  <a:spcPct val="15000"/>
                </a:spcAft>
                <a:buChar char="••"/>
              </a:pPr>
              <a:r>
                <a:rPr lang="ar-JO" sz="1200" b="1" kern="1200" dirty="0">
                  <a:latin typeface="Arial" panose="020B0604020202020204" pitchFamily="34" charset="0"/>
                  <a:cs typeface="Arial" panose="020B0604020202020204" pitchFamily="34" charset="0"/>
                </a:rPr>
                <a:t>تدفق المعلومات</a:t>
              </a:r>
            </a:p>
            <a:p>
              <a:pPr marL="114300" lvl="1" indent="-114300" algn="r" defTabSz="533400" rtl="1">
                <a:lnSpc>
                  <a:spcPct val="90000"/>
                </a:lnSpc>
                <a:spcBef>
                  <a:spcPct val="0"/>
                </a:spcBef>
                <a:spcAft>
                  <a:spcPct val="15000"/>
                </a:spcAft>
                <a:buChar char="••"/>
              </a:pPr>
              <a:r>
                <a:rPr lang="ar-JO" sz="1200" b="1" kern="1200" dirty="0">
                  <a:latin typeface="Arial" panose="020B0604020202020204" pitchFamily="34" charset="0"/>
                  <a:cs typeface="Arial" panose="020B0604020202020204" pitchFamily="34" charset="0"/>
                </a:rPr>
                <a:t>غير الأسوياء</a:t>
              </a:r>
            </a:p>
            <a:p>
              <a:pPr marL="114300" lvl="1" indent="-114300" algn="r" defTabSz="533400" rtl="1">
                <a:lnSpc>
                  <a:spcPct val="90000"/>
                </a:lnSpc>
                <a:spcBef>
                  <a:spcPct val="0"/>
                </a:spcBef>
                <a:spcAft>
                  <a:spcPct val="15000"/>
                </a:spcAft>
                <a:buChar char="••"/>
              </a:pPr>
              <a:r>
                <a:rPr lang="ar-JO" sz="1200" b="1" kern="1200" dirty="0">
                  <a:latin typeface="Arial" panose="020B0604020202020204" pitchFamily="34" charset="0"/>
                  <a:cs typeface="Arial" panose="020B0604020202020204" pitchFamily="34" charset="0"/>
                </a:rPr>
                <a:t>الأحداث</a:t>
              </a:r>
            </a:p>
            <a:p>
              <a:pPr marL="114300" lvl="1" indent="-114300" algn="r" defTabSz="533400" rtl="1">
                <a:lnSpc>
                  <a:spcPct val="90000"/>
                </a:lnSpc>
                <a:spcBef>
                  <a:spcPct val="0"/>
                </a:spcBef>
                <a:spcAft>
                  <a:spcPct val="15000"/>
                </a:spcAft>
                <a:buChar char="••"/>
              </a:pPr>
              <a:r>
                <a:rPr lang="ar-JO" sz="1200" b="1" kern="1200" dirty="0">
                  <a:latin typeface="Arial" panose="020B0604020202020204" pitchFamily="34" charset="0"/>
                  <a:cs typeface="Arial" panose="020B0604020202020204" pitchFamily="34" charset="0"/>
                </a:rPr>
                <a:t>الأعمال</a:t>
              </a:r>
            </a:p>
          </p:txBody>
        </p:sp>
      </p:grpSp>
      <p:grpSp>
        <p:nvGrpSpPr>
          <p:cNvPr id="5" name="Group 4"/>
          <p:cNvGrpSpPr/>
          <p:nvPr/>
        </p:nvGrpSpPr>
        <p:grpSpPr>
          <a:xfrm>
            <a:off x="628650" y="1902240"/>
            <a:ext cx="759402" cy="759402"/>
            <a:chOff x="3990812" y="1795967"/>
            <a:chExt cx="759402" cy="759402"/>
          </a:xfrm>
        </p:grpSpPr>
        <p:sp>
          <p:nvSpPr>
            <p:cNvPr id="6" name="Oval 5"/>
            <p:cNvSpPr/>
            <p:nvPr/>
          </p:nvSpPr>
          <p:spPr>
            <a:xfrm>
              <a:off x="3990812" y="1795967"/>
              <a:ext cx="759402" cy="759402"/>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latin typeface="Arial" panose="020B0604020202020204" pitchFamily="34" charset="0"/>
                <a:cs typeface="Arial" panose="020B0604020202020204" pitchFamily="34" charset="0"/>
              </a:endParaRPr>
            </a:p>
          </p:txBody>
        </p:sp>
        <p:sp>
          <p:nvSpPr>
            <p:cNvPr id="7" name="Oval 6"/>
            <p:cNvSpPr txBox="1"/>
            <p:nvPr/>
          </p:nvSpPr>
          <p:spPr>
            <a:xfrm>
              <a:off x="4102024" y="1907179"/>
              <a:ext cx="536978" cy="5369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ar-JO" sz="1200" kern="1200" dirty="0">
                  <a:latin typeface="Arial" panose="020B0604020202020204" pitchFamily="34" charset="0"/>
                  <a:cs typeface="Arial" panose="020B0604020202020204" pitchFamily="34" charset="0"/>
                </a:rPr>
                <a:t>الفجوات</a:t>
              </a:r>
              <a:endParaRPr lang="en-US" sz="12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64274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الإنتظام</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2943691"/>
            <a:ext cx="7886700" cy="3233272"/>
          </a:xfrm>
        </p:spPr>
        <p:txBody>
          <a:bodyPr>
            <a:normAutofit/>
          </a:bodyPr>
          <a:lstStyle/>
          <a:p>
            <a:pPr algn="r" rtl="1"/>
            <a:r>
              <a:rPr lang="ar-JO" dirty="0">
                <a:latin typeface="Arial" panose="020B0604020202020204" pitchFamily="34" charset="0"/>
                <a:cs typeface="Arial" panose="020B0604020202020204" pitchFamily="34" charset="0"/>
              </a:rPr>
              <a:t>التغييرات</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ما هي الأهداف الجديدة التي نحتاج إلى تبنيها لننظم أنفسنا مع المهمة والرؤيا؟</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ما هي التكتيكات التي نحتاج إلى تبنيها لإجراء التصحيحات المناسبة في منتصف المسار؟ </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كيف ستغير هذه التغييرات جدولنا الزمني، وكيف سيؤثر ذلك على الخدمات/الأقسام/الموظفين الآخرين؟</a:t>
            </a:r>
            <a:endParaRPr lang="en-US" dirty="0">
              <a:latin typeface="Arial" panose="020B0604020202020204" pitchFamily="34" charset="0"/>
              <a:cs typeface="Arial" panose="020B0604020202020204" pitchFamily="34" charset="0"/>
            </a:endParaRPr>
          </a:p>
        </p:txBody>
      </p:sp>
      <p:grpSp>
        <p:nvGrpSpPr>
          <p:cNvPr id="4" name="Group 3"/>
          <p:cNvGrpSpPr/>
          <p:nvPr/>
        </p:nvGrpSpPr>
        <p:grpSpPr>
          <a:xfrm>
            <a:off x="1008351" y="1618128"/>
            <a:ext cx="1518805" cy="1327627"/>
            <a:chOff x="6363946" y="1511855"/>
            <a:chExt cx="1518805" cy="1327627"/>
          </a:xfrm>
        </p:grpSpPr>
        <p:sp>
          <p:nvSpPr>
            <p:cNvPr id="8" name="Right Arrow 7"/>
            <p:cNvSpPr/>
            <p:nvPr/>
          </p:nvSpPr>
          <p:spPr>
            <a:xfrm>
              <a:off x="6363946" y="1511855"/>
              <a:ext cx="1518805" cy="1327627"/>
            </a:xfrm>
            <a:prstGeom prst="rightArrow">
              <a:avLst>
                <a:gd name="adj1" fmla="val 70000"/>
                <a:gd name="adj2" fmla="val 50000"/>
              </a:avLst>
            </a:pr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a:lstStyle/>
            <a:p>
              <a:endParaRPr lang="en-US">
                <a:latin typeface="Arial" panose="020B0604020202020204" pitchFamily="34" charset="0"/>
                <a:cs typeface="Arial" panose="020B0604020202020204" pitchFamily="34" charset="0"/>
              </a:endParaRPr>
            </a:p>
          </p:txBody>
        </p:sp>
        <p:sp>
          <p:nvSpPr>
            <p:cNvPr id="9" name="Right Arrow 4"/>
            <p:cNvSpPr txBox="1"/>
            <p:nvPr/>
          </p:nvSpPr>
          <p:spPr>
            <a:xfrm>
              <a:off x="6743648" y="1710999"/>
              <a:ext cx="926522" cy="9293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7620" rIns="15240" bIns="7620" numCol="1" spcCol="1270" anchor="ctr" anchorCtr="0">
              <a:noAutofit/>
            </a:bodyPr>
            <a:lstStyle/>
            <a:p>
              <a:pPr marL="114300" lvl="1" indent="-114300" algn="r" defTabSz="533400" rtl="1">
                <a:lnSpc>
                  <a:spcPct val="90000"/>
                </a:lnSpc>
                <a:spcBef>
                  <a:spcPct val="0"/>
                </a:spcBef>
                <a:spcAft>
                  <a:spcPct val="15000"/>
                </a:spcAft>
                <a:buChar char="••"/>
              </a:pPr>
              <a:r>
                <a:rPr lang="ar-JO" sz="1200" kern="1200" dirty="0">
                  <a:latin typeface="Arial" panose="020B0604020202020204" pitchFamily="34" charset="0"/>
                  <a:cs typeface="Arial" panose="020B0604020202020204" pitchFamily="34" charset="0"/>
                </a:rPr>
                <a:t>الأهداف</a:t>
              </a:r>
              <a:endParaRPr lang="en-US" sz="1200" kern="1200" dirty="0">
                <a:latin typeface="Arial" panose="020B0604020202020204" pitchFamily="34" charset="0"/>
                <a:cs typeface="Arial" panose="020B0604020202020204" pitchFamily="34" charset="0"/>
              </a:endParaRPr>
            </a:p>
            <a:p>
              <a:pPr marL="114300" lvl="1" indent="-114300" algn="r" defTabSz="533400" rtl="1">
                <a:lnSpc>
                  <a:spcPct val="90000"/>
                </a:lnSpc>
                <a:spcBef>
                  <a:spcPct val="0"/>
                </a:spcBef>
                <a:spcAft>
                  <a:spcPct val="15000"/>
                </a:spcAft>
                <a:buChar char="••"/>
              </a:pPr>
              <a:r>
                <a:rPr lang="ar-JO" sz="1200" kern="1200" dirty="0">
                  <a:latin typeface="Arial" panose="020B0604020202020204" pitchFamily="34" charset="0"/>
                  <a:cs typeface="Arial" panose="020B0604020202020204" pitchFamily="34" charset="0"/>
                </a:rPr>
                <a:t>التكتيك</a:t>
              </a:r>
              <a:endParaRPr lang="en-US" sz="1200" kern="1200" dirty="0">
                <a:latin typeface="Arial" panose="020B0604020202020204" pitchFamily="34" charset="0"/>
                <a:cs typeface="Arial" panose="020B0604020202020204" pitchFamily="34" charset="0"/>
              </a:endParaRPr>
            </a:p>
            <a:p>
              <a:pPr marL="114300" lvl="1" indent="-114300" algn="r" defTabSz="533400" rtl="1">
                <a:lnSpc>
                  <a:spcPct val="90000"/>
                </a:lnSpc>
                <a:spcBef>
                  <a:spcPct val="0"/>
                </a:spcBef>
                <a:spcAft>
                  <a:spcPct val="15000"/>
                </a:spcAft>
                <a:buChar char="••"/>
              </a:pPr>
              <a:r>
                <a:rPr lang="ar-JO" sz="1200" kern="1200" dirty="0">
                  <a:latin typeface="Arial" panose="020B0604020202020204" pitchFamily="34" charset="0"/>
                  <a:cs typeface="Arial" panose="020B0604020202020204" pitchFamily="34" charset="0"/>
                </a:rPr>
                <a:t>الخط الزمني</a:t>
              </a:r>
              <a:endParaRPr lang="en-US" sz="1200" kern="1200" dirty="0">
                <a:latin typeface="Arial" panose="020B0604020202020204" pitchFamily="34" charset="0"/>
                <a:cs typeface="Arial" panose="020B0604020202020204" pitchFamily="34" charset="0"/>
              </a:endParaRPr>
            </a:p>
          </p:txBody>
        </p:sp>
      </p:grpSp>
      <p:grpSp>
        <p:nvGrpSpPr>
          <p:cNvPr id="5" name="Group 4"/>
          <p:cNvGrpSpPr/>
          <p:nvPr/>
        </p:nvGrpSpPr>
        <p:grpSpPr>
          <a:xfrm>
            <a:off x="628650" y="1902240"/>
            <a:ext cx="759402" cy="759402"/>
            <a:chOff x="5984245" y="1795967"/>
            <a:chExt cx="759402" cy="759402"/>
          </a:xfrm>
        </p:grpSpPr>
        <p:sp>
          <p:nvSpPr>
            <p:cNvPr id="6" name="Oval 5"/>
            <p:cNvSpPr/>
            <p:nvPr/>
          </p:nvSpPr>
          <p:spPr>
            <a:xfrm>
              <a:off x="5984245" y="1795967"/>
              <a:ext cx="759402" cy="759402"/>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latin typeface="Arial" panose="020B0604020202020204" pitchFamily="34" charset="0"/>
                <a:cs typeface="Arial" panose="020B0604020202020204" pitchFamily="34" charset="0"/>
              </a:endParaRPr>
            </a:p>
          </p:txBody>
        </p:sp>
        <p:sp>
          <p:nvSpPr>
            <p:cNvPr id="7" name="Oval 6"/>
            <p:cNvSpPr txBox="1"/>
            <p:nvPr/>
          </p:nvSpPr>
          <p:spPr>
            <a:xfrm>
              <a:off x="6095457" y="1907179"/>
              <a:ext cx="536978" cy="5369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ar-JO" sz="1200" kern="1200" dirty="0">
                  <a:latin typeface="Arial" panose="020B0604020202020204" pitchFamily="34" charset="0"/>
                  <a:cs typeface="Arial" panose="020B0604020202020204" pitchFamily="34" charset="0"/>
                </a:rPr>
                <a:t>التغييرات</a:t>
              </a:r>
              <a:endParaRPr lang="en-US" sz="12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30064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077" y="2634987"/>
            <a:ext cx="7298968" cy="746670"/>
          </a:xfrm>
          <a:prstGeom prst="rect">
            <a:avLst/>
          </a:prstGeom>
          <a:solidFill>
            <a:schemeClr val="accent4">
              <a:lumMod val="40000"/>
              <a:lumOff val="6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الإنتظام</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41259" y="1825625"/>
            <a:ext cx="7774091" cy="4351338"/>
          </a:xfrm>
        </p:spPr>
        <p:txBody>
          <a:bodyPr>
            <a:normAutofit/>
          </a:bodyPr>
          <a:lstStyle/>
          <a:p>
            <a:pPr marL="0" indent="0" algn="r">
              <a:buNone/>
            </a:pPr>
            <a:r>
              <a:rPr lang="ar-JO" dirty="0">
                <a:latin typeface="Arial" panose="020B0604020202020204" pitchFamily="34" charset="0"/>
                <a:cs typeface="Arial" panose="020B0604020202020204" pitchFamily="34" charset="0"/>
              </a:rPr>
              <a:t>أسئلة الإنتظام الأربعة</a:t>
            </a:r>
            <a:br>
              <a:rPr lang="en-US" dirty="0">
                <a:latin typeface="Arial" panose="020B0604020202020204" pitchFamily="34" charset="0"/>
                <a:cs typeface="Arial" panose="020B0604020202020204" pitchFamily="34" charset="0"/>
              </a:rPr>
            </a:br>
            <a:endParaRPr lang="ar-JO" dirty="0">
              <a:latin typeface="Arial" panose="020B0604020202020204" pitchFamily="34" charset="0"/>
              <a:cs typeface="Arial" panose="020B0604020202020204" pitchFamily="34" charset="0"/>
            </a:endParaRPr>
          </a:p>
          <a:p>
            <a:pPr marL="0" indent="0" algn="r">
              <a:buNone/>
            </a:pPr>
            <a:r>
              <a:rPr lang="ar-JO" dirty="0">
                <a:solidFill>
                  <a:schemeClr val="accent6">
                    <a:lumMod val="75000"/>
                  </a:schemeClr>
                </a:solidFill>
                <a:latin typeface="Arial" panose="020B0604020202020204" pitchFamily="34" charset="0"/>
                <a:cs typeface="Arial" panose="020B0604020202020204" pitchFamily="34" charset="0"/>
              </a:rPr>
              <a:t>1. لماذا نعتقد أن القيام بـ _______ سيساعد في تحقيق رؤيتنا؟</a:t>
            </a:r>
          </a:p>
          <a:p>
            <a:pPr marL="0" indent="0" algn="r">
              <a:buNone/>
            </a:pPr>
            <a:r>
              <a:rPr lang="ar-JO" dirty="0">
                <a:solidFill>
                  <a:schemeClr val="accent6">
                    <a:lumMod val="75000"/>
                  </a:schemeClr>
                </a:solidFill>
                <a:latin typeface="Arial" panose="020B0604020202020204" pitchFamily="34" charset="0"/>
                <a:cs typeface="Arial" panose="020B0604020202020204" pitchFamily="34" charset="0"/>
              </a:rPr>
              <a:t>2. </a:t>
            </a:r>
            <a:r>
              <a:rPr lang="ar-JO" dirty="0">
                <a:solidFill>
                  <a:srgbClr val="000000"/>
                </a:solidFill>
                <a:latin typeface="Arial" panose="020B0604020202020204" pitchFamily="34" charset="0"/>
                <a:cs typeface="Arial" panose="020B0604020202020204" pitchFamily="34" charset="0"/>
              </a:rPr>
              <a:t>أين الدليل على أن قيامنا بـ _________ ساعدنا في تحقيق مهمتنا ورؤيتنا؟</a:t>
            </a:r>
            <a:endParaRPr lang="en-US" dirty="0">
              <a:solidFill>
                <a:srgbClr val="000000"/>
              </a:solidFill>
              <a:latin typeface="Arial" panose="020B0604020202020204" pitchFamily="34" charset="0"/>
              <a:cs typeface="Arial" panose="020B0604020202020204" pitchFamily="34" charset="0"/>
            </a:endParaRPr>
          </a:p>
          <a:p>
            <a:pPr marL="0" indent="0" algn="r">
              <a:buNone/>
            </a:pPr>
            <a:r>
              <a:rPr lang="ar-JO" dirty="0">
                <a:solidFill>
                  <a:srgbClr val="385723"/>
                </a:solidFill>
                <a:latin typeface="Arial" panose="020B0604020202020204" pitchFamily="34" charset="0"/>
                <a:cs typeface="Arial" panose="020B0604020202020204" pitchFamily="34" charset="0"/>
              </a:rPr>
              <a:t> 3. لماذا نعتقد أن إنفاق هذه الأموال بهذه الطريقة وفي هذا الوقت سيساعد في تحقيق رؤيتنا؟</a:t>
            </a:r>
          </a:p>
          <a:p>
            <a:pPr marL="0" indent="0" algn="r">
              <a:buNone/>
            </a:pPr>
            <a:r>
              <a:rPr lang="ar-JO" dirty="0">
                <a:solidFill>
                  <a:srgbClr val="000000"/>
                </a:solidFill>
                <a:latin typeface="Arial" panose="020B0604020202020204" pitchFamily="34" charset="0"/>
                <a:cs typeface="Arial" panose="020B0604020202020204" pitchFamily="34" charset="0"/>
              </a:rPr>
              <a:t> 4. أين الدليل على أن إنفاق تلك الأموال ساعد في تحقيق رؤيتنا؟</a:t>
            </a:r>
            <a:endParaRPr lang="en-US" dirty="0">
              <a:solidFill>
                <a:schemeClr val="accent6">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1006381" y="4112996"/>
            <a:ext cx="7347664" cy="746670"/>
          </a:xfrm>
          <a:prstGeom prst="rect">
            <a:avLst/>
          </a:prstGeom>
          <a:solidFill>
            <a:schemeClr val="accent4">
              <a:lumMod val="40000"/>
              <a:lumOff val="6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50000"/>
                </a:srgbClr>
              </a:solidFill>
              <a:effectLst/>
              <a:uLnTx/>
              <a:uFillTx/>
              <a:latin typeface="Arial" panose="020B0604020202020204" pitchFamily="34" charset="0"/>
              <a:cs typeface="Arial" panose="020B0604020202020204" pitchFamily="34" charset="0"/>
            </a:endParaRPr>
          </a:p>
        </p:txBody>
      </p:sp>
      <p:sp>
        <p:nvSpPr>
          <p:cNvPr id="6" name="Rectangle 5"/>
          <p:cNvSpPr/>
          <p:nvPr/>
        </p:nvSpPr>
        <p:spPr>
          <a:xfrm>
            <a:off x="1006381" y="3366326"/>
            <a:ext cx="7396360" cy="746670"/>
          </a:xfrm>
          <a:prstGeom prst="rect">
            <a:avLst/>
          </a:prstGeom>
          <a:solidFill>
            <a:schemeClr val="accent5">
              <a:lumMod val="40000"/>
              <a:lumOff val="6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 name="Rectangle 6"/>
          <p:cNvSpPr/>
          <p:nvPr/>
        </p:nvSpPr>
        <p:spPr>
          <a:xfrm>
            <a:off x="1006381" y="4844335"/>
            <a:ext cx="7347664" cy="746670"/>
          </a:xfrm>
          <a:prstGeom prst="rect">
            <a:avLst/>
          </a:prstGeom>
          <a:solidFill>
            <a:schemeClr val="accent5">
              <a:lumMod val="40000"/>
              <a:lumOff val="6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nvGrpSpPr>
          <p:cNvPr id="13" name="Group 12"/>
          <p:cNvGrpSpPr/>
          <p:nvPr/>
        </p:nvGrpSpPr>
        <p:grpSpPr>
          <a:xfrm>
            <a:off x="1006381" y="4112996"/>
            <a:ext cx="7396360" cy="1939674"/>
            <a:chOff x="1006381" y="4112996"/>
            <a:chExt cx="7396360" cy="1939674"/>
          </a:xfrm>
        </p:grpSpPr>
        <p:sp>
          <p:nvSpPr>
            <p:cNvPr id="9" name="Rectangle 8"/>
            <p:cNvSpPr/>
            <p:nvPr/>
          </p:nvSpPr>
          <p:spPr>
            <a:xfrm>
              <a:off x="1006381" y="4112996"/>
              <a:ext cx="7396360" cy="1537526"/>
            </a:xfrm>
            <a:prstGeom prst="rect">
              <a:avLst/>
            </a:prstGeom>
            <a:noFill/>
            <a:ln w="5715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3874026" y="5591005"/>
              <a:ext cx="103105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1200" cap="none" spc="0" normalizeH="0" baseline="0" noProof="0" dirty="0">
                  <a:ln>
                    <a:noFill/>
                  </a:ln>
                  <a:solidFill>
                    <a:srgbClr val="5B9BD5">
                      <a:lumMod val="75000"/>
                    </a:srgbClr>
                  </a:solidFill>
                  <a:effectLst/>
                  <a:uLnTx/>
                  <a:uFillTx/>
                  <a:latin typeface="Arial" panose="020B0604020202020204" pitchFamily="34" charset="0"/>
                  <a:cs typeface="Arial" panose="020B0604020202020204" pitchFamily="34" charset="0"/>
                </a:rPr>
                <a:t>الميزانية</a:t>
              </a:r>
              <a:endParaRPr kumimoji="0" lang="en-US" sz="2400" b="1" i="0" u="none" strike="noStrike" kern="1200" cap="none" spc="0" normalizeH="0" baseline="0" noProof="0" dirty="0">
                <a:ln>
                  <a:noFill/>
                </a:ln>
                <a:solidFill>
                  <a:srgbClr val="5B9BD5">
                    <a:lumMod val="75000"/>
                  </a:srgbClr>
                </a:solidFill>
                <a:effectLst/>
                <a:uLnTx/>
                <a:uFillTx/>
                <a:latin typeface="Arial" panose="020B0604020202020204" pitchFamily="34" charset="0"/>
                <a:cs typeface="Arial" panose="020B0604020202020204" pitchFamily="34" charset="0"/>
              </a:endParaRPr>
            </a:p>
          </p:txBody>
        </p:sp>
      </p:grpSp>
      <p:grpSp>
        <p:nvGrpSpPr>
          <p:cNvPr id="12" name="Group 11"/>
          <p:cNvGrpSpPr/>
          <p:nvPr/>
        </p:nvGrpSpPr>
        <p:grpSpPr>
          <a:xfrm>
            <a:off x="1006381" y="2157991"/>
            <a:ext cx="7396360" cy="1955005"/>
            <a:chOff x="1006381" y="2157991"/>
            <a:chExt cx="7396360" cy="1955005"/>
          </a:xfrm>
        </p:grpSpPr>
        <p:sp>
          <p:nvSpPr>
            <p:cNvPr id="8" name="Rectangle 7"/>
            <p:cNvSpPr/>
            <p:nvPr/>
          </p:nvSpPr>
          <p:spPr>
            <a:xfrm>
              <a:off x="1006381" y="2575470"/>
              <a:ext cx="7396360" cy="1537526"/>
            </a:xfrm>
            <a:prstGeom prst="rect">
              <a:avLst/>
            </a:prstGeom>
            <a:noFill/>
            <a:ln w="6032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TextBox 10"/>
            <p:cNvSpPr txBox="1"/>
            <p:nvPr/>
          </p:nvSpPr>
          <p:spPr>
            <a:xfrm>
              <a:off x="3925829" y="2157991"/>
              <a:ext cx="9765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التخطيط</a:t>
              </a:r>
              <a:endParaRPr kumimoji="0" lang="en-US" sz="2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9727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الإنتظام</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r">
              <a:buNone/>
            </a:pPr>
            <a:r>
              <a:rPr lang="ar-JO" b="1" dirty="0">
                <a:latin typeface="Arial" panose="020B0604020202020204" pitchFamily="34" charset="0"/>
                <a:cs typeface="Arial" panose="020B0604020202020204" pitchFamily="34" charset="0"/>
              </a:rPr>
              <a:t>مقاييس التطوير</a:t>
            </a:r>
            <a:endParaRPr lang="en-US" b="1" dirty="0">
              <a:latin typeface="Arial" panose="020B0604020202020204" pitchFamily="34" charset="0"/>
              <a:cs typeface="Arial" panose="020B0604020202020204" pitchFamily="34" charset="0"/>
            </a:endParaRPr>
          </a:p>
          <a:p>
            <a:endParaRPr lang="en-US" dirty="0">
              <a:solidFill>
                <a:schemeClr val="accent6"/>
              </a:solidFill>
              <a:latin typeface="Arial" panose="020B0604020202020204" pitchFamily="34" charset="0"/>
              <a:cs typeface="Arial" panose="020B0604020202020204" pitchFamily="34" charset="0"/>
            </a:endParaRPr>
          </a:p>
          <a:p>
            <a:pPr marL="0" indent="0">
              <a:buNone/>
            </a:pPr>
            <a:endParaRPr lang="en-US" dirty="0">
              <a:solidFill>
                <a:schemeClr val="accent6"/>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79197966"/>
              </p:ext>
            </p:extLst>
          </p:nvPr>
        </p:nvGraphicFramePr>
        <p:xfrm>
          <a:off x="954097" y="2395413"/>
          <a:ext cx="7318788" cy="3906041"/>
        </p:xfrm>
        <a:graphic>
          <a:graphicData uri="http://schemas.openxmlformats.org/drawingml/2006/table">
            <a:tbl>
              <a:tblPr firstRow="1" firstCol="1" bandRow="1">
                <a:tableStyleId>{21E4AEA4-8DFA-4A89-87EB-49C32662AFE0}</a:tableStyleId>
              </a:tblPr>
              <a:tblGrid>
                <a:gridCol w="706973">
                  <a:extLst>
                    <a:ext uri="{9D8B030D-6E8A-4147-A177-3AD203B41FA5}">
                      <a16:colId xmlns:a16="http://schemas.microsoft.com/office/drawing/2014/main" val="3734949762"/>
                    </a:ext>
                  </a:extLst>
                </a:gridCol>
                <a:gridCol w="6611815">
                  <a:extLst>
                    <a:ext uri="{9D8B030D-6E8A-4147-A177-3AD203B41FA5}">
                      <a16:colId xmlns:a16="http://schemas.microsoft.com/office/drawing/2014/main" val="4216704138"/>
                    </a:ext>
                  </a:extLst>
                </a:gridCol>
              </a:tblGrid>
              <a:tr h="237839">
                <a:tc gridSpan="2">
                  <a:txBody>
                    <a:bodyPr/>
                    <a:lstStyle/>
                    <a:p>
                      <a:pPr marL="0" marR="0" indent="0" algn="ctr">
                        <a:spcBef>
                          <a:spcPts val="0"/>
                        </a:spcBef>
                        <a:spcAft>
                          <a:spcPts val="600"/>
                        </a:spcAft>
                      </a:pPr>
                      <a:r>
                        <a:rPr lang="ar-JO" sz="1800" dirty="0">
                          <a:effectLst/>
                        </a:rPr>
                        <a:t>خدمات الوصول</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417565403"/>
                  </a:ext>
                </a:extLst>
              </a:tr>
              <a:tr h="237839">
                <a:tc>
                  <a:txBody>
                    <a:bodyPr/>
                    <a:lstStyle/>
                    <a:p>
                      <a:pPr marL="0" marR="0" indent="0">
                        <a:spcBef>
                          <a:spcPts val="0"/>
                        </a:spcBef>
                        <a:spcAft>
                          <a:spcPts val="600"/>
                        </a:spcAft>
                      </a:pPr>
                      <a:r>
                        <a:rPr lang="en-US" sz="1800" dirty="0">
                          <a:effectLst/>
                        </a:rPr>
                        <a:t> </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r">
                        <a:spcBef>
                          <a:spcPts val="0"/>
                        </a:spcBef>
                        <a:spcAft>
                          <a:spcPts val="600"/>
                        </a:spcAft>
                      </a:pPr>
                      <a:r>
                        <a:rPr lang="ar-JO" sz="1800" baseline="0" dirty="0">
                          <a:effectLst/>
                          <a:latin typeface="Arial" panose="020B0604020202020204" pitchFamily="34" charset="0"/>
                          <a:ea typeface="Cambria" panose="02040503050406030204" pitchFamily="18" charset="0"/>
                          <a:cs typeface="Times New Roman" panose="02020603050405020304" pitchFamily="18" charset="0"/>
                        </a:rPr>
                        <a:t>تبني خدمات الوصول الروابط مع غير المؤمنين</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371027"/>
                  </a:ext>
                </a:extLst>
              </a:tr>
              <a:tr h="237839">
                <a:tc>
                  <a:txBody>
                    <a:bodyPr/>
                    <a:lstStyle/>
                    <a:p>
                      <a:pPr marL="0" marR="0" indent="0">
                        <a:spcBef>
                          <a:spcPts val="0"/>
                        </a:spcBef>
                        <a:spcAft>
                          <a:spcPts val="600"/>
                        </a:spcAft>
                      </a:pPr>
                      <a:r>
                        <a:rPr lang="en-US" sz="1800" dirty="0">
                          <a:effectLst/>
                        </a:rPr>
                        <a:t> </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r">
                        <a:spcBef>
                          <a:spcPts val="0"/>
                        </a:spcBef>
                        <a:spcAft>
                          <a:spcPts val="600"/>
                        </a:spcAft>
                      </a:pPr>
                      <a:r>
                        <a:rPr lang="ar-JO" sz="1800" baseline="0" dirty="0">
                          <a:effectLst/>
                          <a:latin typeface="Arial" panose="020B0604020202020204" pitchFamily="34" charset="0"/>
                          <a:ea typeface="Cambria" panose="02040503050406030204" pitchFamily="18" charset="0"/>
                          <a:cs typeface="Times New Roman" panose="02020603050405020304" pitchFamily="18" charset="0"/>
                        </a:rPr>
                        <a:t>غير المؤمنين مدعوين إلى كنيستنا</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32079824"/>
                  </a:ext>
                </a:extLst>
              </a:tr>
              <a:tr h="237839">
                <a:tc gridSpan="2">
                  <a:txBody>
                    <a:bodyPr/>
                    <a:lstStyle/>
                    <a:p>
                      <a:pPr marL="0" marR="0" indent="0" algn="ctr">
                        <a:spcBef>
                          <a:spcPts val="0"/>
                        </a:spcBef>
                        <a:spcAft>
                          <a:spcPts val="600"/>
                        </a:spcAft>
                      </a:pPr>
                      <a:r>
                        <a:rPr lang="ar-JO" sz="1800" dirty="0">
                          <a:effectLst/>
                        </a:rPr>
                        <a:t>الكرازة</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07607631"/>
                  </a:ext>
                </a:extLst>
              </a:tr>
              <a:tr h="237839">
                <a:tc>
                  <a:txBody>
                    <a:bodyPr/>
                    <a:lstStyle/>
                    <a:p>
                      <a:pPr marL="0" marR="0" indent="0">
                        <a:spcBef>
                          <a:spcPts val="0"/>
                        </a:spcBef>
                        <a:spcAft>
                          <a:spcPts val="600"/>
                        </a:spcAft>
                      </a:pPr>
                      <a:r>
                        <a:rPr lang="en-US" sz="1800" dirty="0">
                          <a:effectLst/>
                        </a:rPr>
                        <a:t> </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r">
                        <a:spcBef>
                          <a:spcPts val="0"/>
                        </a:spcBef>
                        <a:spcAft>
                          <a:spcPts val="600"/>
                        </a:spcAft>
                      </a:pPr>
                      <a:r>
                        <a:rPr lang="ar-JO" sz="1800" dirty="0">
                          <a:effectLst/>
                          <a:latin typeface="Arial" panose="020B0604020202020204" pitchFamily="34" charset="0"/>
                          <a:ea typeface="Cambria" panose="02040503050406030204" pitchFamily="18" charset="0"/>
                          <a:cs typeface="Times New Roman" panose="02020603050405020304" pitchFamily="18" charset="0"/>
                        </a:rPr>
                        <a:t>يتحول غير المؤمنين إلى الإيمان بيسوع</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56308718"/>
                  </a:ext>
                </a:extLst>
              </a:tr>
              <a:tr h="339881">
                <a:tc>
                  <a:txBody>
                    <a:bodyPr/>
                    <a:lstStyle/>
                    <a:p>
                      <a:pPr marL="0" marR="0" indent="0">
                        <a:spcBef>
                          <a:spcPts val="0"/>
                        </a:spcBef>
                        <a:spcAft>
                          <a:spcPts val="600"/>
                        </a:spcAft>
                      </a:pPr>
                      <a:r>
                        <a:rPr lang="en-US" sz="1800" dirty="0">
                          <a:effectLst/>
                        </a:rPr>
                        <a:t> </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r">
                        <a:spcBef>
                          <a:spcPts val="0"/>
                        </a:spcBef>
                        <a:spcAft>
                          <a:spcPts val="600"/>
                        </a:spcAft>
                      </a:pPr>
                      <a:r>
                        <a:rPr lang="ar-JO" sz="1800" dirty="0">
                          <a:effectLst/>
                          <a:latin typeface="Arial" panose="020B0604020202020204" pitchFamily="34" charset="0"/>
                          <a:ea typeface="Cambria" panose="02040503050406030204" pitchFamily="18" charset="0"/>
                          <a:cs typeface="Times New Roman" panose="02020603050405020304" pitchFamily="18" charset="0"/>
                        </a:rPr>
                        <a:t>يعتمد المؤمنون الجدد بشكل منتظم</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3880271"/>
                  </a:ext>
                </a:extLst>
              </a:tr>
              <a:tr h="237839">
                <a:tc gridSpan="2">
                  <a:txBody>
                    <a:bodyPr/>
                    <a:lstStyle/>
                    <a:p>
                      <a:pPr marL="0" marR="0" indent="0" algn="ctr">
                        <a:spcBef>
                          <a:spcPts val="0"/>
                        </a:spcBef>
                        <a:spcAft>
                          <a:spcPts val="600"/>
                        </a:spcAft>
                      </a:pPr>
                      <a:r>
                        <a:rPr lang="ar-JO" sz="1800" dirty="0">
                          <a:effectLst/>
                          <a:latin typeface="Arial" panose="020B0604020202020204" pitchFamily="34" charset="0"/>
                          <a:ea typeface="Cambria" panose="02040503050406030204" pitchFamily="18" charset="0"/>
                          <a:cs typeface="Times New Roman" panose="02020603050405020304" pitchFamily="18" charset="0"/>
                        </a:rPr>
                        <a:t>التشكل الروحي</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881026321"/>
                  </a:ext>
                </a:extLst>
              </a:tr>
              <a:tr h="237839">
                <a:tc>
                  <a:txBody>
                    <a:bodyPr/>
                    <a:lstStyle/>
                    <a:p>
                      <a:pPr marL="0" marR="0" indent="0">
                        <a:spcBef>
                          <a:spcPts val="0"/>
                        </a:spcBef>
                        <a:spcAft>
                          <a:spcPts val="600"/>
                        </a:spcAft>
                      </a:pPr>
                      <a:r>
                        <a:rPr lang="en-US" sz="1800" dirty="0">
                          <a:effectLst/>
                        </a:rPr>
                        <a:t> </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r">
                        <a:spcBef>
                          <a:spcPts val="0"/>
                        </a:spcBef>
                        <a:spcAft>
                          <a:spcPts val="600"/>
                        </a:spcAft>
                      </a:pPr>
                      <a:r>
                        <a:rPr lang="ar-JO" sz="1800" dirty="0">
                          <a:effectLst/>
                          <a:latin typeface="Arial" panose="020B0604020202020204" pitchFamily="34" charset="0"/>
                          <a:ea typeface="Cambria" panose="02040503050406030204" pitchFamily="18" charset="0"/>
                          <a:cs typeface="Times New Roman" panose="02020603050405020304" pitchFamily="18" charset="0"/>
                        </a:rPr>
                        <a:t>يسلك الأشخاص بحياة صلاة منتظمة</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5207370"/>
                  </a:ext>
                </a:extLst>
              </a:tr>
              <a:tr h="237839">
                <a:tc>
                  <a:txBody>
                    <a:bodyPr/>
                    <a:lstStyle/>
                    <a:p>
                      <a:pPr marL="0" marR="0" indent="0">
                        <a:spcBef>
                          <a:spcPts val="0"/>
                        </a:spcBef>
                        <a:spcAft>
                          <a:spcPts val="600"/>
                        </a:spcAft>
                      </a:pPr>
                      <a:r>
                        <a:rPr lang="en-US" sz="1800">
                          <a:effectLst/>
                        </a:rPr>
                        <a:t> </a:t>
                      </a:r>
                      <a:endParaRPr lang="en-US" sz="18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r">
                        <a:spcBef>
                          <a:spcPts val="0"/>
                        </a:spcBef>
                        <a:spcAft>
                          <a:spcPts val="600"/>
                        </a:spcAft>
                      </a:pPr>
                      <a:r>
                        <a:rPr lang="ar-JO" sz="1800" dirty="0">
                          <a:effectLst/>
                        </a:rPr>
                        <a:t>كل شخص في مجموعة صغيرة</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2729876"/>
                  </a:ext>
                </a:extLst>
              </a:tr>
              <a:tr h="237839">
                <a:tc>
                  <a:txBody>
                    <a:bodyPr/>
                    <a:lstStyle/>
                    <a:p>
                      <a:pPr marL="0" marR="0" indent="0">
                        <a:spcBef>
                          <a:spcPts val="0"/>
                        </a:spcBef>
                        <a:spcAft>
                          <a:spcPts val="600"/>
                        </a:spcAft>
                      </a:pPr>
                      <a:r>
                        <a:rPr lang="en-US" sz="1800">
                          <a:effectLst/>
                        </a:rPr>
                        <a:t> </a:t>
                      </a:r>
                      <a:endParaRPr lang="en-US" sz="18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r">
                        <a:spcBef>
                          <a:spcPts val="0"/>
                        </a:spcBef>
                        <a:spcAft>
                          <a:spcPts val="600"/>
                        </a:spcAft>
                      </a:pPr>
                      <a:r>
                        <a:rPr lang="ar-JO" sz="1800" dirty="0">
                          <a:effectLst/>
                        </a:rPr>
                        <a:t>يحكم المؤمنون حياتهم بالكتاب المقدس</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33748541"/>
                  </a:ext>
                </a:extLst>
              </a:tr>
              <a:tr h="237839">
                <a:tc gridSpan="2">
                  <a:txBody>
                    <a:bodyPr/>
                    <a:lstStyle/>
                    <a:p>
                      <a:pPr marL="0" marR="0" indent="0" algn="ctr">
                        <a:spcBef>
                          <a:spcPts val="0"/>
                        </a:spcBef>
                        <a:spcAft>
                          <a:spcPts val="600"/>
                        </a:spcAft>
                      </a:pPr>
                      <a:r>
                        <a:rPr lang="ar-JO" sz="1800" dirty="0">
                          <a:effectLst/>
                        </a:rPr>
                        <a:t>إعادة الإنتاج</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126644001"/>
                  </a:ext>
                </a:extLst>
              </a:tr>
              <a:tr h="237839">
                <a:tc>
                  <a:txBody>
                    <a:bodyPr/>
                    <a:lstStyle/>
                    <a:p>
                      <a:pPr marL="0" marR="0" indent="0">
                        <a:spcBef>
                          <a:spcPts val="0"/>
                        </a:spcBef>
                        <a:spcAft>
                          <a:spcPts val="600"/>
                        </a:spcAft>
                      </a:pPr>
                      <a:r>
                        <a:rPr lang="en-US" sz="1800" dirty="0">
                          <a:effectLst/>
                        </a:rPr>
                        <a:t> </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r">
                        <a:spcBef>
                          <a:spcPts val="0"/>
                        </a:spcBef>
                        <a:spcAft>
                          <a:spcPts val="600"/>
                        </a:spcAft>
                      </a:pPr>
                      <a:r>
                        <a:rPr lang="ar-JO" sz="1800" dirty="0">
                          <a:effectLst/>
                          <a:latin typeface="Arial" panose="020B0604020202020204" pitchFamily="34" charset="0"/>
                          <a:ea typeface="Cambria" panose="02040503050406030204" pitchFamily="18" charset="0"/>
                          <a:cs typeface="Times New Roman" panose="02020603050405020304" pitchFamily="18" charset="0"/>
                        </a:rPr>
                        <a:t>يعرف الناس كيف يشاركون الإنجيل</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56365510"/>
                  </a:ext>
                </a:extLst>
              </a:tr>
              <a:tr h="237839">
                <a:tc>
                  <a:txBody>
                    <a:bodyPr/>
                    <a:lstStyle/>
                    <a:p>
                      <a:pPr marL="0" marR="0" indent="0">
                        <a:spcBef>
                          <a:spcPts val="0"/>
                        </a:spcBef>
                        <a:spcAft>
                          <a:spcPts val="600"/>
                        </a:spcAft>
                      </a:pPr>
                      <a:r>
                        <a:rPr lang="en-US" sz="1800">
                          <a:effectLst/>
                        </a:rPr>
                        <a:t> </a:t>
                      </a:r>
                      <a:endParaRPr lang="en-US" sz="18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r">
                        <a:spcBef>
                          <a:spcPts val="0"/>
                        </a:spcBef>
                        <a:spcAft>
                          <a:spcPts val="600"/>
                        </a:spcAft>
                      </a:pPr>
                      <a:r>
                        <a:rPr lang="ar-JO" sz="1800" baseline="0" dirty="0">
                          <a:effectLst/>
                          <a:latin typeface="Arial" panose="020B0604020202020204" pitchFamily="34" charset="0"/>
                          <a:ea typeface="Cambria" panose="02040503050406030204" pitchFamily="18" charset="0"/>
                          <a:cs typeface="Times New Roman" panose="02020603050405020304" pitchFamily="18" charset="0"/>
                        </a:rPr>
                        <a:t>يصلي كل شخص من أجل فرصة وجرأة وثمر</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6113841"/>
                  </a:ext>
                </a:extLst>
              </a:tr>
              <a:tr h="237839">
                <a:tc>
                  <a:txBody>
                    <a:bodyPr/>
                    <a:lstStyle/>
                    <a:p>
                      <a:pPr marL="0" marR="0" indent="0">
                        <a:spcBef>
                          <a:spcPts val="0"/>
                        </a:spcBef>
                        <a:spcAft>
                          <a:spcPts val="600"/>
                        </a:spcAft>
                      </a:pPr>
                      <a:r>
                        <a:rPr lang="en-US" sz="1800" dirty="0">
                          <a:effectLst/>
                        </a:rPr>
                        <a:t> </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r">
                        <a:spcBef>
                          <a:spcPts val="0"/>
                        </a:spcBef>
                        <a:spcAft>
                          <a:spcPts val="600"/>
                        </a:spcAft>
                      </a:pPr>
                      <a:r>
                        <a:rPr lang="ar-JO" sz="1800" dirty="0">
                          <a:effectLst/>
                        </a:rPr>
                        <a:t>يشارك كل شخص الإنجيل</a:t>
                      </a:r>
                      <a:endParaRPr lang="en-US" sz="18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3471763"/>
                  </a:ext>
                </a:extLst>
              </a:tr>
            </a:tbl>
          </a:graphicData>
        </a:graphic>
      </p:graphicFrame>
    </p:spTree>
    <p:extLst>
      <p:ext uri="{BB962C8B-B14F-4D97-AF65-F5344CB8AC3E}">
        <p14:creationId xmlns:p14="http://schemas.microsoft.com/office/powerpoint/2010/main" val="513497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الأهداف</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rtl="1">
              <a:buNone/>
            </a:pPr>
            <a:r>
              <a:rPr lang="ar-JO" sz="3200" b="1" dirty="0">
                <a:latin typeface="Arial" panose="020B0604020202020204" pitchFamily="34" charset="0"/>
                <a:cs typeface="Arial" panose="020B0604020202020204" pitchFamily="34" charset="0"/>
              </a:rPr>
              <a:t>المشاكل</a:t>
            </a:r>
            <a:br>
              <a:rPr lang="en-US"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a:p>
            <a:pPr lvl="1" algn="r" rtl="1"/>
            <a:r>
              <a:rPr lang="ar-JO" sz="2800" b="1" dirty="0">
                <a:latin typeface="Arial" panose="020B0604020202020204" pitchFamily="34" charset="0"/>
                <a:cs typeface="Arial" panose="020B0604020202020204" pitchFamily="34" charset="0"/>
              </a:rPr>
              <a:t>التركيز على المهام السهلة على حساب المهمات الأكثر أهمية</a:t>
            </a:r>
            <a:endParaRPr lang="en-US" sz="2800" b="1" dirty="0">
              <a:latin typeface="Arial" panose="020B0604020202020204" pitchFamily="34" charset="0"/>
              <a:cs typeface="Arial" panose="020B0604020202020204" pitchFamily="34" charset="0"/>
            </a:endParaRPr>
          </a:p>
          <a:p>
            <a:pPr lvl="1" algn="r" rtl="1"/>
            <a:r>
              <a:rPr lang="ar-JO" sz="2800" b="1" dirty="0">
                <a:latin typeface="Arial" panose="020B0604020202020204" pitchFamily="34" charset="0"/>
                <a:cs typeface="Arial" panose="020B0604020202020204" pitchFamily="34" charset="0"/>
              </a:rPr>
              <a:t>القرارات المتسرعة</a:t>
            </a:r>
            <a:endParaRPr lang="en-US" sz="2800" b="1" dirty="0">
              <a:latin typeface="Arial" panose="020B0604020202020204" pitchFamily="34" charset="0"/>
              <a:cs typeface="Arial" panose="020B0604020202020204" pitchFamily="34" charset="0"/>
            </a:endParaRPr>
          </a:p>
          <a:p>
            <a:pPr lvl="1" algn="r" rtl="1"/>
            <a:r>
              <a:rPr lang="ar-JO" sz="2800" b="1" dirty="0">
                <a:latin typeface="Arial" panose="020B0604020202020204" pitchFamily="34" charset="0"/>
                <a:cs typeface="Arial" panose="020B0604020202020204" pitchFamily="34" charset="0"/>
              </a:rPr>
              <a:t>عدم الرغبة في إعادة النظر في القرارات غير الحكيمة</a:t>
            </a:r>
            <a:endParaRPr lang="en-US" sz="2800" b="1" dirty="0">
              <a:latin typeface="Arial" panose="020B0604020202020204" pitchFamily="34" charset="0"/>
              <a:cs typeface="Arial" panose="020B0604020202020204" pitchFamily="34" charset="0"/>
            </a:endParaRPr>
          </a:p>
          <a:p>
            <a:pPr lvl="1" algn="r" rtl="1"/>
            <a:r>
              <a:rPr lang="ar-JO" sz="2800" b="1" dirty="0">
                <a:latin typeface="Arial" panose="020B0604020202020204" pitchFamily="34" charset="0"/>
                <a:cs typeface="Arial" panose="020B0604020202020204" pitchFamily="34" charset="0"/>
              </a:rPr>
              <a:t>الدافع الإستبدادي</a:t>
            </a:r>
            <a:endParaRPr lang="en-US" sz="2800" b="1" dirty="0">
              <a:latin typeface="Arial" panose="020B0604020202020204" pitchFamily="34" charset="0"/>
              <a:cs typeface="Arial" panose="020B0604020202020204" pitchFamily="34" charset="0"/>
            </a:endParaRPr>
          </a:p>
          <a:p>
            <a:pPr lvl="1" algn="r" rtl="1"/>
            <a:r>
              <a:rPr lang="ar-JO" sz="2800" b="1" dirty="0">
                <a:latin typeface="Arial" panose="020B0604020202020204" pitchFamily="34" charset="0"/>
                <a:cs typeface="Arial" panose="020B0604020202020204" pitchFamily="34" charset="0"/>
              </a:rPr>
              <a:t>العقلية المنغلقة</a:t>
            </a:r>
            <a:endParaRPr lang="en-US" sz="2800" b="1" dirty="0">
              <a:latin typeface="Arial" panose="020B0604020202020204" pitchFamily="34" charset="0"/>
              <a:cs typeface="Arial" panose="020B0604020202020204" pitchFamily="34" charset="0"/>
            </a:endParaRPr>
          </a:p>
          <a:p>
            <a:pPr lvl="1" algn="r" rtl="1"/>
            <a:r>
              <a:rPr lang="ar-JO" sz="2800" b="1" dirty="0">
                <a:latin typeface="Arial" panose="020B0604020202020204" pitchFamily="34" charset="0"/>
                <a:cs typeface="Arial" panose="020B0604020202020204" pitchFamily="34" charset="0"/>
              </a:rPr>
              <a:t>تفضيل الصراع على التعاون</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31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الإنتظام</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r">
              <a:buNone/>
            </a:pPr>
            <a:r>
              <a:rPr lang="ar-JO" b="1" dirty="0">
                <a:latin typeface="Arial" panose="020B0604020202020204" pitchFamily="34" charset="0"/>
                <a:cs typeface="Arial" panose="020B0604020202020204" pitchFamily="34" charset="0"/>
              </a:rPr>
              <a:t>أحداث التدقيق</a:t>
            </a:r>
            <a:endParaRPr lang="en-US" b="1" dirty="0">
              <a:latin typeface="Arial" panose="020B0604020202020204" pitchFamily="34" charset="0"/>
              <a:cs typeface="Arial" panose="020B0604020202020204" pitchFamily="34" charset="0"/>
            </a:endParaRPr>
          </a:p>
          <a:p>
            <a:pPr marL="0" indent="0">
              <a:buNone/>
            </a:pPr>
            <a:endParaRPr lang="en-US" dirty="0">
              <a:solidFill>
                <a:schemeClr val="accent6"/>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8075558"/>
              </p:ext>
            </p:extLst>
          </p:nvPr>
        </p:nvGraphicFramePr>
        <p:xfrm>
          <a:off x="696171" y="2338453"/>
          <a:ext cx="7587535" cy="3977640"/>
        </p:xfrm>
        <a:graphic>
          <a:graphicData uri="http://schemas.openxmlformats.org/drawingml/2006/table">
            <a:tbl>
              <a:tblPr firstRow="1" bandRow="1">
                <a:tableStyleId>{21E4AEA4-8DFA-4A89-87EB-49C32662AFE0}</a:tableStyleId>
              </a:tblPr>
              <a:tblGrid>
                <a:gridCol w="2057850">
                  <a:extLst>
                    <a:ext uri="{9D8B030D-6E8A-4147-A177-3AD203B41FA5}">
                      <a16:colId xmlns:a16="http://schemas.microsoft.com/office/drawing/2014/main" val="2519486743"/>
                    </a:ext>
                  </a:extLst>
                </a:gridCol>
                <a:gridCol w="1141648">
                  <a:extLst>
                    <a:ext uri="{9D8B030D-6E8A-4147-A177-3AD203B41FA5}">
                      <a16:colId xmlns:a16="http://schemas.microsoft.com/office/drawing/2014/main" val="3759928159"/>
                    </a:ext>
                  </a:extLst>
                </a:gridCol>
                <a:gridCol w="1628606">
                  <a:extLst>
                    <a:ext uri="{9D8B030D-6E8A-4147-A177-3AD203B41FA5}">
                      <a16:colId xmlns:a16="http://schemas.microsoft.com/office/drawing/2014/main" val="1970836525"/>
                    </a:ext>
                  </a:extLst>
                </a:gridCol>
                <a:gridCol w="1195753">
                  <a:extLst>
                    <a:ext uri="{9D8B030D-6E8A-4147-A177-3AD203B41FA5}">
                      <a16:colId xmlns:a16="http://schemas.microsoft.com/office/drawing/2014/main" val="4110296537"/>
                    </a:ext>
                  </a:extLst>
                </a:gridCol>
                <a:gridCol w="1563678">
                  <a:extLst>
                    <a:ext uri="{9D8B030D-6E8A-4147-A177-3AD203B41FA5}">
                      <a16:colId xmlns:a16="http://schemas.microsoft.com/office/drawing/2014/main" val="656885059"/>
                    </a:ext>
                  </a:extLst>
                </a:gridCol>
              </a:tblGrid>
              <a:tr h="370840">
                <a:tc>
                  <a:txBody>
                    <a:bodyPr/>
                    <a:lstStyle/>
                    <a:p>
                      <a:pPr algn="ctr"/>
                      <a:endParaRPr lang="en-US" dirty="0"/>
                    </a:p>
                  </a:txBody>
                  <a:tcPr/>
                </a:tc>
                <a:tc>
                  <a:txBody>
                    <a:bodyPr/>
                    <a:lstStyle/>
                    <a:p>
                      <a:pPr algn="ctr"/>
                      <a:r>
                        <a:rPr lang="ar-JO" dirty="0"/>
                        <a:t>خدمات الوصول</a:t>
                      </a:r>
                      <a:endParaRPr lang="en-US" dirty="0"/>
                    </a:p>
                  </a:txBody>
                  <a:tcPr/>
                </a:tc>
                <a:tc>
                  <a:txBody>
                    <a:bodyPr/>
                    <a:lstStyle/>
                    <a:p>
                      <a:pPr algn="ctr"/>
                      <a:r>
                        <a:rPr lang="ar-JO" dirty="0"/>
                        <a:t>الكرازة</a:t>
                      </a:r>
                      <a:endParaRPr lang="en-US" dirty="0"/>
                    </a:p>
                  </a:txBody>
                  <a:tcPr/>
                </a:tc>
                <a:tc>
                  <a:txBody>
                    <a:bodyPr/>
                    <a:lstStyle/>
                    <a:p>
                      <a:pPr algn="ctr"/>
                      <a:r>
                        <a:rPr lang="ar-JO" dirty="0"/>
                        <a:t>التشكل الروحي</a:t>
                      </a:r>
                      <a:endParaRPr lang="en-US" dirty="0"/>
                    </a:p>
                  </a:txBody>
                  <a:tcPr/>
                </a:tc>
                <a:tc>
                  <a:txBody>
                    <a:bodyPr/>
                    <a:lstStyle/>
                    <a:p>
                      <a:pPr algn="ctr"/>
                      <a:r>
                        <a:rPr lang="ar-JO" dirty="0"/>
                        <a:t>إعادة الإنتاج</a:t>
                      </a:r>
                      <a:endParaRPr lang="en-US" dirty="0"/>
                    </a:p>
                  </a:txBody>
                  <a:tcPr/>
                </a:tc>
                <a:extLst>
                  <a:ext uri="{0D108BD9-81ED-4DB2-BD59-A6C34878D82A}">
                    <a16:rowId xmlns:a16="http://schemas.microsoft.com/office/drawing/2014/main" val="1360143364"/>
                  </a:ext>
                </a:extLst>
              </a:tr>
              <a:tr h="370840">
                <a:tc>
                  <a:txBody>
                    <a:bodyPr/>
                    <a:lstStyle/>
                    <a:p>
                      <a:pPr algn="ctr"/>
                      <a:r>
                        <a:rPr lang="ar-JO" dirty="0"/>
                        <a:t>الكتاب المقدس في العطلة</a:t>
                      </a:r>
                      <a:endParaRPr lang="en-US" dirty="0"/>
                    </a:p>
                  </a:txBody>
                  <a:tcPr/>
                </a:tc>
                <a:tc>
                  <a:txBody>
                    <a:bodyPr/>
                    <a:lstStyle/>
                    <a:p>
                      <a:pPr marL="285750" indent="-285750" algn="ctr">
                        <a:buFont typeface="Wingdings" panose="05000000000000000000" pitchFamily="2" charset="2"/>
                        <a:buChar char="ü"/>
                      </a:pPr>
                      <a:r>
                        <a:rPr lang="en-US" dirty="0"/>
                        <a:t> </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17768497"/>
                  </a:ext>
                </a:extLst>
              </a:tr>
              <a:tr h="370840">
                <a:tc>
                  <a:txBody>
                    <a:bodyPr/>
                    <a:lstStyle/>
                    <a:p>
                      <a:pPr algn="ctr"/>
                      <a:r>
                        <a:rPr lang="ar-JO" dirty="0"/>
                        <a:t>خدمات العطل</a:t>
                      </a:r>
                      <a:endParaRPr lang="en-US" dirty="0"/>
                    </a:p>
                  </a:txBody>
                  <a:tcPr/>
                </a:tc>
                <a:tc>
                  <a:txBody>
                    <a:bodyPr/>
                    <a:lstStyle/>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a:t> </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335556874"/>
                  </a:ext>
                </a:extLst>
              </a:tr>
              <a:tr h="370840">
                <a:tc>
                  <a:txBody>
                    <a:bodyPr/>
                    <a:lstStyle/>
                    <a:p>
                      <a:pPr algn="ctr"/>
                      <a:r>
                        <a:rPr lang="ar-JO" dirty="0"/>
                        <a:t>إرسالية الإنقاذ</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279348172"/>
                  </a:ext>
                </a:extLst>
              </a:tr>
              <a:tr h="370840">
                <a:tc>
                  <a:txBody>
                    <a:bodyPr/>
                    <a:lstStyle/>
                    <a:p>
                      <a:pPr algn="ctr"/>
                      <a:r>
                        <a:rPr lang="ar-JO" dirty="0"/>
                        <a:t>بنك الطعام</a:t>
                      </a:r>
                      <a:endParaRPr lang="en-US" dirty="0"/>
                    </a:p>
                  </a:txBody>
                  <a:tcPr/>
                </a:tc>
                <a:tc>
                  <a:txBody>
                    <a:bodyPr/>
                    <a:lstStyle/>
                    <a:p>
                      <a:pPr marL="285750" indent="-285750" algn="ctr">
                        <a:buFont typeface="Wingdings" panose="05000000000000000000" pitchFamily="2" charset="2"/>
                        <a:buChar char="ü"/>
                      </a:pPr>
                      <a:r>
                        <a:rPr lang="en-US" dirty="0"/>
                        <a:t> </a:t>
                      </a:r>
                    </a:p>
                  </a:txBody>
                  <a:tcPr/>
                </a:tc>
                <a:tc>
                  <a:txBody>
                    <a:bodyPr/>
                    <a:lstStyle/>
                    <a:p>
                      <a:pPr marL="285750" indent="-285750" algn="ctr">
                        <a:buFont typeface="Wingdings" panose="05000000000000000000" pitchFamily="2" charset="2"/>
                        <a:buChar char="ü"/>
                      </a:pPr>
                      <a:r>
                        <a:rPr lang="en-US" dirty="0"/>
                        <a:t> </a:t>
                      </a:r>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54990373"/>
                  </a:ext>
                </a:extLst>
              </a:tr>
              <a:tr h="370840">
                <a:tc>
                  <a:txBody>
                    <a:bodyPr/>
                    <a:lstStyle/>
                    <a:p>
                      <a:pPr algn="ctr"/>
                      <a:r>
                        <a:rPr lang="ar-JO" dirty="0"/>
                        <a:t>يوم الحاجات الخاصة</a:t>
                      </a:r>
                      <a:endParaRPr lang="en-US" dirty="0"/>
                    </a:p>
                  </a:txBody>
                  <a:tcPr/>
                </a:tc>
                <a:tc>
                  <a:txBody>
                    <a:bodyPr/>
                    <a:lstStyle/>
                    <a:p>
                      <a:pPr marL="285750" indent="-285750" algn="ctr">
                        <a:buFont typeface="Wingdings" panose="05000000000000000000" pitchFamily="2" charset="2"/>
                        <a:buChar char="ü"/>
                      </a:pPr>
                      <a:r>
                        <a:rPr lang="en-US" dirty="0"/>
                        <a:t> </a:t>
                      </a: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4150496485"/>
                  </a:ext>
                </a:extLst>
              </a:tr>
              <a:tr h="370840">
                <a:tc>
                  <a:txBody>
                    <a:bodyPr/>
                    <a:lstStyle/>
                    <a:p>
                      <a:pPr algn="ctr"/>
                      <a:r>
                        <a:rPr lang="ar-JO" dirty="0"/>
                        <a:t>رحلة الكنيسة</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181655697"/>
                  </a:ext>
                </a:extLst>
              </a:tr>
              <a:tr h="370840">
                <a:tc>
                  <a:txBody>
                    <a:bodyPr/>
                    <a:lstStyle/>
                    <a:p>
                      <a:pPr algn="ctr"/>
                      <a:r>
                        <a:rPr lang="ar-JO" dirty="0"/>
                        <a:t>رحلة الشبيبة الإرسالية</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marL="285750" indent="-285750" algn="ctr">
                        <a:buFont typeface="Wingdings" panose="05000000000000000000" pitchFamily="2" charset="2"/>
                        <a:buChar char="ü"/>
                      </a:pPr>
                      <a:r>
                        <a:rPr lang="en-US" dirty="0"/>
                        <a:t> </a:t>
                      </a:r>
                    </a:p>
                  </a:txBody>
                  <a:tcPr/>
                </a:tc>
                <a:tc>
                  <a:txBody>
                    <a:bodyPr/>
                    <a:lstStyle/>
                    <a:p>
                      <a:pPr algn="ctr"/>
                      <a:endParaRPr lang="en-US" dirty="0"/>
                    </a:p>
                  </a:txBody>
                  <a:tcPr/>
                </a:tc>
                <a:extLst>
                  <a:ext uri="{0D108BD9-81ED-4DB2-BD59-A6C34878D82A}">
                    <a16:rowId xmlns:a16="http://schemas.microsoft.com/office/drawing/2014/main" val="3898315614"/>
                  </a:ext>
                </a:extLst>
              </a:tr>
              <a:tr h="370840">
                <a:tc>
                  <a:txBody>
                    <a:bodyPr/>
                    <a:lstStyle/>
                    <a:p>
                      <a:pPr algn="ctr"/>
                      <a:r>
                        <a:rPr lang="ar-JO" dirty="0"/>
                        <a:t>ألفا</a:t>
                      </a:r>
                      <a:endParaRPr lang="en-US" dirty="0"/>
                    </a:p>
                  </a:txBody>
                  <a:tcPr/>
                </a:tc>
                <a:tc>
                  <a:txBody>
                    <a:bodyPr/>
                    <a:lstStyle/>
                    <a:p>
                      <a:pPr algn="ctr"/>
                      <a:endParaRPr lang="en-US" dirty="0"/>
                    </a:p>
                  </a:txBody>
                  <a:tcPr/>
                </a:tc>
                <a:tc>
                  <a:txBody>
                    <a:bodyPr/>
                    <a:lstStyle/>
                    <a:p>
                      <a:pPr marL="285750" indent="-285750" algn="ctr">
                        <a:buFont typeface="Wingdings" panose="05000000000000000000" pitchFamily="2" charset="2"/>
                        <a:buChar char="ü"/>
                      </a:pPr>
                      <a:r>
                        <a:rPr lang="en-US" dirty="0"/>
                        <a:t> </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458882662"/>
                  </a:ext>
                </a:extLst>
              </a:tr>
              <a:tr h="370840">
                <a:tc>
                  <a:txBody>
                    <a:bodyPr/>
                    <a:lstStyle/>
                    <a:p>
                      <a:pPr algn="ctr"/>
                      <a:r>
                        <a:rPr lang="en-US" dirty="0"/>
                        <a:t>…..</a:t>
                      </a:r>
                    </a:p>
                  </a:txBody>
                  <a:tcPr/>
                </a:tc>
                <a:tc>
                  <a:txBody>
                    <a:bodyPr/>
                    <a:lstStyle/>
                    <a:p>
                      <a:pPr algn="ctr"/>
                      <a:endParaRPr lang="en-US" dirty="0"/>
                    </a:p>
                  </a:txBody>
                  <a:tcPr/>
                </a:tc>
                <a:tc>
                  <a:txBody>
                    <a:bodyPr/>
                    <a:lstStyle/>
                    <a:p>
                      <a:pPr marL="285750" indent="-285750" algn="ctr">
                        <a:buFont typeface="Wingdings" panose="05000000000000000000" pitchFamily="2" charset="2"/>
                        <a:buChar char="ü"/>
                      </a:pP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720592854"/>
                  </a:ext>
                </a:extLst>
              </a:tr>
            </a:tbl>
          </a:graphicData>
        </a:graphic>
      </p:graphicFrame>
    </p:spTree>
    <p:extLst>
      <p:ext uri="{BB962C8B-B14F-4D97-AF65-F5344CB8AC3E}">
        <p14:creationId xmlns:p14="http://schemas.microsoft.com/office/powerpoint/2010/main" val="1212629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t>الإنتظام</a:t>
            </a:r>
            <a:endParaRPr lang="en-US" dirty="0"/>
          </a:p>
        </p:txBody>
      </p:sp>
      <p:sp>
        <p:nvSpPr>
          <p:cNvPr id="3" name="Content Placeholder 2"/>
          <p:cNvSpPr>
            <a:spLocks noGrp="1"/>
          </p:cNvSpPr>
          <p:nvPr>
            <p:ph idx="1"/>
          </p:nvPr>
        </p:nvSpPr>
        <p:spPr/>
        <p:txBody>
          <a:bodyPr/>
          <a:lstStyle/>
          <a:p>
            <a:pPr marL="0" indent="0" algn="r">
              <a:buNone/>
            </a:pPr>
            <a:r>
              <a:rPr lang="ar-JO" b="1" dirty="0"/>
              <a:t>خدمات التدقيق</a:t>
            </a:r>
            <a:endParaRPr lang="en-US" b="1" dirty="0"/>
          </a:p>
          <a:p>
            <a:pPr marL="0" indent="0">
              <a:buNone/>
            </a:pPr>
            <a:endParaRPr lang="en-US" dirty="0">
              <a:solidFill>
                <a:schemeClr val="accent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41910721"/>
              </p:ext>
            </p:extLst>
          </p:nvPr>
        </p:nvGraphicFramePr>
        <p:xfrm>
          <a:off x="696171" y="2338453"/>
          <a:ext cx="7587535" cy="3977640"/>
        </p:xfrm>
        <a:graphic>
          <a:graphicData uri="http://schemas.openxmlformats.org/drawingml/2006/table">
            <a:tbl>
              <a:tblPr firstRow="1" bandRow="1">
                <a:tableStyleId>{21E4AEA4-8DFA-4A89-87EB-49C32662AFE0}</a:tableStyleId>
              </a:tblPr>
              <a:tblGrid>
                <a:gridCol w="2057850">
                  <a:extLst>
                    <a:ext uri="{9D8B030D-6E8A-4147-A177-3AD203B41FA5}">
                      <a16:colId xmlns:a16="http://schemas.microsoft.com/office/drawing/2014/main" val="2519486743"/>
                    </a:ext>
                  </a:extLst>
                </a:gridCol>
                <a:gridCol w="1141648">
                  <a:extLst>
                    <a:ext uri="{9D8B030D-6E8A-4147-A177-3AD203B41FA5}">
                      <a16:colId xmlns:a16="http://schemas.microsoft.com/office/drawing/2014/main" val="3759928159"/>
                    </a:ext>
                  </a:extLst>
                </a:gridCol>
                <a:gridCol w="1628606">
                  <a:extLst>
                    <a:ext uri="{9D8B030D-6E8A-4147-A177-3AD203B41FA5}">
                      <a16:colId xmlns:a16="http://schemas.microsoft.com/office/drawing/2014/main" val="1970836525"/>
                    </a:ext>
                  </a:extLst>
                </a:gridCol>
                <a:gridCol w="1195753">
                  <a:extLst>
                    <a:ext uri="{9D8B030D-6E8A-4147-A177-3AD203B41FA5}">
                      <a16:colId xmlns:a16="http://schemas.microsoft.com/office/drawing/2014/main" val="4110296537"/>
                    </a:ext>
                  </a:extLst>
                </a:gridCol>
                <a:gridCol w="1563678">
                  <a:extLst>
                    <a:ext uri="{9D8B030D-6E8A-4147-A177-3AD203B41FA5}">
                      <a16:colId xmlns:a16="http://schemas.microsoft.com/office/drawing/2014/main" val="656885059"/>
                    </a:ext>
                  </a:extLst>
                </a:gridCol>
              </a:tblGrid>
              <a:tr h="370840">
                <a:tc>
                  <a:txBody>
                    <a:bodyPr/>
                    <a:lstStyle/>
                    <a:p>
                      <a:pPr algn="ctr"/>
                      <a:endParaRPr lang="en-US" dirty="0"/>
                    </a:p>
                  </a:txBody>
                  <a:tcPr/>
                </a:tc>
                <a:tc>
                  <a:txBody>
                    <a:bodyPr/>
                    <a:lstStyle/>
                    <a:p>
                      <a:pPr algn="ctr"/>
                      <a:r>
                        <a:rPr lang="ar-JO" dirty="0"/>
                        <a:t>خدمات الوصول</a:t>
                      </a:r>
                      <a:endParaRPr lang="en-US" dirty="0"/>
                    </a:p>
                  </a:txBody>
                  <a:tcPr/>
                </a:tc>
                <a:tc>
                  <a:txBody>
                    <a:bodyPr/>
                    <a:lstStyle/>
                    <a:p>
                      <a:pPr algn="ctr"/>
                      <a:r>
                        <a:rPr lang="ar-JO" dirty="0"/>
                        <a:t>الكرازة</a:t>
                      </a:r>
                      <a:endParaRPr lang="en-US" dirty="0"/>
                    </a:p>
                  </a:txBody>
                  <a:tcPr/>
                </a:tc>
                <a:tc>
                  <a:txBody>
                    <a:bodyPr/>
                    <a:lstStyle/>
                    <a:p>
                      <a:pPr algn="ctr"/>
                      <a:r>
                        <a:rPr lang="ar-JO" dirty="0"/>
                        <a:t>التشكل الروحي</a:t>
                      </a:r>
                      <a:endParaRPr lang="en-US" dirty="0"/>
                    </a:p>
                  </a:txBody>
                  <a:tcPr/>
                </a:tc>
                <a:tc>
                  <a:txBody>
                    <a:bodyPr/>
                    <a:lstStyle/>
                    <a:p>
                      <a:pPr algn="ctr"/>
                      <a:r>
                        <a:rPr lang="ar-JO" dirty="0"/>
                        <a:t>إعادة الإنتاج</a:t>
                      </a:r>
                      <a:endParaRPr lang="en-US" dirty="0"/>
                    </a:p>
                  </a:txBody>
                  <a:tcPr/>
                </a:tc>
                <a:extLst>
                  <a:ext uri="{0D108BD9-81ED-4DB2-BD59-A6C34878D82A}">
                    <a16:rowId xmlns:a16="http://schemas.microsoft.com/office/drawing/2014/main" val="1360143364"/>
                  </a:ext>
                </a:extLst>
              </a:tr>
              <a:tr h="370840">
                <a:tc>
                  <a:txBody>
                    <a:bodyPr/>
                    <a:lstStyle/>
                    <a:p>
                      <a:pPr algn="ctr"/>
                      <a:r>
                        <a:rPr lang="ar-JO" dirty="0"/>
                        <a:t>العبادة</a:t>
                      </a:r>
                      <a:endParaRPr lang="en-US" dirty="0"/>
                    </a:p>
                  </a:txBody>
                  <a:tcPr/>
                </a:tc>
                <a:tc>
                  <a:txBody>
                    <a:bodyPr/>
                    <a:lstStyle/>
                    <a:p>
                      <a:pPr marL="0" indent="0" algn="ctr">
                        <a:buFont typeface="Wingdings" panose="05000000000000000000" pitchFamily="2" charset="2"/>
                        <a:buNone/>
                      </a:pPr>
                      <a:r>
                        <a:rPr lang="en-US" dirty="0"/>
                        <a:t> </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17768497"/>
                  </a:ext>
                </a:extLst>
              </a:tr>
              <a:tr h="370840">
                <a:tc>
                  <a:txBody>
                    <a:bodyPr/>
                    <a:lstStyle/>
                    <a:p>
                      <a:pPr algn="ctr"/>
                      <a:r>
                        <a:rPr lang="ar-JO" dirty="0"/>
                        <a:t>المجموعات الصغيرة</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335556874"/>
                  </a:ext>
                </a:extLst>
              </a:tr>
              <a:tr h="370840">
                <a:tc>
                  <a:txBody>
                    <a:bodyPr/>
                    <a:lstStyle/>
                    <a:p>
                      <a:pPr algn="ctr"/>
                      <a:r>
                        <a:rPr lang="ar-JO" dirty="0"/>
                        <a:t>الشبيبة</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279348172"/>
                  </a:ext>
                </a:extLst>
              </a:tr>
              <a:tr h="370840">
                <a:tc>
                  <a:txBody>
                    <a:bodyPr/>
                    <a:lstStyle/>
                    <a:p>
                      <a:pPr algn="ctr"/>
                      <a:r>
                        <a:rPr lang="ar-JO" dirty="0"/>
                        <a:t>النساء</a:t>
                      </a:r>
                      <a:endParaRPr lang="en-US" dirty="0"/>
                    </a:p>
                  </a:txBody>
                  <a:tcPr/>
                </a:tc>
                <a:tc>
                  <a:txBody>
                    <a:bodyPr/>
                    <a:lstStyle/>
                    <a:p>
                      <a:pPr marL="0" indent="0" algn="ctr">
                        <a:buFont typeface="Wingdings" panose="05000000000000000000" pitchFamily="2" charset="2"/>
                        <a:buNone/>
                      </a:pPr>
                      <a:endParaRPr lang="en-US" dirty="0"/>
                    </a:p>
                  </a:txBody>
                  <a:tcPr/>
                </a:tc>
                <a:tc>
                  <a:txBody>
                    <a:bodyPr/>
                    <a:lstStyle/>
                    <a:p>
                      <a:pPr marL="0" indent="0" algn="ctr">
                        <a:buFont typeface="Wingdings" panose="05000000000000000000" pitchFamily="2" charset="2"/>
                        <a:buNone/>
                      </a:pP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54990373"/>
                  </a:ext>
                </a:extLst>
              </a:tr>
              <a:tr h="370840">
                <a:tc>
                  <a:txBody>
                    <a:bodyPr/>
                    <a:lstStyle/>
                    <a:p>
                      <a:pPr algn="ctr"/>
                      <a:r>
                        <a:rPr lang="ar-JO" dirty="0"/>
                        <a:t>الرجال</a:t>
                      </a:r>
                      <a:endParaRPr lang="en-US" dirty="0"/>
                    </a:p>
                  </a:txBody>
                  <a:tcPr/>
                </a:tc>
                <a:tc>
                  <a:txBody>
                    <a:bodyPr/>
                    <a:lstStyle/>
                    <a:p>
                      <a:pPr marL="0" indent="0" algn="ctr">
                        <a:buFont typeface="Wingdings" panose="05000000000000000000" pitchFamily="2" charset="2"/>
                        <a:buNone/>
                      </a:pP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4150496485"/>
                  </a:ext>
                </a:extLst>
              </a:tr>
              <a:tr h="370840">
                <a:tc>
                  <a:txBody>
                    <a:bodyPr/>
                    <a:lstStyle/>
                    <a:p>
                      <a:pPr algn="ctr"/>
                      <a:r>
                        <a:rPr lang="ar-JO" dirty="0"/>
                        <a:t>الإرساليات</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181655697"/>
                  </a:ext>
                </a:extLst>
              </a:tr>
              <a:tr h="370840">
                <a:tc>
                  <a:txBody>
                    <a:bodyPr/>
                    <a:lstStyle/>
                    <a:p>
                      <a:pPr algn="ctr"/>
                      <a:r>
                        <a:rPr lang="ar-JO" dirty="0"/>
                        <a:t>خدمات الوصول</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marL="0" indent="0" algn="ctr">
                        <a:buFont typeface="Wingdings" panose="05000000000000000000" pitchFamily="2" charset="2"/>
                        <a:buNone/>
                      </a:pPr>
                      <a:endParaRPr lang="en-US" dirty="0"/>
                    </a:p>
                  </a:txBody>
                  <a:tcPr/>
                </a:tc>
                <a:tc>
                  <a:txBody>
                    <a:bodyPr/>
                    <a:lstStyle/>
                    <a:p>
                      <a:pPr algn="ctr"/>
                      <a:endParaRPr lang="en-US" dirty="0"/>
                    </a:p>
                  </a:txBody>
                  <a:tcPr/>
                </a:tc>
                <a:extLst>
                  <a:ext uri="{0D108BD9-81ED-4DB2-BD59-A6C34878D82A}">
                    <a16:rowId xmlns:a16="http://schemas.microsoft.com/office/drawing/2014/main" val="3898315614"/>
                  </a:ext>
                </a:extLst>
              </a:tr>
              <a:tr h="370840">
                <a:tc>
                  <a:txBody>
                    <a:bodyPr/>
                    <a:lstStyle/>
                    <a:p>
                      <a:pPr algn="ctr"/>
                      <a:r>
                        <a:rPr lang="ar-JO" dirty="0"/>
                        <a:t>الصلاة</a:t>
                      </a:r>
                      <a:endParaRPr lang="en-US" dirty="0"/>
                    </a:p>
                  </a:txBody>
                  <a:tcPr/>
                </a:tc>
                <a:tc>
                  <a:txBody>
                    <a:bodyPr/>
                    <a:lstStyle/>
                    <a:p>
                      <a:pPr algn="ctr"/>
                      <a:endParaRPr lang="en-US" dirty="0"/>
                    </a:p>
                  </a:txBody>
                  <a:tcPr/>
                </a:tc>
                <a:tc>
                  <a:txBody>
                    <a:bodyPr/>
                    <a:lstStyle/>
                    <a:p>
                      <a:pPr marL="0" indent="0" algn="ctr">
                        <a:buFont typeface="Wingdings" panose="05000000000000000000" pitchFamily="2" charset="2"/>
                        <a:buNone/>
                      </a:pP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458882662"/>
                  </a:ext>
                </a:extLst>
              </a:tr>
              <a:tr h="370840">
                <a:tc>
                  <a:txBody>
                    <a:bodyPr/>
                    <a:lstStyle/>
                    <a:p>
                      <a:pPr algn="ctr"/>
                      <a:r>
                        <a:rPr lang="ar-JO" dirty="0"/>
                        <a:t>الأطفال</a:t>
                      </a:r>
                      <a:endParaRPr lang="en-US" dirty="0"/>
                    </a:p>
                  </a:txBody>
                  <a:tcPr/>
                </a:tc>
                <a:tc>
                  <a:txBody>
                    <a:bodyPr/>
                    <a:lstStyle/>
                    <a:p>
                      <a:pPr algn="ctr"/>
                      <a:endParaRPr lang="en-US" dirty="0"/>
                    </a:p>
                  </a:txBody>
                  <a:tcPr/>
                </a:tc>
                <a:tc>
                  <a:txBody>
                    <a:bodyPr/>
                    <a:lstStyle/>
                    <a:p>
                      <a:pPr marL="285750" indent="-285750" algn="ctr">
                        <a:buFont typeface="Wingdings" panose="05000000000000000000" pitchFamily="2" charset="2"/>
                        <a:buChar char="ü"/>
                      </a:pP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720592854"/>
                  </a:ext>
                </a:extLst>
              </a:tr>
            </a:tbl>
          </a:graphicData>
        </a:graphic>
      </p:graphicFrame>
    </p:spTree>
    <p:extLst>
      <p:ext uri="{BB962C8B-B14F-4D97-AF65-F5344CB8AC3E}">
        <p14:creationId xmlns:p14="http://schemas.microsoft.com/office/powerpoint/2010/main" val="3145761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t>الإنتظام</a:t>
            </a:r>
            <a:endParaRPr lang="en-US" dirty="0"/>
          </a:p>
        </p:txBody>
      </p:sp>
      <p:sp>
        <p:nvSpPr>
          <p:cNvPr id="3" name="Content Placeholder 2"/>
          <p:cNvSpPr>
            <a:spLocks noGrp="1"/>
          </p:cNvSpPr>
          <p:nvPr>
            <p:ph idx="1"/>
          </p:nvPr>
        </p:nvSpPr>
        <p:spPr/>
        <p:txBody>
          <a:bodyPr/>
          <a:lstStyle/>
          <a:p>
            <a:pPr marL="0" indent="0" algn="r">
              <a:buNone/>
            </a:pPr>
            <a:r>
              <a:rPr lang="ar-JO" b="1" dirty="0"/>
              <a:t>موظفو التدقيق</a:t>
            </a:r>
            <a:endParaRPr lang="en-US" dirty="0">
              <a:solidFill>
                <a:schemeClr val="accent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28351688"/>
              </p:ext>
            </p:extLst>
          </p:nvPr>
        </p:nvGraphicFramePr>
        <p:xfrm>
          <a:off x="696171" y="2338453"/>
          <a:ext cx="7587535" cy="3977640"/>
        </p:xfrm>
        <a:graphic>
          <a:graphicData uri="http://schemas.openxmlformats.org/drawingml/2006/table">
            <a:tbl>
              <a:tblPr firstRow="1" bandRow="1">
                <a:tableStyleId>{21E4AEA4-8DFA-4A89-87EB-49C32662AFE0}</a:tableStyleId>
              </a:tblPr>
              <a:tblGrid>
                <a:gridCol w="2057850">
                  <a:extLst>
                    <a:ext uri="{9D8B030D-6E8A-4147-A177-3AD203B41FA5}">
                      <a16:colId xmlns:a16="http://schemas.microsoft.com/office/drawing/2014/main" val="2519486743"/>
                    </a:ext>
                  </a:extLst>
                </a:gridCol>
                <a:gridCol w="1141648">
                  <a:extLst>
                    <a:ext uri="{9D8B030D-6E8A-4147-A177-3AD203B41FA5}">
                      <a16:colId xmlns:a16="http://schemas.microsoft.com/office/drawing/2014/main" val="3759928159"/>
                    </a:ext>
                  </a:extLst>
                </a:gridCol>
                <a:gridCol w="1628606">
                  <a:extLst>
                    <a:ext uri="{9D8B030D-6E8A-4147-A177-3AD203B41FA5}">
                      <a16:colId xmlns:a16="http://schemas.microsoft.com/office/drawing/2014/main" val="1970836525"/>
                    </a:ext>
                  </a:extLst>
                </a:gridCol>
                <a:gridCol w="1195753">
                  <a:extLst>
                    <a:ext uri="{9D8B030D-6E8A-4147-A177-3AD203B41FA5}">
                      <a16:colId xmlns:a16="http://schemas.microsoft.com/office/drawing/2014/main" val="4110296537"/>
                    </a:ext>
                  </a:extLst>
                </a:gridCol>
                <a:gridCol w="1563678">
                  <a:extLst>
                    <a:ext uri="{9D8B030D-6E8A-4147-A177-3AD203B41FA5}">
                      <a16:colId xmlns:a16="http://schemas.microsoft.com/office/drawing/2014/main" val="656885059"/>
                    </a:ext>
                  </a:extLst>
                </a:gridCol>
              </a:tblGrid>
              <a:tr h="370840">
                <a:tc>
                  <a:txBody>
                    <a:bodyPr/>
                    <a:lstStyle/>
                    <a:p>
                      <a:pPr algn="ctr"/>
                      <a:endParaRPr lang="en-US" dirty="0"/>
                    </a:p>
                  </a:txBody>
                  <a:tcPr/>
                </a:tc>
                <a:tc>
                  <a:txBody>
                    <a:bodyPr/>
                    <a:lstStyle/>
                    <a:p>
                      <a:pPr algn="ctr"/>
                      <a:r>
                        <a:rPr lang="ar-JO" dirty="0"/>
                        <a:t>خدمات الوصول</a:t>
                      </a:r>
                      <a:endParaRPr lang="en-US" dirty="0"/>
                    </a:p>
                  </a:txBody>
                  <a:tcPr/>
                </a:tc>
                <a:tc>
                  <a:txBody>
                    <a:bodyPr/>
                    <a:lstStyle/>
                    <a:p>
                      <a:pPr algn="ctr"/>
                      <a:r>
                        <a:rPr lang="ar-JO" dirty="0"/>
                        <a:t>الكرازة</a:t>
                      </a:r>
                      <a:endParaRPr lang="en-US" dirty="0"/>
                    </a:p>
                  </a:txBody>
                  <a:tcPr/>
                </a:tc>
                <a:tc>
                  <a:txBody>
                    <a:bodyPr/>
                    <a:lstStyle/>
                    <a:p>
                      <a:pPr algn="ctr"/>
                      <a:r>
                        <a:rPr lang="ar-JO" dirty="0"/>
                        <a:t>التشكل الروحي</a:t>
                      </a:r>
                      <a:endParaRPr lang="en-US" dirty="0"/>
                    </a:p>
                  </a:txBody>
                  <a:tcPr/>
                </a:tc>
                <a:tc>
                  <a:txBody>
                    <a:bodyPr/>
                    <a:lstStyle/>
                    <a:p>
                      <a:pPr algn="ctr"/>
                      <a:r>
                        <a:rPr lang="ar-JO" dirty="0"/>
                        <a:t>إعادة الإنتاج</a:t>
                      </a:r>
                      <a:endParaRPr lang="en-US" dirty="0"/>
                    </a:p>
                  </a:txBody>
                  <a:tcPr/>
                </a:tc>
                <a:extLst>
                  <a:ext uri="{0D108BD9-81ED-4DB2-BD59-A6C34878D82A}">
                    <a16:rowId xmlns:a16="http://schemas.microsoft.com/office/drawing/2014/main" val="1360143364"/>
                  </a:ext>
                </a:extLst>
              </a:tr>
              <a:tr h="370840">
                <a:tc>
                  <a:txBody>
                    <a:bodyPr/>
                    <a:lstStyle/>
                    <a:p>
                      <a:pPr algn="ctr"/>
                      <a:r>
                        <a:rPr lang="ar-JO" dirty="0"/>
                        <a:t>الراعي الأساسي</a:t>
                      </a:r>
                      <a:endParaRPr lang="en-US" dirty="0"/>
                    </a:p>
                  </a:txBody>
                  <a:tcPr/>
                </a:tc>
                <a:tc>
                  <a:txBody>
                    <a:bodyPr/>
                    <a:lstStyle/>
                    <a:p>
                      <a:pPr marL="0" indent="0" algn="ctr">
                        <a:buFont typeface="Wingdings" panose="05000000000000000000" pitchFamily="2" charset="2"/>
                        <a:buNone/>
                      </a:pPr>
                      <a:r>
                        <a:rPr lang="en-US" dirty="0"/>
                        <a:t> </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17768497"/>
                  </a:ext>
                </a:extLst>
              </a:tr>
              <a:tr h="370840">
                <a:tc>
                  <a:txBody>
                    <a:bodyPr/>
                    <a:lstStyle/>
                    <a:p>
                      <a:pPr algn="ctr"/>
                      <a:r>
                        <a:rPr lang="ar-JO" dirty="0"/>
                        <a:t>الراعي المساعد</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335556874"/>
                  </a:ext>
                </a:extLst>
              </a:tr>
              <a:tr h="370840">
                <a:tc>
                  <a:txBody>
                    <a:bodyPr/>
                    <a:lstStyle/>
                    <a:p>
                      <a:pPr algn="ctr"/>
                      <a:r>
                        <a:rPr lang="ar-JO" dirty="0"/>
                        <a:t>راعي الشبيبة</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279348172"/>
                  </a:ext>
                </a:extLst>
              </a:tr>
              <a:tr h="370840">
                <a:tc>
                  <a:txBody>
                    <a:bodyPr/>
                    <a:lstStyle/>
                    <a:p>
                      <a:pPr algn="ctr"/>
                      <a:r>
                        <a:rPr lang="ar-JO" dirty="0"/>
                        <a:t>قائد العبادة</a:t>
                      </a:r>
                      <a:endParaRPr lang="en-US" dirty="0"/>
                    </a:p>
                  </a:txBody>
                  <a:tcPr/>
                </a:tc>
                <a:tc>
                  <a:txBody>
                    <a:bodyPr/>
                    <a:lstStyle/>
                    <a:p>
                      <a:pPr marL="0" indent="0" algn="ctr">
                        <a:buFont typeface="Wingdings" panose="05000000000000000000" pitchFamily="2" charset="2"/>
                        <a:buNone/>
                      </a:pPr>
                      <a:endParaRPr lang="en-US" dirty="0"/>
                    </a:p>
                  </a:txBody>
                  <a:tcPr/>
                </a:tc>
                <a:tc>
                  <a:txBody>
                    <a:bodyPr/>
                    <a:lstStyle/>
                    <a:p>
                      <a:pPr marL="0" indent="0" algn="ctr">
                        <a:buFont typeface="Wingdings" panose="05000000000000000000" pitchFamily="2" charset="2"/>
                        <a:buNone/>
                      </a:pP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54990373"/>
                  </a:ext>
                </a:extLst>
              </a:tr>
              <a:tr h="370840">
                <a:tc>
                  <a:txBody>
                    <a:bodyPr/>
                    <a:lstStyle/>
                    <a:p>
                      <a:pPr algn="ctr"/>
                      <a:r>
                        <a:rPr lang="ar-JO" dirty="0"/>
                        <a:t>رئيس اللجنة</a:t>
                      </a:r>
                      <a:endParaRPr lang="en-US" dirty="0"/>
                    </a:p>
                  </a:txBody>
                  <a:tcPr/>
                </a:tc>
                <a:tc>
                  <a:txBody>
                    <a:bodyPr/>
                    <a:lstStyle/>
                    <a:p>
                      <a:pPr marL="0" indent="0" algn="ctr">
                        <a:buFont typeface="Wingdings" panose="05000000000000000000" pitchFamily="2" charset="2"/>
                        <a:buNone/>
                      </a:pP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4150496485"/>
                  </a:ext>
                </a:extLst>
              </a:tr>
              <a:tr h="370840">
                <a:tc>
                  <a:txBody>
                    <a:bodyPr/>
                    <a:lstStyle/>
                    <a:p>
                      <a:pPr algn="ctr"/>
                      <a:r>
                        <a:rPr lang="ar-JO" dirty="0"/>
                        <a:t>قائد المجموعة الصغيرة</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181655697"/>
                  </a:ext>
                </a:extLst>
              </a:tr>
              <a:tr h="370840">
                <a:tc>
                  <a:txBody>
                    <a:bodyPr/>
                    <a:lstStyle/>
                    <a:p>
                      <a:pPr algn="ctr"/>
                      <a:r>
                        <a:rPr lang="ar-JO" dirty="0"/>
                        <a:t>إداري / سكرتير</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marL="0" indent="0" algn="ctr">
                        <a:buFont typeface="Wingdings" panose="05000000000000000000" pitchFamily="2" charset="2"/>
                        <a:buNone/>
                      </a:pPr>
                      <a:endParaRPr lang="en-US" dirty="0"/>
                    </a:p>
                  </a:txBody>
                  <a:tcPr/>
                </a:tc>
                <a:tc>
                  <a:txBody>
                    <a:bodyPr/>
                    <a:lstStyle/>
                    <a:p>
                      <a:pPr algn="ctr"/>
                      <a:endParaRPr lang="en-US" dirty="0"/>
                    </a:p>
                  </a:txBody>
                  <a:tcPr/>
                </a:tc>
                <a:extLst>
                  <a:ext uri="{0D108BD9-81ED-4DB2-BD59-A6C34878D82A}">
                    <a16:rowId xmlns:a16="http://schemas.microsoft.com/office/drawing/2014/main" val="3898315614"/>
                  </a:ext>
                </a:extLst>
              </a:tr>
              <a:tr h="370840">
                <a:tc>
                  <a:txBody>
                    <a:bodyPr/>
                    <a:lstStyle/>
                    <a:p>
                      <a:pPr algn="ctr"/>
                      <a:r>
                        <a:rPr lang="ar-JO" dirty="0"/>
                        <a:t>قائد الرجال</a:t>
                      </a:r>
                      <a:endParaRPr lang="en-US" dirty="0"/>
                    </a:p>
                  </a:txBody>
                  <a:tcPr/>
                </a:tc>
                <a:tc>
                  <a:txBody>
                    <a:bodyPr/>
                    <a:lstStyle/>
                    <a:p>
                      <a:pPr algn="ctr"/>
                      <a:endParaRPr lang="en-US" dirty="0"/>
                    </a:p>
                  </a:txBody>
                  <a:tcPr/>
                </a:tc>
                <a:tc>
                  <a:txBody>
                    <a:bodyPr/>
                    <a:lstStyle/>
                    <a:p>
                      <a:pPr marL="0" indent="0" algn="ctr">
                        <a:buFont typeface="Wingdings" panose="05000000000000000000" pitchFamily="2" charset="2"/>
                        <a:buNone/>
                      </a:pP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458882662"/>
                  </a:ext>
                </a:extLst>
              </a:tr>
              <a:tr h="370840">
                <a:tc>
                  <a:txBody>
                    <a:bodyPr/>
                    <a:lstStyle/>
                    <a:p>
                      <a:pPr algn="ctr"/>
                      <a:r>
                        <a:rPr lang="ar-JO" dirty="0"/>
                        <a:t>قائد الأطفال</a:t>
                      </a:r>
                      <a:endParaRPr lang="en-US" dirty="0"/>
                    </a:p>
                  </a:txBody>
                  <a:tcPr/>
                </a:tc>
                <a:tc>
                  <a:txBody>
                    <a:bodyPr/>
                    <a:lstStyle/>
                    <a:p>
                      <a:pPr algn="ctr"/>
                      <a:endParaRPr lang="en-US" dirty="0"/>
                    </a:p>
                  </a:txBody>
                  <a:tcPr/>
                </a:tc>
                <a:tc>
                  <a:txBody>
                    <a:bodyPr/>
                    <a:lstStyle/>
                    <a:p>
                      <a:pPr marL="285750" indent="-285750" algn="ctr">
                        <a:buFont typeface="Wingdings" panose="05000000000000000000" pitchFamily="2" charset="2"/>
                        <a:buChar char="ü"/>
                      </a:pP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720592854"/>
                  </a:ext>
                </a:extLst>
              </a:tr>
            </a:tbl>
          </a:graphicData>
        </a:graphic>
      </p:graphicFrame>
    </p:spTree>
    <p:extLst>
      <p:ext uri="{BB962C8B-B14F-4D97-AF65-F5344CB8AC3E}">
        <p14:creationId xmlns:p14="http://schemas.microsoft.com/office/powerpoint/2010/main" val="1540010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تدقيق الإيمان المعمداني</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414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ماثيو فيت وكنيسة الأخبار السارة</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383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365126"/>
            <a:ext cx="8129587" cy="1325563"/>
          </a:xfrm>
        </p:spPr>
        <p:txBody>
          <a:bodyPr/>
          <a:lstStyle/>
          <a:p>
            <a:pPr algn="ctr"/>
            <a:r>
              <a:rPr lang="ar-JO" dirty="0">
                <a:latin typeface="Arial" panose="020B0604020202020204" pitchFamily="34" charset="0"/>
                <a:cs typeface="Arial" panose="020B0604020202020204" pitchFamily="34" charset="0"/>
              </a:rPr>
              <a:t>الأهداف، المقاييس والإنتظام</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r" rtl="1"/>
            <a:r>
              <a:rPr lang="ar-JO" dirty="0">
                <a:latin typeface="Arial" panose="020B0604020202020204" pitchFamily="34" charset="0"/>
                <a:cs typeface="Arial" panose="020B0604020202020204" pitchFamily="34" charset="0"/>
              </a:rPr>
              <a:t>الخطوة 1: ضع هدف لاغ</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هدف رئيسي للتحقيق</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كن متأكداً أنه سمارت</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الخطوة 2: حدد أهداف ليد للفريق</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عصف ذهني للفريق مع تقييم</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سيتم تعديله خلال السنة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الخطوة 3: قم بتعيين الأهداف لأعضاء الفريق</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892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الأهداف، المقاييس والإنتظام</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algn="r" rtl="1"/>
            <a:r>
              <a:rPr lang="ar-JO" dirty="0">
                <a:latin typeface="Arial" panose="020B0604020202020204" pitchFamily="34" charset="0"/>
                <a:cs typeface="Arial" panose="020B0604020202020204" pitchFamily="34" charset="0"/>
              </a:rPr>
              <a:t>هدف لاغ:</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زيادة نسبة الإحتفاظ بالزوار من 4% إلى 10%</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أهداف ليد</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سيتم الترحيب بجميع الزوار في ساحة السيارات</a:t>
            </a:r>
          </a:p>
          <a:p>
            <a:pPr lvl="1" algn="r" rtl="1"/>
            <a:r>
              <a:rPr lang="ar-JO" dirty="0">
                <a:latin typeface="Arial" panose="020B0604020202020204" pitchFamily="34" charset="0"/>
                <a:cs typeface="Arial" panose="020B0604020202020204" pitchFamily="34" charset="0"/>
              </a:rPr>
              <a:t>سيتم الترحيب بجميع الزوار من قبل 3 أشخاص في القاعة</a:t>
            </a:r>
          </a:p>
          <a:p>
            <a:pPr lvl="1" algn="r" rtl="1"/>
            <a:r>
              <a:rPr lang="ar-JO" dirty="0">
                <a:latin typeface="Arial" panose="020B0604020202020204" pitchFamily="34" charset="0"/>
                <a:cs typeface="Arial" panose="020B0604020202020204" pitchFamily="34" charset="0"/>
              </a:rPr>
              <a:t>سيتم دعوة جميع الزوار إلى المجموعات الصغيرة بحلول مساء الإثنين</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أهداف الفريق:</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ستقوم خدمة الضيافة بتجنيد وتدريب المرحبين في ساحة السيارات</a:t>
            </a:r>
          </a:p>
          <a:p>
            <a:pPr lvl="1" algn="r" rtl="1"/>
            <a:r>
              <a:rPr lang="ar-JO" dirty="0">
                <a:latin typeface="Arial" panose="020B0604020202020204" pitchFamily="34" charset="0"/>
                <a:cs typeface="Arial" panose="020B0604020202020204" pitchFamily="34" charset="0"/>
              </a:rPr>
              <a:t>سيقوم المشرف بإرسال معلومات الإتصال بالزائر إلى منسق خدمة الترحيب</a:t>
            </a:r>
          </a:p>
          <a:p>
            <a:pPr lvl="1" algn="r" rtl="1"/>
            <a:r>
              <a:rPr lang="ar-JO" dirty="0">
                <a:latin typeface="Arial" panose="020B0604020202020204" pitchFamily="34" charset="0"/>
                <a:cs typeface="Arial" panose="020B0604020202020204" pitchFamily="34" charset="0"/>
              </a:rPr>
              <a:t>سوف يدرب الراعي المساعد جماعة المؤمنين على الترحيب</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66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365126"/>
            <a:ext cx="8015287" cy="1325563"/>
          </a:xfrm>
        </p:spPr>
        <p:txBody>
          <a:bodyPr/>
          <a:lstStyle/>
          <a:p>
            <a:pPr algn="ctr"/>
            <a:r>
              <a:rPr lang="ar-JO" dirty="0">
                <a:latin typeface="Arial" panose="020B0604020202020204" pitchFamily="34" charset="0"/>
                <a:cs typeface="Arial" panose="020B0604020202020204" pitchFamily="34" charset="0"/>
              </a:rPr>
              <a:t>الأهداف، المقاييس والإنتظام</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a:buNone/>
            </a:pPr>
            <a:r>
              <a:rPr lang="ar-JO" dirty="0">
                <a:latin typeface="Arial" panose="020B0604020202020204" pitchFamily="34" charset="0"/>
                <a:cs typeface="Arial" panose="020B0604020202020204" pitchFamily="34" charset="0"/>
              </a:rPr>
              <a:t>اجتماع الأهداف الهامة للغاية</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اجتماع </a:t>
            </a:r>
            <a:r>
              <a:rPr lang="ar-JO" u="sng" dirty="0">
                <a:latin typeface="Arial" panose="020B0604020202020204" pitchFamily="34" charset="0"/>
                <a:cs typeface="Arial" panose="020B0604020202020204" pitchFamily="34" charset="0"/>
              </a:rPr>
              <a:t>قصير جداً</a:t>
            </a:r>
            <a:r>
              <a:rPr lang="ar-JO" dirty="0">
                <a:latin typeface="Arial" panose="020B0604020202020204" pitchFamily="34" charset="0"/>
                <a:cs typeface="Arial" panose="020B0604020202020204" pitchFamily="34" charset="0"/>
              </a:rPr>
              <a:t> و</a:t>
            </a:r>
            <a:r>
              <a:rPr lang="ar-JO" u="sng" dirty="0">
                <a:latin typeface="Arial" panose="020B0604020202020204" pitchFamily="34" charset="0"/>
                <a:cs typeface="Arial" panose="020B0604020202020204" pitchFamily="34" charset="0"/>
              </a:rPr>
              <a:t>أسبوعي</a:t>
            </a:r>
            <a:r>
              <a:rPr lang="ar-JO" dirty="0">
                <a:latin typeface="Arial" panose="020B0604020202020204" pitchFamily="34" charset="0"/>
                <a:cs typeface="Arial" panose="020B0604020202020204" pitchFamily="34" charset="0"/>
              </a:rPr>
              <a:t> (لا أعذار)</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يركز على الأهداف </a:t>
            </a:r>
            <a:r>
              <a:rPr lang="ar-JO" u="sng" dirty="0">
                <a:latin typeface="Arial" panose="020B0604020202020204" pitchFamily="34" charset="0"/>
                <a:cs typeface="Arial" panose="020B0604020202020204" pitchFamily="34" charset="0"/>
              </a:rPr>
              <a:t>فقط</a:t>
            </a:r>
            <a:endParaRPr lang="en-US" u="sng"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الأجندة</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التقرير: إنجازات الأسبوع الماضي لكل عضو في الفريق</a:t>
            </a:r>
          </a:p>
          <a:p>
            <a:pPr lvl="1" algn="r" rtl="1"/>
            <a:r>
              <a:rPr lang="ar-JO" dirty="0">
                <a:latin typeface="Arial" panose="020B0604020202020204" pitchFamily="34" charset="0"/>
                <a:cs typeface="Arial" panose="020B0604020202020204" pitchFamily="34" charset="0"/>
              </a:rPr>
              <a:t>المراجعة: يقيم كل عضو في الفريق إنجازه ويحد ما تعلمه</a:t>
            </a:r>
          </a:p>
          <a:p>
            <a:pPr lvl="1" algn="r" rtl="1"/>
            <a:r>
              <a:rPr lang="ar-JO" dirty="0">
                <a:latin typeface="Arial" panose="020B0604020202020204" pitchFamily="34" charset="0"/>
                <a:cs typeface="Arial" panose="020B0604020202020204" pitchFamily="34" charset="0"/>
              </a:rPr>
              <a:t>التخطيط: التزامات جديدة لكل عضو في الفريق للأسبوع</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03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394530858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تحويل الكنيسة</a:t>
            </a:r>
            <a:r>
              <a:rPr lang="en-US" sz="3200" b="1" dirty="0">
                <a:solidFill>
                  <a:srgbClr val="FFFFFF"/>
                </a:solidFill>
                <a:latin typeface="Arial" panose="020B0604020202020204" pitchFamily="34" charset="0"/>
                <a:ea typeface="ＭＳ Ｐゴシック" charset="0"/>
                <a:cs typeface="Arial" panose="020B0604020202020204" pitchFamily="34" charset="0"/>
              </a:rPr>
              <a:t>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ar-JO" sz="4000" b="1" dirty="0">
                <a:solidFill>
                  <a:srgbClr val="FFFFFF"/>
                </a:solidFill>
                <a:latin typeface="Arial" charset="0"/>
                <a:cs typeface="Arial" charset="0"/>
              </a:rPr>
              <a:t>أحصل على هذا العرض التقديمي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876401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الأهداف</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642460"/>
            <a:ext cx="8066546" cy="4351338"/>
          </a:xfrm>
        </p:spPr>
        <p:txBody>
          <a:bodyPr>
            <a:noAutofit/>
          </a:bodyPr>
          <a:lstStyle/>
          <a:p>
            <a:pPr marL="0" indent="0" algn="r">
              <a:buNone/>
            </a:pPr>
            <a:r>
              <a:rPr lang="ar-JO" sz="3200" b="1" dirty="0">
                <a:latin typeface="Arial" panose="020B0604020202020204" pitchFamily="34" charset="0"/>
                <a:cs typeface="Arial" panose="020B0604020202020204" pitchFamily="34" charset="0"/>
              </a:rPr>
              <a:t>تحذيرين</a:t>
            </a:r>
            <a:endParaRPr lang="en-US" sz="3200" b="1" dirty="0">
              <a:latin typeface="Arial" panose="020B0604020202020204" pitchFamily="34" charset="0"/>
              <a:cs typeface="Arial" panose="020B0604020202020204" pitchFamily="34" charset="0"/>
            </a:endParaRPr>
          </a:p>
          <a:p>
            <a:pPr marL="0" indent="0">
              <a:buNone/>
            </a:pPr>
            <a:endParaRPr lang="en-US" sz="3200" b="1" dirty="0">
              <a:latin typeface="Arial" panose="020B0604020202020204" pitchFamily="34" charset="0"/>
              <a:cs typeface="Arial" panose="020B0604020202020204" pitchFamily="34" charset="0"/>
            </a:endParaRPr>
          </a:p>
          <a:p>
            <a:pPr lvl="1" algn="r" rtl="1"/>
            <a:r>
              <a:rPr lang="ar-JO" sz="2800" b="1" dirty="0">
                <a:latin typeface="Arial" panose="020B0604020202020204" pitchFamily="34" charset="0"/>
                <a:cs typeface="Arial" panose="020B0604020202020204" pitchFamily="34" charset="0"/>
              </a:rPr>
              <a:t>عند وضع الأهداف (أو صنع القرارات) ضع في اعتبارك ما إذا كان هذا الهدف (أو القرار) الذي تصنعه يشعرك بالرضا.</a:t>
            </a:r>
            <a:endParaRPr lang="en-US" sz="2800" b="1" dirty="0">
              <a:latin typeface="Arial" panose="020B0604020202020204" pitchFamily="34" charset="0"/>
              <a:cs typeface="Arial" panose="020B0604020202020204" pitchFamily="34" charset="0"/>
            </a:endParaRPr>
          </a:p>
          <a:p>
            <a:pPr marL="457200" lvl="1" indent="0">
              <a:buNone/>
            </a:pPr>
            <a:endParaRPr lang="en-US" sz="2800" b="1" dirty="0">
              <a:latin typeface="Arial" panose="020B0604020202020204" pitchFamily="34" charset="0"/>
              <a:cs typeface="Arial" panose="020B0604020202020204" pitchFamily="34" charset="0"/>
            </a:endParaRPr>
          </a:p>
          <a:p>
            <a:pPr lvl="1" algn="r" rtl="1"/>
            <a:r>
              <a:rPr lang="ar-JO" sz="2800" b="1" dirty="0">
                <a:latin typeface="Arial" panose="020B0604020202020204" pitchFamily="34" charset="0"/>
                <a:cs typeface="Arial" panose="020B0604020202020204" pitchFamily="34" charset="0"/>
              </a:rPr>
              <a:t>إذا كنت تميل للإهتمام حول كونك منتجاً في الوقت الحالي، أكثر من اهتمامك بفعل الأشياء الصحيحة على المدى الطويل، فأنت بحاجة إلى نظام لعمل توازن في هذا الميل.</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61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المقاييس</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rtl="1">
              <a:buNone/>
            </a:pPr>
            <a:r>
              <a:rPr lang="ar-JO" sz="3200" b="1" dirty="0">
                <a:latin typeface="Arial" panose="020B0604020202020204" pitchFamily="34" charset="0"/>
                <a:cs typeface="Arial" panose="020B0604020202020204" pitchFamily="34" charset="0"/>
              </a:rPr>
              <a:t>اقتراحات</a:t>
            </a:r>
            <a:br>
              <a:rPr lang="en-US"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a:p>
            <a:pPr marL="457200" lvl="1" indent="0" algn="r">
              <a:buNone/>
            </a:pPr>
            <a:r>
              <a:rPr lang="ar-JO" sz="2800" b="1" dirty="0">
                <a:latin typeface="Arial" panose="020B0604020202020204" pitchFamily="34" charset="0"/>
                <a:cs typeface="Arial" panose="020B0604020202020204" pitchFamily="34" charset="0"/>
              </a:rPr>
              <a:t>1. المؤشرات (ليد) بدلاً من المؤشرات (لاغ)</a:t>
            </a:r>
          </a:p>
          <a:p>
            <a:pPr marL="457200" lvl="1" indent="0" algn="r">
              <a:buNone/>
            </a:pPr>
            <a:r>
              <a:rPr lang="ar-JO" sz="2800" b="1" dirty="0">
                <a:latin typeface="Arial" panose="020B0604020202020204" pitchFamily="34" charset="0"/>
                <a:cs typeface="Arial" panose="020B0604020202020204" pitchFamily="34" charset="0"/>
              </a:rPr>
              <a:t>2. أهداف سمارت + أهداف ممتدة</a:t>
            </a:r>
          </a:p>
          <a:p>
            <a:pPr marL="457200" lvl="1" indent="0" algn="r">
              <a:buNone/>
            </a:pPr>
            <a:r>
              <a:rPr lang="ar-JO" sz="2800" b="1" dirty="0">
                <a:latin typeface="Arial" panose="020B0604020202020204" pitchFamily="34" charset="0"/>
                <a:cs typeface="Arial" panose="020B0604020202020204" pitchFamily="34" charset="0"/>
              </a:rPr>
              <a:t>3. ثقافة المحاسبية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3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تمرين متقدم</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a:buNone/>
            </a:pPr>
            <a:r>
              <a:rPr lang="ar-JO" b="1" dirty="0">
                <a:latin typeface="Arial" panose="020B0604020202020204" pitchFamily="34" charset="0"/>
                <a:cs typeface="Arial" panose="020B0604020202020204" pitchFamily="34" charset="0"/>
              </a:rPr>
              <a:t>تحديات الخدمة</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lgn="r">
              <a:buNone/>
            </a:pPr>
            <a:r>
              <a:rPr lang="ar-JO" b="1" dirty="0">
                <a:latin typeface="Arial" panose="020B0604020202020204" pitchFamily="34" charset="0"/>
                <a:cs typeface="Arial" panose="020B0604020202020204" pitchFamily="34" charset="0"/>
              </a:rPr>
              <a:t>خذ بضعة دقائق واكتب بعض مجالات حياتك الشخصية والتي تحتاج إلى التعامل معها.</a:t>
            </a: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lgn="r">
              <a:buNone/>
            </a:pPr>
            <a:r>
              <a:rPr lang="ar-JO" b="1" dirty="0">
                <a:latin typeface="Arial" panose="020B0604020202020204" pitchFamily="34" charset="0"/>
                <a:cs typeface="Arial" panose="020B0604020202020204" pitchFamily="34" charset="0"/>
              </a:rPr>
              <a:t>اكتب أيضاً بعض تحديات الخدمة ضمن سياق خدمتك الشخصية والتي تمثل تحدياً.</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94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128702" cy="1325563"/>
          </a:xfrm>
        </p:spPr>
        <p:txBody>
          <a:bodyPr/>
          <a:lstStyle/>
          <a:p>
            <a:pPr algn="ctr"/>
            <a:r>
              <a:rPr lang="ar-JO" dirty="0">
                <a:latin typeface="Arial" panose="020B0604020202020204" pitchFamily="34" charset="0"/>
                <a:cs typeface="Arial" panose="020B0604020202020204" pitchFamily="34" charset="0"/>
              </a:rPr>
              <a:t>الأهداف</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825625"/>
            <a:ext cx="4195230" cy="4351338"/>
          </a:xfrm>
        </p:spPr>
        <p:txBody>
          <a:bodyPr/>
          <a:lstStyle/>
          <a:p>
            <a:pPr marL="0" indent="0" algn="r">
              <a:buNone/>
            </a:pPr>
            <a:r>
              <a:rPr lang="ar-JO" b="1" dirty="0">
                <a:latin typeface="Arial" panose="020B0604020202020204" pitchFamily="34" charset="0"/>
                <a:cs typeface="Arial" panose="020B0604020202020204" pitchFamily="34" charset="0"/>
              </a:rPr>
              <a:t>المؤشرات (ليد ولاغ)</a:t>
            </a: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algn="r" rtl="1"/>
            <a:r>
              <a:rPr lang="ar-JO" b="1" dirty="0">
                <a:latin typeface="Arial" panose="020B0604020202020204" pitchFamily="34" charset="0"/>
                <a:cs typeface="Arial" panose="020B0604020202020204" pitchFamily="34" charset="0"/>
              </a:rPr>
              <a:t>مصدر مقترح</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57352" y="365125"/>
            <a:ext cx="4054560" cy="6087927"/>
          </a:xfrm>
          <a:prstGeom prst="rect">
            <a:avLst/>
          </a:prstGeom>
        </p:spPr>
      </p:pic>
    </p:spTree>
    <p:extLst>
      <p:ext uri="{BB962C8B-B14F-4D97-AF65-F5344CB8AC3E}">
        <p14:creationId xmlns:p14="http://schemas.microsoft.com/office/powerpoint/2010/main" val="48887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المقاييس</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rtl="1">
              <a:buNone/>
            </a:pPr>
            <a:r>
              <a:rPr lang="ar-JO" sz="3200" b="1" dirty="0">
                <a:latin typeface="Arial" panose="020B0604020202020204" pitchFamily="34" charset="0"/>
                <a:cs typeface="Arial" panose="020B0604020202020204" pitchFamily="34" charset="0"/>
              </a:rPr>
              <a:t>المؤشرات (ليد ولاغ)</a:t>
            </a:r>
            <a:br>
              <a:rPr lang="en-US"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a:p>
            <a:pPr lvl="1" algn="r" rtl="1"/>
            <a:r>
              <a:rPr lang="ar-JO" sz="2800" b="1" dirty="0">
                <a:latin typeface="Arial" panose="020B0604020202020204" pitchFamily="34" charset="0"/>
                <a:cs typeface="Arial" panose="020B0604020202020204" pitchFamily="34" charset="0"/>
              </a:rPr>
              <a:t>تظهر المؤشرات لاغ أنك قمت بتحقيق هدف سابقاً</a:t>
            </a:r>
          </a:p>
          <a:p>
            <a:pPr marL="457200" lvl="1" indent="0" algn="r" rtl="1">
              <a:buNone/>
            </a:pPr>
            <a:endParaRPr lang="en-US" sz="2800" b="1" dirty="0">
              <a:latin typeface="Arial" panose="020B0604020202020204" pitchFamily="34" charset="0"/>
              <a:cs typeface="Arial" panose="020B0604020202020204" pitchFamily="34" charset="0"/>
            </a:endParaRPr>
          </a:p>
          <a:p>
            <a:pPr lvl="1" algn="r" rtl="1"/>
            <a:r>
              <a:rPr lang="ar-JO" sz="2800" b="1" dirty="0">
                <a:latin typeface="Arial" panose="020B0604020202020204" pitchFamily="34" charset="0"/>
                <a:cs typeface="Arial" panose="020B0604020202020204" pitchFamily="34" charset="0"/>
              </a:rPr>
              <a:t>تظهر المؤشرات ليد أنك قريب من احتمال تحقيق هدف</a:t>
            </a:r>
            <a:endParaRPr lang="en-US" sz="2800" b="1" dirty="0">
              <a:latin typeface="Arial" panose="020B0604020202020204" pitchFamily="34" charset="0"/>
              <a:cs typeface="Arial" panose="020B0604020202020204" pitchFamily="34" charset="0"/>
            </a:endParaRPr>
          </a:p>
          <a:p>
            <a:pPr lvl="1" algn="r" rtl="1"/>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13718"/>
      </p:ext>
    </p:extLst>
  </p:cSld>
  <p:clrMapOvr>
    <a:masterClrMapping/>
  </p:clrMapOvr>
</p:sld>
</file>

<file path=ppt/theme/theme1.xml><?xml version="1.0" encoding="utf-8"?>
<a:theme xmlns:a="http://schemas.openxmlformats.org/drawingml/2006/main" name="OfficeLight_16x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OfficeLight_16x9</Template>
  <TotalTime>5074</TotalTime>
  <Words>2943</Words>
  <Application>Microsoft Office PowerPoint</Application>
  <PresentationFormat>On-screen Show (4:3)</PresentationFormat>
  <Paragraphs>604</Paragraphs>
  <Slides>49</Slides>
  <Notes>47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ＭＳ Ｐゴシック</vt:lpstr>
      <vt:lpstr>Arial</vt:lpstr>
      <vt:lpstr>Calibri</vt:lpstr>
      <vt:lpstr>Calibri Light</vt:lpstr>
      <vt:lpstr>Times New Roman</vt:lpstr>
      <vt:lpstr>Wingdings</vt:lpstr>
      <vt:lpstr>OfficeLight_16x9</vt:lpstr>
      <vt:lpstr>Orbit</vt:lpstr>
      <vt:lpstr>انتظام الخدمة</vt:lpstr>
      <vt:lpstr>الأهداف</vt:lpstr>
      <vt:lpstr>الأهداف</vt:lpstr>
      <vt:lpstr>الأهداف</vt:lpstr>
      <vt:lpstr>الأهداف</vt:lpstr>
      <vt:lpstr>المقاييس</vt:lpstr>
      <vt:lpstr>تمرين متقدم</vt:lpstr>
      <vt:lpstr>الأهداف</vt:lpstr>
      <vt:lpstr>المقاييس</vt:lpstr>
      <vt:lpstr>المقاييس</vt:lpstr>
      <vt:lpstr>المقاييس</vt:lpstr>
      <vt:lpstr>المقاييس</vt:lpstr>
      <vt:lpstr>المقاييس</vt:lpstr>
      <vt:lpstr>المقاييس</vt:lpstr>
      <vt:lpstr>العملية</vt:lpstr>
      <vt:lpstr>الأهداف</vt:lpstr>
      <vt:lpstr>الأهداف</vt:lpstr>
      <vt:lpstr>الأهداف</vt:lpstr>
      <vt:lpstr>الأهداف</vt:lpstr>
      <vt:lpstr>الأهداف</vt:lpstr>
      <vt:lpstr>الأهداف</vt:lpstr>
      <vt:lpstr>الأهداف الممتدة</vt:lpstr>
      <vt:lpstr>الأهداف الممتدة</vt:lpstr>
      <vt:lpstr>الأهداف الممتدة</vt:lpstr>
      <vt:lpstr>الأهداف الممتدة</vt:lpstr>
      <vt:lpstr>الأهداف</vt:lpstr>
      <vt:lpstr>الإنتظام</vt:lpstr>
      <vt:lpstr>PowerPoint Presentation</vt:lpstr>
      <vt:lpstr>الإنتظام</vt:lpstr>
      <vt:lpstr>الإنتظام</vt:lpstr>
      <vt:lpstr>PowerPoint Presentation</vt:lpstr>
      <vt:lpstr>ضوء الليزر</vt:lpstr>
      <vt:lpstr>ضوء الليزر</vt:lpstr>
      <vt:lpstr>الإنتظام</vt:lpstr>
      <vt:lpstr>الإنتظام</vt:lpstr>
      <vt:lpstr>الإنتظام</vt:lpstr>
      <vt:lpstr>الإنتظام</vt:lpstr>
      <vt:lpstr>الإنتظام</vt:lpstr>
      <vt:lpstr>الإنتظام</vt:lpstr>
      <vt:lpstr>الإنتظام</vt:lpstr>
      <vt:lpstr>الإنتظام</vt:lpstr>
      <vt:lpstr>الإنتظام</vt:lpstr>
      <vt:lpstr>تدقيق الإيمان المعمداني</vt:lpstr>
      <vt:lpstr>ماثيو فيت وكنيسة الأخبار السارة</vt:lpstr>
      <vt:lpstr>الأهداف، المقاييس والإنتظام</vt:lpstr>
      <vt:lpstr>الأهداف، المقاييس والإنتظام</vt:lpstr>
      <vt:lpstr>الأهداف، المقاييس والإنتظام</vt:lpstr>
      <vt:lpstr>Black</vt:lpstr>
      <vt:lpstr>تحويل الكنيسة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Goals and Ministry Alignment</dc:title>
  <dc:creator>Lavern Brown</dc:creator>
  <cp:lastModifiedBy>Rami Jwainat</cp:lastModifiedBy>
  <cp:revision>115</cp:revision>
  <cp:lastPrinted>2016-10-22T00:24:29Z</cp:lastPrinted>
  <dcterms:created xsi:type="dcterms:W3CDTF">2016-04-17T16:06:07Z</dcterms:created>
  <dcterms:modified xsi:type="dcterms:W3CDTF">2024-04-09T10:35:46Z</dcterms:modified>
</cp:coreProperties>
</file>