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28"/>
  </p:notesMasterIdLst>
  <p:sldIdLst>
    <p:sldId id="507" r:id="rId3"/>
    <p:sldId id="375" r:id="rId4"/>
    <p:sldId id="491" r:id="rId5"/>
    <p:sldId id="482" r:id="rId6"/>
    <p:sldId id="481" r:id="rId7"/>
    <p:sldId id="496" r:id="rId8"/>
    <p:sldId id="493" r:id="rId9"/>
    <p:sldId id="494" r:id="rId10"/>
    <p:sldId id="495" r:id="rId11"/>
    <p:sldId id="376" r:id="rId12"/>
    <p:sldId id="476" r:id="rId13"/>
    <p:sldId id="492" r:id="rId14"/>
    <p:sldId id="497" r:id="rId15"/>
    <p:sldId id="449" r:id="rId16"/>
    <p:sldId id="458" r:id="rId17"/>
    <p:sldId id="398" r:id="rId18"/>
    <p:sldId id="266" r:id="rId19"/>
    <p:sldId id="380" r:id="rId20"/>
    <p:sldId id="381" r:id="rId21"/>
    <p:sldId id="268" r:id="rId22"/>
    <p:sldId id="382" r:id="rId23"/>
    <p:sldId id="269" r:id="rId24"/>
    <p:sldId id="270" r:id="rId25"/>
    <p:sldId id="271" r:id="rId26"/>
    <p:sldId id="272" r:id="rId27"/>
    <p:sldId id="395" r:id="rId28"/>
    <p:sldId id="274" r:id="rId29"/>
    <p:sldId id="275" r:id="rId30"/>
    <p:sldId id="276" r:id="rId31"/>
    <p:sldId id="475" r:id="rId32"/>
    <p:sldId id="277" r:id="rId33"/>
    <p:sldId id="279" r:id="rId34"/>
    <p:sldId id="280" r:id="rId35"/>
    <p:sldId id="281" r:id="rId36"/>
    <p:sldId id="282" r:id="rId37"/>
    <p:sldId id="283" r:id="rId38"/>
    <p:sldId id="400" r:id="rId39"/>
    <p:sldId id="284" r:id="rId40"/>
    <p:sldId id="285" r:id="rId41"/>
    <p:sldId id="393" r:id="rId42"/>
    <p:sldId id="286" r:id="rId43"/>
    <p:sldId id="388" r:id="rId44"/>
    <p:sldId id="389" r:id="rId45"/>
    <p:sldId id="394" r:id="rId46"/>
    <p:sldId id="459" r:id="rId47"/>
    <p:sldId id="460" r:id="rId48"/>
    <p:sldId id="327" r:id="rId49"/>
    <p:sldId id="378" r:id="rId50"/>
    <p:sldId id="385" r:id="rId51"/>
    <p:sldId id="329" r:id="rId52"/>
    <p:sldId id="330" r:id="rId53"/>
    <p:sldId id="331" r:id="rId54"/>
    <p:sldId id="384" r:id="rId55"/>
    <p:sldId id="401" r:id="rId56"/>
    <p:sldId id="461" r:id="rId57"/>
    <p:sldId id="291" r:id="rId58"/>
    <p:sldId id="289" r:id="rId59"/>
    <p:sldId id="290" r:id="rId60"/>
    <p:sldId id="399" r:id="rId61"/>
    <p:sldId id="292" r:id="rId62"/>
    <p:sldId id="293" r:id="rId63"/>
    <p:sldId id="294" r:id="rId64"/>
    <p:sldId id="295" r:id="rId65"/>
    <p:sldId id="298" r:id="rId66"/>
    <p:sldId id="300" r:id="rId67"/>
    <p:sldId id="383" r:id="rId68"/>
    <p:sldId id="301" r:id="rId69"/>
    <p:sldId id="302" r:id="rId70"/>
    <p:sldId id="303" r:id="rId71"/>
    <p:sldId id="390" r:id="rId72"/>
    <p:sldId id="304" r:id="rId73"/>
    <p:sldId id="305" r:id="rId74"/>
    <p:sldId id="306" r:id="rId75"/>
    <p:sldId id="307" r:id="rId76"/>
    <p:sldId id="308" r:id="rId77"/>
    <p:sldId id="309" r:id="rId78"/>
    <p:sldId id="310" r:id="rId79"/>
    <p:sldId id="391" r:id="rId80"/>
    <p:sldId id="311" r:id="rId81"/>
    <p:sldId id="313" r:id="rId82"/>
    <p:sldId id="314" r:id="rId83"/>
    <p:sldId id="316" r:id="rId84"/>
    <p:sldId id="317" r:id="rId85"/>
    <p:sldId id="318" r:id="rId86"/>
    <p:sldId id="319" r:id="rId87"/>
    <p:sldId id="396" r:id="rId88"/>
    <p:sldId id="321" r:id="rId89"/>
    <p:sldId id="322" r:id="rId90"/>
    <p:sldId id="323" r:id="rId91"/>
    <p:sldId id="324" r:id="rId92"/>
    <p:sldId id="325" r:id="rId93"/>
    <p:sldId id="326" r:id="rId94"/>
    <p:sldId id="332" r:id="rId95"/>
    <p:sldId id="463" r:id="rId96"/>
    <p:sldId id="477" r:id="rId97"/>
    <p:sldId id="379" r:id="rId98"/>
    <p:sldId id="462" r:id="rId99"/>
    <p:sldId id="402" r:id="rId100"/>
    <p:sldId id="333" r:id="rId101"/>
    <p:sldId id="334" r:id="rId102"/>
    <p:sldId id="336" r:id="rId103"/>
    <p:sldId id="337" r:id="rId104"/>
    <p:sldId id="339" r:id="rId105"/>
    <p:sldId id="341" r:id="rId106"/>
    <p:sldId id="342" r:id="rId107"/>
    <p:sldId id="344" r:id="rId108"/>
    <p:sldId id="345" r:id="rId109"/>
    <p:sldId id="346" r:id="rId110"/>
    <p:sldId id="347" r:id="rId111"/>
    <p:sldId id="348" r:id="rId112"/>
    <p:sldId id="409" r:id="rId113"/>
    <p:sldId id="408" r:id="rId114"/>
    <p:sldId id="353" r:id="rId115"/>
    <p:sldId id="354" r:id="rId116"/>
    <p:sldId id="392" r:id="rId117"/>
    <p:sldId id="498" r:id="rId118"/>
    <p:sldId id="499" r:id="rId119"/>
    <p:sldId id="504" r:id="rId120"/>
    <p:sldId id="503" r:id="rId121"/>
    <p:sldId id="448" r:id="rId122"/>
    <p:sldId id="364" r:id="rId123"/>
    <p:sldId id="490" r:id="rId124"/>
    <p:sldId id="465" r:id="rId125"/>
    <p:sldId id="505" r:id="rId126"/>
    <p:sldId id="349" r:id="rId1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9" autoAdjust="0"/>
    <p:restoredTop sz="72593" autoAdjust="0"/>
  </p:normalViewPr>
  <p:slideViewPr>
    <p:cSldViewPr>
      <p:cViewPr varScale="1">
        <p:scale>
          <a:sx n="60" d="100"/>
          <a:sy n="60" d="100"/>
        </p:scale>
        <p:origin x="168" y="1264"/>
      </p:cViewPr>
      <p:guideLst>
        <p:guide orient="horz" pos="2160"/>
        <p:guide pos="2880"/>
      </p:guideLst>
    </p:cSldViewPr>
  </p:slideViewPr>
  <p:outlineViewPr>
    <p:cViewPr>
      <p:scale>
        <a:sx n="33" d="100"/>
        <a:sy n="33" d="100"/>
      </p:scale>
      <p:origin x="0" y="6871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E75C3-F449-4D4C-B0B0-4035E1DD2501}" type="doc">
      <dgm:prSet loTypeId="urn:microsoft.com/office/officeart/2005/8/layout/venn1" loCatId="" qsTypeId="urn:microsoft.com/office/officeart/2005/8/quickstyle/simple1" qsCatId="simple" csTypeId="urn:microsoft.com/office/officeart/2005/8/colors/accent1_2" csCatId="accent1" phldr="1"/>
      <dgm:spPr/>
    </dgm:pt>
    <dgm:pt modelId="{78A07DA5-6798-F14E-94C3-375EDD676EEA}">
      <dgm:prSet phldrT="[Text]"/>
      <dgm:spPr>
        <a:solidFill>
          <a:schemeClr val="bg2">
            <a:lumMod val="75000"/>
            <a:alpha val="50000"/>
          </a:schemeClr>
        </a:solidFill>
      </dgm:spPr>
      <dgm:t>
        <a:bodyPr/>
        <a:lstStyle/>
        <a:p>
          <a:r>
            <a:rPr lang="ar-JO" dirty="0"/>
            <a:t>إرسالية الله</a:t>
          </a:r>
          <a:endParaRPr lang="en-US" dirty="0"/>
        </a:p>
      </dgm:t>
    </dgm:pt>
    <dgm:pt modelId="{D69A5FB3-7355-894D-9CAD-D697D2C50219}" type="parTrans" cxnId="{B676DC49-5659-EA4F-8BEA-D67251BADC70}">
      <dgm:prSet/>
      <dgm:spPr/>
      <dgm:t>
        <a:bodyPr/>
        <a:lstStyle/>
        <a:p>
          <a:endParaRPr lang="en-US"/>
        </a:p>
      </dgm:t>
    </dgm:pt>
    <dgm:pt modelId="{FA84631C-C958-F643-8756-88CC8AFD972E}" type="sibTrans" cxnId="{B676DC49-5659-EA4F-8BEA-D67251BADC70}">
      <dgm:prSet/>
      <dgm:spPr/>
      <dgm:t>
        <a:bodyPr/>
        <a:lstStyle/>
        <a:p>
          <a:endParaRPr lang="en-US"/>
        </a:p>
      </dgm:t>
    </dgm:pt>
    <dgm:pt modelId="{F109F168-183E-164C-B482-287F99086A4E}">
      <dgm:prSet phldrT="[Text]"/>
      <dgm:spPr>
        <a:solidFill>
          <a:schemeClr val="bg2">
            <a:lumMod val="75000"/>
            <a:alpha val="50000"/>
          </a:schemeClr>
        </a:solidFill>
      </dgm:spPr>
      <dgm:t>
        <a:bodyPr/>
        <a:lstStyle/>
        <a:p>
          <a:r>
            <a:rPr lang="ar-JO" dirty="0"/>
            <a:t>كنيستنا</a:t>
          </a:r>
          <a:endParaRPr lang="en-US" dirty="0"/>
        </a:p>
      </dgm:t>
    </dgm:pt>
    <dgm:pt modelId="{7EA899CE-F76D-0B4E-B816-D8292B36D6C7}" type="parTrans" cxnId="{6275EBAB-758B-FC4C-9305-A461AEB18E68}">
      <dgm:prSet/>
      <dgm:spPr/>
      <dgm:t>
        <a:bodyPr/>
        <a:lstStyle/>
        <a:p>
          <a:endParaRPr lang="en-US"/>
        </a:p>
      </dgm:t>
    </dgm:pt>
    <dgm:pt modelId="{8578E774-774F-F549-AC3D-A68F9742EA22}" type="sibTrans" cxnId="{6275EBAB-758B-FC4C-9305-A461AEB18E68}">
      <dgm:prSet/>
      <dgm:spPr/>
      <dgm:t>
        <a:bodyPr/>
        <a:lstStyle/>
        <a:p>
          <a:endParaRPr lang="en-US"/>
        </a:p>
      </dgm:t>
    </dgm:pt>
    <dgm:pt modelId="{282C4EB1-75C8-B741-8684-8A037985DE43}">
      <dgm:prSet phldrT="[Text]"/>
      <dgm:spPr>
        <a:solidFill>
          <a:schemeClr val="bg2">
            <a:lumMod val="75000"/>
            <a:alpha val="50000"/>
          </a:schemeClr>
        </a:solidFill>
      </dgm:spPr>
      <dgm:t>
        <a:bodyPr/>
        <a:lstStyle/>
        <a:p>
          <a:r>
            <a:rPr lang="ar-JO" dirty="0"/>
            <a:t>مجتمعنا</a:t>
          </a:r>
          <a:endParaRPr lang="en-US" dirty="0"/>
        </a:p>
      </dgm:t>
    </dgm:pt>
    <dgm:pt modelId="{A067DFAC-8C7F-6749-8D1B-C5B428C0768B}" type="parTrans" cxnId="{9B8A27D8-BB07-4C49-9682-D3C22BE6A654}">
      <dgm:prSet/>
      <dgm:spPr/>
      <dgm:t>
        <a:bodyPr/>
        <a:lstStyle/>
        <a:p>
          <a:endParaRPr lang="en-US"/>
        </a:p>
      </dgm:t>
    </dgm:pt>
    <dgm:pt modelId="{0D0244D3-E092-ED48-9E7F-3016D3FC1885}" type="sibTrans" cxnId="{9B8A27D8-BB07-4C49-9682-D3C22BE6A654}">
      <dgm:prSet/>
      <dgm:spPr/>
      <dgm:t>
        <a:bodyPr/>
        <a:lstStyle/>
        <a:p>
          <a:endParaRPr lang="en-US"/>
        </a:p>
      </dgm:t>
    </dgm:pt>
    <dgm:pt modelId="{AA21118C-F33E-084C-A3F2-3EB2A351BBAD}" type="pres">
      <dgm:prSet presAssocID="{582E75C3-F449-4D4C-B0B0-4035E1DD2501}" presName="compositeShape" presStyleCnt="0">
        <dgm:presLayoutVars>
          <dgm:chMax val="7"/>
          <dgm:dir/>
          <dgm:resizeHandles val="exact"/>
        </dgm:presLayoutVars>
      </dgm:prSet>
      <dgm:spPr/>
    </dgm:pt>
    <dgm:pt modelId="{3F2CEE1F-0DE7-1F43-A0B2-BD7029F74047}" type="pres">
      <dgm:prSet presAssocID="{78A07DA5-6798-F14E-94C3-375EDD676EEA}" presName="circ1" presStyleLbl="vennNode1" presStyleIdx="0" presStyleCnt="3"/>
      <dgm:spPr/>
    </dgm:pt>
    <dgm:pt modelId="{04BE7DF5-76FB-0348-BCD2-B094D0299BD0}" type="pres">
      <dgm:prSet presAssocID="{78A07DA5-6798-F14E-94C3-375EDD676EEA}" presName="circ1Tx" presStyleLbl="revTx" presStyleIdx="0" presStyleCnt="0">
        <dgm:presLayoutVars>
          <dgm:chMax val="0"/>
          <dgm:chPref val="0"/>
          <dgm:bulletEnabled val="1"/>
        </dgm:presLayoutVars>
      </dgm:prSet>
      <dgm:spPr/>
    </dgm:pt>
    <dgm:pt modelId="{4101B012-B105-984A-B6FA-FF40A49C2121}" type="pres">
      <dgm:prSet presAssocID="{F109F168-183E-164C-B482-287F99086A4E}" presName="circ2" presStyleLbl="vennNode1" presStyleIdx="1" presStyleCnt="3"/>
      <dgm:spPr/>
    </dgm:pt>
    <dgm:pt modelId="{9B07869B-C123-8E44-A39C-F2FC77BB7BE4}" type="pres">
      <dgm:prSet presAssocID="{F109F168-183E-164C-B482-287F99086A4E}" presName="circ2Tx" presStyleLbl="revTx" presStyleIdx="0" presStyleCnt="0">
        <dgm:presLayoutVars>
          <dgm:chMax val="0"/>
          <dgm:chPref val="0"/>
          <dgm:bulletEnabled val="1"/>
        </dgm:presLayoutVars>
      </dgm:prSet>
      <dgm:spPr/>
    </dgm:pt>
    <dgm:pt modelId="{68615003-762F-6742-BE90-1A4D35D79521}" type="pres">
      <dgm:prSet presAssocID="{282C4EB1-75C8-B741-8684-8A037985DE43}" presName="circ3" presStyleLbl="vennNode1" presStyleIdx="2" presStyleCnt="3"/>
      <dgm:spPr/>
    </dgm:pt>
    <dgm:pt modelId="{0EE4D68E-C9A2-CD4E-A13D-D3C3E98BA573}" type="pres">
      <dgm:prSet presAssocID="{282C4EB1-75C8-B741-8684-8A037985DE43}" presName="circ3Tx" presStyleLbl="revTx" presStyleIdx="0" presStyleCnt="0">
        <dgm:presLayoutVars>
          <dgm:chMax val="0"/>
          <dgm:chPref val="0"/>
          <dgm:bulletEnabled val="1"/>
        </dgm:presLayoutVars>
      </dgm:prSet>
      <dgm:spPr/>
    </dgm:pt>
  </dgm:ptLst>
  <dgm:cxnLst>
    <dgm:cxn modelId="{B94FB90C-7462-B546-A999-9DB794B51306}" type="presOf" srcId="{582E75C3-F449-4D4C-B0B0-4035E1DD2501}" destId="{AA21118C-F33E-084C-A3F2-3EB2A351BBAD}" srcOrd="0" destOrd="0" presId="urn:microsoft.com/office/officeart/2005/8/layout/venn1"/>
    <dgm:cxn modelId="{501AD01A-62A8-3C41-BCD5-199B0E1C47A7}" type="presOf" srcId="{282C4EB1-75C8-B741-8684-8A037985DE43}" destId="{68615003-762F-6742-BE90-1A4D35D79521}" srcOrd="0" destOrd="0" presId="urn:microsoft.com/office/officeart/2005/8/layout/venn1"/>
    <dgm:cxn modelId="{B676DC49-5659-EA4F-8BEA-D67251BADC70}" srcId="{582E75C3-F449-4D4C-B0B0-4035E1DD2501}" destId="{78A07DA5-6798-F14E-94C3-375EDD676EEA}" srcOrd="0" destOrd="0" parTransId="{D69A5FB3-7355-894D-9CAD-D697D2C50219}" sibTransId="{FA84631C-C958-F643-8756-88CC8AFD972E}"/>
    <dgm:cxn modelId="{47294B4A-5910-5D48-BA46-062F926D50DF}" type="presOf" srcId="{78A07DA5-6798-F14E-94C3-375EDD676EEA}" destId="{3F2CEE1F-0DE7-1F43-A0B2-BD7029F74047}" srcOrd="0" destOrd="0" presId="urn:microsoft.com/office/officeart/2005/8/layout/venn1"/>
    <dgm:cxn modelId="{B1827666-D445-9E49-AEC8-0A40861D0A1A}" type="presOf" srcId="{282C4EB1-75C8-B741-8684-8A037985DE43}" destId="{0EE4D68E-C9A2-CD4E-A13D-D3C3E98BA573}" srcOrd="1" destOrd="0" presId="urn:microsoft.com/office/officeart/2005/8/layout/venn1"/>
    <dgm:cxn modelId="{FD96B59F-B735-C941-AF39-9CE91B9C04C9}" type="presOf" srcId="{F109F168-183E-164C-B482-287F99086A4E}" destId="{4101B012-B105-984A-B6FA-FF40A49C2121}" srcOrd="0" destOrd="0" presId="urn:microsoft.com/office/officeart/2005/8/layout/venn1"/>
    <dgm:cxn modelId="{142A38A4-AB6A-FB4C-8B79-E7E00198A391}" type="presOf" srcId="{78A07DA5-6798-F14E-94C3-375EDD676EEA}" destId="{04BE7DF5-76FB-0348-BCD2-B094D0299BD0}" srcOrd="1" destOrd="0" presId="urn:microsoft.com/office/officeart/2005/8/layout/venn1"/>
    <dgm:cxn modelId="{6275EBAB-758B-FC4C-9305-A461AEB18E68}" srcId="{582E75C3-F449-4D4C-B0B0-4035E1DD2501}" destId="{F109F168-183E-164C-B482-287F99086A4E}" srcOrd="1" destOrd="0" parTransId="{7EA899CE-F76D-0B4E-B816-D8292B36D6C7}" sibTransId="{8578E774-774F-F549-AC3D-A68F9742EA22}"/>
    <dgm:cxn modelId="{83EC38D0-6663-624C-B33E-451E54187461}" type="presOf" srcId="{F109F168-183E-164C-B482-287F99086A4E}" destId="{9B07869B-C123-8E44-A39C-F2FC77BB7BE4}" srcOrd="1" destOrd="0" presId="urn:microsoft.com/office/officeart/2005/8/layout/venn1"/>
    <dgm:cxn modelId="{9B8A27D8-BB07-4C49-9682-D3C22BE6A654}" srcId="{582E75C3-F449-4D4C-B0B0-4035E1DD2501}" destId="{282C4EB1-75C8-B741-8684-8A037985DE43}" srcOrd="2" destOrd="0" parTransId="{A067DFAC-8C7F-6749-8D1B-C5B428C0768B}" sibTransId="{0D0244D3-E092-ED48-9E7F-3016D3FC1885}"/>
    <dgm:cxn modelId="{609EC2A2-AC6F-0848-B96D-68FCCF7FA91B}" type="presParOf" srcId="{AA21118C-F33E-084C-A3F2-3EB2A351BBAD}" destId="{3F2CEE1F-0DE7-1F43-A0B2-BD7029F74047}" srcOrd="0" destOrd="0" presId="urn:microsoft.com/office/officeart/2005/8/layout/venn1"/>
    <dgm:cxn modelId="{FADEA95B-E8F3-2048-81FB-182C5C83EA8D}" type="presParOf" srcId="{AA21118C-F33E-084C-A3F2-3EB2A351BBAD}" destId="{04BE7DF5-76FB-0348-BCD2-B094D0299BD0}" srcOrd="1" destOrd="0" presId="urn:microsoft.com/office/officeart/2005/8/layout/venn1"/>
    <dgm:cxn modelId="{3789B450-7FA5-C44E-BB18-26B144801FC8}" type="presParOf" srcId="{AA21118C-F33E-084C-A3F2-3EB2A351BBAD}" destId="{4101B012-B105-984A-B6FA-FF40A49C2121}" srcOrd="2" destOrd="0" presId="urn:microsoft.com/office/officeart/2005/8/layout/venn1"/>
    <dgm:cxn modelId="{EFE60207-E755-1D48-9579-D1513525CF16}" type="presParOf" srcId="{AA21118C-F33E-084C-A3F2-3EB2A351BBAD}" destId="{9B07869B-C123-8E44-A39C-F2FC77BB7BE4}" srcOrd="3" destOrd="0" presId="urn:microsoft.com/office/officeart/2005/8/layout/venn1"/>
    <dgm:cxn modelId="{EB1CF35D-D07A-E947-A2BF-A2F5802A84E0}" type="presParOf" srcId="{AA21118C-F33E-084C-A3F2-3EB2A351BBAD}" destId="{68615003-762F-6742-BE90-1A4D35D79521}" srcOrd="4" destOrd="0" presId="urn:microsoft.com/office/officeart/2005/8/layout/venn1"/>
    <dgm:cxn modelId="{A63D1967-1C92-7641-9CCF-A477BB04F0D8}" type="presParOf" srcId="{AA21118C-F33E-084C-A3F2-3EB2A351BBAD}" destId="{0EE4D68E-C9A2-CD4E-A13D-D3C3E98BA57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EE1F-0DE7-1F43-A0B2-BD7029F74047}">
      <dsp:nvSpPr>
        <dsp:cNvPr id="0" name=""/>
        <dsp:cNvSpPr/>
      </dsp:nvSpPr>
      <dsp:spPr>
        <a:xfrm>
          <a:off x="2110739" y="58102"/>
          <a:ext cx="2788920" cy="2788920"/>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ar-JO" sz="4800" kern="1200" dirty="0"/>
            <a:t>إرسالية الله</a:t>
          </a:r>
          <a:endParaRPr lang="en-US" sz="4800" kern="1200" dirty="0"/>
        </a:p>
      </dsp:txBody>
      <dsp:txXfrm>
        <a:off x="2482596" y="546163"/>
        <a:ext cx="2045208" cy="1255014"/>
      </dsp:txXfrm>
    </dsp:sp>
    <dsp:sp modelId="{4101B012-B105-984A-B6FA-FF40A49C2121}">
      <dsp:nvSpPr>
        <dsp:cNvPr id="0" name=""/>
        <dsp:cNvSpPr/>
      </dsp:nvSpPr>
      <dsp:spPr>
        <a:xfrm>
          <a:off x="3117075" y="1801177"/>
          <a:ext cx="2788920" cy="2788920"/>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ar-JO" sz="4800" kern="1200" dirty="0"/>
            <a:t>كنيستنا</a:t>
          </a:r>
          <a:endParaRPr lang="en-US" sz="4800" kern="1200" dirty="0"/>
        </a:p>
      </dsp:txBody>
      <dsp:txXfrm>
        <a:off x="3970019" y="2521648"/>
        <a:ext cx="1673352" cy="1533906"/>
      </dsp:txXfrm>
    </dsp:sp>
    <dsp:sp modelId="{68615003-762F-6742-BE90-1A4D35D79521}">
      <dsp:nvSpPr>
        <dsp:cNvPr id="0" name=""/>
        <dsp:cNvSpPr/>
      </dsp:nvSpPr>
      <dsp:spPr>
        <a:xfrm>
          <a:off x="1104404" y="1801177"/>
          <a:ext cx="2788920" cy="2788920"/>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ar-JO" sz="4800" kern="1200" dirty="0"/>
            <a:t>مجتمعنا</a:t>
          </a:r>
          <a:endParaRPr lang="en-US" sz="4800" kern="1200" dirty="0"/>
        </a:p>
      </dsp:txBody>
      <dsp:txXfrm>
        <a:off x="1367027" y="2521648"/>
        <a:ext cx="1673352" cy="15339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D03583-452D-4A1D-9CEF-C3C669632DE6}" type="datetimeFigureOut">
              <a:rPr lang="en-US"/>
              <a:pPr>
                <a:defRPr/>
              </a:pPr>
              <a:t>4/12/24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B4C4BA-CFBB-4D3C-97AC-DD201C6B7656}" type="slidenum">
              <a:rPr lang="en-US"/>
              <a:pPr>
                <a:defRPr/>
              </a:pPr>
              <a:t>‹#›</a:t>
            </a:fld>
            <a:endParaRPr lang="en-US"/>
          </a:p>
        </p:txBody>
      </p:sp>
    </p:spTree>
    <p:extLst>
      <p:ext uri="{BB962C8B-B14F-4D97-AF65-F5344CB8AC3E}">
        <p14:creationId xmlns:p14="http://schemas.microsoft.com/office/powerpoint/2010/main" val="344521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It is like the helium that sustains the balloon.</a:t>
            </a:r>
          </a:p>
          <a:p>
            <a:endParaRPr lang="en-US" baseline="0" dirty="0"/>
          </a:p>
          <a:p>
            <a:r>
              <a:rPr lang="en-US" baseline="0" dirty="0"/>
              <a:t>But how do you develop the Vision and the Ministry Map?</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1</a:t>
            </a:fld>
            <a:endParaRPr lang="en-US"/>
          </a:p>
        </p:txBody>
      </p:sp>
    </p:spTree>
    <p:extLst>
      <p:ext uri="{BB962C8B-B14F-4D97-AF65-F5344CB8AC3E}">
        <p14:creationId xmlns:p14="http://schemas.microsoft.com/office/powerpoint/2010/main" val="264666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F2A7442-C5E0-471E-8A0B-0F2F937A58EB}" type="slidenum">
              <a:rPr lang="en-US" smtClean="0"/>
              <a:pPr>
                <a:defRPr/>
              </a:pPr>
              <a:t>14</a:t>
            </a:fld>
            <a:endParaRPr lang="en-US"/>
          </a:p>
        </p:txBody>
      </p:sp>
    </p:spTree>
    <p:extLst>
      <p:ext uri="{BB962C8B-B14F-4D97-AF65-F5344CB8AC3E}">
        <p14:creationId xmlns:p14="http://schemas.microsoft.com/office/powerpoint/2010/main" val="29513611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charset="0"/>
              <a:buChar char="•"/>
              <a:defRPr/>
            </a:pPr>
            <a:r>
              <a:rPr lang="en-US" sz="2800" dirty="0">
                <a:effectLst>
                  <a:outerShdw blurRad="38100" dist="38100" dir="2700000" algn="tl">
                    <a:srgbClr val="000000">
                      <a:alpha val="43137"/>
                    </a:srgbClr>
                  </a:outerShdw>
                </a:effectLst>
              </a:rPr>
              <a:t>Transforms the church…</a:t>
            </a:r>
          </a:p>
          <a:p>
            <a:pPr lvl="1" eaLnBrk="1" hangingPunct="1">
              <a:buFont typeface="Arial" charset="0"/>
              <a:buChar char="–"/>
              <a:defRPr/>
            </a:pPr>
            <a:r>
              <a:rPr lang="en-US" sz="2400" dirty="0">
                <a:effectLst>
                  <a:outerShdw blurRad="38100" dist="38100" dir="2700000" algn="tl">
                    <a:srgbClr val="000000">
                      <a:alpha val="43137"/>
                    </a:srgbClr>
                  </a:outerShdw>
                </a:effectLst>
              </a:rPr>
              <a:t>From inward focus to outward focus</a:t>
            </a:r>
          </a:p>
          <a:p>
            <a:pPr lvl="1" eaLnBrk="1" hangingPunct="1">
              <a:buFont typeface="Arial" charset="0"/>
              <a:buChar char="–"/>
              <a:defRPr/>
            </a:pPr>
            <a:r>
              <a:rPr lang="en-US" sz="2400" dirty="0">
                <a:effectLst>
                  <a:outerShdw blurRad="38100" dist="38100" dir="2700000" algn="tl">
                    <a:srgbClr val="000000">
                      <a:alpha val="43137"/>
                    </a:srgbClr>
                  </a:outerShdw>
                </a:effectLst>
              </a:rPr>
              <a:t>From a culture of activity to culture of effectiveness</a:t>
            </a:r>
          </a:p>
          <a:p>
            <a:pPr lvl="1" eaLnBrk="1" hangingPunct="1">
              <a:buFont typeface="Arial" charset="0"/>
              <a:buChar char="–"/>
              <a:defRPr/>
            </a:pPr>
            <a:r>
              <a:rPr lang="en-US" sz="2400" dirty="0">
                <a:effectLst>
                  <a:outerShdw blurRad="38100" dist="38100" dir="2700000" algn="tl">
                    <a:srgbClr val="000000">
                      <a:alpha val="43137"/>
                    </a:srgbClr>
                  </a:outerShdw>
                </a:effectLst>
              </a:rPr>
              <a:t>From a Country Club to Missional Outpost</a:t>
            </a:r>
          </a:p>
          <a:p>
            <a:pPr lvl="1" eaLnBrk="1" hangingPunct="1">
              <a:buFont typeface="Arial" charset="0"/>
              <a:buChar char="–"/>
              <a:defRPr/>
            </a:pPr>
            <a:r>
              <a:rPr lang="en-US" sz="2400" dirty="0">
                <a:effectLst>
                  <a:outerShdw blurRad="38100" dist="38100" dir="2700000" algn="tl">
                    <a:srgbClr val="000000">
                      <a:alpha val="43137"/>
                    </a:srgbClr>
                  </a:outerShdw>
                </a:effectLst>
              </a:rPr>
              <a:t>From merely having the form of Godliness to living in His power (2 Timothy 3:5)</a:t>
            </a:r>
          </a:p>
          <a:p>
            <a:endParaRPr lang="en-US" altLang="en-US" dirty="0"/>
          </a:p>
        </p:txBody>
      </p:sp>
      <p:sp>
        <p:nvSpPr>
          <p:cNvPr id="190468" name="Slide Number Placeholder 3"/>
          <p:cNvSpPr>
            <a:spLocks noGrp="1"/>
          </p:cNvSpPr>
          <p:nvPr>
            <p:ph type="sldNum" sz="quarter" idx="5"/>
          </p:nvPr>
        </p:nvSpPr>
        <p:spPr/>
        <p:txBody>
          <a:bodyPr/>
          <a:lstStyle/>
          <a:p>
            <a:pPr>
              <a:defRPr/>
            </a:pPr>
            <a:fld id="{E095AD0B-50FF-45A4-8476-919D81AC5EBB}" type="slidenum">
              <a:rPr lang="en-US" smtClean="0"/>
              <a:pPr>
                <a:defRPr/>
              </a:pPr>
              <a:t>105</a:t>
            </a:fld>
            <a:endParaRPr lang="en-US"/>
          </a:p>
        </p:txBody>
      </p:sp>
    </p:spTree>
    <p:extLst>
      <p:ext uri="{BB962C8B-B14F-4D97-AF65-F5344CB8AC3E}">
        <p14:creationId xmlns:p14="http://schemas.microsoft.com/office/powerpoint/2010/main" val="26042242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2516" name="Slide Number Placeholder 3"/>
          <p:cNvSpPr>
            <a:spLocks noGrp="1"/>
          </p:cNvSpPr>
          <p:nvPr>
            <p:ph type="sldNum" sz="quarter" idx="5"/>
          </p:nvPr>
        </p:nvSpPr>
        <p:spPr/>
        <p:txBody>
          <a:bodyPr/>
          <a:lstStyle/>
          <a:p>
            <a:pPr>
              <a:defRPr/>
            </a:pPr>
            <a:fld id="{D69BCF8C-4113-448B-8EDE-23A7254E319C}" type="slidenum">
              <a:rPr lang="en-US" smtClean="0"/>
              <a:pPr>
                <a:defRPr/>
              </a:pPr>
              <a:t>106</a:t>
            </a:fld>
            <a:endParaRPr lang="en-US"/>
          </a:p>
        </p:txBody>
      </p:sp>
    </p:spTree>
    <p:extLst>
      <p:ext uri="{BB962C8B-B14F-4D97-AF65-F5344CB8AC3E}">
        <p14:creationId xmlns:p14="http://schemas.microsoft.com/office/powerpoint/2010/main" val="24755171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3540" name="Slide Number Placeholder 3"/>
          <p:cNvSpPr>
            <a:spLocks noGrp="1"/>
          </p:cNvSpPr>
          <p:nvPr>
            <p:ph type="sldNum" sz="quarter" idx="5"/>
          </p:nvPr>
        </p:nvSpPr>
        <p:spPr/>
        <p:txBody>
          <a:bodyPr/>
          <a:lstStyle/>
          <a:p>
            <a:pPr>
              <a:defRPr/>
            </a:pPr>
            <a:fld id="{65761964-86C1-4A5B-B617-EDC0880DB6F4}" type="slidenum">
              <a:rPr lang="en-US" smtClean="0"/>
              <a:pPr>
                <a:defRPr/>
              </a:pPr>
              <a:t>107</a:t>
            </a:fld>
            <a:endParaRPr lang="en-US"/>
          </a:p>
        </p:txBody>
      </p:sp>
    </p:spTree>
    <p:extLst>
      <p:ext uri="{BB962C8B-B14F-4D97-AF65-F5344CB8AC3E}">
        <p14:creationId xmlns:p14="http://schemas.microsoft.com/office/powerpoint/2010/main" val="38807523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64" name="Slide Number Placeholder 3"/>
          <p:cNvSpPr>
            <a:spLocks noGrp="1"/>
          </p:cNvSpPr>
          <p:nvPr>
            <p:ph type="sldNum" sz="quarter" idx="5"/>
          </p:nvPr>
        </p:nvSpPr>
        <p:spPr/>
        <p:txBody>
          <a:bodyPr/>
          <a:lstStyle/>
          <a:p>
            <a:pPr>
              <a:defRPr/>
            </a:pPr>
            <a:fld id="{266A5239-CA51-41EC-8F75-6FCEF6E71FFF}" type="slidenum">
              <a:rPr lang="en-US" smtClean="0"/>
              <a:pPr>
                <a:defRPr/>
              </a:pPr>
              <a:t>108</a:t>
            </a:fld>
            <a:endParaRPr lang="en-US"/>
          </a:p>
        </p:txBody>
      </p:sp>
    </p:spTree>
    <p:extLst>
      <p:ext uri="{BB962C8B-B14F-4D97-AF65-F5344CB8AC3E}">
        <p14:creationId xmlns:p14="http://schemas.microsoft.com/office/powerpoint/2010/main" val="40644156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5588" name="Slide Number Placeholder 3"/>
          <p:cNvSpPr>
            <a:spLocks noGrp="1"/>
          </p:cNvSpPr>
          <p:nvPr>
            <p:ph type="sldNum" sz="quarter" idx="5"/>
          </p:nvPr>
        </p:nvSpPr>
        <p:spPr/>
        <p:txBody>
          <a:bodyPr/>
          <a:lstStyle/>
          <a:p>
            <a:pPr>
              <a:defRPr/>
            </a:pPr>
            <a:fld id="{9590A6B6-98AE-4CEB-B89A-6C576DC60E85}" type="slidenum">
              <a:rPr lang="en-US" smtClean="0"/>
              <a:pPr>
                <a:defRPr/>
              </a:pPr>
              <a:t>109</a:t>
            </a:fld>
            <a:endParaRPr lang="en-US"/>
          </a:p>
        </p:txBody>
      </p:sp>
    </p:spTree>
    <p:extLst>
      <p:ext uri="{BB962C8B-B14F-4D97-AF65-F5344CB8AC3E}">
        <p14:creationId xmlns:p14="http://schemas.microsoft.com/office/powerpoint/2010/main" val="12534979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6612" name="Slide Number Placeholder 3"/>
          <p:cNvSpPr>
            <a:spLocks noGrp="1"/>
          </p:cNvSpPr>
          <p:nvPr>
            <p:ph type="sldNum" sz="quarter" idx="5"/>
          </p:nvPr>
        </p:nvSpPr>
        <p:spPr/>
        <p:txBody>
          <a:bodyPr/>
          <a:lstStyle/>
          <a:p>
            <a:pPr>
              <a:defRPr/>
            </a:pPr>
            <a:fld id="{76013748-2BFD-4E7B-AEE8-2FF1874653B6}" type="slidenum">
              <a:rPr lang="en-US" smtClean="0"/>
              <a:pPr>
                <a:defRPr/>
              </a:pPr>
              <a:t>110</a:t>
            </a:fld>
            <a:endParaRPr lang="en-US"/>
          </a:p>
        </p:txBody>
      </p:sp>
    </p:spTree>
    <p:extLst>
      <p:ext uri="{BB962C8B-B14F-4D97-AF65-F5344CB8AC3E}">
        <p14:creationId xmlns:p14="http://schemas.microsoft.com/office/powerpoint/2010/main" val="18474248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7636" name="Slide Number Placeholder 3"/>
          <p:cNvSpPr>
            <a:spLocks noGrp="1"/>
          </p:cNvSpPr>
          <p:nvPr>
            <p:ph type="sldNum" sz="quarter" idx="5"/>
          </p:nvPr>
        </p:nvSpPr>
        <p:spPr/>
        <p:txBody>
          <a:bodyPr/>
          <a:lstStyle/>
          <a:p>
            <a:pPr>
              <a:defRPr/>
            </a:pPr>
            <a:fld id="{97058D83-803C-48DF-BAC3-6152A828E999}" type="slidenum">
              <a:rPr lang="en-US" smtClean="0"/>
              <a:pPr>
                <a:defRPr/>
              </a:pPr>
              <a:t>111</a:t>
            </a:fld>
            <a:endParaRPr lang="en-US"/>
          </a:p>
        </p:txBody>
      </p:sp>
    </p:spTree>
    <p:extLst>
      <p:ext uri="{BB962C8B-B14F-4D97-AF65-F5344CB8AC3E}">
        <p14:creationId xmlns:p14="http://schemas.microsoft.com/office/powerpoint/2010/main" val="4143830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8660" name="Slide Number Placeholder 3"/>
          <p:cNvSpPr>
            <a:spLocks noGrp="1"/>
          </p:cNvSpPr>
          <p:nvPr>
            <p:ph type="sldNum" sz="quarter" idx="5"/>
          </p:nvPr>
        </p:nvSpPr>
        <p:spPr/>
        <p:txBody>
          <a:bodyPr/>
          <a:lstStyle/>
          <a:p>
            <a:pPr>
              <a:defRPr/>
            </a:pPr>
            <a:fld id="{11FE08F4-57D6-4A66-8E02-FFF9D15057E8}" type="slidenum">
              <a:rPr lang="en-US" smtClean="0"/>
              <a:pPr>
                <a:defRPr/>
              </a:pPr>
              <a:t>112</a:t>
            </a:fld>
            <a:endParaRPr lang="en-US"/>
          </a:p>
        </p:txBody>
      </p:sp>
    </p:spTree>
    <p:extLst>
      <p:ext uri="{BB962C8B-B14F-4D97-AF65-F5344CB8AC3E}">
        <p14:creationId xmlns:p14="http://schemas.microsoft.com/office/powerpoint/2010/main" val="12985222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1732" name="Slide Number Placeholder 3"/>
          <p:cNvSpPr>
            <a:spLocks noGrp="1"/>
          </p:cNvSpPr>
          <p:nvPr>
            <p:ph type="sldNum" sz="quarter" idx="5"/>
          </p:nvPr>
        </p:nvSpPr>
        <p:spPr/>
        <p:txBody>
          <a:bodyPr/>
          <a:lstStyle/>
          <a:p>
            <a:pPr>
              <a:defRPr/>
            </a:pPr>
            <a:fld id="{4BB24C7A-6EFE-4956-9F6E-E602A3FA2D92}" type="slidenum">
              <a:rPr lang="en-US" smtClean="0"/>
              <a:pPr>
                <a:defRPr/>
              </a:pPr>
              <a:t>113</a:t>
            </a:fld>
            <a:endParaRPr lang="en-US"/>
          </a:p>
        </p:txBody>
      </p:sp>
    </p:spTree>
    <p:extLst>
      <p:ext uri="{BB962C8B-B14F-4D97-AF65-F5344CB8AC3E}">
        <p14:creationId xmlns:p14="http://schemas.microsoft.com/office/powerpoint/2010/main" val="26578667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2756" name="Slide Number Placeholder 3"/>
          <p:cNvSpPr>
            <a:spLocks noGrp="1"/>
          </p:cNvSpPr>
          <p:nvPr>
            <p:ph type="sldNum" sz="quarter" idx="5"/>
          </p:nvPr>
        </p:nvSpPr>
        <p:spPr/>
        <p:txBody>
          <a:bodyPr/>
          <a:lstStyle/>
          <a:p>
            <a:pPr>
              <a:defRPr/>
            </a:pPr>
            <a:fld id="{4407010D-A3F9-4E8A-8D87-29FD944FF83F}" type="slidenum">
              <a:rPr lang="en-US" smtClean="0"/>
              <a:pPr>
                <a:defRPr/>
              </a:pPr>
              <a:t>114</a:t>
            </a:fld>
            <a:endParaRPr lang="en-US"/>
          </a:p>
        </p:txBody>
      </p:sp>
    </p:spTree>
    <p:extLst>
      <p:ext uri="{BB962C8B-B14F-4D97-AF65-F5344CB8AC3E}">
        <p14:creationId xmlns:p14="http://schemas.microsoft.com/office/powerpoint/2010/main" val="46985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15</a:t>
            </a:fld>
            <a:endParaRPr lang="en-US"/>
          </a:p>
        </p:txBody>
      </p:sp>
    </p:spTree>
    <p:extLst>
      <p:ext uri="{BB962C8B-B14F-4D97-AF65-F5344CB8AC3E}">
        <p14:creationId xmlns:p14="http://schemas.microsoft.com/office/powerpoint/2010/main" val="2221943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2756" name="Slide Number Placeholder 3"/>
          <p:cNvSpPr>
            <a:spLocks noGrp="1"/>
          </p:cNvSpPr>
          <p:nvPr>
            <p:ph type="sldNum" sz="quarter" idx="5"/>
          </p:nvPr>
        </p:nvSpPr>
        <p:spPr/>
        <p:txBody>
          <a:bodyPr/>
          <a:lstStyle/>
          <a:p>
            <a:pPr>
              <a:defRPr/>
            </a:pPr>
            <a:fld id="{24447D8F-2558-4517-A444-4D62CB17881D}" type="slidenum">
              <a:rPr lang="en-US" smtClean="0"/>
              <a:pPr>
                <a:defRPr/>
              </a:pPr>
              <a:t>115</a:t>
            </a:fld>
            <a:endParaRPr lang="en-US"/>
          </a:p>
        </p:txBody>
      </p:sp>
    </p:spTree>
    <p:extLst>
      <p:ext uri="{BB962C8B-B14F-4D97-AF65-F5344CB8AC3E}">
        <p14:creationId xmlns:p14="http://schemas.microsoft.com/office/powerpoint/2010/main" val="6985957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a:defRPr/>
            </a:pPr>
            <a:fld id="{A5384F60-CFD3-42B8-8338-EAAA8291658A}" type="slidenum">
              <a:rPr lang="en-US" smtClean="0"/>
              <a:pPr>
                <a:defRPr/>
              </a:pPr>
              <a:t>116</a:t>
            </a:fld>
            <a:endParaRPr lang="en-US"/>
          </a:p>
        </p:txBody>
      </p:sp>
    </p:spTree>
    <p:extLst>
      <p:ext uri="{BB962C8B-B14F-4D97-AF65-F5344CB8AC3E}">
        <p14:creationId xmlns:p14="http://schemas.microsoft.com/office/powerpoint/2010/main" val="35692411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765132-83ED-4E47-8120-D2148B94DB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512640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765132-83ED-4E47-8120-D2148B94DB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65688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2212"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765132-83ED-4E47-8120-D2148B94DB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856405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2996" name="Slide Number Placeholder 3"/>
          <p:cNvSpPr>
            <a:spLocks noGrp="1"/>
          </p:cNvSpPr>
          <p:nvPr>
            <p:ph type="sldNum" sz="quarter" idx="5"/>
          </p:nvPr>
        </p:nvSpPr>
        <p:spPr/>
        <p:txBody>
          <a:bodyPr/>
          <a:lstStyle/>
          <a:p>
            <a:pPr>
              <a:defRPr/>
            </a:pPr>
            <a:fld id="{270579D1-A547-454C-B6E0-8DE73519BCF7}" type="slidenum">
              <a:rPr lang="en-US" smtClean="0"/>
              <a:pPr>
                <a:defRPr/>
              </a:pPr>
              <a:t>121</a:t>
            </a:fld>
            <a:endParaRPr lang="en-US"/>
          </a:p>
        </p:txBody>
      </p:sp>
    </p:spTree>
    <p:extLst>
      <p:ext uri="{BB962C8B-B14F-4D97-AF65-F5344CB8AC3E}">
        <p14:creationId xmlns:p14="http://schemas.microsoft.com/office/powerpoint/2010/main" val="24290376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123</a:t>
            </a:fld>
            <a:endParaRPr lang="en-US"/>
          </a:p>
        </p:txBody>
      </p:sp>
    </p:spTree>
    <p:extLst>
      <p:ext uri="{BB962C8B-B14F-4D97-AF65-F5344CB8AC3E}">
        <p14:creationId xmlns:p14="http://schemas.microsoft.com/office/powerpoint/2010/main" val="2221943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E3A0B94-B901-4B9F-9A71-3028D7DF1D86}" type="slidenum">
              <a:rPr lang="en-US" smtClean="0"/>
              <a:pPr>
                <a:defRPr/>
              </a:pPr>
              <a:t>16</a:t>
            </a:fld>
            <a:endParaRPr lang="en-US"/>
          </a:p>
        </p:txBody>
      </p:sp>
    </p:spTree>
    <p:extLst>
      <p:ext uri="{BB962C8B-B14F-4D97-AF65-F5344CB8AC3E}">
        <p14:creationId xmlns:p14="http://schemas.microsoft.com/office/powerpoint/2010/main" val="107092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9444" name="Slide Number Placeholder 3"/>
          <p:cNvSpPr>
            <a:spLocks noGrp="1"/>
          </p:cNvSpPr>
          <p:nvPr>
            <p:ph type="sldNum" sz="quarter" idx="5"/>
          </p:nvPr>
        </p:nvSpPr>
        <p:spPr/>
        <p:txBody>
          <a:bodyPr/>
          <a:lstStyle/>
          <a:p>
            <a:pPr>
              <a:defRPr/>
            </a:pPr>
            <a:fld id="{BA9AAF54-4649-450A-AF65-AEE7804A1E9C}" type="slidenum">
              <a:rPr lang="en-US" smtClean="0"/>
              <a:pPr>
                <a:defRPr/>
              </a:pPr>
              <a:t>17</a:t>
            </a:fld>
            <a:endParaRPr lang="en-US"/>
          </a:p>
        </p:txBody>
      </p:sp>
    </p:spTree>
    <p:extLst>
      <p:ext uri="{BB962C8B-B14F-4D97-AF65-F5344CB8AC3E}">
        <p14:creationId xmlns:p14="http://schemas.microsoft.com/office/powerpoint/2010/main" val="354583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405D141-E2A4-4349-BEA8-3EEF21D952D3}" type="slidenum">
              <a:rPr lang="en-US" smtClean="0"/>
              <a:pPr>
                <a:defRPr/>
              </a:pPr>
              <a:t>18</a:t>
            </a:fld>
            <a:endParaRPr lang="en-US"/>
          </a:p>
        </p:txBody>
      </p:sp>
    </p:spTree>
    <p:extLst>
      <p:ext uri="{BB962C8B-B14F-4D97-AF65-F5344CB8AC3E}">
        <p14:creationId xmlns:p14="http://schemas.microsoft.com/office/powerpoint/2010/main" val="302518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D7705E9-95FD-4F60-B83B-71A93CB3895D}" type="slidenum">
              <a:rPr lang="en-US" smtClean="0"/>
              <a:pPr>
                <a:defRPr/>
              </a:pPr>
              <a:t>19</a:t>
            </a:fld>
            <a:endParaRPr lang="en-US"/>
          </a:p>
        </p:txBody>
      </p:sp>
    </p:spTree>
    <p:extLst>
      <p:ext uri="{BB962C8B-B14F-4D97-AF65-F5344CB8AC3E}">
        <p14:creationId xmlns:p14="http://schemas.microsoft.com/office/powerpoint/2010/main" val="202322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p:txBody>
          <a:bodyPr/>
          <a:lstStyle/>
          <a:p>
            <a:pPr>
              <a:defRPr/>
            </a:pPr>
            <a:fld id="{4C20438A-8361-4EE5-B7D8-8969C40847A6}" type="slidenum">
              <a:rPr lang="en-US" smtClean="0"/>
              <a:pPr>
                <a:defRPr/>
              </a:pPr>
              <a:t>20</a:t>
            </a:fld>
            <a:endParaRPr lang="en-US"/>
          </a:p>
        </p:txBody>
      </p:sp>
    </p:spTree>
    <p:extLst>
      <p:ext uri="{BB962C8B-B14F-4D97-AF65-F5344CB8AC3E}">
        <p14:creationId xmlns:p14="http://schemas.microsoft.com/office/powerpoint/2010/main" val="204630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p:txBody>
          <a:bodyPr/>
          <a:lstStyle/>
          <a:p>
            <a:pPr>
              <a:defRPr/>
            </a:pPr>
            <a:fld id="{779248F5-576B-493E-854D-7CE978C33B08}" type="slidenum">
              <a:rPr lang="en-US" smtClean="0"/>
              <a:pPr>
                <a:defRPr/>
              </a:pPr>
              <a:t>21</a:t>
            </a:fld>
            <a:endParaRPr lang="en-US"/>
          </a:p>
        </p:txBody>
      </p:sp>
    </p:spTree>
    <p:extLst>
      <p:ext uri="{BB962C8B-B14F-4D97-AF65-F5344CB8AC3E}">
        <p14:creationId xmlns:p14="http://schemas.microsoft.com/office/powerpoint/2010/main" val="222585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Duane </a:t>
            </a:r>
            <a:r>
              <a:rPr lang="en-US" altLang="en-US" dirty="0" err="1"/>
              <a:t>Boady</a:t>
            </a:r>
            <a:r>
              <a:rPr lang="en-US" altLang="en-US" dirty="0"/>
              <a:t>—we value youth.</a:t>
            </a:r>
            <a:r>
              <a:rPr lang="en-US" altLang="en-US" baseline="0" dirty="0"/>
              <a:t> Why? Because they are the future of the church. Yes. But why? Because people matter to God. </a:t>
            </a:r>
            <a:endParaRPr lang="en-US" altLang="en-US" dirty="0"/>
          </a:p>
        </p:txBody>
      </p:sp>
      <p:sp>
        <p:nvSpPr>
          <p:cNvPr id="115716" name="Slide Number Placeholder 3"/>
          <p:cNvSpPr>
            <a:spLocks noGrp="1"/>
          </p:cNvSpPr>
          <p:nvPr>
            <p:ph type="sldNum" sz="quarter" idx="5"/>
          </p:nvPr>
        </p:nvSpPr>
        <p:spPr/>
        <p:txBody>
          <a:bodyPr/>
          <a:lstStyle/>
          <a:p>
            <a:pPr>
              <a:defRPr/>
            </a:pPr>
            <a:fld id="{38E51DD3-419F-4549-8AB4-5CE4BA18DEC6}" type="slidenum">
              <a:rPr lang="en-US" smtClean="0"/>
              <a:pPr>
                <a:defRPr/>
              </a:pPr>
              <a:t>22</a:t>
            </a:fld>
            <a:endParaRPr lang="en-US"/>
          </a:p>
        </p:txBody>
      </p:sp>
    </p:spTree>
    <p:extLst>
      <p:ext uri="{BB962C8B-B14F-4D97-AF65-F5344CB8AC3E}">
        <p14:creationId xmlns:p14="http://schemas.microsoft.com/office/powerpoint/2010/main" val="3844223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914400" marR="0" lvl="2" indent="0" algn="l" defTabSz="914400" rtl="0" eaLnBrk="1" fontAlgn="base" latinLnBrk="0" hangingPunct="1">
              <a:lnSpc>
                <a:spcPct val="100000"/>
              </a:lnSpc>
              <a:spcBef>
                <a:spcPct val="30000"/>
              </a:spcBef>
              <a:spcAft>
                <a:spcPct val="0"/>
              </a:spcAft>
              <a:buClrTx/>
              <a:buSzTx/>
              <a:buFont typeface="Arial" charset="0"/>
              <a:buNone/>
              <a:tabLst/>
              <a:defRPr/>
            </a:pPr>
            <a:r>
              <a:rPr lang="en-US" dirty="0">
                <a:effectLst>
                  <a:outerShdw blurRad="38100" dist="38100" dir="2700000" algn="tl">
                    <a:srgbClr val="000000">
                      <a:alpha val="43137"/>
                    </a:srgbClr>
                  </a:outerShdw>
                </a:effectLst>
              </a:rPr>
              <a:t>--Does not start far enough back</a:t>
            </a:r>
          </a:p>
          <a:p>
            <a:pPr lvl="2" eaLnBrk="1" hangingPunct="1">
              <a:buFont typeface="Arial" charset="0"/>
              <a:buChar char="•"/>
              <a:defRPr/>
            </a:pPr>
            <a:endParaRPr lang="en-US" dirty="0">
              <a:effectLst>
                <a:outerShdw blurRad="38100" dist="38100" dir="2700000" algn="tl">
                  <a:srgbClr val="000000">
                    <a:alpha val="43137"/>
                  </a:srgbClr>
                </a:outerShdw>
              </a:effectLst>
            </a:endParaRPr>
          </a:p>
          <a:p>
            <a:pPr lvl="2" eaLnBrk="1" hangingPunct="1">
              <a:buFont typeface="Arial" charset="0"/>
              <a:buChar char="•"/>
              <a:defRPr/>
            </a:pPr>
            <a:r>
              <a:rPr lang="en-US" dirty="0">
                <a:effectLst>
                  <a:outerShdw blurRad="38100" dist="38100" dir="2700000" algn="tl">
                    <a:srgbClr val="000000">
                      <a:alpha val="43137"/>
                    </a:srgbClr>
                  </a:outerShdw>
                </a:effectLst>
              </a:rPr>
              <a:t>The “Christian” addition</a:t>
            </a:r>
          </a:p>
          <a:p>
            <a:pPr lvl="3" eaLnBrk="1" hangingPunct="1">
              <a:buFont typeface="Arial" charset="0"/>
              <a:buChar char="–"/>
              <a:defRPr/>
            </a:pPr>
            <a:r>
              <a:rPr lang="en-US" dirty="0">
                <a:effectLst>
                  <a:outerShdw blurRad="38100" dist="38100" dir="2700000" algn="tl">
                    <a:srgbClr val="000000">
                      <a:alpha val="43137"/>
                    </a:srgbClr>
                  </a:outerShdw>
                </a:effectLst>
              </a:rPr>
              <a:t>We are people of the Book </a:t>
            </a:r>
          </a:p>
          <a:p>
            <a:pPr lvl="3" eaLnBrk="1" hangingPunct="1">
              <a:buFont typeface="Arial" charset="0"/>
              <a:buChar char="–"/>
              <a:defRPr/>
            </a:pPr>
            <a:r>
              <a:rPr lang="en-US" dirty="0">
                <a:effectLst>
                  <a:outerShdw blurRad="38100" dist="38100" dir="2700000" algn="tl">
                    <a:srgbClr val="000000">
                      <a:alpha val="43137"/>
                    </a:srgbClr>
                  </a:outerShdw>
                </a:effectLst>
              </a:rPr>
              <a:t>Must start with the Bible</a:t>
            </a:r>
          </a:p>
          <a:p>
            <a:pPr lvl="3" eaLnBrk="1" hangingPunct="1">
              <a:buFont typeface="Arial" charset="0"/>
              <a:buChar char="–"/>
              <a:defRPr/>
            </a:pPr>
            <a:r>
              <a:rPr lang="en-US" dirty="0">
                <a:effectLst>
                  <a:outerShdw blurRad="38100" dist="38100" dir="2700000" algn="tl">
                    <a:srgbClr val="000000">
                      <a:alpha val="43137"/>
                    </a:srgbClr>
                  </a:outerShdw>
                </a:effectLst>
              </a:rPr>
              <a:t>We must start with Core Beliefs</a:t>
            </a:r>
          </a:p>
          <a:p>
            <a:pPr lvl="1" eaLnBrk="1" hangingPunct="1">
              <a:buFont typeface="Arial" charset="0"/>
              <a:buChar char="–"/>
              <a:defRPr/>
            </a:pPr>
            <a:r>
              <a:rPr lang="en-US" dirty="0">
                <a:effectLst>
                  <a:outerShdw blurRad="38100" dist="38100" dir="2700000" algn="tl">
                    <a:srgbClr val="000000">
                      <a:alpha val="43137"/>
                    </a:srgbClr>
                  </a:outerShdw>
                </a:effectLst>
              </a:rPr>
              <a:t>Does not go far enough forward</a:t>
            </a:r>
          </a:p>
          <a:p>
            <a:pPr lvl="2" eaLnBrk="1" hangingPunct="1">
              <a:buFont typeface="Arial" charset="0"/>
              <a:buChar char="•"/>
              <a:defRPr/>
            </a:pPr>
            <a:r>
              <a:rPr lang="en-US" dirty="0">
                <a:effectLst>
                  <a:outerShdw blurRad="38100" dist="38100" dir="2700000" algn="tl">
                    <a:srgbClr val="000000">
                      <a:alpha val="43137"/>
                    </a:srgbClr>
                  </a:outerShdw>
                </a:effectLst>
              </a:rPr>
              <a:t>Stops short of goals and action steps</a:t>
            </a:r>
          </a:p>
          <a:p>
            <a:pPr lvl="2" eaLnBrk="1" hangingPunct="1">
              <a:buFont typeface="Arial" charset="0"/>
              <a:buChar char="•"/>
              <a:defRPr/>
            </a:pPr>
            <a:r>
              <a:rPr lang="en-US" dirty="0">
                <a:effectLst>
                  <a:outerShdw blurRad="38100" dist="38100" dir="2700000" algn="tl">
                    <a:srgbClr val="000000">
                      <a:alpha val="43137"/>
                    </a:srgbClr>
                  </a:outerShdw>
                </a:effectLst>
              </a:rPr>
              <a:t>“Annual Plan”</a:t>
            </a:r>
          </a:p>
          <a:p>
            <a:pPr lvl="3" eaLnBrk="1" hangingPunct="1">
              <a:buFont typeface="Arial" charset="0"/>
              <a:buChar char="–"/>
              <a:defRPr/>
            </a:pPr>
            <a:endParaRPr lang="en-US" dirty="0">
              <a:effectLst>
                <a:outerShdw blurRad="38100" dist="38100" dir="2700000" algn="tl">
                  <a:srgbClr val="000000">
                    <a:alpha val="43137"/>
                  </a:srgbClr>
                </a:outerShdw>
              </a:effectLst>
            </a:endParaRPr>
          </a:p>
          <a:p>
            <a:endParaRPr lang="en-US" altLang="en-US" dirty="0"/>
          </a:p>
        </p:txBody>
      </p:sp>
      <p:sp>
        <p:nvSpPr>
          <p:cNvPr id="116740" name="Slide Number Placeholder 3"/>
          <p:cNvSpPr>
            <a:spLocks noGrp="1"/>
          </p:cNvSpPr>
          <p:nvPr>
            <p:ph type="sldNum" sz="quarter" idx="5"/>
          </p:nvPr>
        </p:nvSpPr>
        <p:spPr/>
        <p:txBody>
          <a:bodyPr/>
          <a:lstStyle/>
          <a:p>
            <a:pPr>
              <a:defRPr/>
            </a:pPr>
            <a:fld id="{424D6279-B8BC-4C33-8584-AD910F4C7208}" type="slidenum">
              <a:rPr lang="en-US" smtClean="0"/>
              <a:pPr>
                <a:defRPr/>
              </a:pPr>
              <a:t>23</a:t>
            </a:fld>
            <a:endParaRPr lang="en-US"/>
          </a:p>
        </p:txBody>
      </p:sp>
    </p:spTree>
    <p:extLst>
      <p:ext uri="{BB962C8B-B14F-4D97-AF65-F5344CB8AC3E}">
        <p14:creationId xmlns:p14="http://schemas.microsoft.com/office/powerpoint/2010/main" val="34417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Many churches have more of a plan for hosting a wedding than they do a plan for reaching their communities with the Gospel. Same with Christmas program, 4</a:t>
            </a:r>
            <a:r>
              <a:rPr lang="en-US" altLang="en-US" baseline="30000"/>
              <a:t>th</a:t>
            </a:r>
            <a:r>
              <a:rPr lang="en-US" altLang="en-US"/>
              <a:t> of July picnics and serving in the kitchen. </a:t>
            </a:r>
          </a:p>
        </p:txBody>
      </p:sp>
      <p:sp>
        <p:nvSpPr>
          <p:cNvPr id="4" name="Slide Number Placeholder 3"/>
          <p:cNvSpPr>
            <a:spLocks noGrp="1"/>
          </p:cNvSpPr>
          <p:nvPr>
            <p:ph type="sldNum" sz="quarter" idx="5"/>
          </p:nvPr>
        </p:nvSpPr>
        <p:spPr/>
        <p:txBody>
          <a:bodyPr/>
          <a:lstStyle/>
          <a:p>
            <a:pPr>
              <a:defRPr/>
            </a:pPr>
            <a:fld id="{2000B57A-63C9-4CB5-BF55-6F5C9781EAAF}" type="slidenum">
              <a:rPr lang="en-US" smtClean="0"/>
              <a:pPr>
                <a:defRPr/>
              </a:pPr>
              <a:t>2</a:t>
            </a:fld>
            <a:endParaRPr lang="en-US"/>
          </a:p>
        </p:txBody>
      </p:sp>
    </p:spTree>
    <p:extLst>
      <p:ext uri="{BB962C8B-B14F-4D97-AF65-F5344CB8AC3E}">
        <p14:creationId xmlns:p14="http://schemas.microsoft.com/office/powerpoint/2010/main" val="418075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7764" name="Slide Number Placeholder 3"/>
          <p:cNvSpPr>
            <a:spLocks noGrp="1"/>
          </p:cNvSpPr>
          <p:nvPr>
            <p:ph type="sldNum" sz="quarter" idx="5"/>
          </p:nvPr>
        </p:nvSpPr>
        <p:spPr/>
        <p:txBody>
          <a:bodyPr/>
          <a:lstStyle/>
          <a:p>
            <a:pPr>
              <a:defRPr/>
            </a:pPr>
            <a:fld id="{862B113B-D92F-415B-B7BE-4D02D20CA377}" type="slidenum">
              <a:rPr lang="en-US" smtClean="0"/>
              <a:pPr>
                <a:defRPr/>
              </a:pPr>
              <a:t>24</a:t>
            </a:fld>
            <a:endParaRPr lang="en-US"/>
          </a:p>
        </p:txBody>
      </p:sp>
    </p:spTree>
    <p:extLst>
      <p:ext uri="{BB962C8B-B14F-4D97-AF65-F5344CB8AC3E}">
        <p14:creationId xmlns:p14="http://schemas.microsoft.com/office/powerpoint/2010/main" val="140938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CBA Meetings, Spokane,</a:t>
            </a:r>
            <a:r>
              <a:rPr lang="en-US" altLang="en-US" baseline="0" dirty="0"/>
              <a:t> WA 2001</a:t>
            </a:r>
            <a:endParaRPr lang="en-US" altLang="en-US" dirty="0"/>
          </a:p>
        </p:txBody>
      </p:sp>
      <p:sp>
        <p:nvSpPr>
          <p:cNvPr id="118788" name="Slide Number Placeholder 3"/>
          <p:cNvSpPr>
            <a:spLocks noGrp="1"/>
          </p:cNvSpPr>
          <p:nvPr>
            <p:ph type="sldNum" sz="quarter" idx="5"/>
          </p:nvPr>
        </p:nvSpPr>
        <p:spPr/>
        <p:txBody>
          <a:bodyPr/>
          <a:lstStyle/>
          <a:p>
            <a:pPr>
              <a:defRPr/>
            </a:pPr>
            <a:fld id="{90518C93-F23B-4FA0-839C-9D9C7AA05DB6}" type="slidenum">
              <a:rPr lang="en-US" smtClean="0"/>
              <a:pPr>
                <a:defRPr/>
              </a:pPr>
              <a:t>25</a:t>
            </a:fld>
            <a:endParaRPr lang="en-US"/>
          </a:p>
        </p:txBody>
      </p:sp>
    </p:spTree>
    <p:extLst>
      <p:ext uri="{BB962C8B-B14F-4D97-AF65-F5344CB8AC3E}">
        <p14:creationId xmlns:p14="http://schemas.microsoft.com/office/powerpoint/2010/main" val="426342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p:txBody>
          <a:bodyPr/>
          <a:lstStyle/>
          <a:p>
            <a:pPr>
              <a:defRPr/>
            </a:pPr>
            <a:fld id="{8F9607B6-72BD-4685-A3C1-85DD19EDD96D}" type="slidenum">
              <a:rPr lang="en-US" smtClean="0"/>
              <a:pPr>
                <a:defRPr/>
              </a:pPr>
              <a:t>26</a:t>
            </a:fld>
            <a:endParaRPr lang="en-US"/>
          </a:p>
        </p:txBody>
      </p:sp>
    </p:spTree>
    <p:extLst>
      <p:ext uri="{BB962C8B-B14F-4D97-AF65-F5344CB8AC3E}">
        <p14:creationId xmlns:p14="http://schemas.microsoft.com/office/powerpoint/2010/main" val="200618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0836" name="Slide Number Placeholder 3"/>
          <p:cNvSpPr>
            <a:spLocks noGrp="1"/>
          </p:cNvSpPr>
          <p:nvPr>
            <p:ph type="sldNum" sz="quarter" idx="5"/>
          </p:nvPr>
        </p:nvSpPr>
        <p:spPr/>
        <p:txBody>
          <a:bodyPr/>
          <a:lstStyle/>
          <a:p>
            <a:pPr>
              <a:defRPr/>
            </a:pPr>
            <a:fld id="{7ACC0E77-B418-42F9-9C9F-4D0D598D2669}" type="slidenum">
              <a:rPr lang="en-US" smtClean="0"/>
              <a:pPr>
                <a:defRPr/>
              </a:pPr>
              <a:t>27</a:t>
            </a:fld>
            <a:endParaRPr lang="en-US"/>
          </a:p>
        </p:txBody>
      </p:sp>
    </p:spTree>
    <p:extLst>
      <p:ext uri="{BB962C8B-B14F-4D97-AF65-F5344CB8AC3E}">
        <p14:creationId xmlns:p14="http://schemas.microsoft.com/office/powerpoint/2010/main" val="391819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1860" name="Slide Number Placeholder 3"/>
          <p:cNvSpPr>
            <a:spLocks noGrp="1"/>
          </p:cNvSpPr>
          <p:nvPr>
            <p:ph type="sldNum" sz="quarter" idx="5"/>
          </p:nvPr>
        </p:nvSpPr>
        <p:spPr/>
        <p:txBody>
          <a:bodyPr/>
          <a:lstStyle/>
          <a:p>
            <a:pPr>
              <a:defRPr/>
            </a:pPr>
            <a:fld id="{51A685BB-7FF3-462C-8A7A-4DAE6D3D1AF6}" type="slidenum">
              <a:rPr lang="en-US" smtClean="0"/>
              <a:pPr>
                <a:defRPr/>
              </a:pPr>
              <a:t>28</a:t>
            </a:fld>
            <a:endParaRPr lang="en-US"/>
          </a:p>
        </p:txBody>
      </p:sp>
    </p:spTree>
    <p:extLst>
      <p:ext uri="{BB962C8B-B14F-4D97-AF65-F5344CB8AC3E}">
        <p14:creationId xmlns:p14="http://schemas.microsoft.com/office/powerpoint/2010/main" val="80341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884" name="Slide Number Placeholder 3"/>
          <p:cNvSpPr>
            <a:spLocks noGrp="1"/>
          </p:cNvSpPr>
          <p:nvPr>
            <p:ph type="sldNum" sz="quarter" idx="5"/>
          </p:nvPr>
        </p:nvSpPr>
        <p:spPr/>
        <p:txBody>
          <a:bodyPr/>
          <a:lstStyle/>
          <a:p>
            <a:pPr>
              <a:defRPr/>
            </a:pPr>
            <a:fld id="{7F51CFDD-2F7E-4FED-B88C-416BF0C4BEEF}" type="slidenum">
              <a:rPr lang="en-US" smtClean="0"/>
              <a:pPr>
                <a:defRPr/>
              </a:pPr>
              <a:t>29</a:t>
            </a:fld>
            <a:endParaRPr lang="en-US"/>
          </a:p>
        </p:txBody>
      </p:sp>
    </p:spTree>
    <p:extLst>
      <p:ext uri="{BB962C8B-B14F-4D97-AF65-F5344CB8AC3E}">
        <p14:creationId xmlns:p14="http://schemas.microsoft.com/office/powerpoint/2010/main" val="3433289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Giles bumper</a:t>
            </a:r>
            <a:r>
              <a:rPr lang="en-US" baseline="0" dirty="0"/>
              <a:t> sticker</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30</a:t>
            </a:fld>
            <a:endParaRPr lang="en-US"/>
          </a:p>
        </p:txBody>
      </p:sp>
    </p:spTree>
    <p:extLst>
      <p:ext uri="{BB962C8B-B14F-4D97-AF65-F5344CB8AC3E}">
        <p14:creationId xmlns:p14="http://schemas.microsoft.com/office/powerpoint/2010/main" val="1786928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p:cNvSpPr>
            <a:spLocks noGrp="1"/>
          </p:cNvSpPr>
          <p:nvPr>
            <p:ph type="sldNum" sz="quarter" idx="5"/>
          </p:nvPr>
        </p:nvSpPr>
        <p:spPr/>
        <p:txBody>
          <a:bodyPr/>
          <a:lstStyle/>
          <a:p>
            <a:pPr>
              <a:defRPr/>
            </a:pPr>
            <a:fld id="{2A5B5ACD-2170-43D6-BAC6-680BE64189B5}" type="slidenum">
              <a:rPr lang="en-US" smtClean="0"/>
              <a:pPr>
                <a:defRPr/>
              </a:pPr>
              <a:t>31</a:t>
            </a:fld>
            <a:endParaRPr lang="en-US"/>
          </a:p>
        </p:txBody>
      </p:sp>
    </p:spTree>
    <p:extLst>
      <p:ext uri="{BB962C8B-B14F-4D97-AF65-F5344CB8AC3E}">
        <p14:creationId xmlns:p14="http://schemas.microsoft.com/office/powerpoint/2010/main" val="4282491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5956" name="Slide Number Placeholder 3"/>
          <p:cNvSpPr>
            <a:spLocks noGrp="1"/>
          </p:cNvSpPr>
          <p:nvPr>
            <p:ph type="sldNum" sz="quarter" idx="5"/>
          </p:nvPr>
        </p:nvSpPr>
        <p:spPr/>
        <p:txBody>
          <a:bodyPr/>
          <a:lstStyle/>
          <a:p>
            <a:pPr>
              <a:defRPr/>
            </a:pPr>
            <a:fld id="{40C40098-FC6F-45EF-9A54-5C479C16A127}" type="slidenum">
              <a:rPr lang="en-US" smtClean="0"/>
              <a:pPr>
                <a:defRPr/>
              </a:pPr>
              <a:t>32</a:t>
            </a:fld>
            <a:endParaRPr lang="en-US"/>
          </a:p>
        </p:txBody>
      </p:sp>
    </p:spTree>
    <p:extLst>
      <p:ext uri="{BB962C8B-B14F-4D97-AF65-F5344CB8AC3E}">
        <p14:creationId xmlns:p14="http://schemas.microsoft.com/office/powerpoint/2010/main" val="2881281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6980" name="Slide Number Placeholder 3"/>
          <p:cNvSpPr>
            <a:spLocks noGrp="1"/>
          </p:cNvSpPr>
          <p:nvPr>
            <p:ph type="sldNum" sz="quarter" idx="5"/>
          </p:nvPr>
        </p:nvSpPr>
        <p:spPr/>
        <p:txBody>
          <a:bodyPr/>
          <a:lstStyle/>
          <a:p>
            <a:pPr>
              <a:defRPr/>
            </a:pPr>
            <a:fld id="{D3E09454-AD22-4382-912F-C63F88833477}" type="slidenum">
              <a:rPr lang="en-US" smtClean="0"/>
              <a:pPr>
                <a:defRPr/>
              </a:pPr>
              <a:t>33</a:t>
            </a:fld>
            <a:endParaRPr lang="en-US"/>
          </a:p>
        </p:txBody>
      </p:sp>
    </p:spTree>
    <p:extLst>
      <p:ext uri="{BB962C8B-B14F-4D97-AF65-F5344CB8AC3E}">
        <p14:creationId xmlns:p14="http://schemas.microsoft.com/office/powerpoint/2010/main" val="222066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E3A0B94-B901-4B9F-9A71-3028D7DF1D86}" type="slidenum">
              <a:rPr lang="en-US" smtClean="0"/>
              <a:pPr>
                <a:defRPr/>
              </a:pPr>
              <a:t>4</a:t>
            </a:fld>
            <a:endParaRPr lang="en-US"/>
          </a:p>
        </p:txBody>
      </p:sp>
    </p:spTree>
    <p:extLst>
      <p:ext uri="{BB962C8B-B14F-4D97-AF65-F5344CB8AC3E}">
        <p14:creationId xmlns:p14="http://schemas.microsoft.com/office/powerpoint/2010/main" val="2769173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p:cNvSpPr>
            <a:spLocks noGrp="1"/>
          </p:cNvSpPr>
          <p:nvPr>
            <p:ph type="sldNum" sz="quarter" idx="5"/>
          </p:nvPr>
        </p:nvSpPr>
        <p:spPr/>
        <p:txBody>
          <a:bodyPr/>
          <a:lstStyle/>
          <a:p>
            <a:pPr>
              <a:defRPr/>
            </a:pPr>
            <a:fld id="{D1600A91-1F30-42B1-A890-59B23C98EE93}" type="slidenum">
              <a:rPr lang="en-US" smtClean="0"/>
              <a:pPr>
                <a:defRPr/>
              </a:pPr>
              <a:t>34</a:t>
            </a:fld>
            <a:endParaRPr lang="en-US"/>
          </a:p>
        </p:txBody>
      </p:sp>
    </p:spTree>
    <p:extLst>
      <p:ext uri="{BB962C8B-B14F-4D97-AF65-F5344CB8AC3E}">
        <p14:creationId xmlns:p14="http://schemas.microsoft.com/office/powerpoint/2010/main" val="4085325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9028" name="Slide Number Placeholder 3"/>
          <p:cNvSpPr>
            <a:spLocks noGrp="1"/>
          </p:cNvSpPr>
          <p:nvPr>
            <p:ph type="sldNum" sz="quarter" idx="5"/>
          </p:nvPr>
        </p:nvSpPr>
        <p:spPr/>
        <p:txBody>
          <a:bodyPr/>
          <a:lstStyle/>
          <a:p>
            <a:pPr>
              <a:defRPr/>
            </a:pPr>
            <a:fld id="{303B3AF7-EB43-499A-BFB7-534DC4761CF1}" type="slidenum">
              <a:rPr lang="en-US" smtClean="0"/>
              <a:pPr>
                <a:defRPr/>
              </a:pPr>
              <a:t>35</a:t>
            </a:fld>
            <a:endParaRPr lang="en-US"/>
          </a:p>
        </p:txBody>
      </p:sp>
    </p:spTree>
    <p:extLst>
      <p:ext uri="{BB962C8B-B14F-4D97-AF65-F5344CB8AC3E}">
        <p14:creationId xmlns:p14="http://schemas.microsoft.com/office/powerpoint/2010/main" val="2753472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0052" name="Slide Number Placeholder 3"/>
          <p:cNvSpPr>
            <a:spLocks noGrp="1"/>
          </p:cNvSpPr>
          <p:nvPr>
            <p:ph type="sldNum" sz="quarter" idx="5"/>
          </p:nvPr>
        </p:nvSpPr>
        <p:spPr/>
        <p:txBody>
          <a:bodyPr/>
          <a:lstStyle/>
          <a:p>
            <a:pPr>
              <a:defRPr/>
            </a:pPr>
            <a:fld id="{67E2C333-8DA5-46B1-A695-DBBBF3A8D588}" type="slidenum">
              <a:rPr lang="en-US" smtClean="0"/>
              <a:pPr>
                <a:defRPr/>
              </a:pPr>
              <a:t>36</a:t>
            </a:fld>
            <a:endParaRPr lang="en-US"/>
          </a:p>
        </p:txBody>
      </p:sp>
    </p:spTree>
    <p:extLst>
      <p:ext uri="{BB962C8B-B14F-4D97-AF65-F5344CB8AC3E}">
        <p14:creationId xmlns:p14="http://schemas.microsoft.com/office/powerpoint/2010/main" val="2695615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9028" name="Slide Number Placeholder 3"/>
          <p:cNvSpPr>
            <a:spLocks noGrp="1"/>
          </p:cNvSpPr>
          <p:nvPr>
            <p:ph type="sldNum" sz="quarter" idx="5"/>
          </p:nvPr>
        </p:nvSpPr>
        <p:spPr/>
        <p:txBody>
          <a:bodyPr/>
          <a:lstStyle/>
          <a:p>
            <a:pPr>
              <a:defRPr/>
            </a:pPr>
            <a:fld id="{41399405-FFB9-43F3-BB8C-1EF896C647CF}" type="slidenum">
              <a:rPr lang="en-US" smtClean="0"/>
              <a:pPr>
                <a:defRPr/>
              </a:pPr>
              <a:t>37</a:t>
            </a:fld>
            <a:endParaRPr lang="en-US"/>
          </a:p>
        </p:txBody>
      </p:sp>
    </p:spTree>
    <p:extLst>
      <p:ext uri="{BB962C8B-B14F-4D97-AF65-F5344CB8AC3E}">
        <p14:creationId xmlns:p14="http://schemas.microsoft.com/office/powerpoint/2010/main" val="2861107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More on this later</a:t>
            </a:r>
          </a:p>
        </p:txBody>
      </p:sp>
      <p:sp>
        <p:nvSpPr>
          <p:cNvPr id="131076" name="Slide Number Placeholder 3"/>
          <p:cNvSpPr>
            <a:spLocks noGrp="1"/>
          </p:cNvSpPr>
          <p:nvPr>
            <p:ph type="sldNum" sz="quarter" idx="5"/>
          </p:nvPr>
        </p:nvSpPr>
        <p:spPr/>
        <p:txBody>
          <a:bodyPr/>
          <a:lstStyle/>
          <a:p>
            <a:pPr>
              <a:defRPr/>
            </a:pPr>
            <a:fld id="{989ADE7A-0AB0-4B8D-A12D-1DA66C94F14E}" type="slidenum">
              <a:rPr lang="en-US" smtClean="0"/>
              <a:pPr>
                <a:defRPr/>
              </a:pPr>
              <a:t>38</a:t>
            </a:fld>
            <a:endParaRPr lang="en-US"/>
          </a:p>
        </p:txBody>
      </p:sp>
    </p:spTree>
    <p:extLst>
      <p:ext uri="{BB962C8B-B14F-4D97-AF65-F5344CB8AC3E}">
        <p14:creationId xmlns:p14="http://schemas.microsoft.com/office/powerpoint/2010/main" val="4155156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2100" name="Slide Number Placeholder 3"/>
          <p:cNvSpPr>
            <a:spLocks noGrp="1"/>
          </p:cNvSpPr>
          <p:nvPr>
            <p:ph type="sldNum" sz="quarter" idx="5"/>
          </p:nvPr>
        </p:nvSpPr>
        <p:spPr/>
        <p:txBody>
          <a:bodyPr/>
          <a:lstStyle/>
          <a:p>
            <a:pPr>
              <a:defRPr/>
            </a:pPr>
            <a:fld id="{0D270E15-04BA-4723-B8E6-C8A9C2E42CC0}" type="slidenum">
              <a:rPr lang="en-US" smtClean="0"/>
              <a:pPr>
                <a:defRPr/>
              </a:pPr>
              <a:t>39</a:t>
            </a:fld>
            <a:endParaRPr lang="en-US"/>
          </a:p>
        </p:txBody>
      </p:sp>
    </p:spTree>
    <p:extLst>
      <p:ext uri="{BB962C8B-B14F-4D97-AF65-F5344CB8AC3E}">
        <p14:creationId xmlns:p14="http://schemas.microsoft.com/office/powerpoint/2010/main" val="2344398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FBC</a:t>
            </a:r>
            <a:r>
              <a:rPr lang="en-US" baseline="0" dirty="0"/>
              <a:t> Douglas. When I showed this slide, a  woman immediately rose and left the room. This church had just experienced a devastating split.  I thought to myself, “What have I done now?” She returned </a:t>
            </a:r>
            <a:r>
              <a:rPr lang="en-US" baseline="0" dirty="0" err="1"/>
              <a:t>tso</a:t>
            </a:r>
            <a:r>
              <a:rPr lang="en-US" baseline="0" dirty="0"/>
              <a:t> the room and held up the church‘s organizational chart and pointed at this slide and said, “That’s our organizational chart!”</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40</a:t>
            </a:fld>
            <a:endParaRPr lang="en-US"/>
          </a:p>
        </p:txBody>
      </p:sp>
    </p:spTree>
    <p:extLst>
      <p:ext uri="{BB962C8B-B14F-4D97-AF65-F5344CB8AC3E}">
        <p14:creationId xmlns:p14="http://schemas.microsoft.com/office/powerpoint/2010/main" val="151147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24" name="Slide Number Placeholder 3"/>
          <p:cNvSpPr>
            <a:spLocks noGrp="1"/>
          </p:cNvSpPr>
          <p:nvPr>
            <p:ph type="sldNum" sz="quarter" idx="5"/>
          </p:nvPr>
        </p:nvSpPr>
        <p:spPr/>
        <p:txBody>
          <a:bodyPr/>
          <a:lstStyle/>
          <a:p>
            <a:pPr>
              <a:defRPr/>
            </a:pPr>
            <a:fld id="{F40240B3-CFF3-42D6-9E33-03A2A3079254}" type="slidenum">
              <a:rPr lang="en-US" smtClean="0"/>
              <a:pPr>
                <a:defRPr/>
              </a:pPr>
              <a:t>41</a:t>
            </a:fld>
            <a:endParaRPr lang="en-US"/>
          </a:p>
        </p:txBody>
      </p:sp>
    </p:spTree>
    <p:extLst>
      <p:ext uri="{BB962C8B-B14F-4D97-AF65-F5344CB8AC3E}">
        <p14:creationId xmlns:p14="http://schemas.microsoft.com/office/powerpoint/2010/main" val="1117584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br>
              <a:rPr lang="en-US" altLang="en-US"/>
            </a:br>
            <a:r>
              <a:rPr lang="en-US" altLang="en-US"/>
              <a:t>DNA is lacking or not recognized in many churches. Asked church, . “What is the purpose of this church?” Jerry K., “We have no idea. Can you help us in this area?”</a:t>
            </a:r>
          </a:p>
        </p:txBody>
      </p:sp>
      <p:sp>
        <p:nvSpPr>
          <p:cNvPr id="4" name="Slide Number Placeholder 3"/>
          <p:cNvSpPr>
            <a:spLocks noGrp="1"/>
          </p:cNvSpPr>
          <p:nvPr>
            <p:ph type="sldNum" sz="quarter" idx="5"/>
          </p:nvPr>
        </p:nvSpPr>
        <p:spPr/>
        <p:txBody>
          <a:bodyPr/>
          <a:lstStyle/>
          <a:p>
            <a:pPr>
              <a:defRPr/>
            </a:pPr>
            <a:fld id="{BA4B4FDE-6532-45B4-9446-05056E06196D}" type="slidenum">
              <a:rPr lang="en-US" smtClean="0"/>
              <a:pPr>
                <a:defRPr/>
              </a:pPr>
              <a:t>43</a:t>
            </a:fld>
            <a:endParaRPr lang="en-US"/>
          </a:p>
        </p:txBody>
      </p:sp>
    </p:spTree>
    <p:extLst>
      <p:ext uri="{BB962C8B-B14F-4D97-AF65-F5344CB8AC3E}">
        <p14:creationId xmlns:p14="http://schemas.microsoft.com/office/powerpoint/2010/main" val="3183397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p:txBody>
          <a:bodyPr/>
          <a:lstStyle/>
          <a:p>
            <a:pPr>
              <a:defRPr/>
            </a:pPr>
            <a:fld id="{4B546300-8F9D-4589-B449-FF34C0CDBD20}" type="slidenum">
              <a:rPr lang="en-US" smtClean="0"/>
              <a:pPr>
                <a:defRPr/>
              </a:pPr>
              <a:t>44</a:t>
            </a:fld>
            <a:endParaRPr lang="en-US"/>
          </a:p>
        </p:txBody>
      </p:sp>
    </p:spTree>
    <p:extLst>
      <p:ext uri="{BB962C8B-B14F-4D97-AF65-F5344CB8AC3E}">
        <p14:creationId xmlns:p14="http://schemas.microsoft.com/office/powerpoint/2010/main" val="106249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9444" name="Slide Number Placeholder 3"/>
          <p:cNvSpPr>
            <a:spLocks noGrp="1"/>
          </p:cNvSpPr>
          <p:nvPr>
            <p:ph type="sldNum" sz="quarter" idx="5"/>
          </p:nvPr>
        </p:nvSpPr>
        <p:spPr/>
        <p:txBody>
          <a:bodyPr/>
          <a:lstStyle/>
          <a:p>
            <a:pPr>
              <a:defRPr/>
            </a:pPr>
            <a:fld id="{BA9AAF54-4649-450A-AF65-AEE7804A1E9C}" type="slidenum">
              <a:rPr lang="en-US" smtClean="0"/>
              <a:pPr>
                <a:defRPr/>
              </a:pPr>
              <a:t>5</a:t>
            </a:fld>
            <a:endParaRPr lang="en-US"/>
          </a:p>
        </p:txBody>
      </p:sp>
    </p:spTree>
    <p:extLst>
      <p:ext uri="{BB962C8B-B14F-4D97-AF65-F5344CB8AC3E}">
        <p14:creationId xmlns:p14="http://schemas.microsoft.com/office/powerpoint/2010/main" val="3869764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45</a:t>
            </a:fld>
            <a:endParaRPr lang="en-US"/>
          </a:p>
        </p:txBody>
      </p:sp>
    </p:spTree>
    <p:extLst>
      <p:ext uri="{BB962C8B-B14F-4D97-AF65-F5344CB8AC3E}">
        <p14:creationId xmlns:p14="http://schemas.microsoft.com/office/powerpoint/2010/main" val="2953820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46</a:t>
            </a:fld>
            <a:endParaRPr lang="en-US"/>
          </a:p>
        </p:txBody>
      </p:sp>
    </p:spTree>
    <p:extLst>
      <p:ext uri="{BB962C8B-B14F-4D97-AF65-F5344CB8AC3E}">
        <p14:creationId xmlns:p14="http://schemas.microsoft.com/office/powerpoint/2010/main" val="222194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5108" name="Slide Number Placeholder 3"/>
          <p:cNvSpPr>
            <a:spLocks noGrp="1"/>
          </p:cNvSpPr>
          <p:nvPr>
            <p:ph type="sldNum" sz="quarter" idx="5"/>
          </p:nvPr>
        </p:nvSpPr>
        <p:spPr/>
        <p:txBody>
          <a:bodyPr/>
          <a:lstStyle/>
          <a:p>
            <a:pPr>
              <a:defRPr/>
            </a:pPr>
            <a:fld id="{F817FD65-9C5C-4423-85EA-1813114C31DD}" type="slidenum">
              <a:rPr lang="en-US" smtClean="0"/>
              <a:pPr>
                <a:defRPr/>
              </a:pPr>
              <a:t>47</a:t>
            </a:fld>
            <a:endParaRPr lang="en-US"/>
          </a:p>
        </p:txBody>
      </p:sp>
    </p:spTree>
    <p:extLst>
      <p:ext uri="{BB962C8B-B14F-4D97-AF65-F5344CB8AC3E}">
        <p14:creationId xmlns:p14="http://schemas.microsoft.com/office/powerpoint/2010/main" val="1688150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48</a:t>
            </a:fld>
            <a:endParaRPr lang="en-US"/>
          </a:p>
        </p:txBody>
      </p:sp>
    </p:spTree>
    <p:extLst>
      <p:ext uri="{BB962C8B-B14F-4D97-AF65-F5344CB8AC3E}">
        <p14:creationId xmlns:p14="http://schemas.microsoft.com/office/powerpoint/2010/main" val="3506095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Slide Number Placeholder 3"/>
          <p:cNvSpPr>
            <a:spLocks noGrp="1"/>
          </p:cNvSpPr>
          <p:nvPr>
            <p:ph type="sldNum" sz="quarter" idx="5"/>
          </p:nvPr>
        </p:nvSpPr>
        <p:spPr/>
        <p:txBody>
          <a:bodyPr/>
          <a:lstStyle/>
          <a:p>
            <a:pPr>
              <a:defRPr/>
            </a:pPr>
            <a:fld id="{72C5C293-C0AF-41E7-9507-2A1F5AC6D9BF}" type="slidenum">
              <a:rPr lang="en-US" smtClean="0"/>
              <a:pPr>
                <a:defRPr/>
              </a:pPr>
              <a:t>49</a:t>
            </a:fld>
            <a:endParaRPr lang="en-US"/>
          </a:p>
        </p:txBody>
      </p:sp>
    </p:spTree>
    <p:extLst>
      <p:ext uri="{BB962C8B-B14F-4D97-AF65-F5344CB8AC3E}">
        <p14:creationId xmlns:p14="http://schemas.microsoft.com/office/powerpoint/2010/main" val="259447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6" name="Slide Number Placeholder 3"/>
          <p:cNvSpPr>
            <a:spLocks noGrp="1"/>
          </p:cNvSpPr>
          <p:nvPr>
            <p:ph type="sldNum" sz="quarter" idx="5"/>
          </p:nvPr>
        </p:nvSpPr>
        <p:spPr/>
        <p:txBody>
          <a:bodyPr/>
          <a:lstStyle/>
          <a:p>
            <a:pPr>
              <a:defRPr/>
            </a:pPr>
            <a:fld id="{C9CF0BA8-6578-41E3-A56F-987A5EC0BE6D}" type="slidenum">
              <a:rPr lang="en-US" smtClean="0"/>
              <a:pPr>
                <a:defRPr/>
              </a:pPr>
              <a:t>50</a:t>
            </a:fld>
            <a:endParaRPr lang="en-US"/>
          </a:p>
        </p:txBody>
      </p:sp>
    </p:spTree>
    <p:extLst>
      <p:ext uri="{BB962C8B-B14F-4D97-AF65-F5344CB8AC3E}">
        <p14:creationId xmlns:p14="http://schemas.microsoft.com/office/powerpoint/2010/main" val="3914309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8180" name="Slide Number Placeholder 3"/>
          <p:cNvSpPr>
            <a:spLocks noGrp="1"/>
          </p:cNvSpPr>
          <p:nvPr>
            <p:ph type="sldNum" sz="quarter" idx="5"/>
          </p:nvPr>
        </p:nvSpPr>
        <p:spPr/>
        <p:txBody>
          <a:bodyPr/>
          <a:lstStyle/>
          <a:p>
            <a:pPr>
              <a:defRPr/>
            </a:pPr>
            <a:fld id="{5FA8D7E7-26B2-41D2-B22A-F1A44273EA0F}" type="slidenum">
              <a:rPr lang="en-US" smtClean="0"/>
              <a:pPr>
                <a:defRPr/>
              </a:pPr>
              <a:t>51</a:t>
            </a:fld>
            <a:endParaRPr lang="en-US"/>
          </a:p>
        </p:txBody>
      </p:sp>
    </p:spTree>
    <p:extLst>
      <p:ext uri="{BB962C8B-B14F-4D97-AF65-F5344CB8AC3E}">
        <p14:creationId xmlns:p14="http://schemas.microsoft.com/office/powerpoint/2010/main" val="3375289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9204" name="Slide Number Placeholder 3"/>
          <p:cNvSpPr>
            <a:spLocks noGrp="1"/>
          </p:cNvSpPr>
          <p:nvPr>
            <p:ph type="sldNum" sz="quarter" idx="5"/>
          </p:nvPr>
        </p:nvSpPr>
        <p:spPr/>
        <p:txBody>
          <a:bodyPr/>
          <a:lstStyle/>
          <a:p>
            <a:pPr>
              <a:defRPr/>
            </a:pPr>
            <a:fld id="{79D6A7EE-F009-428D-A5FD-1B5ABD3C7C44}" type="slidenum">
              <a:rPr lang="en-US" smtClean="0"/>
              <a:pPr>
                <a:defRPr/>
              </a:pPr>
              <a:t>52</a:t>
            </a:fld>
            <a:endParaRPr lang="en-US"/>
          </a:p>
        </p:txBody>
      </p:sp>
    </p:spTree>
    <p:extLst>
      <p:ext uri="{BB962C8B-B14F-4D97-AF65-F5344CB8AC3E}">
        <p14:creationId xmlns:p14="http://schemas.microsoft.com/office/powerpoint/2010/main" val="148031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6" name="Slide Number Placeholder 3"/>
          <p:cNvSpPr>
            <a:spLocks noGrp="1"/>
          </p:cNvSpPr>
          <p:nvPr>
            <p:ph type="sldNum" sz="quarter" idx="5"/>
          </p:nvPr>
        </p:nvSpPr>
        <p:spPr/>
        <p:txBody>
          <a:bodyPr/>
          <a:lstStyle/>
          <a:p>
            <a:pPr>
              <a:defRPr/>
            </a:pPr>
            <a:fld id="{8587487C-636A-4DF2-A9E2-033C8D5411B1}" type="slidenum">
              <a:rPr lang="en-US" smtClean="0"/>
              <a:pPr>
                <a:defRPr/>
              </a:pPr>
              <a:t>53</a:t>
            </a:fld>
            <a:endParaRPr lang="en-US"/>
          </a:p>
        </p:txBody>
      </p:sp>
    </p:spTree>
    <p:extLst>
      <p:ext uri="{BB962C8B-B14F-4D97-AF65-F5344CB8AC3E}">
        <p14:creationId xmlns:p14="http://schemas.microsoft.com/office/powerpoint/2010/main" val="2877162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6" name="Slide Number Placeholder 3"/>
          <p:cNvSpPr>
            <a:spLocks noGrp="1"/>
          </p:cNvSpPr>
          <p:nvPr>
            <p:ph type="sldNum" sz="quarter" idx="5"/>
          </p:nvPr>
        </p:nvSpPr>
        <p:spPr/>
        <p:txBody>
          <a:bodyPr/>
          <a:lstStyle/>
          <a:p>
            <a:pPr>
              <a:defRPr/>
            </a:pPr>
            <a:fld id="{04190837-CD26-4753-8371-8F378E54CA3A}" type="slidenum">
              <a:rPr lang="en-US" smtClean="0"/>
              <a:pPr>
                <a:defRPr/>
              </a:pPr>
              <a:t>54</a:t>
            </a:fld>
            <a:endParaRPr lang="en-US"/>
          </a:p>
        </p:txBody>
      </p:sp>
    </p:spTree>
    <p:extLst>
      <p:ext uri="{BB962C8B-B14F-4D97-AF65-F5344CB8AC3E}">
        <p14:creationId xmlns:p14="http://schemas.microsoft.com/office/powerpoint/2010/main" val="182246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Pastor</a:t>
            </a:r>
            <a:r>
              <a:rPr lang="en-US" baseline="0" dirty="0"/>
              <a:t> </a:t>
            </a:r>
            <a:r>
              <a:rPr lang="en-US" baseline="0" dirty="0" err="1"/>
              <a:t>Cleophas</a:t>
            </a:r>
            <a:r>
              <a:rPr lang="en-US" baseline="0" dirty="0"/>
              <a:t> in Kenya—died preaching the Gospel, March 3, 2017</a:t>
            </a:r>
            <a:endParaRPr lang="en-US" dirty="0"/>
          </a:p>
        </p:txBody>
      </p:sp>
      <p:sp>
        <p:nvSpPr>
          <p:cNvPr id="4" name="Slide Number Placeholder 3"/>
          <p:cNvSpPr>
            <a:spLocks noGrp="1"/>
          </p:cNvSpPr>
          <p:nvPr>
            <p:ph type="sldNum" sz="quarter" idx="10"/>
          </p:nvPr>
        </p:nvSpPr>
        <p:spPr/>
        <p:txBody>
          <a:bodyPr/>
          <a:lstStyle/>
          <a:p>
            <a:fld id="{FA1B8AC8-DE91-4381-B85A-B404CA7B8944}" type="slidenum">
              <a:rPr lang="en-US" smtClean="0"/>
              <a:t>9</a:t>
            </a:fld>
            <a:endParaRPr lang="en-US"/>
          </a:p>
        </p:txBody>
      </p:sp>
    </p:spTree>
    <p:extLst>
      <p:ext uri="{BB962C8B-B14F-4D97-AF65-F5344CB8AC3E}">
        <p14:creationId xmlns:p14="http://schemas.microsoft.com/office/powerpoint/2010/main" val="1902040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55</a:t>
            </a:fld>
            <a:endParaRPr lang="en-US"/>
          </a:p>
        </p:txBody>
      </p:sp>
    </p:spTree>
    <p:extLst>
      <p:ext uri="{BB962C8B-B14F-4D97-AF65-F5344CB8AC3E}">
        <p14:creationId xmlns:p14="http://schemas.microsoft.com/office/powerpoint/2010/main" val="222194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8244" name="Slide Number Placeholder 3"/>
          <p:cNvSpPr>
            <a:spLocks noGrp="1"/>
          </p:cNvSpPr>
          <p:nvPr>
            <p:ph type="sldNum" sz="quarter" idx="5"/>
          </p:nvPr>
        </p:nvSpPr>
        <p:spPr/>
        <p:txBody>
          <a:bodyPr/>
          <a:lstStyle/>
          <a:p>
            <a:pPr>
              <a:defRPr/>
            </a:pPr>
            <a:fld id="{EBA13A26-045C-4821-99A0-87F7BC5F15A8}" type="slidenum">
              <a:rPr lang="en-US" smtClean="0"/>
              <a:pPr>
                <a:defRPr/>
              </a:pPr>
              <a:t>56</a:t>
            </a:fld>
            <a:endParaRPr lang="en-US"/>
          </a:p>
        </p:txBody>
      </p:sp>
    </p:spTree>
    <p:extLst>
      <p:ext uri="{BB962C8B-B14F-4D97-AF65-F5344CB8AC3E}">
        <p14:creationId xmlns:p14="http://schemas.microsoft.com/office/powerpoint/2010/main" val="3896057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Jim K. I think its foolish to do this! Why? We’re getting people in the Word at more than a superficial level. Were not plugging in a video. We are having people wrestle with core beliefs. How can that be foolish?</a:t>
            </a:r>
          </a:p>
        </p:txBody>
      </p:sp>
      <p:sp>
        <p:nvSpPr>
          <p:cNvPr id="136196" name="Slide Number Placeholder 3"/>
          <p:cNvSpPr>
            <a:spLocks noGrp="1"/>
          </p:cNvSpPr>
          <p:nvPr>
            <p:ph type="sldNum" sz="quarter" idx="5"/>
          </p:nvPr>
        </p:nvSpPr>
        <p:spPr/>
        <p:txBody>
          <a:bodyPr/>
          <a:lstStyle/>
          <a:p>
            <a:pPr>
              <a:defRPr/>
            </a:pPr>
            <a:fld id="{EE7D57AC-8454-43E9-AC71-5611F3E417AD}" type="slidenum">
              <a:rPr lang="en-US" smtClean="0"/>
              <a:pPr>
                <a:defRPr/>
              </a:pPr>
              <a:t>57</a:t>
            </a:fld>
            <a:endParaRPr lang="en-US"/>
          </a:p>
        </p:txBody>
      </p:sp>
    </p:spTree>
    <p:extLst>
      <p:ext uri="{BB962C8B-B14F-4D97-AF65-F5344CB8AC3E}">
        <p14:creationId xmlns:p14="http://schemas.microsoft.com/office/powerpoint/2010/main" val="2033459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7220" name="Slide Number Placeholder 3"/>
          <p:cNvSpPr>
            <a:spLocks noGrp="1"/>
          </p:cNvSpPr>
          <p:nvPr>
            <p:ph type="sldNum" sz="quarter" idx="5"/>
          </p:nvPr>
        </p:nvSpPr>
        <p:spPr/>
        <p:txBody>
          <a:bodyPr/>
          <a:lstStyle/>
          <a:p>
            <a:pPr>
              <a:defRPr/>
            </a:pPr>
            <a:fld id="{D95555FB-85FE-40E0-8B96-19870AFA555B}" type="slidenum">
              <a:rPr lang="en-US" smtClean="0"/>
              <a:pPr>
                <a:defRPr/>
              </a:pPr>
              <a:t>58</a:t>
            </a:fld>
            <a:endParaRPr lang="en-US"/>
          </a:p>
        </p:txBody>
      </p:sp>
    </p:spTree>
    <p:extLst>
      <p:ext uri="{BB962C8B-B14F-4D97-AF65-F5344CB8AC3E}">
        <p14:creationId xmlns:p14="http://schemas.microsoft.com/office/powerpoint/2010/main" val="4017209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8244" name="Slide Number Placeholder 3"/>
          <p:cNvSpPr>
            <a:spLocks noGrp="1"/>
          </p:cNvSpPr>
          <p:nvPr>
            <p:ph type="sldNum" sz="quarter" idx="5"/>
          </p:nvPr>
        </p:nvSpPr>
        <p:spPr/>
        <p:txBody>
          <a:bodyPr/>
          <a:lstStyle/>
          <a:p>
            <a:pPr>
              <a:defRPr/>
            </a:pPr>
            <a:fld id="{85D17BFE-C97C-4ACD-A09F-2A0FA276FA48}" type="slidenum">
              <a:rPr lang="en-US" smtClean="0"/>
              <a:pPr>
                <a:defRPr/>
              </a:pPr>
              <a:t>59</a:t>
            </a:fld>
            <a:endParaRPr lang="en-US"/>
          </a:p>
        </p:txBody>
      </p:sp>
    </p:spTree>
    <p:extLst>
      <p:ext uri="{BB962C8B-B14F-4D97-AF65-F5344CB8AC3E}">
        <p14:creationId xmlns:p14="http://schemas.microsoft.com/office/powerpoint/2010/main" val="18332702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9268" name="Slide Number Placeholder 3"/>
          <p:cNvSpPr>
            <a:spLocks noGrp="1"/>
          </p:cNvSpPr>
          <p:nvPr>
            <p:ph type="sldNum" sz="quarter" idx="5"/>
          </p:nvPr>
        </p:nvSpPr>
        <p:spPr/>
        <p:txBody>
          <a:bodyPr/>
          <a:lstStyle/>
          <a:p>
            <a:pPr>
              <a:defRPr/>
            </a:pPr>
            <a:fld id="{FED4F055-451D-4A85-A779-F3F3E3219EC4}" type="slidenum">
              <a:rPr lang="en-US" smtClean="0"/>
              <a:pPr>
                <a:defRPr/>
              </a:pPr>
              <a:t>60</a:t>
            </a:fld>
            <a:endParaRPr lang="en-US"/>
          </a:p>
        </p:txBody>
      </p:sp>
    </p:spTree>
    <p:extLst>
      <p:ext uri="{BB962C8B-B14F-4D97-AF65-F5344CB8AC3E}">
        <p14:creationId xmlns:p14="http://schemas.microsoft.com/office/powerpoint/2010/main" val="2128010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0292" name="Slide Number Placeholder 3"/>
          <p:cNvSpPr>
            <a:spLocks noGrp="1"/>
          </p:cNvSpPr>
          <p:nvPr>
            <p:ph type="sldNum" sz="quarter" idx="5"/>
          </p:nvPr>
        </p:nvSpPr>
        <p:spPr/>
        <p:txBody>
          <a:bodyPr/>
          <a:lstStyle/>
          <a:p>
            <a:pPr>
              <a:defRPr/>
            </a:pPr>
            <a:fld id="{A0BE073F-4F80-49D9-ADB6-2D90A912FC89}" type="slidenum">
              <a:rPr lang="en-US" smtClean="0"/>
              <a:pPr>
                <a:defRPr/>
              </a:pPr>
              <a:t>61</a:t>
            </a:fld>
            <a:endParaRPr lang="en-US"/>
          </a:p>
        </p:txBody>
      </p:sp>
    </p:spTree>
    <p:extLst>
      <p:ext uri="{BB962C8B-B14F-4D97-AF65-F5344CB8AC3E}">
        <p14:creationId xmlns:p14="http://schemas.microsoft.com/office/powerpoint/2010/main" val="841761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1316" name="Slide Number Placeholder 3"/>
          <p:cNvSpPr>
            <a:spLocks noGrp="1"/>
          </p:cNvSpPr>
          <p:nvPr>
            <p:ph type="sldNum" sz="quarter" idx="5"/>
          </p:nvPr>
        </p:nvSpPr>
        <p:spPr/>
        <p:txBody>
          <a:bodyPr/>
          <a:lstStyle/>
          <a:p>
            <a:pPr>
              <a:defRPr/>
            </a:pPr>
            <a:fld id="{BDE5484A-941C-434D-97C5-BE562B3BD7D0}" type="slidenum">
              <a:rPr lang="en-US" smtClean="0"/>
              <a:pPr>
                <a:defRPr/>
              </a:pPr>
              <a:t>62</a:t>
            </a:fld>
            <a:endParaRPr lang="en-US"/>
          </a:p>
        </p:txBody>
      </p:sp>
    </p:spTree>
    <p:extLst>
      <p:ext uri="{BB962C8B-B14F-4D97-AF65-F5344CB8AC3E}">
        <p14:creationId xmlns:p14="http://schemas.microsoft.com/office/powerpoint/2010/main" val="3276432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2340" name="Slide Number Placeholder 3"/>
          <p:cNvSpPr>
            <a:spLocks noGrp="1"/>
          </p:cNvSpPr>
          <p:nvPr>
            <p:ph type="sldNum" sz="quarter" idx="5"/>
          </p:nvPr>
        </p:nvSpPr>
        <p:spPr/>
        <p:txBody>
          <a:bodyPr/>
          <a:lstStyle/>
          <a:p>
            <a:pPr>
              <a:defRPr/>
            </a:pPr>
            <a:fld id="{12DB4707-D0F3-4894-AD09-E6A7890E41D9}" type="slidenum">
              <a:rPr lang="en-US" smtClean="0"/>
              <a:pPr>
                <a:defRPr/>
              </a:pPr>
              <a:t>63</a:t>
            </a:fld>
            <a:endParaRPr lang="en-US"/>
          </a:p>
        </p:txBody>
      </p:sp>
    </p:spTree>
    <p:extLst>
      <p:ext uri="{BB962C8B-B14F-4D97-AF65-F5344CB8AC3E}">
        <p14:creationId xmlns:p14="http://schemas.microsoft.com/office/powerpoint/2010/main" val="209262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5412" name="Slide Number Placeholder 3"/>
          <p:cNvSpPr>
            <a:spLocks noGrp="1"/>
          </p:cNvSpPr>
          <p:nvPr>
            <p:ph type="sldNum" sz="quarter" idx="5"/>
          </p:nvPr>
        </p:nvSpPr>
        <p:spPr/>
        <p:txBody>
          <a:bodyPr/>
          <a:lstStyle/>
          <a:p>
            <a:pPr>
              <a:defRPr/>
            </a:pPr>
            <a:fld id="{C27C8F46-E4EA-490B-9785-BA08A13FD40E}" type="slidenum">
              <a:rPr lang="en-US" smtClean="0"/>
              <a:pPr>
                <a:defRPr/>
              </a:pPr>
              <a:t>64</a:t>
            </a:fld>
            <a:endParaRPr lang="en-US"/>
          </a:p>
        </p:txBody>
      </p:sp>
    </p:spTree>
    <p:extLst>
      <p:ext uri="{BB962C8B-B14F-4D97-AF65-F5344CB8AC3E}">
        <p14:creationId xmlns:p14="http://schemas.microsoft.com/office/powerpoint/2010/main" val="147725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F2A7442-C5E0-471E-8A0B-0F2F937A58EB}" type="slidenum">
              <a:rPr lang="en-US" smtClean="0"/>
              <a:pPr>
                <a:defRPr/>
              </a:pPr>
              <a:t>10</a:t>
            </a:fld>
            <a:endParaRPr lang="en-US"/>
          </a:p>
        </p:txBody>
      </p:sp>
    </p:spTree>
    <p:extLst>
      <p:ext uri="{BB962C8B-B14F-4D97-AF65-F5344CB8AC3E}">
        <p14:creationId xmlns:p14="http://schemas.microsoft.com/office/powerpoint/2010/main" val="2046892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7460" name="Slide Number Placeholder 3"/>
          <p:cNvSpPr>
            <a:spLocks noGrp="1"/>
          </p:cNvSpPr>
          <p:nvPr>
            <p:ph type="sldNum" sz="quarter" idx="5"/>
          </p:nvPr>
        </p:nvSpPr>
        <p:spPr/>
        <p:txBody>
          <a:bodyPr/>
          <a:lstStyle/>
          <a:p>
            <a:pPr>
              <a:defRPr/>
            </a:pPr>
            <a:fld id="{5BAFB012-A51E-4564-B4BA-3F47AFF4E672}" type="slidenum">
              <a:rPr lang="en-US" smtClean="0"/>
              <a:pPr>
                <a:defRPr/>
              </a:pPr>
              <a:t>65</a:t>
            </a:fld>
            <a:endParaRPr lang="en-US"/>
          </a:p>
        </p:txBody>
      </p:sp>
    </p:spTree>
    <p:extLst>
      <p:ext uri="{BB962C8B-B14F-4D97-AF65-F5344CB8AC3E}">
        <p14:creationId xmlns:p14="http://schemas.microsoft.com/office/powerpoint/2010/main" val="5267605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8484" name="Slide Number Placeholder 3"/>
          <p:cNvSpPr>
            <a:spLocks noGrp="1"/>
          </p:cNvSpPr>
          <p:nvPr>
            <p:ph type="sldNum" sz="quarter" idx="5"/>
          </p:nvPr>
        </p:nvSpPr>
        <p:spPr/>
        <p:txBody>
          <a:bodyPr/>
          <a:lstStyle/>
          <a:p>
            <a:pPr>
              <a:defRPr/>
            </a:pPr>
            <a:fld id="{93E3410E-29A4-49E6-A040-94D3EDB3CE4A}" type="slidenum">
              <a:rPr lang="en-US" smtClean="0"/>
              <a:pPr>
                <a:defRPr/>
              </a:pPr>
              <a:t>66</a:t>
            </a:fld>
            <a:endParaRPr lang="en-US"/>
          </a:p>
        </p:txBody>
      </p:sp>
    </p:spTree>
    <p:extLst>
      <p:ext uri="{BB962C8B-B14F-4D97-AF65-F5344CB8AC3E}">
        <p14:creationId xmlns:p14="http://schemas.microsoft.com/office/powerpoint/2010/main" val="477254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8484" name="Slide Number Placeholder 3"/>
          <p:cNvSpPr>
            <a:spLocks noGrp="1"/>
          </p:cNvSpPr>
          <p:nvPr>
            <p:ph type="sldNum" sz="quarter" idx="5"/>
          </p:nvPr>
        </p:nvSpPr>
        <p:spPr/>
        <p:txBody>
          <a:bodyPr/>
          <a:lstStyle/>
          <a:p>
            <a:pPr>
              <a:defRPr/>
            </a:pPr>
            <a:fld id="{DB12D7E4-5780-4F1B-A77B-D24BD845D400}" type="slidenum">
              <a:rPr lang="en-US" smtClean="0"/>
              <a:pPr>
                <a:defRPr/>
              </a:pPr>
              <a:t>67</a:t>
            </a:fld>
            <a:endParaRPr lang="en-US"/>
          </a:p>
        </p:txBody>
      </p:sp>
    </p:spTree>
    <p:extLst>
      <p:ext uri="{BB962C8B-B14F-4D97-AF65-F5344CB8AC3E}">
        <p14:creationId xmlns:p14="http://schemas.microsoft.com/office/powerpoint/2010/main" val="26049299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9508" name="Slide Number Placeholder 3"/>
          <p:cNvSpPr>
            <a:spLocks noGrp="1"/>
          </p:cNvSpPr>
          <p:nvPr>
            <p:ph type="sldNum" sz="quarter" idx="5"/>
          </p:nvPr>
        </p:nvSpPr>
        <p:spPr/>
        <p:txBody>
          <a:bodyPr/>
          <a:lstStyle/>
          <a:p>
            <a:pPr>
              <a:defRPr/>
            </a:pPr>
            <a:fld id="{6382E50E-C457-4090-B616-FA774EED6F5C}" type="slidenum">
              <a:rPr lang="en-US" smtClean="0"/>
              <a:pPr>
                <a:defRPr/>
              </a:pPr>
              <a:t>68</a:t>
            </a:fld>
            <a:endParaRPr lang="en-US"/>
          </a:p>
        </p:txBody>
      </p:sp>
    </p:spTree>
    <p:extLst>
      <p:ext uri="{BB962C8B-B14F-4D97-AF65-F5344CB8AC3E}">
        <p14:creationId xmlns:p14="http://schemas.microsoft.com/office/powerpoint/2010/main" val="2642828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p:txBody>
          <a:bodyPr/>
          <a:lstStyle/>
          <a:p>
            <a:pPr>
              <a:defRPr/>
            </a:pPr>
            <a:fld id="{F5F54DB6-871C-4C50-BE1D-8A21074EA5BF}" type="slidenum">
              <a:rPr lang="en-US" smtClean="0"/>
              <a:pPr>
                <a:defRPr/>
              </a:pPr>
              <a:t>69</a:t>
            </a:fld>
            <a:endParaRPr lang="en-US"/>
          </a:p>
        </p:txBody>
      </p:sp>
    </p:spTree>
    <p:extLst>
      <p:ext uri="{BB962C8B-B14F-4D97-AF65-F5344CB8AC3E}">
        <p14:creationId xmlns:p14="http://schemas.microsoft.com/office/powerpoint/2010/main" val="16049006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p:txBody>
          <a:bodyPr/>
          <a:lstStyle/>
          <a:p>
            <a:pPr>
              <a:defRPr/>
            </a:pPr>
            <a:fld id="{923C7555-E2A5-40B2-9B59-5ED9426B3195}" type="slidenum">
              <a:rPr lang="en-US" smtClean="0"/>
              <a:pPr>
                <a:defRPr/>
              </a:pPr>
              <a:t>70</a:t>
            </a:fld>
            <a:endParaRPr lang="en-US"/>
          </a:p>
        </p:txBody>
      </p:sp>
    </p:spTree>
    <p:extLst>
      <p:ext uri="{BB962C8B-B14F-4D97-AF65-F5344CB8AC3E}">
        <p14:creationId xmlns:p14="http://schemas.microsoft.com/office/powerpoint/2010/main" val="27607405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1556" name="Slide Number Placeholder 3"/>
          <p:cNvSpPr>
            <a:spLocks noGrp="1"/>
          </p:cNvSpPr>
          <p:nvPr>
            <p:ph type="sldNum" sz="quarter" idx="5"/>
          </p:nvPr>
        </p:nvSpPr>
        <p:spPr/>
        <p:txBody>
          <a:bodyPr/>
          <a:lstStyle/>
          <a:p>
            <a:pPr>
              <a:defRPr/>
            </a:pPr>
            <a:fld id="{F90C0599-F676-499F-884D-47DD3D8663D3}" type="slidenum">
              <a:rPr lang="en-US" smtClean="0"/>
              <a:pPr>
                <a:defRPr/>
              </a:pPr>
              <a:t>71</a:t>
            </a:fld>
            <a:endParaRPr lang="en-US"/>
          </a:p>
        </p:txBody>
      </p:sp>
    </p:spTree>
    <p:extLst>
      <p:ext uri="{BB962C8B-B14F-4D97-AF65-F5344CB8AC3E}">
        <p14:creationId xmlns:p14="http://schemas.microsoft.com/office/powerpoint/2010/main" val="39809770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2580" name="Slide Number Placeholder 3"/>
          <p:cNvSpPr>
            <a:spLocks noGrp="1"/>
          </p:cNvSpPr>
          <p:nvPr>
            <p:ph type="sldNum" sz="quarter" idx="5"/>
          </p:nvPr>
        </p:nvSpPr>
        <p:spPr/>
        <p:txBody>
          <a:bodyPr/>
          <a:lstStyle/>
          <a:p>
            <a:pPr>
              <a:defRPr/>
            </a:pPr>
            <a:fld id="{DFD8F4CD-E9B8-4B77-AF65-EE603A4D6ADE}" type="slidenum">
              <a:rPr lang="en-US" smtClean="0"/>
              <a:pPr>
                <a:defRPr/>
              </a:pPr>
              <a:t>72</a:t>
            </a:fld>
            <a:endParaRPr lang="en-US"/>
          </a:p>
        </p:txBody>
      </p:sp>
    </p:spTree>
    <p:extLst>
      <p:ext uri="{BB962C8B-B14F-4D97-AF65-F5344CB8AC3E}">
        <p14:creationId xmlns:p14="http://schemas.microsoft.com/office/powerpoint/2010/main" val="760815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04" name="Slide Number Placeholder 3"/>
          <p:cNvSpPr>
            <a:spLocks noGrp="1"/>
          </p:cNvSpPr>
          <p:nvPr>
            <p:ph type="sldNum" sz="quarter" idx="5"/>
          </p:nvPr>
        </p:nvSpPr>
        <p:spPr/>
        <p:txBody>
          <a:bodyPr/>
          <a:lstStyle/>
          <a:p>
            <a:pPr>
              <a:defRPr/>
            </a:pPr>
            <a:fld id="{71920B7B-A4DC-4DE8-8EA6-81F0292D9CC1}" type="slidenum">
              <a:rPr lang="en-US" smtClean="0"/>
              <a:pPr>
                <a:defRPr/>
              </a:pPr>
              <a:t>73</a:t>
            </a:fld>
            <a:endParaRPr lang="en-US"/>
          </a:p>
        </p:txBody>
      </p:sp>
    </p:spTree>
    <p:extLst>
      <p:ext uri="{BB962C8B-B14F-4D97-AF65-F5344CB8AC3E}">
        <p14:creationId xmlns:p14="http://schemas.microsoft.com/office/powerpoint/2010/main" val="336745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4628" name="Slide Number Placeholder 3"/>
          <p:cNvSpPr>
            <a:spLocks noGrp="1"/>
          </p:cNvSpPr>
          <p:nvPr>
            <p:ph type="sldNum" sz="quarter" idx="5"/>
          </p:nvPr>
        </p:nvSpPr>
        <p:spPr/>
        <p:txBody>
          <a:bodyPr/>
          <a:lstStyle/>
          <a:p>
            <a:pPr>
              <a:defRPr/>
            </a:pPr>
            <a:fld id="{B2CA1296-6572-49C3-BFF7-03488738B399}" type="slidenum">
              <a:rPr lang="en-US" smtClean="0"/>
              <a:pPr>
                <a:defRPr/>
              </a:pPr>
              <a:t>74</a:t>
            </a:fld>
            <a:endParaRPr lang="en-US"/>
          </a:p>
        </p:txBody>
      </p:sp>
    </p:spTree>
    <p:extLst>
      <p:ext uri="{BB962C8B-B14F-4D97-AF65-F5344CB8AC3E}">
        <p14:creationId xmlns:p14="http://schemas.microsoft.com/office/powerpoint/2010/main" val="64639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11</a:t>
            </a:fld>
            <a:endParaRPr lang="en-US"/>
          </a:p>
        </p:txBody>
      </p:sp>
    </p:spTree>
    <p:extLst>
      <p:ext uri="{BB962C8B-B14F-4D97-AF65-F5344CB8AC3E}">
        <p14:creationId xmlns:p14="http://schemas.microsoft.com/office/powerpoint/2010/main" val="904663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5652" name="Slide Number Placeholder 3"/>
          <p:cNvSpPr>
            <a:spLocks noGrp="1"/>
          </p:cNvSpPr>
          <p:nvPr>
            <p:ph type="sldNum" sz="quarter" idx="5"/>
          </p:nvPr>
        </p:nvSpPr>
        <p:spPr/>
        <p:txBody>
          <a:bodyPr/>
          <a:lstStyle/>
          <a:p>
            <a:pPr>
              <a:defRPr/>
            </a:pPr>
            <a:fld id="{34AF24E4-69C5-41CB-B9DF-9BB53DDCCB58}" type="slidenum">
              <a:rPr lang="en-US" smtClean="0"/>
              <a:pPr>
                <a:defRPr/>
              </a:pPr>
              <a:t>75</a:t>
            </a:fld>
            <a:endParaRPr lang="en-US"/>
          </a:p>
        </p:txBody>
      </p:sp>
    </p:spTree>
    <p:extLst>
      <p:ext uri="{BB962C8B-B14F-4D97-AF65-F5344CB8AC3E}">
        <p14:creationId xmlns:p14="http://schemas.microsoft.com/office/powerpoint/2010/main" val="12380629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6676" name="Slide Number Placeholder 3"/>
          <p:cNvSpPr>
            <a:spLocks noGrp="1"/>
          </p:cNvSpPr>
          <p:nvPr>
            <p:ph type="sldNum" sz="quarter" idx="5"/>
          </p:nvPr>
        </p:nvSpPr>
        <p:spPr/>
        <p:txBody>
          <a:bodyPr/>
          <a:lstStyle/>
          <a:p>
            <a:pPr>
              <a:defRPr/>
            </a:pPr>
            <a:fld id="{DE98B905-DB59-47DD-B8D9-F4AA7B78E5C9}" type="slidenum">
              <a:rPr lang="en-US" smtClean="0"/>
              <a:pPr>
                <a:defRPr/>
              </a:pPr>
              <a:t>76</a:t>
            </a:fld>
            <a:endParaRPr lang="en-US"/>
          </a:p>
        </p:txBody>
      </p:sp>
    </p:spTree>
    <p:extLst>
      <p:ext uri="{BB962C8B-B14F-4D97-AF65-F5344CB8AC3E}">
        <p14:creationId xmlns:p14="http://schemas.microsoft.com/office/powerpoint/2010/main" val="8227367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7700" name="Slide Number Placeholder 3"/>
          <p:cNvSpPr>
            <a:spLocks noGrp="1"/>
          </p:cNvSpPr>
          <p:nvPr>
            <p:ph type="sldNum" sz="quarter" idx="5"/>
          </p:nvPr>
        </p:nvSpPr>
        <p:spPr/>
        <p:txBody>
          <a:bodyPr/>
          <a:lstStyle/>
          <a:p>
            <a:pPr>
              <a:defRPr/>
            </a:pPr>
            <a:fld id="{46CF6BB9-6642-4DA4-B5B3-FE6ACE393397}" type="slidenum">
              <a:rPr lang="en-US" smtClean="0"/>
              <a:pPr>
                <a:defRPr/>
              </a:pPr>
              <a:t>77</a:t>
            </a:fld>
            <a:endParaRPr lang="en-US"/>
          </a:p>
        </p:txBody>
      </p:sp>
    </p:spTree>
    <p:extLst>
      <p:ext uri="{BB962C8B-B14F-4D97-AF65-F5344CB8AC3E}">
        <p14:creationId xmlns:p14="http://schemas.microsoft.com/office/powerpoint/2010/main" val="884610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7700" name="Slide Number Placeholder 3"/>
          <p:cNvSpPr>
            <a:spLocks noGrp="1"/>
          </p:cNvSpPr>
          <p:nvPr>
            <p:ph type="sldNum" sz="quarter" idx="5"/>
          </p:nvPr>
        </p:nvSpPr>
        <p:spPr/>
        <p:txBody>
          <a:bodyPr/>
          <a:lstStyle/>
          <a:p>
            <a:pPr>
              <a:defRPr/>
            </a:pPr>
            <a:fld id="{D3445192-F941-4B25-9F3C-12D2C1A60243}" type="slidenum">
              <a:rPr lang="en-US" smtClean="0"/>
              <a:pPr>
                <a:defRPr/>
              </a:pPr>
              <a:t>78</a:t>
            </a:fld>
            <a:endParaRPr lang="en-US"/>
          </a:p>
        </p:txBody>
      </p:sp>
    </p:spTree>
    <p:extLst>
      <p:ext uri="{BB962C8B-B14F-4D97-AF65-F5344CB8AC3E}">
        <p14:creationId xmlns:p14="http://schemas.microsoft.com/office/powerpoint/2010/main" val="943523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8724" name="Slide Number Placeholder 3"/>
          <p:cNvSpPr>
            <a:spLocks noGrp="1"/>
          </p:cNvSpPr>
          <p:nvPr>
            <p:ph type="sldNum" sz="quarter" idx="5"/>
          </p:nvPr>
        </p:nvSpPr>
        <p:spPr/>
        <p:txBody>
          <a:bodyPr/>
          <a:lstStyle/>
          <a:p>
            <a:pPr>
              <a:defRPr/>
            </a:pPr>
            <a:fld id="{45A34235-88A7-4147-9096-990FD70BD2C8}" type="slidenum">
              <a:rPr lang="en-US" smtClean="0"/>
              <a:pPr>
                <a:defRPr/>
              </a:pPr>
              <a:t>79</a:t>
            </a:fld>
            <a:endParaRPr lang="en-US"/>
          </a:p>
        </p:txBody>
      </p:sp>
    </p:spTree>
    <p:extLst>
      <p:ext uri="{BB962C8B-B14F-4D97-AF65-F5344CB8AC3E}">
        <p14:creationId xmlns:p14="http://schemas.microsoft.com/office/powerpoint/2010/main" val="13656910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0772" name="Slide Number Placeholder 3"/>
          <p:cNvSpPr>
            <a:spLocks noGrp="1"/>
          </p:cNvSpPr>
          <p:nvPr>
            <p:ph type="sldNum" sz="quarter" idx="5"/>
          </p:nvPr>
        </p:nvSpPr>
        <p:spPr/>
        <p:txBody>
          <a:bodyPr/>
          <a:lstStyle/>
          <a:p>
            <a:pPr>
              <a:defRPr/>
            </a:pPr>
            <a:fld id="{7F202C78-3804-41E5-8CEA-06AE48C72A1F}" type="slidenum">
              <a:rPr lang="en-US" smtClean="0"/>
              <a:pPr>
                <a:defRPr/>
              </a:pPr>
              <a:t>80</a:t>
            </a:fld>
            <a:endParaRPr lang="en-US"/>
          </a:p>
        </p:txBody>
      </p:sp>
    </p:spTree>
    <p:extLst>
      <p:ext uri="{BB962C8B-B14F-4D97-AF65-F5344CB8AC3E}">
        <p14:creationId xmlns:p14="http://schemas.microsoft.com/office/powerpoint/2010/main" val="25458951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1796" name="Slide Number Placeholder 3"/>
          <p:cNvSpPr>
            <a:spLocks noGrp="1"/>
          </p:cNvSpPr>
          <p:nvPr>
            <p:ph type="sldNum" sz="quarter" idx="5"/>
          </p:nvPr>
        </p:nvSpPr>
        <p:spPr/>
        <p:txBody>
          <a:bodyPr/>
          <a:lstStyle/>
          <a:p>
            <a:pPr>
              <a:defRPr/>
            </a:pPr>
            <a:fld id="{A92B8EF8-88A1-47A8-B56D-4948DAC25AB3}" type="slidenum">
              <a:rPr lang="en-US" smtClean="0"/>
              <a:pPr>
                <a:defRPr/>
              </a:pPr>
              <a:t>81</a:t>
            </a:fld>
            <a:endParaRPr lang="en-US"/>
          </a:p>
        </p:txBody>
      </p:sp>
    </p:spTree>
    <p:extLst>
      <p:ext uri="{BB962C8B-B14F-4D97-AF65-F5344CB8AC3E}">
        <p14:creationId xmlns:p14="http://schemas.microsoft.com/office/powerpoint/2010/main" val="2759035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44" name="Slide Number Placeholder 3"/>
          <p:cNvSpPr>
            <a:spLocks noGrp="1"/>
          </p:cNvSpPr>
          <p:nvPr>
            <p:ph type="sldNum" sz="quarter" idx="5"/>
          </p:nvPr>
        </p:nvSpPr>
        <p:spPr/>
        <p:txBody>
          <a:bodyPr/>
          <a:lstStyle/>
          <a:p>
            <a:pPr>
              <a:defRPr/>
            </a:pPr>
            <a:fld id="{C771E702-7AD9-440B-91C3-A77C94098DB3}" type="slidenum">
              <a:rPr lang="en-US" smtClean="0"/>
              <a:pPr>
                <a:defRPr/>
              </a:pPr>
              <a:t>82</a:t>
            </a:fld>
            <a:endParaRPr lang="en-US"/>
          </a:p>
        </p:txBody>
      </p:sp>
    </p:spTree>
    <p:extLst>
      <p:ext uri="{BB962C8B-B14F-4D97-AF65-F5344CB8AC3E}">
        <p14:creationId xmlns:p14="http://schemas.microsoft.com/office/powerpoint/2010/main" val="4058245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Holyoke, I used the term,</a:t>
            </a:r>
            <a:r>
              <a:rPr lang="en-US" altLang="en-US" baseline="0" dirty="0"/>
              <a:t> “substitutionary atonement.”  Mark Farnsworth said, “Pastor, I don’t think people will understand this.” </a:t>
            </a:r>
            <a:endParaRPr lang="en-US" altLang="en-US" dirty="0"/>
          </a:p>
        </p:txBody>
      </p:sp>
      <p:sp>
        <p:nvSpPr>
          <p:cNvPr id="164868" name="Slide Number Placeholder 3"/>
          <p:cNvSpPr>
            <a:spLocks noGrp="1"/>
          </p:cNvSpPr>
          <p:nvPr>
            <p:ph type="sldNum" sz="quarter" idx="5"/>
          </p:nvPr>
        </p:nvSpPr>
        <p:spPr/>
        <p:txBody>
          <a:bodyPr/>
          <a:lstStyle/>
          <a:p>
            <a:pPr>
              <a:defRPr/>
            </a:pPr>
            <a:fld id="{3D206F00-5DF1-49E9-93D0-17373A08E90B}" type="slidenum">
              <a:rPr lang="en-US" smtClean="0"/>
              <a:pPr>
                <a:defRPr/>
              </a:pPr>
              <a:t>83</a:t>
            </a:fld>
            <a:endParaRPr lang="en-US"/>
          </a:p>
        </p:txBody>
      </p:sp>
    </p:spTree>
    <p:extLst>
      <p:ext uri="{BB962C8B-B14F-4D97-AF65-F5344CB8AC3E}">
        <p14:creationId xmlns:p14="http://schemas.microsoft.com/office/powerpoint/2010/main" val="40197253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5892" name="Slide Number Placeholder 3"/>
          <p:cNvSpPr>
            <a:spLocks noGrp="1"/>
          </p:cNvSpPr>
          <p:nvPr>
            <p:ph type="sldNum" sz="quarter" idx="5"/>
          </p:nvPr>
        </p:nvSpPr>
        <p:spPr/>
        <p:txBody>
          <a:bodyPr/>
          <a:lstStyle/>
          <a:p>
            <a:pPr>
              <a:defRPr/>
            </a:pPr>
            <a:fld id="{545AA0F7-2F26-4F56-A951-B40BB20598A6}" type="slidenum">
              <a:rPr lang="en-US" smtClean="0"/>
              <a:pPr>
                <a:defRPr/>
              </a:pPr>
              <a:t>84</a:t>
            </a:fld>
            <a:endParaRPr lang="en-US"/>
          </a:p>
        </p:txBody>
      </p:sp>
    </p:spTree>
    <p:extLst>
      <p:ext uri="{BB962C8B-B14F-4D97-AF65-F5344CB8AC3E}">
        <p14:creationId xmlns:p14="http://schemas.microsoft.com/office/powerpoint/2010/main" val="21865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12</a:t>
            </a:fld>
            <a:endParaRPr lang="en-US"/>
          </a:p>
        </p:txBody>
      </p:sp>
    </p:spTree>
    <p:extLst>
      <p:ext uri="{BB962C8B-B14F-4D97-AF65-F5344CB8AC3E}">
        <p14:creationId xmlns:p14="http://schemas.microsoft.com/office/powerpoint/2010/main" val="1035172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6916" name="Slide Number Placeholder 3"/>
          <p:cNvSpPr>
            <a:spLocks noGrp="1"/>
          </p:cNvSpPr>
          <p:nvPr>
            <p:ph type="sldNum" sz="quarter" idx="5"/>
          </p:nvPr>
        </p:nvSpPr>
        <p:spPr/>
        <p:txBody>
          <a:bodyPr/>
          <a:lstStyle/>
          <a:p>
            <a:pPr>
              <a:defRPr/>
            </a:pPr>
            <a:fld id="{E2489959-FEE9-465A-B5B0-228B490A088B}" type="slidenum">
              <a:rPr lang="en-US" smtClean="0"/>
              <a:pPr>
                <a:defRPr/>
              </a:pPr>
              <a:t>85</a:t>
            </a:fld>
            <a:endParaRPr lang="en-US"/>
          </a:p>
        </p:txBody>
      </p:sp>
    </p:spTree>
    <p:extLst>
      <p:ext uri="{BB962C8B-B14F-4D97-AF65-F5344CB8AC3E}">
        <p14:creationId xmlns:p14="http://schemas.microsoft.com/office/powerpoint/2010/main" val="2524394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6916" name="Slide Number Placeholder 3"/>
          <p:cNvSpPr>
            <a:spLocks noGrp="1"/>
          </p:cNvSpPr>
          <p:nvPr>
            <p:ph type="sldNum" sz="quarter" idx="5"/>
          </p:nvPr>
        </p:nvSpPr>
        <p:spPr/>
        <p:txBody>
          <a:bodyPr/>
          <a:lstStyle/>
          <a:p>
            <a:pPr>
              <a:defRPr/>
            </a:pPr>
            <a:fld id="{16A96032-CA71-4D38-96BD-F08B9E87192D}" type="slidenum">
              <a:rPr lang="en-US" smtClean="0"/>
              <a:pPr>
                <a:defRPr/>
              </a:pPr>
              <a:t>86</a:t>
            </a:fld>
            <a:endParaRPr lang="en-US"/>
          </a:p>
        </p:txBody>
      </p:sp>
    </p:spTree>
    <p:extLst>
      <p:ext uri="{BB962C8B-B14F-4D97-AF65-F5344CB8AC3E}">
        <p14:creationId xmlns:p14="http://schemas.microsoft.com/office/powerpoint/2010/main" val="7101441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8964" name="Slide Number Placeholder 3"/>
          <p:cNvSpPr>
            <a:spLocks noGrp="1"/>
          </p:cNvSpPr>
          <p:nvPr>
            <p:ph type="sldNum" sz="quarter" idx="5"/>
          </p:nvPr>
        </p:nvSpPr>
        <p:spPr/>
        <p:txBody>
          <a:bodyPr/>
          <a:lstStyle/>
          <a:p>
            <a:pPr>
              <a:defRPr/>
            </a:pPr>
            <a:fld id="{DB3B17AA-F8AF-4B26-8154-8CFDAF26517F}" type="slidenum">
              <a:rPr lang="en-US" smtClean="0"/>
              <a:pPr>
                <a:defRPr/>
              </a:pPr>
              <a:t>87</a:t>
            </a:fld>
            <a:endParaRPr lang="en-US"/>
          </a:p>
        </p:txBody>
      </p:sp>
    </p:spTree>
    <p:extLst>
      <p:ext uri="{BB962C8B-B14F-4D97-AF65-F5344CB8AC3E}">
        <p14:creationId xmlns:p14="http://schemas.microsoft.com/office/powerpoint/2010/main" val="545397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9988" name="Slide Number Placeholder 3"/>
          <p:cNvSpPr>
            <a:spLocks noGrp="1"/>
          </p:cNvSpPr>
          <p:nvPr>
            <p:ph type="sldNum" sz="quarter" idx="5"/>
          </p:nvPr>
        </p:nvSpPr>
        <p:spPr/>
        <p:txBody>
          <a:bodyPr/>
          <a:lstStyle/>
          <a:p>
            <a:pPr>
              <a:defRPr/>
            </a:pPr>
            <a:fld id="{FE7FADE7-526A-403D-BF7E-63EBDE56D98D}" type="slidenum">
              <a:rPr lang="en-US" smtClean="0"/>
              <a:pPr>
                <a:defRPr/>
              </a:pPr>
              <a:t>88</a:t>
            </a:fld>
            <a:endParaRPr lang="en-US"/>
          </a:p>
        </p:txBody>
      </p:sp>
    </p:spTree>
    <p:extLst>
      <p:ext uri="{BB962C8B-B14F-4D97-AF65-F5344CB8AC3E}">
        <p14:creationId xmlns:p14="http://schemas.microsoft.com/office/powerpoint/2010/main" val="92191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1012" name="Slide Number Placeholder 3"/>
          <p:cNvSpPr>
            <a:spLocks noGrp="1"/>
          </p:cNvSpPr>
          <p:nvPr>
            <p:ph type="sldNum" sz="quarter" idx="5"/>
          </p:nvPr>
        </p:nvSpPr>
        <p:spPr/>
        <p:txBody>
          <a:bodyPr/>
          <a:lstStyle/>
          <a:p>
            <a:pPr>
              <a:defRPr/>
            </a:pPr>
            <a:fld id="{4CCE3B6F-4655-44A9-AB6C-79A120E96714}" type="slidenum">
              <a:rPr lang="en-US" smtClean="0"/>
              <a:pPr>
                <a:defRPr/>
              </a:pPr>
              <a:t>89</a:t>
            </a:fld>
            <a:endParaRPr lang="en-US"/>
          </a:p>
        </p:txBody>
      </p:sp>
    </p:spTree>
    <p:extLst>
      <p:ext uri="{BB962C8B-B14F-4D97-AF65-F5344CB8AC3E}">
        <p14:creationId xmlns:p14="http://schemas.microsoft.com/office/powerpoint/2010/main" val="13529745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2036" name="Slide Number Placeholder 3"/>
          <p:cNvSpPr>
            <a:spLocks noGrp="1"/>
          </p:cNvSpPr>
          <p:nvPr>
            <p:ph type="sldNum" sz="quarter" idx="5"/>
          </p:nvPr>
        </p:nvSpPr>
        <p:spPr/>
        <p:txBody>
          <a:bodyPr/>
          <a:lstStyle/>
          <a:p>
            <a:pPr>
              <a:defRPr/>
            </a:pPr>
            <a:fld id="{2FE3D863-06D3-4CC7-94FC-BA1BAE35278B}" type="slidenum">
              <a:rPr lang="en-US" smtClean="0"/>
              <a:pPr>
                <a:defRPr/>
              </a:pPr>
              <a:t>90</a:t>
            </a:fld>
            <a:endParaRPr lang="en-US"/>
          </a:p>
        </p:txBody>
      </p:sp>
    </p:spTree>
    <p:extLst>
      <p:ext uri="{BB962C8B-B14F-4D97-AF65-F5344CB8AC3E}">
        <p14:creationId xmlns:p14="http://schemas.microsoft.com/office/powerpoint/2010/main" val="39404392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3060" name="Slide Number Placeholder 3"/>
          <p:cNvSpPr>
            <a:spLocks noGrp="1"/>
          </p:cNvSpPr>
          <p:nvPr>
            <p:ph type="sldNum" sz="quarter" idx="5"/>
          </p:nvPr>
        </p:nvSpPr>
        <p:spPr/>
        <p:txBody>
          <a:bodyPr/>
          <a:lstStyle/>
          <a:p>
            <a:pPr>
              <a:defRPr/>
            </a:pPr>
            <a:fld id="{2BA4EFFD-F617-4307-A8CC-3E575C162E3E}" type="slidenum">
              <a:rPr lang="en-US" smtClean="0"/>
              <a:pPr>
                <a:defRPr/>
              </a:pPr>
              <a:t>91</a:t>
            </a:fld>
            <a:endParaRPr lang="en-US"/>
          </a:p>
        </p:txBody>
      </p:sp>
    </p:spTree>
    <p:extLst>
      <p:ext uri="{BB962C8B-B14F-4D97-AF65-F5344CB8AC3E}">
        <p14:creationId xmlns:p14="http://schemas.microsoft.com/office/powerpoint/2010/main" val="8864942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084" name="Slide Number Placeholder 3"/>
          <p:cNvSpPr>
            <a:spLocks noGrp="1"/>
          </p:cNvSpPr>
          <p:nvPr>
            <p:ph type="sldNum" sz="quarter" idx="5"/>
          </p:nvPr>
        </p:nvSpPr>
        <p:spPr/>
        <p:txBody>
          <a:bodyPr/>
          <a:lstStyle/>
          <a:p>
            <a:pPr>
              <a:defRPr/>
            </a:pPr>
            <a:fld id="{D502A037-224F-493E-A8B6-6CF3E13D8410}" type="slidenum">
              <a:rPr lang="en-US" smtClean="0"/>
              <a:pPr>
                <a:defRPr/>
              </a:pPr>
              <a:t>92</a:t>
            </a:fld>
            <a:endParaRPr lang="en-US"/>
          </a:p>
        </p:txBody>
      </p:sp>
    </p:spTree>
    <p:extLst>
      <p:ext uri="{BB962C8B-B14F-4D97-AF65-F5344CB8AC3E}">
        <p14:creationId xmlns:p14="http://schemas.microsoft.com/office/powerpoint/2010/main" val="10178640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a:defRPr/>
            </a:pPr>
            <a:fld id="{5F0D012B-9240-44AF-ADA9-B584FC558B5D}" type="slidenum">
              <a:rPr lang="en-US" smtClean="0"/>
              <a:pPr>
                <a:defRPr/>
              </a:pPr>
              <a:t>93</a:t>
            </a:fld>
            <a:endParaRPr lang="en-US"/>
          </a:p>
        </p:txBody>
      </p:sp>
    </p:spTree>
    <p:extLst>
      <p:ext uri="{BB962C8B-B14F-4D97-AF65-F5344CB8AC3E}">
        <p14:creationId xmlns:p14="http://schemas.microsoft.com/office/powerpoint/2010/main" val="12634536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Mission—make disciples. Core Beliefs tie the mission to</a:t>
            </a:r>
            <a:r>
              <a:rPr lang="en-US" baseline="0" dirty="0"/>
              <a:t> the vision. The Ministry Map provides the structure. The Vision carries the mission. </a:t>
            </a:r>
            <a:endParaRPr lang="en-US" dirty="0"/>
          </a:p>
        </p:txBody>
      </p:sp>
      <p:sp>
        <p:nvSpPr>
          <p:cNvPr id="4" name="Slide Number Placeholder 3"/>
          <p:cNvSpPr>
            <a:spLocks noGrp="1"/>
          </p:cNvSpPr>
          <p:nvPr>
            <p:ph type="sldNum" sz="quarter" idx="10"/>
          </p:nvPr>
        </p:nvSpPr>
        <p:spPr/>
        <p:txBody>
          <a:bodyPr/>
          <a:lstStyle/>
          <a:p>
            <a:pPr>
              <a:defRPr/>
            </a:pPr>
            <a:fld id="{CEB4C4BA-CFBB-4D3C-97AC-DD201C6B7656}" type="slidenum">
              <a:rPr lang="en-US" smtClean="0"/>
              <a:pPr>
                <a:defRPr/>
              </a:pPr>
              <a:t>94</a:t>
            </a:fld>
            <a:endParaRPr lang="en-US"/>
          </a:p>
        </p:txBody>
      </p:sp>
    </p:spTree>
    <p:extLst>
      <p:ext uri="{BB962C8B-B14F-4D97-AF65-F5344CB8AC3E}">
        <p14:creationId xmlns:p14="http://schemas.microsoft.com/office/powerpoint/2010/main" val="22219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F2A7442-C5E0-471E-8A0B-0F2F937A58EB}" type="slidenum">
              <a:rPr lang="en-US" smtClean="0"/>
              <a:pPr>
                <a:defRPr/>
              </a:pPr>
              <a:t>13</a:t>
            </a:fld>
            <a:endParaRPr lang="en-US"/>
          </a:p>
        </p:txBody>
      </p:sp>
    </p:spTree>
    <p:extLst>
      <p:ext uri="{BB962C8B-B14F-4D97-AF65-F5344CB8AC3E}">
        <p14:creationId xmlns:p14="http://schemas.microsoft.com/office/powerpoint/2010/main" val="39087848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95</a:t>
            </a:fld>
            <a:endParaRPr lang="en-US"/>
          </a:p>
        </p:txBody>
      </p:sp>
    </p:spTree>
    <p:extLst>
      <p:ext uri="{BB962C8B-B14F-4D97-AF65-F5344CB8AC3E}">
        <p14:creationId xmlns:p14="http://schemas.microsoft.com/office/powerpoint/2010/main" val="11546039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A20F60B-BF59-417F-BDB9-2E224B011511}" type="slidenum">
              <a:rPr lang="en-US" smtClean="0"/>
              <a:pPr>
                <a:defRPr/>
              </a:pPr>
              <a:t>96</a:t>
            </a:fld>
            <a:endParaRPr lang="en-US"/>
          </a:p>
        </p:txBody>
      </p:sp>
    </p:spTree>
    <p:extLst>
      <p:ext uri="{BB962C8B-B14F-4D97-AF65-F5344CB8AC3E}">
        <p14:creationId xmlns:p14="http://schemas.microsoft.com/office/powerpoint/2010/main" val="18289325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a:defRPr/>
            </a:pPr>
            <a:fld id="{5F0D012B-9240-44AF-ADA9-B584FC558B5D}" type="slidenum">
              <a:rPr lang="en-US" smtClean="0"/>
              <a:pPr>
                <a:defRPr/>
              </a:pPr>
              <a:t>97</a:t>
            </a:fld>
            <a:endParaRPr lang="en-US"/>
          </a:p>
        </p:txBody>
      </p:sp>
    </p:spTree>
    <p:extLst>
      <p:ext uri="{BB962C8B-B14F-4D97-AF65-F5344CB8AC3E}">
        <p14:creationId xmlns:p14="http://schemas.microsoft.com/office/powerpoint/2010/main" val="21433009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0228" name="Slide Number Placeholder 3"/>
          <p:cNvSpPr>
            <a:spLocks noGrp="1"/>
          </p:cNvSpPr>
          <p:nvPr>
            <p:ph type="sldNum" sz="quarter" idx="5"/>
          </p:nvPr>
        </p:nvSpPr>
        <p:spPr/>
        <p:txBody>
          <a:bodyPr/>
          <a:lstStyle/>
          <a:p>
            <a:pPr>
              <a:defRPr/>
            </a:pPr>
            <a:fld id="{56DC0328-3655-4DA1-9480-A76B23414148}" type="slidenum">
              <a:rPr lang="en-US" smtClean="0"/>
              <a:pPr>
                <a:defRPr/>
              </a:pPr>
              <a:t>98</a:t>
            </a:fld>
            <a:endParaRPr lang="en-US"/>
          </a:p>
        </p:txBody>
      </p:sp>
    </p:spTree>
    <p:extLst>
      <p:ext uri="{BB962C8B-B14F-4D97-AF65-F5344CB8AC3E}">
        <p14:creationId xmlns:p14="http://schemas.microsoft.com/office/powerpoint/2010/main" val="26979017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1252" name="Slide Number Placeholder 3"/>
          <p:cNvSpPr>
            <a:spLocks noGrp="1"/>
          </p:cNvSpPr>
          <p:nvPr>
            <p:ph type="sldNum" sz="quarter" idx="5"/>
          </p:nvPr>
        </p:nvSpPr>
        <p:spPr/>
        <p:txBody>
          <a:bodyPr/>
          <a:lstStyle/>
          <a:p>
            <a:pPr>
              <a:defRPr/>
            </a:pPr>
            <a:fld id="{6FCABDE2-6998-4F1A-971A-69982C1F3969}" type="slidenum">
              <a:rPr lang="en-US" smtClean="0"/>
              <a:pPr>
                <a:defRPr/>
              </a:pPr>
              <a:t>99</a:t>
            </a:fld>
            <a:endParaRPr lang="en-US"/>
          </a:p>
        </p:txBody>
      </p:sp>
    </p:spTree>
    <p:extLst>
      <p:ext uri="{BB962C8B-B14F-4D97-AF65-F5344CB8AC3E}">
        <p14:creationId xmlns:p14="http://schemas.microsoft.com/office/powerpoint/2010/main" val="36889365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2276" name="Slide Number Placeholder 3"/>
          <p:cNvSpPr>
            <a:spLocks noGrp="1"/>
          </p:cNvSpPr>
          <p:nvPr>
            <p:ph type="sldNum" sz="quarter" idx="5"/>
          </p:nvPr>
        </p:nvSpPr>
        <p:spPr/>
        <p:txBody>
          <a:bodyPr/>
          <a:lstStyle/>
          <a:p>
            <a:pPr>
              <a:defRPr/>
            </a:pPr>
            <a:fld id="{6B8CF85E-4691-40A6-98B6-47E97624C382}" type="slidenum">
              <a:rPr lang="en-US" smtClean="0"/>
              <a:pPr>
                <a:defRPr/>
              </a:pPr>
              <a:t>100</a:t>
            </a:fld>
            <a:endParaRPr lang="en-US"/>
          </a:p>
        </p:txBody>
      </p:sp>
    </p:spTree>
    <p:extLst>
      <p:ext uri="{BB962C8B-B14F-4D97-AF65-F5344CB8AC3E}">
        <p14:creationId xmlns:p14="http://schemas.microsoft.com/office/powerpoint/2010/main" val="27206551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24" name="Slide Number Placeholder 3"/>
          <p:cNvSpPr>
            <a:spLocks noGrp="1"/>
          </p:cNvSpPr>
          <p:nvPr>
            <p:ph type="sldNum" sz="quarter" idx="5"/>
          </p:nvPr>
        </p:nvSpPr>
        <p:spPr/>
        <p:txBody>
          <a:bodyPr/>
          <a:lstStyle/>
          <a:p>
            <a:pPr>
              <a:defRPr/>
            </a:pPr>
            <a:fld id="{28C79219-A594-4D4B-9040-5DC2B65427AF}" type="slidenum">
              <a:rPr lang="en-US" smtClean="0"/>
              <a:pPr>
                <a:defRPr/>
              </a:pPr>
              <a:t>101</a:t>
            </a:fld>
            <a:endParaRPr lang="en-US"/>
          </a:p>
        </p:txBody>
      </p:sp>
    </p:spTree>
    <p:extLst>
      <p:ext uri="{BB962C8B-B14F-4D97-AF65-F5344CB8AC3E}">
        <p14:creationId xmlns:p14="http://schemas.microsoft.com/office/powerpoint/2010/main" val="9688270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5348" name="Slide Number Placeholder 3"/>
          <p:cNvSpPr>
            <a:spLocks noGrp="1"/>
          </p:cNvSpPr>
          <p:nvPr>
            <p:ph type="sldNum" sz="quarter" idx="5"/>
          </p:nvPr>
        </p:nvSpPr>
        <p:spPr/>
        <p:txBody>
          <a:bodyPr/>
          <a:lstStyle/>
          <a:p>
            <a:pPr>
              <a:defRPr/>
            </a:pPr>
            <a:fld id="{555D28D3-B882-447A-B9FB-C29065EF2438}" type="slidenum">
              <a:rPr lang="en-US" smtClean="0"/>
              <a:pPr>
                <a:defRPr/>
              </a:pPr>
              <a:t>102</a:t>
            </a:fld>
            <a:endParaRPr lang="en-US"/>
          </a:p>
        </p:txBody>
      </p:sp>
    </p:spTree>
    <p:extLst>
      <p:ext uri="{BB962C8B-B14F-4D97-AF65-F5344CB8AC3E}">
        <p14:creationId xmlns:p14="http://schemas.microsoft.com/office/powerpoint/2010/main" val="26018861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7396" name="Slide Number Placeholder 3"/>
          <p:cNvSpPr>
            <a:spLocks noGrp="1"/>
          </p:cNvSpPr>
          <p:nvPr>
            <p:ph type="sldNum" sz="quarter" idx="5"/>
          </p:nvPr>
        </p:nvSpPr>
        <p:spPr/>
        <p:txBody>
          <a:bodyPr/>
          <a:lstStyle/>
          <a:p>
            <a:pPr>
              <a:defRPr/>
            </a:pPr>
            <a:fld id="{1F896663-EF0B-4114-960A-5F5DFB49BAF2}" type="slidenum">
              <a:rPr lang="en-US" smtClean="0"/>
              <a:pPr>
                <a:defRPr/>
              </a:pPr>
              <a:t>103</a:t>
            </a:fld>
            <a:endParaRPr lang="en-US"/>
          </a:p>
        </p:txBody>
      </p:sp>
    </p:spTree>
    <p:extLst>
      <p:ext uri="{BB962C8B-B14F-4D97-AF65-F5344CB8AC3E}">
        <p14:creationId xmlns:p14="http://schemas.microsoft.com/office/powerpoint/2010/main" val="17812408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9444" name="Slide Number Placeholder 3"/>
          <p:cNvSpPr>
            <a:spLocks noGrp="1"/>
          </p:cNvSpPr>
          <p:nvPr>
            <p:ph type="sldNum" sz="quarter" idx="5"/>
          </p:nvPr>
        </p:nvSpPr>
        <p:spPr/>
        <p:txBody>
          <a:bodyPr/>
          <a:lstStyle/>
          <a:p>
            <a:pPr>
              <a:defRPr/>
            </a:pPr>
            <a:fld id="{58690BBC-4E36-4F1D-8C78-9DA641D1D943}" type="slidenum">
              <a:rPr lang="en-US" smtClean="0"/>
              <a:pPr>
                <a:defRPr/>
              </a:pPr>
              <a:t>104</a:t>
            </a:fld>
            <a:endParaRPr lang="en-US"/>
          </a:p>
        </p:txBody>
      </p:sp>
    </p:spTree>
    <p:extLst>
      <p:ext uri="{BB962C8B-B14F-4D97-AF65-F5344CB8AC3E}">
        <p14:creationId xmlns:p14="http://schemas.microsoft.com/office/powerpoint/2010/main" val="416191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2CC4EF6-4ACA-4E42-8CB8-1A0704EB0191}" type="datetime1">
              <a:rPr lang="en-US"/>
              <a:pPr>
                <a:defRPr/>
              </a:pPr>
              <a:t>4/12/24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1DA843-2C05-41AC-9551-AFC0A264C07D}" type="slidenum">
              <a:rPr lang="en-US"/>
              <a:pPr>
                <a:defRPr/>
              </a:pPr>
              <a:t>‹#›</a:t>
            </a:fld>
            <a:endParaRPr lang="en-US"/>
          </a:p>
        </p:txBody>
      </p:sp>
    </p:spTree>
    <p:extLst>
      <p:ext uri="{BB962C8B-B14F-4D97-AF65-F5344CB8AC3E}">
        <p14:creationId xmlns:p14="http://schemas.microsoft.com/office/powerpoint/2010/main" val="362970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C1AA22-5D71-4E21-B3AB-E879A2B48251}" type="datetime1">
              <a:rPr lang="en-US"/>
              <a:pPr>
                <a:defRPr/>
              </a:pPr>
              <a:t>4/12/24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F17B55-5913-45B9-BF23-3B018F86679D}" type="slidenum">
              <a:rPr lang="en-US"/>
              <a:pPr>
                <a:defRPr/>
              </a:pPr>
              <a:t>‹#›</a:t>
            </a:fld>
            <a:endParaRPr lang="en-US"/>
          </a:p>
        </p:txBody>
      </p:sp>
    </p:spTree>
    <p:extLst>
      <p:ext uri="{BB962C8B-B14F-4D97-AF65-F5344CB8AC3E}">
        <p14:creationId xmlns:p14="http://schemas.microsoft.com/office/powerpoint/2010/main" val="302688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2A3AA8-A5A4-4F11-81D6-6285B7998705}" type="datetime1">
              <a:rPr lang="en-US"/>
              <a:pPr>
                <a:defRPr/>
              </a:pPr>
              <a:t>4/12/24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1E672-D8C9-41BB-BCB2-1226295828B3}" type="slidenum">
              <a:rPr lang="en-US"/>
              <a:pPr>
                <a:defRPr/>
              </a:pPr>
              <a:t>‹#›</a:t>
            </a:fld>
            <a:endParaRPr lang="en-US"/>
          </a:p>
        </p:txBody>
      </p:sp>
    </p:spTree>
    <p:extLst>
      <p:ext uri="{BB962C8B-B14F-4D97-AF65-F5344CB8AC3E}">
        <p14:creationId xmlns:p14="http://schemas.microsoft.com/office/powerpoint/2010/main" val="226581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A19ADBF4-6702-4252-902D-7A5217834AF9}" type="datetime1">
              <a:rPr lang="en-US"/>
              <a:pPr>
                <a:defRPr/>
              </a:pPr>
              <a:t>4/12/24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7CF9E3-A1DB-46CE-B63B-34867FFF847F}" type="slidenum">
              <a:rPr lang="en-US"/>
              <a:pPr>
                <a:defRPr/>
              </a:pPr>
              <a:t>‹#›</a:t>
            </a:fld>
            <a:endParaRPr lang="en-US"/>
          </a:p>
        </p:txBody>
      </p:sp>
    </p:spTree>
    <p:extLst>
      <p:ext uri="{BB962C8B-B14F-4D97-AF65-F5344CB8AC3E}">
        <p14:creationId xmlns:p14="http://schemas.microsoft.com/office/powerpoint/2010/main" val="182137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4/12/24</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812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172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2172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04BA4347-2C05-4EFF-B748-CFDD0947EEFE}" type="slidenum">
              <a:rPr lang="en-US"/>
              <a:pPr>
                <a:defRPr/>
              </a:pPr>
              <a:t>‹#›</a:t>
            </a:fld>
            <a:endParaRPr lang="en-US"/>
          </a:p>
        </p:txBody>
      </p:sp>
    </p:spTree>
    <p:extLst>
      <p:ext uri="{BB962C8B-B14F-4D97-AF65-F5344CB8AC3E}">
        <p14:creationId xmlns:p14="http://schemas.microsoft.com/office/powerpoint/2010/main" val="332895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905BDE88-F65D-4F1D-9D95-88D1FA122930}" type="slidenum">
              <a:rPr lang="en-US"/>
              <a:pPr>
                <a:defRPr/>
              </a:pPr>
              <a:t>‹#›</a:t>
            </a:fld>
            <a:endParaRPr lang="en-US"/>
          </a:p>
        </p:txBody>
      </p:sp>
    </p:spTree>
    <p:extLst>
      <p:ext uri="{BB962C8B-B14F-4D97-AF65-F5344CB8AC3E}">
        <p14:creationId xmlns:p14="http://schemas.microsoft.com/office/powerpoint/2010/main" val="276699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58D9C205-A778-4693-9CA4-7AE6D87231FD}" type="slidenum">
              <a:rPr lang="en-US"/>
              <a:pPr>
                <a:defRPr/>
              </a:pPr>
              <a:t>‹#›</a:t>
            </a:fld>
            <a:endParaRPr lang="en-US"/>
          </a:p>
        </p:txBody>
      </p:sp>
    </p:spTree>
    <p:extLst>
      <p:ext uri="{BB962C8B-B14F-4D97-AF65-F5344CB8AC3E}">
        <p14:creationId xmlns:p14="http://schemas.microsoft.com/office/powerpoint/2010/main" val="4274565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575F3E5-9815-4230-816B-0D41C02E95CA}" type="slidenum">
              <a:rPr lang="en-US"/>
              <a:pPr>
                <a:defRPr/>
              </a:pPr>
              <a:t>‹#›</a:t>
            </a:fld>
            <a:endParaRPr lang="en-US"/>
          </a:p>
        </p:txBody>
      </p:sp>
    </p:spTree>
    <p:extLst>
      <p:ext uri="{BB962C8B-B14F-4D97-AF65-F5344CB8AC3E}">
        <p14:creationId xmlns:p14="http://schemas.microsoft.com/office/powerpoint/2010/main" val="3722367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18E8B44A-F871-4E4A-B25A-8431566DAB3B}" type="slidenum">
              <a:rPr lang="en-US"/>
              <a:pPr>
                <a:defRPr/>
              </a:pPr>
              <a:t>‹#›</a:t>
            </a:fld>
            <a:endParaRPr lang="en-US"/>
          </a:p>
        </p:txBody>
      </p:sp>
    </p:spTree>
    <p:extLst>
      <p:ext uri="{BB962C8B-B14F-4D97-AF65-F5344CB8AC3E}">
        <p14:creationId xmlns:p14="http://schemas.microsoft.com/office/powerpoint/2010/main" val="409914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9A3C5FC2-E2E1-4567-9CC3-140B7C7B289D}" type="slidenum">
              <a:rPr lang="en-US"/>
              <a:pPr>
                <a:defRPr/>
              </a:pPr>
              <a:t>‹#›</a:t>
            </a:fld>
            <a:endParaRPr lang="en-US"/>
          </a:p>
        </p:txBody>
      </p:sp>
    </p:spTree>
    <p:extLst>
      <p:ext uri="{BB962C8B-B14F-4D97-AF65-F5344CB8AC3E}">
        <p14:creationId xmlns:p14="http://schemas.microsoft.com/office/powerpoint/2010/main" val="120453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EFB738-76BF-4CBC-BAC1-B3146E95FEC6}" type="datetime1">
              <a:rPr lang="en-US"/>
              <a:pPr>
                <a:defRPr/>
              </a:pPr>
              <a:t>4/12/24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ADC966-7D29-40D9-A2F2-7F6145DDE4CB}" type="slidenum">
              <a:rPr lang="en-US"/>
              <a:pPr>
                <a:defRPr/>
              </a:pPr>
              <a:t>‹#›</a:t>
            </a:fld>
            <a:endParaRPr lang="en-US"/>
          </a:p>
        </p:txBody>
      </p:sp>
    </p:spTree>
    <p:extLst>
      <p:ext uri="{BB962C8B-B14F-4D97-AF65-F5344CB8AC3E}">
        <p14:creationId xmlns:p14="http://schemas.microsoft.com/office/powerpoint/2010/main" val="156467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D7677F2-45E0-490E-965E-4AEA381970B9}" type="slidenum">
              <a:rPr lang="en-US"/>
              <a:pPr>
                <a:defRPr/>
              </a:pPr>
              <a:t>‹#›</a:t>
            </a:fld>
            <a:endParaRPr lang="en-US"/>
          </a:p>
        </p:txBody>
      </p:sp>
    </p:spTree>
    <p:extLst>
      <p:ext uri="{BB962C8B-B14F-4D97-AF65-F5344CB8AC3E}">
        <p14:creationId xmlns:p14="http://schemas.microsoft.com/office/powerpoint/2010/main" val="3080004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D49950E-79BE-4E2C-BCA4-B017A4B4CD60}" type="slidenum">
              <a:rPr lang="en-US"/>
              <a:pPr>
                <a:defRPr/>
              </a:pPr>
              <a:t>‹#›</a:t>
            </a:fld>
            <a:endParaRPr lang="en-US"/>
          </a:p>
        </p:txBody>
      </p:sp>
    </p:spTree>
    <p:extLst>
      <p:ext uri="{BB962C8B-B14F-4D97-AF65-F5344CB8AC3E}">
        <p14:creationId xmlns:p14="http://schemas.microsoft.com/office/powerpoint/2010/main" val="3699186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1B1E48B-67E0-42F0-B323-59EDDCE9D30C}" type="slidenum">
              <a:rPr lang="en-US"/>
              <a:pPr>
                <a:defRPr/>
              </a:pPr>
              <a:t>‹#›</a:t>
            </a:fld>
            <a:endParaRPr lang="en-US"/>
          </a:p>
        </p:txBody>
      </p:sp>
    </p:spTree>
    <p:extLst>
      <p:ext uri="{BB962C8B-B14F-4D97-AF65-F5344CB8AC3E}">
        <p14:creationId xmlns:p14="http://schemas.microsoft.com/office/powerpoint/2010/main" val="378539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2660A0A-9182-4204-BE30-8B799FCB8E59}" type="slidenum">
              <a:rPr lang="en-US"/>
              <a:pPr>
                <a:defRPr/>
              </a:pPr>
              <a:t>‹#›</a:t>
            </a:fld>
            <a:endParaRPr lang="en-US"/>
          </a:p>
        </p:txBody>
      </p:sp>
    </p:spTree>
    <p:extLst>
      <p:ext uri="{BB962C8B-B14F-4D97-AF65-F5344CB8AC3E}">
        <p14:creationId xmlns:p14="http://schemas.microsoft.com/office/powerpoint/2010/main" val="936781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D190945-B815-44F5-A0B9-F7D959C33A03}" type="slidenum">
              <a:rPr lang="en-US"/>
              <a:pPr>
                <a:defRPr/>
              </a:pPr>
              <a:t>‹#›</a:t>
            </a:fld>
            <a:endParaRPr lang="en-US"/>
          </a:p>
        </p:txBody>
      </p:sp>
    </p:spTree>
    <p:extLst>
      <p:ext uri="{BB962C8B-B14F-4D97-AF65-F5344CB8AC3E}">
        <p14:creationId xmlns:p14="http://schemas.microsoft.com/office/powerpoint/2010/main" val="358994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66B4D7C-5D22-4C40-B8E7-27866B3783B7}" type="datetime1">
              <a:rPr lang="en-US"/>
              <a:pPr>
                <a:defRPr/>
              </a:pPr>
              <a:t>4/12/24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83E0E-F120-4DFA-82D5-4372C964ED68}" type="slidenum">
              <a:rPr lang="en-US"/>
              <a:pPr>
                <a:defRPr/>
              </a:pPr>
              <a:t>‹#›</a:t>
            </a:fld>
            <a:endParaRPr lang="en-US"/>
          </a:p>
        </p:txBody>
      </p:sp>
    </p:spTree>
    <p:extLst>
      <p:ext uri="{BB962C8B-B14F-4D97-AF65-F5344CB8AC3E}">
        <p14:creationId xmlns:p14="http://schemas.microsoft.com/office/powerpoint/2010/main" val="276689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B90C48-6850-4E6E-BFEF-B05326483C6E}" type="datetime1">
              <a:rPr lang="en-US"/>
              <a:pPr>
                <a:defRPr/>
              </a:pPr>
              <a:t>4/12/24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8D3F67-5C94-4281-9C96-8836AC6E7BE0}" type="slidenum">
              <a:rPr lang="en-US"/>
              <a:pPr>
                <a:defRPr/>
              </a:pPr>
              <a:t>‹#›</a:t>
            </a:fld>
            <a:endParaRPr lang="en-US"/>
          </a:p>
        </p:txBody>
      </p:sp>
    </p:spTree>
    <p:extLst>
      <p:ext uri="{BB962C8B-B14F-4D97-AF65-F5344CB8AC3E}">
        <p14:creationId xmlns:p14="http://schemas.microsoft.com/office/powerpoint/2010/main" val="67544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E83554-4CB6-4D31-BBB5-E68A1C81925C}" type="datetime1">
              <a:rPr lang="en-US"/>
              <a:pPr>
                <a:defRPr/>
              </a:pPr>
              <a:t>4/12/24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2FCB7A-4F55-42CF-B0E1-2605CF545586}" type="slidenum">
              <a:rPr lang="en-US"/>
              <a:pPr>
                <a:defRPr/>
              </a:pPr>
              <a:t>‹#›</a:t>
            </a:fld>
            <a:endParaRPr lang="en-US"/>
          </a:p>
        </p:txBody>
      </p:sp>
    </p:spTree>
    <p:extLst>
      <p:ext uri="{BB962C8B-B14F-4D97-AF65-F5344CB8AC3E}">
        <p14:creationId xmlns:p14="http://schemas.microsoft.com/office/powerpoint/2010/main" val="283372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4BD7A6B-4FCE-4ED9-90BF-55B48E6C400C}" type="datetime1">
              <a:rPr lang="en-US"/>
              <a:pPr>
                <a:defRPr/>
              </a:pPr>
              <a:t>4/12/24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7ABDE7-A750-4E22-AE87-EDD89FBCC961}" type="slidenum">
              <a:rPr lang="en-US"/>
              <a:pPr>
                <a:defRPr/>
              </a:pPr>
              <a:t>‹#›</a:t>
            </a:fld>
            <a:endParaRPr lang="en-US"/>
          </a:p>
        </p:txBody>
      </p:sp>
    </p:spTree>
    <p:extLst>
      <p:ext uri="{BB962C8B-B14F-4D97-AF65-F5344CB8AC3E}">
        <p14:creationId xmlns:p14="http://schemas.microsoft.com/office/powerpoint/2010/main" val="361575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08B421-2D35-4BDC-ADA4-7489925AD440}" type="datetime1">
              <a:rPr lang="en-US"/>
              <a:pPr>
                <a:defRPr/>
              </a:pPr>
              <a:t>4/12/24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F97A84-0808-4039-9673-35424FC09342}" type="slidenum">
              <a:rPr lang="en-US"/>
              <a:pPr>
                <a:defRPr/>
              </a:pPr>
              <a:t>‹#›</a:t>
            </a:fld>
            <a:endParaRPr lang="en-US"/>
          </a:p>
        </p:txBody>
      </p:sp>
    </p:spTree>
    <p:extLst>
      <p:ext uri="{BB962C8B-B14F-4D97-AF65-F5344CB8AC3E}">
        <p14:creationId xmlns:p14="http://schemas.microsoft.com/office/powerpoint/2010/main" val="382257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8BE623-34BC-4BBA-9A6E-464A8141EA9E}" type="datetime1">
              <a:rPr lang="en-US"/>
              <a:pPr>
                <a:defRPr/>
              </a:pPr>
              <a:t>4/12/24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C662DF-DED4-4881-901B-F388DE390416}" type="slidenum">
              <a:rPr lang="en-US"/>
              <a:pPr>
                <a:defRPr/>
              </a:pPr>
              <a:t>‹#›</a:t>
            </a:fld>
            <a:endParaRPr lang="en-US"/>
          </a:p>
        </p:txBody>
      </p:sp>
    </p:spTree>
    <p:extLst>
      <p:ext uri="{BB962C8B-B14F-4D97-AF65-F5344CB8AC3E}">
        <p14:creationId xmlns:p14="http://schemas.microsoft.com/office/powerpoint/2010/main" val="268893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E93109-0640-4063-9704-6D768786705C}" type="datetime1">
              <a:rPr lang="en-US"/>
              <a:pPr>
                <a:defRPr/>
              </a:pPr>
              <a:t>4/12/24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4B824A-D7E0-437D-9170-3657C8DC7908}" type="slidenum">
              <a:rPr lang="en-US"/>
              <a:pPr>
                <a:defRPr/>
              </a:pPr>
              <a:t>‹#›</a:t>
            </a:fld>
            <a:endParaRPr lang="en-US"/>
          </a:p>
        </p:txBody>
      </p:sp>
    </p:spTree>
    <p:extLst>
      <p:ext uri="{BB962C8B-B14F-4D97-AF65-F5344CB8AC3E}">
        <p14:creationId xmlns:p14="http://schemas.microsoft.com/office/powerpoint/2010/main" val="407015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7BB713-F852-4756-A22A-6F87567AEBCA}" type="datetime1">
              <a:rPr lang="en-US"/>
              <a:pPr>
                <a:defRPr/>
              </a:pPr>
              <a:t>4/12/24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2EE751-33E2-4A71-9D99-12CFBAACBE1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62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p>
            </p:txBody>
          </p:sp>
          <p:sp>
            <p:nvSpPr>
              <p:cNvPr id="2162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p>
            </p:txBody>
          </p:sp>
        </p:grpSp>
      </p:grpSp>
      <p:sp>
        <p:nvSpPr>
          <p:cNvPr id="2162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2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2162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2162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8C288C85-2458-4CE9-AE22-F0713AF5F9C1}" type="slidenum">
              <a:rPr lang="en-US"/>
              <a:pPr>
                <a:defRPr/>
              </a:pPr>
              <a:t>‹#›</a:t>
            </a:fld>
            <a:endParaRPr lang="en-US"/>
          </a:p>
        </p:txBody>
      </p:sp>
      <p:sp>
        <p:nvSpPr>
          <p:cNvPr id="2162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360981"/>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3F97A84-0808-4039-9673-35424FC09342}" type="slidenum">
              <a:rPr lang="en-US" smtClean="0">
                <a:latin typeface="Arial" panose="020B0604020202020204" pitchFamily="34" charset="0"/>
                <a:cs typeface="Arial" panose="020B0604020202020204" pitchFamily="34" charset="0"/>
              </a:rPr>
              <a:pPr>
                <a:defRPr/>
              </a:pPr>
              <a:t>1</a:t>
            </a:fld>
            <a:endParaRPr lang="en-US">
              <a:latin typeface="Arial" panose="020B0604020202020204" pitchFamily="34" charset="0"/>
              <a:cs typeface="Arial" panose="020B0604020202020204" pitchFamily="34" charset="0"/>
            </a:endParaRPr>
          </a:p>
        </p:txBody>
      </p:sp>
      <p:pic>
        <p:nvPicPr>
          <p:cNvPr id="166914" name="Picture 2" descr="hot air balloon"/>
          <p:cNvPicPr>
            <a:picLocks noChangeAspect="1" noChangeArrowheads="1"/>
          </p:cNvPicPr>
          <p:nvPr/>
        </p:nvPicPr>
        <p:blipFill rotWithShape="1">
          <a:blip r:embed="rId3">
            <a:extLst>
              <a:ext uri="{28A0092B-C50C-407E-A947-70E740481C1C}">
                <a14:useLocalDpi xmlns:a14="http://schemas.microsoft.com/office/drawing/2010/main"/>
              </a:ext>
            </a:extLst>
          </a:blip>
          <a:srcRect l="3290"/>
          <a:stretch/>
        </p:blipFill>
        <p:spPr bwMode="auto">
          <a:xfrm>
            <a:off x="0" y="0"/>
            <a:ext cx="5526955" cy="571499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half" idx="2"/>
          </p:nvPr>
        </p:nvSpPr>
        <p:spPr>
          <a:xfrm>
            <a:off x="5554400" y="4925377"/>
            <a:ext cx="3589600" cy="804862"/>
          </a:xfrm>
        </p:spPr>
        <p:txBody>
          <a:bodyPr/>
          <a:lstStyle/>
          <a:p>
            <a:pPr algn="ct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5496476" y="4059424"/>
            <a:ext cx="3647524" cy="646331"/>
          </a:xfrm>
          <a:prstGeom prst="rect">
            <a:avLst/>
          </a:prstGeom>
        </p:spPr>
        <p:txBody>
          <a:bodyPr wrap="square">
            <a:spAutoFit/>
          </a:bodyPr>
          <a:lstStyle/>
          <a:p>
            <a:pPr lvl="0" algn="ctr" eaLnBrk="0" hangingPunct="0">
              <a:spcBef>
                <a:spcPct val="20000"/>
              </a:spcBef>
            </a:pPr>
            <a:r>
              <a:rPr lang="ar-JO" sz="3600" b="1" dirty="0">
                <a:solidFill>
                  <a:prstClr val="white"/>
                </a:solidFill>
                <a:effectLst>
                  <a:outerShdw blurRad="38100" dist="38100" dir="2700000" algn="tl">
                    <a:srgbClr val="000000">
                      <a:alpha val="43137"/>
                    </a:srgbClr>
                  </a:outerShdw>
                </a:effectLst>
              </a:rPr>
              <a:t>المعتقدات الأساسية</a:t>
            </a:r>
            <a:endParaRPr lang="en-US" sz="3600" b="1" dirty="0">
              <a:solidFill>
                <a:prstClr val="white"/>
              </a:solidFill>
              <a:effectLst>
                <a:outerShdw blurRad="38100" dist="38100" dir="2700000" algn="tl">
                  <a:srgbClr val="000000">
                    <a:alpha val="43137"/>
                  </a:srgbClr>
                </a:outerShdw>
              </a:effectLst>
            </a:endParaRPr>
          </a:p>
        </p:txBody>
      </p:sp>
      <p:sp>
        <p:nvSpPr>
          <p:cNvPr id="14" name="Rectangle 13"/>
          <p:cNvSpPr/>
          <p:nvPr/>
        </p:nvSpPr>
        <p:spPr>
          <a:xfrm>
            <a:off x="5496476" y="3011269"/>
            <a:ext cx="3674541" cy="646331"/>
          </a:xfrm>
          <a:prstGeom prst="rect">
            <a:avLst/>
          </a:prstGeom>
        </p:spPr>
        <p:txBody>
          <a:bodyPr wrap="square">
            <a:spAutoFit/>
          </a:bodyPr>
          <a:lstStyle/>
          <a:p>
            <a:pPr lvl="0" algn="ctr" eaLnBrk="0" hangingPunct="0">
              <a:spcBef>
                <a:spcPct val="20000"/>
              </a:spcBef>
            </a:pPr>
            <a:r>
              <a:rPr lang="ar-JO" sz="3600" b="1" dirty="0">
                <a:solidFill>
                  <a:prstClr val="white"/>
                </a:solidFill>
                <a:effectLst>
                  <a:outerShdw blurRad="38100" dist="38100" dir="2700000" algn="tl">
                    <a:srgbClr val="000000">
                      <a:alpha val="43137"/>
                    </a:srgbClr>
                  </a:outerShdw>
                </a:effectLst>
              </a:rPr>
              <a:t>خارطة الخدمة</a:t>
            </a:r>
            <a:endParaRPr lang="en-US" sz="3600" b="1" dirty="0">
              <a:solidFill>
                <a:prstClr val="white"/>
              </a:solidFill>
              <a:effectLst>
                <a:outerShdw blurRad="38100" dist="38100" dir="2700000" algn="tl">
                  <a:srgbClr val="000000">
                    <a:alpha val="43137"/>
                  </a:srgbClr>
                </a:outerShdw>
              </a:effectLst>
            </a:endParaRPr>
          </a:p>
        </p:txBody>
      </p:sp>
      <p:sp>
        <p:nvSpPr>
          <p:cNvPr id="16" name="Rectangle 15"/>
          <p:cNvSpPr/>
          <p:nvPr/>
        </p:nvSpPr>
        <p:spPr>
          <a:xfrm>
            <a:off x="1143000" y="167313"/>
            <a:ext cx="3785287" cy="2123658"/>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fontAlgn="auto">
              <a:spcAft>
                <a:spcPts val="0"/>
              </a:spcAft>
            </a:pPr>
            <a:r>
              <a:rPr lang="ar-JO" sz="6600" b="1" dirty="0">
                <a:effectLst>
                  <a:glow rad="228600">
                    <a:schemeClr val="bg1">
                      <a:alpha val="82206"/>
                    </a:schemeClr>
                  </a:glow>
                </a:effectLst>
                <a:ea typeface="+mj-ea"/>
              </a:rPr>
              <a:t>الرؤيا</a:t>
            </a:r>
            <a:endParaRPr lang="en-US" sz="6600" b="1" dirty="0">
              <a:effectLst>
                <a:glow rad="228600">
                  <a:schemeClr val="bg1">
                    <a:alpha val="82206"/>
                  </a:schemeClr>
                </a:glow>
              </a:effectLst>
              <a:ea typeface="+mj-ea"/>
            </a:endParaRPr>
          </a:p>
        </p:txBody>
      </p:sp>
      <p:cxnSp>
        <p:nvCxnSpPr>
          <p:cNvPr id="18" name="Straight Arrow Connector 17"/>
          <p:cNvCxnSpPr>
            <a:cxnSpLocks/>
          </p:cNvCxnSpPr>
          <p:nvPr/>
        </p:nvCxnSpPr>
        <p:spPr>
          <a:xfrm flipH="1">
            <a:off x="2895600" y="5210722"/>
            <a:ext cx="2671737"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3073899" y="4396796"/>
            <a:ext cx="2422577" cy="12244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073899" y="3152614"/>
            <a:ext cx="2526957"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H="1" flipV="1">
            <a:off x="3012782" y="2459192"/>
            <a:ext cx="2541618" cy="91440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EA97B4F-5BE9-1F80-5D98-9E2A05AF16C5}"/>
              </a:ext>
            </a:extLst>
          </p:cNvPr>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rPr>
              <a:t> BibleStudyDownloads.org</a:t>
            </a:r>
          </a:p>
        </p:txBody>
      </p:sp>
    </p:spTree>
    <p:extLst>
      <p:ext uri="{BB962C8B-B14F-4D97-AF65-F5344CB8AC3E}">
        <p14:creationId xmlns:p14="http://schemas.microsoft.com/office/powerpoint/2010/main" val="2046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5821362"/>
          </a:xfrm>
        </p:spPr>
        <p:txBody>
          <a:bodyPr/>
          <a:lstStyle/>
          <a:p>
            <a:pPr>
              <a:defRPr/>
            </a:pPr>
            <a:r>
              <a:rPr lang="ar-JO"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دور المهمة، القيم والرؤيا</a:t>
            </a:r>
            <a:br>
              <a:rPr lang="ar-JO"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 القيادة التحولية</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3971" name="Rectangle 3"/>
          <p:cNvSpPr>
            <a:spLocks noGrp="1" noChangeArrowheads="1"/>
          </p:cNvSpPr>
          <p:nvPr>
            <p:ph type="body" idx="1"/>
          </p:nvPr>
        </p:nvSpPr>
        <p:spPr>
          <a:xfrm>
            <a:off x="304800" y="1600200"/>
            <a:ext cx="8382000" cy="4525963"/>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يجب أن يكون للكنيسة رؤيا واحدة، واضحة، موجزة، معروفة على نطاق واسع، ومقبولة على نطاق واسع.</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 الجيدة </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مقنعة</a:t>
            </a:r>
          </a:p>
          <a:p>
            <a:pPr marL="0" indent="0" algn="r" rtl="1" eaLnBrk="1" hangingPunct="1">
              <a:buNone/>
              <a:defRPr/>
            </a:pP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كلما كانت الكنيسة أكبر، بالضرورة كلما كان البيان أكثر وضوحاً.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بيانات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091"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سيكون عشرة بالمائة من سكان بريور ليك على اتصال أسبوعي مع كنيستنا حيث سيصبحون شركاء في خطة الله لتشكيل مجتمعنا وبلدنا وعالمنا.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نتصور حركة متنامية للأشخاص المتحولين الذين يعيدون تشكيل الثقافة لتعكس قلب الله - كنيسة ووترستون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بيانات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0115" name="Rectangle 3"/>
          <p:cNvSpPr>
            <a:spLocks noGrp="1" noChangeArrowheads="1"/>
          </p:cNvSpPr>
          <p:nvPr>
            <p:ph type="body" idx="1"/>
          </p:nvPr>
        </p:nvSpPr>
        <p:spPr>
          <a:xfrm>
            <a:off x="457200" y="1600200"/>
            <a:ext cx="8229600" cy="4648200"/>
          </a:xfrm>
        </p:spPr>
        <p:txBody>
          <a:bodyPr/>
          <a:lstStyle/>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رؤيتنا أن نكون مجتمع الناس الذين يحبون المسيح، يعيشون مثل المسيح، يخدمون المسيح ويشاركون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نرى كنيستنا في قلب المجتمع بـِ</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القاعة مليئة بالعابدين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المبنى مليء بمقاصد الله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مجتمع مليء بالحياة المتغيرة و</a:t>
            </a: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العالم مليء بتلاميذ يشاركون محبة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03" name="Picture 5" descr="Pastor Mel's Vis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9144000" cy="708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idx="4294967295"/>
          </p:nvPr>
        </p:nvSpPr>
        <p:spPr>
          <a:xfrm>
            <a:off x="381000" y="5486400"/>
            <a:ext cx="8229600" cy="1143000"/>
          </a:xfrm>
          <a:solidFill>
            <a:schemeClr val="tx1"/>
          </a:solidFill>
        </p:spPr>
        <p:txBody>
          <a:bodyPr/>
          <a:lstStyle/>
          <a:p>
            <a:r>
              <a:rPr lang="ar-JO" sz="3200" b="1" dirty="0">
                <a:solidFill>
                  <a:schemeClr val="bg1"/>
                </a:solidFill>
              </a:rPr>
              <a:t>من الآمن أن نقول إن بيان رؤية القس ميل لم يشتعل بعد.</a:t>
            </a:r>
            <a:endParaRPr lang="en-US" sz="3200" b="1"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قيمة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4387"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تمتلك الرؤيا قيمة فقط عندما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تشكل تفكيرنا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تتماشى مع ما نفعل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تركز جهودنا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تساعد في الحفاظ على الشيء الأساسي كشيء أساسي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تنتج في صناعة تلاميذ ناضجين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المحفز المفقود – الرؤية التحويلية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104</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4387">
                                            <p:txEl>
                                              <p:pRg st="6" end="6"/>
                                            </p:txEl>
                                          </p:spTgt>
                                        </p:tgtEl>
                                        <p:attrNameLst>
                                          <p:attrName>style.visibility</p:attrName>
                                        </p:attrNameLst>
                                      </p:cBhvr>
                                      <p:to>
                                        <p:strVal val="visible"/>
                                      </p:to>
                                    </p:set>
                                    <p:animEffect transition="in" filter="blinds(horizontal)">
                                      <p:cBhvr>
                                        <p:cTn id="27" dur="500"/>
                                        <p:tgtEl>
                                          <p:spTgt spid="144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قيمة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5411" name="Rectangle 3"/>
          <p:cNvSpPr>
            <a:spLocks noGrp="1" noChangeArrowheads="1"/>
          </p:cNvSpPr>
          <p:nvPr>
            <p:ph type="body" idx="1"/>
          </p:nvPr>
        </p:nvSpPr>
        <p:spPr/>
        <p:txBody>
          <a:bodyPr/>
          <a:lstStyle/>
          <a:p>
            <a:pPr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تغير سلوك الكنيسة بشكل كبير</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تقصر المسافة بين الفكرة والتطبيق</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تحول الكنيسة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105</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745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ثلاث مناطق</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خدمة الوصول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الكرازة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صناعة التلاميذ</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106</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848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الوصول والكرازة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يراهم الكثيرون بأنهما أمران منفصلان وفريدان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يراهم آخرون بأنهم غير قابلين للتبديل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1011"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هي غير قابلة للتبديل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الوصول هو كما يوحي اسمه - الوصول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محاولة منهجية لتقديم خدمات تتجاوز الحدود التقليدية، فيما يتعلق بشرائح معينة من المجتمع: توعية تعليمية للبالغين الأميين.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الكرازة هي توصيل الأخبار السارة التي تنتج الإهتداء.</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108</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9507" name="Rectangle 3"/>
          <p:cNvSpPr>
            <a:spLocks noGrp="1" noChangeArrowheads="1"/>
          </p:cNvSpPr>
          <p:nvPr>
            <p:ph type="body" idx="1"/>
          </p:nvPr>
        </p:nvSpPr>
        <p:spPr>
          <a:xfrm>
            <a:off x="457200" y="1600200"/>
            <a:ext cx="8458200" cy="4525963"/>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الوصول بدون نتائج تبشيرية غير مكتمل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الكرازة بدون وصول غير فعالة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الحالة الكتابية هي عمل كليهما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109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7633"/>
            <a:ext cx="9004738" cy="2530367"/>
          </a:xfrm>
        </p:spPr>
        <p:txBody>
          <a:bodyPr/>
          <a:lstStyle/>
          <a:p>
            <a:pPr algn="r">
              <a:defRPr/>
            </a:pPr>
            <a:r>
              <a:rPr lang="ar-JO" sz="400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القصد</a:t>
            </a:r>
            <a:r>
              <a:rPr lang="ar-JO"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يجيب على سؤال لماذا؟</a:t>
            </a:r>
            <a:b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السبب المبالغ فيه، الهدف النهائي، النتيجة النهائية التي نسعى لتحقيقها.</a:t>
            </a:r>
            <a:br>
              <a:rPr lang="en-US" dirty="0">
                <a:latin typeface="Arial" panose="020B0604020202020204" pitchFamily="34" charset="0"/>
                <a:cs typeface="Arial" panose="020B0604020202020204" pitchFamily="34" charset="0"/>
              </a:rPr>
            </a:br>
            <a:endPar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138" y="3048000"/>
            <a:ext cx="9004738" cy="3308350"/>
          </a:xfrm>
        </p:spPr>
        <p:txBody>
          <a:bodyPr/>
          <a:lstStyle/>
          <a:p>
            <a:pPr algn="r">
              <a:buFont typeface="Arial" charset="0"/>
              <a:buNone/>
              <a:defRPr/>
            </a:pPr>
            <a:endParaRPr lang="en-US" sz="1800" dirty="0">
              <a:latin typeface="Arial" panose="020B0604020202020204" pitchFamily="34" charset="0"/>
              <a:cs typeface="Arial" panose="020B0604020202020204" pitchFamily="34" charset="0"/>
            </a:endParaRPr>
          </a:p>
          <a:p>
            <a:pPr algn="r">
              <a:defRPr/>
            </a:pPr>
            <a:r>
              <a:rPr lang="ar-JO" sz="400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تجيب على سؤال ماذا؟</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الذي يجب أن يحدث ليؤدي إلى تتميم القصد، للوصول إلى الهدف النهائي؟</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9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متى 5: 16</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p:txBody>
          <a:bodyPr/>
          <a:lstStyle/>
          <a:p>
            <a:pPr marL="0" indent="0" algn="r" rtl="1"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فليضئ نوركم هكذا قدام الناس، لكي يروا أعمالكم الحسنة، ويمجدوا أباكم الذي في السماوات.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Font typeface="Arial" pitchFamily="34" charset="0"/>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110</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أعمال 2: 44-47</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6019" name="Rectangle 3"/>
          <p:cNvSpPr>
            <a:spLocks noGrp="1" noChangeArrowheads="1"/>
          </p:cNvSpPr>
          <p:nvPr>
            <p:ph type="body" idx="1"/>
          </p:nvPr>
        </p:nvSpPr>
        <p:spPr/>
        <p:txBody>
          <a:bodyPr/>
          <a:lstStyle/>
          <a:p>
            <a:pPr marL="0" indent="0" algn="r"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وجميع الذين آمنوا كانوا معاً، وكان عندهم كل شيء مشتركاً.</a:t>
            </a:r>
          </a:p>
          <a:p>
            <a:pPr marL="0" indent="0" algn="r" eaLnBrk="1" hangingPunct="1">
              <a:buNone/>
              <a:defRPr/>
            </a:pP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والأملاك والمقتنيات كانوا يبيعونها ويقسمونها بين الجميع، كما يكون لكل واحد احتياج.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وكانوا كل يوم يواظبون في الهيكل بنفس واحدة.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111</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أعمال 2: 44-47</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7043" name="Rectangle 3"/>
          <p:cNvSpPr>
            <a:spLocks noGrp="1" noChangeArrowheads="1"/>
          </p:cNvSpPr>
          <p:nvPr>
            <p:ph type="body" idx="1"/>
          </p:nvPr>
        </p:nvSpPr>
        <p:spPr>
          <a:xfrm>
            <a:off x="457200" y="1600200"/>
            <a:ext cx="8382000" cy="4525963"/>
          </a:xfrm>
        </p:spPr>
        <p:txBody>
          <a:bodyPr/>
          <a:lstStyle/>
          <a:p>
            <a:pPr marL="0" indent="0" algn="r"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وإذ هم يكسرون الخبز في البيوت، كانوا يتناولون الطعام بابتهاج وبساطة قلب، مسبحين الله، </a:t>
            </a: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ولهم نعمة لدى جميع الشعب.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وكان الرب كل يوم يضم إلى الكنيسة الذين يخلصون.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112</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بطرس 2: 12</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5651" name="Rectangle 3"/>
          <p:cNvSpPr>
            <a:spLocks noGrp="1" noChangeArrowheads="1"/>
          </p:cNvSpPr>
          <p:nvPr>
            <p:ph type="body" idx="1"/>
          </p:nvPr>
        </p:nvSpPr>
        <p:spPr/>
        <p:txBody>
          <a:bodyPr/>
          <a:lstStyle/>
          <a:p>
            <a:pPr marL="0" indent="0" algn="r"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وأن تكون سيرتكم بين الأمم حسنة، لكي يكونوا فيما يفترون عليكم كفاعلي شر، يمجدون الله في يوم </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الإفتقاد</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(قارن لوقا 9: 44 – يوم الخلاص)، </a:t>
            </a: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 أجل أعمالكم الحسنة التي يلاحظونها</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113</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6675"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ارتباط الوصول والكرازة في الممارسة العملية</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خليج جرانيت باي (ساكرامنتو، كاليفورنيا)</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الأعمال الصالحة ...</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تنتج الإرادة الصالحة</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تعطي الفرصة للأخبار السارة</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114</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تحويلية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6675"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ارتباط الوصول والكرازة في الممارسة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lgn="r" rtl="1" eaLnBrk="1" hangingPunct="1">
              <a:buFont typeface="Arial"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رؤيتنا هي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التواصل </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بحميمية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 الله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التواصل </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بعمق</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مع بعضنا البعض</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التواصل </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بقصد</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مع هؤلاء الذين يحتاجون المسيح من خلال مقابلة 1000 شخص سنوياً بمحبة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eaLnBrk="1" hangingPunct="1">
              <a:buFont typeface="Arial" pitchFamily="34" charset="0"/>
              <a:buNone/>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هوليوكي ف ب 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115</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66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67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مثال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4085" name="Rectangle 5"/>
          <p:cNvSpPr>
            <a:spLocks noGrp="1" noChangeArrowheads="1"/>
          </p:cNvSpPr>
          <p:nvPr>
            <p:ph type="subTitle" idx="1"/>
          </p:nvPr>
        </p:nvSpPr>
        <p:spPr/>
        <p:txBody>
          <a:bodyPr/>
          <a:lstStyle/>
          <a:p>
            <a:pPr eaLnBrk="1" hangingPunct="1">
              <a:buFont typeface="Arial"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أسس هدفاً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اصنع خطواتك العملية لتحقيق الهدف</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0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a:xfrm>
            <a:off x="152400" y="609600"/>
            <a:ext cx="8686800" cy="1470025"/>
          </a:xfrm>
        </p:spPr>
        <p:txBody>
          <a:bodyPr/>
          <a:lstStyle/>
          <a:p>
            <a:pPr eaLnBrk="1" hangingPunct="1">
              <a:defRPr/>
            </a:pP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 الأساسي: ابدأ ببيان معتقدك الأساسي </a:t>
            </a:r>
            <a:b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 الله</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4407F6-C1C8-4AE6-AEA1-DA1A1F8FE7DC}" type="slidenum">
              <a:rPr kumimoji="0" lang="en-US" sz="1800" b="0" i="0" u="none" strike="noStrike" kern="0" cap="none" spc="0" normalizeH="0" baseline="0" noProof="0" smtClean="0">
                <a:ln>
                  <a:noFill/>
                </a:ln>
                <a:solidFill>
                  <a:sysClr val="windowText" lastClr="000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117</a:t>
            </a:fld>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6" name="Rectangle 4"/>
          <p:cNvSpPr txBox="1">
            <a:spLocks noChangeArrowheads="1"/>
          </p:cNvSpPr>
          <p:nvPr/>
        </p:nvSpPr>
        <p:spPr bwMode="auto">
          <a:xfrm>
            <a:off x="819150" y="4267200"/>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أذكر قيمتك الأساسية</a:t>
            </a: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11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a:xfrm>
            <a:off x="152400" y="609600"/>
            <a:ext cx="8839200" cy="1470025"/>
          </a:xfrm>
        </p:spPr>
        <p:txBody>
          <a:bodyPr/>
          <a:lstStyle/>
          <a:p>
            <a:pPr eaLnBrk="1" hangingPunct="1">
              <a:defRPr/>
            </a:pP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طور هدف سمارت مرتبط بمعتقدك الأساسي وقيمتك الأساسية</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4407F6-C1C8-4AE6-AEA1-DA1A1F8FE7DC}" type="slidenum">
              <a:rPr kumimoji="0" lang="en-US" sz="1800" b="0" i="0" u="none" strike="noStrike" kern="0" cap="none" spc="0" normalizeH="0" baseline="0" noProof="0" smtClean="0">
                <a:ln>
                  <a:noFill/>
                </a:ln>
                <a:solidFill>
                  <a:sysClr val="windowText" lastClr="000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118</a:t>
            </a:fld>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6" name="Rectangle 4"/>
          <p:cNvSpPr txBox="1">
            <a:spLocks noChangeArrowheads="1"/>
          </p:cNvSpPr>
          <p:nvPr/>
        </p:nvSpPr>
        <p:spPr bwMode="auto">
          <a:xfrm>
            <a:off x="819150" y="4267200"/>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قدم الخطوات العملية الضرورية لتحقيق معتقدك</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الأساسي</a:t>
            </a: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354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ctrTitle"/>
          </p:nvPr>
        </p:nvSpPr>
        <p:spPr>
          <a:xfrm>
            <a:off x="685800" y="1120776"/>
            <a:ext cx="7772400" cy="1393824"/>
          </a:xfrm>
        </p:spPr>
        <p:txBody>
          <a:bodyPr/>
          <a:lstStyle/>
          <a:p>
            <a:pPr eaLnBrk="1" hangingPunct="1">
              <a:defRPr/>
            </a:pP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 الأساسي: يشتاق الله الأزلي القدير ليرتبط سيادياً مع خليقته لينتج الخلاص</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4407F6-C1C8-4AE6-AEA1-DA1A1F8FE7DC}" type="slidenum">
              <a:rPr kumimoji="0" lang="en-US" sz="1800" b="0" i="0" u="none" strike="noStrike" kern="0" cap="none" spc="0" normalizeH="0" baseline="0" noProof="0" smtClean="0">
                <a:ln>
                  <a:noFill/>
                </a:ln>
                <a:solidFill>
                  <a:sysClr val="windowText" lastClr="000000"/>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119</a:t>
            </a:fld>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6" name="Rectangle 4"/>
          <p:cNvSpPr txBox="1">
            <a:spLocks noChangeArrowheads="1"/>
          </p:cNvSpPr>
          <p:nvPr/>
        </p:nvSpPr>
        <p:spPr bwMode="auto">
          <a:xfrm>
            <a:off x="819150" y="4267200"/>
            <a:ext cx="77724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لهذا فإننا سنتواصل بشكل متعمد مع الناس لنرشدهم إلى المسيح</a:t>
            </a: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884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5" name="Subtitle 2"/>
          <p:cNvSpPr txBox="1">
            <a:spLocks/>
          </p:cNvSpPr>
          <p:nvPr/>
        </p:nvSpPr>
        <p:spPr bwMode="auto">
          <a:xfrm>
            <a:off x="76200" y="838200"/>
            <a:ext cx="9067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charset="0"/>
              <a:buNone/>
              <a:defRPr/>
            </a:pPr>
            <a:endParaRPr lang="en-US" sz="1800" dirty="0">
              <a:latin typeface="Arial" panose="020B0604020202020204" pitchFamily="34" charset="0"/>
              <a:cs typeface="Arial" panose="020B0604020202020204" pitchFamily="34" charset="0"/>
            </a:endParaRPr>
          </a:p>
          <a:p>
            <a:pPr algn="r">
              <a:defRPr/>
            </a:pPr>
            <a:r>
              <a:rPr lang="ar-JO" sz="4000" b="1"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a:t>
            </a: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تجيب على سؤال كيف؟</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defRPr/>
            </a:pP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 وجود كل من القصد (الهدف النهائي) والمهمة (ماذا) في الفكر، ترسم الرؤيا صورة الطريق للوصول إلى هناك.</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5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32279" y="13890"/>
            <a:ext cx="9125480" cy="6844110"/>
          </a:xfrm>
        </p:spPr>
      </p:pic>
      <p:sp>
        <p:nvSpPr>
          <p:cNvPr id="5" name="Text Placeholder 4"/>
          <p:cNvSpPr>
            <a:spLocks noGrp="1"/>
          </p:cNvSpPr>
          <p:nvPr>
            <p:ph type="body" sz="half" idx="2"/>
          </p:nvPr>
        </p:nvSpPr>
        <p:spPr>
          <a:xfrm>
            <a:off x="1905000" y="5638800"/>
            <a:ext cx="5486400" cy="804862"/>
          </a:xfrm>
          <a:solidFill>
            <a:srgbClr val="C00000"/>
          </a:solidFill>
        </p:spPr>
        <p:txBody>
          <a:bodyPr anchor="ctr"/>
          <a:lstStyle/>
          <a:p>
            <a:pPr algn="ct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تحدي الليجو</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120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396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ctr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تصميم الأهداف / الإنتظام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1379" name="Rectangle 5"/>
          <p:cNvSpPr>
            <a:spLocks noGrp="1" noChangeArrowheads="1"/>
          </p:cNvSpPr>
          <p:nvPr>
            <p:ph type="subTitle" idx="1"/>
          </p:nvPr>
        </p:nvSpPr>
        <p:spPr/>
        <p:txBody>
          <a:bodyPr/>
          <a:lstStyle/>
          <a:p>
            <a:pPr eaLnBrk="1" hangingPunct="1">
              <a:buFont typeface="Arial" charset="0"/>
              <a:buNone/>
              <a:defRPr/>
            </a:pPr>
            <a:r>
              <a:rPr lang="ar-JO" dirty="0">
                <a:latin typeface="Arial" panose="020B0604020202020204" pitchFamily="34" charset="0"/>
                <a:cs typeface="Arial" panose="020B0604020202020204" pitchFamily="34" charset="0"/>
              </a:rPr>
              <a:t>د. لافيرن (بود) براون</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121</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356350"/>
            <a:ext cx="2133600" cy="365125"/>
          </a:xfrm>
        </p:spPr>
        <p:txBody>
          <a:bodyPr/>
          <a:lstStyle/>
          <a:p>
            <a:pPr>
              <a:defRPr/>
            </a:pPr>
            <a:fld id="{C1ADC966-7D29-40D9-A2F2-7F6145DDE4CB}" type="slidenum">
              <a:rPr lang="en-US" smtClean="0">
                <a:latin typeface="Arial" panose="020B0604020202020204" pitchFamily="34" charset="0"/>
                <a:cs typeface="Arial" panose="020B0604020202020204" pitchFamily="34" charset="0"/>
              </a:rPr>
              <a:pPr>
                <a:defRPr/>
              </a:pPr>
              <a:t>122</a:t>
            </a:fld>
            <a:endParaRPr lang="en-US">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AB065F7-D345-A53C-D682-1E2AF9570353}"/>
              </a:ext>
            </a:extLst>
          </p:cNvPr>
          <p:cNvGraphicFramePr/>
          <p:nvPr>
            <p:extLst>
              <p:ext uri="{D42A27DB-BD31-4B8C-83A1-F6EECF244321}">
                <p14:modId xmlns:p14="http://schemas.microsoft.com/office/powerpoint/2010/main" val="2189277775"/>
              </p:ext>
            </p:extLst>
          </p:nvPr>
        </p:nvGraphicFramePr>
        <p:xfrm>
          <a:off x="990600" y="381000"/>
          <a:ext cx="7010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4">
            <a:extLst>
              <a:ext uri="{FF2B5EF4-FFF2-40B4-BE49-F238E27FC236}">
                <a16:creationId xmlns:a16="http://schemas.microsoft.com/office/drawing/2014/main" id="{75DABB5C-12D5-33CF-F5D6-4CC27F006CDD}"/>
              </a:ext>
            </a:extLst>
          </p:cNvPr>
          <p:cNvSpPr txBox="1">
            <a:spLocks/>
          </p:cNvSpPr>
          <p:nvPr/>
        </p:nvSpPr>
        <p:spPr>
          <a:xfrm>
            <a:off x="685800" y="5410200"/>
            <a:ext cx="7543800" cy="1033462"/>
          </a:xfrm>
          <a:prstGeom prst="rect">
            <a:avLst/>
          </a:prstGeom>
          <a:solidFill>
            <a:srgbClr val="C00000"/>
          </a:solidFill>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حيث إرسالية الله، يمكننا الوصول إلى الأشخاص المتقبلين وتتداخل كنيستنا</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Extract 10">
            <a:extLst>
              <a:ext uri="{FF2B5EF4-FFF2-40B4-BE49-F238E27FC236}">
                <a16:creationId xmlns:a16="http://schemas.microsoft.com/office/drawing/2014/main" id="{DE01DFED-26AD-E923-077A-4F1E73CF9855}"/>
              </a:ext>
            </a:extLst>
          </p:cNvPr>
          <p:cNvSpPr/>
          <p:nvPr/>
        </p:nvSpPr>
        <p:spPr>
          <a:xfrm>
            <a:off x="4152900" y="2590800"/>
            <a:ext cx="685800" cy="609600"/>
          </a:xfrm>
          <a:prstGeom prst="flowChartExtra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3479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t>123</a:t>
            </a:r>
            <a:endParaRPr lang="en-US" dirty="0"/>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half" idx="2"/>
          </p:nvPr>
        </p:nvSpPr>
        <p:spPr>
          <a:xfrm>
            <a:off x="6400800" y="6039255"/>
            <a:ext cx="2286000" cy="804862"/>
          </a:xfrm>
        </p:spPr>
        <p:txBody>
          <a:bodyPr/>
          <a:lstStyle/>
          <a:p>
            <a:pPr algn="ctr"/>
            <a:r>
              <a:rPr lang="ar-JO" sz="3600" b="1" dirty="0">
                <a:effectLst>
                  <a:outerShdw blurRad="38100" dist="38100" dir="2700000" algn="tl">
                    <a:srgbClr val="000000">
                      <a:alpha val="43137"/>
                    </a:srgbClr>
                  </a:outerShdw>
                </a:effectLst>
              </a:rPr>
              <a:t>المهمة</a:t>
            </a:r>
            <a:endParaRPr lang="en-US" sz="3600" b="1" dirty="0">
              <a:effectLst>
                <a:outerShdw blurRad="38100" dist="38100" dir="2700000" algn="tl">
                  <a:srgbClr val="000000">
                    <a:alpha val="43137"/>
                  </a:srgbClr>
                </a:outerShdw>
              </a:effectLst>
            </a:endParaRPr>
          </a:p>
        </p:txBody>
      </p:sp>
      <p:sp>
        <p:nvSpPr>
          <p:cNvPr id="12" name="Rectangle 11"/>
          <p:cNvSpPr/>
          <p:nvPr/>
        </p:nvSpPr>
        <p:spPr>
          <a:xfrm>
            <a:off x="5723867" y="5181600"/>
            <a:ext cx="3420133" cy="646331"/>
          </a:xfrm>
          <a:prstGeom prst="rect">
            <a:avLst/>
          </a:prstGeom>
        </p:spPr>
        <p:txBody>
          <a:bodyPr wrap="square">
            <a:spAutoFit/>
          </a:bodyPr>
          <a:lstStyle/>
          <a:p>
            <a:pPr lvl="0" algn="ctr" eaLnBrk="0" hangingPunct="0">
              <a:spcBef>
                <a:spcPct val="20000"/>
              </a:spcBef>
            </a:pPr>
            <a:r>
              <a:rPr lang="ar-JO" sz="3600" b="1" dirty="0">
                <a:solidFill>
                  <a:prstClr val="white"/>
                </a:solidFill>
                <a:effectLst>
                  <a:outerShdw blurRad="38100" dist="38100" dir="2700000" algn="tl">
                    <a:srgbClr val="000000">
                      <a:alpha val="43137"/>
                    </a:srgbClr>
                  </a:outerShdw>
                </a:effectLst>
                <a:latin typeface="Calibri"/>
                <a:cs typeface="+mn-cs"/>
              </a:rPr>
              <a:t>المعتقدات الأساسية</a:t>
            </a:r>
            <a:endParaRPr lang="en-US" sz="3600" b="1" dirty="0">
              <a:solidFill>
                <a:prstClr val="white"/>
              </a:solidFill>
              <a:effectLst>
                <a:outerShdw blurRad="38100" dist="38100" dir="2700000" algn="tl">
                  <a:srgbClr val="000000">
                    <a:alpha val="43137"/>
                  </a:srgbClr>
                </a:outerShdw>
              </a:effectLst>
              <a:latin typeface="Calibri"/>
              <a:cs typeface="+mn-cs"/>
            </a:endParaRPr>
          </a:p>
        </p:txBody>
      </p:sp>
      <p:sp>
        <p:nvSpPr>
          <p:cNvPr id="14" name="Rectangle 13"/>
          <p:cNvSpPr/>
          <p:nvPr/>
        </p:nvSpPr>
        <p:spPr>
          <a:xfrm>
            <a:off x="6580217" y="3435941"/>
            <a:ext cx="2590799" cy="646331"/>
          </a:xfrm>
          <a:prstGeom prst="rect">
            <a:avLst/>
          </a:prstGeom>
        </p:spPr>
        <p:txBody>
          <a:bodyPr wrap="square">
            <a:spAutoFit/>
          </a:bodyPr>
          <a:lstStyle/>
          <a:p>
            <a:pPr lvl="0" algn="ctr" eaLnBrk="0" hangingPunct="0">
              <a:spcBef>
                <a:spcPct val="20000"/>
              </a:spcBef>
            </a:pPr>
            <a:r>
              <a:rPr lang="ar-JO" sz="3600" b="1" dirty="0">
                <a:solidFill>
                  <a:prstClr val="white"/>
                </a:solidFill>
                <a:effectLst>
                  <a:outerShdw blurRad="38100" dist="38100" dir="2700000" algn="tl">
                    <a:srgbClr val="000000">
                      <a:alpha val="43137"/>
                    </a:srgbClr>
                  </a:outerShdw>
                </a:effectLst>
                <a:latin typeface="Calibri"/>
                <a:cs typeface="+mn-cs"/>
              </a:rPr>
              <a:t>خارطة الخدمة</a:t>
            </a:r>
            <a:endParaRPr lang="en-US" sz="3600" b="1" dirty="0">
              <a:solidFill>
                <a:prstClr val="white"/>
              </a:solidFill>
              <a:effectLst>
                <a:outerShdw blurRad="38100" dist="38100" dir="2700000" algn="tl">
                  <a:srgbClr val="000000">
                    <a:alpha val="43137"/>
                  </a:srgbClr>
                </a:outerShdw>
              </a:effectLst>
              <a:latin typeface="Calibri"/>
              <a:cs typeface="+mn-cs"/>
            </a:endParaRPr>
          </a:p>
        </p:txBody>
      </p:sp>
      <p:sp>
        <p:nvSpPr>
          <p:cNvPr id="16" name="Rectangle 15"/>
          <p:cNvSpPr/>
          <p:nvPr/>
        </p:nvSpPr>
        <p:spPr>
          <a:xfrm>
            <a:off x="1905000" y="1219199"/>
            <a:ext cx="3785287" cy="1015663"/>
          </a:xfrm>
          <a:prstGeom prst="rect">
            <a:avLst/>
          </a:prstGeom>
        </p:spPr>
        <p:txBody>
          <a:bodyPr wrap="square">
            <a:spAutoFit/>
          </a:bodyPr>
          <a:lstStyle/>
          <a:p>
            <a:pPr lvl="0" algn="ctr" eaLnBrk="0" hangingPunct="0">
              <a:spcBef>
                <a:spcPct val="20000"/>
              </a:spcBef>
            </a:pPr>
            <a:r>
              <a:rPr lang="ar-JO" sz="6000" b="1" dirty="0">
                <a:solidFill>
                  <a:prstClr val="white"/>
                </a:solidFill>
                <a:effectLst>
                  <a:outerShdw blurRad="38100" dist="38100" dir="2700000" algn="tl">
                    <a:srgbClr val="000000">
                      <a:alpha val="43137"/>
                    </a:srgbClr>
                  </a:outerShdw>
                </a:effectLst>
                <a:latin typeface="Calibri"/>
                <a:cs typeface="+mn-cs"/>
              </a:rPr>
              <a:t>الرؤيا</a:t>
            </a:r>
            <a:endParaRPr lang="en-US" sz="6000" b="1" dirty="0">
              <a:solidFill>
                <a:prstClr val="white"/>
              </a:solidFill>
              <a:effectLst>
                <a:outerShdw blurRad="38100" dist="38100" dir="2700000" algn="tl">
                  <a:srgbClr val="000000">
                    <a:alpha val="43137"/>
                  </a:srgbClr>
                </a:outerShdw>
              </a:effectLst>
              <a:latin typeface="Calibri"/>
              <a:cs typeface="+mn-cs"/>
            </a:endParaRP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97643" y="3657600"/>
            <a:ext cx="2526957"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67200" y="2438401"/>
            <a:ext cx="2313018" cy="1219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panose="020B0604020202020204" pitchFamily="34" charset="0"/>
                <a:cs typeface="Arial" panose="020B0604020202020204" pitchFamily="34" charset="0"/>
              </a:rPr>
              <a:t>أحصل على هذا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751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4906962"/>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الرجاء كتابة</a:t>
            </a:r>
            <a:b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لكنيستك</a:t>
            </a:r>
            <a:b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أو خدمتك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04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4602162"/>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الرجاء كتابة رؤيتك للكنيسة أو الخدمة     حيث تخدم.</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كن واضحاً وموجزاً قدر الإمكان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26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15</a:t>
            </a:r>
            <a:endParaRPr lang="en-US" dirty="0">
              <a:latin typeface="Arial" panose="020B0604020202020204" pitchFamily="34" charset="0"/>
              <a:cs typeface="Arial" panose="020B0604020202020204" pitchFamily="34" charset="0"/>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half" idx="2"/>
          </p:nvPr>
        </p:nvSpPr>
        <p:spPr>
          <a:xfrm>
            <a:off x="6400800" y="6039255"/>
            <a:ext cx="2514600" cy="804862"/>
          </a:xfrm>
        </p:spPr>
        <p:txBody>
          <a:bodyPr/>
          <a:lstStyle/>
          <a:p>
            <a:pPr algn="ct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5723867" y="5181600"/>
            <a:ext cx="3023585" cy="646331"/>
          </a:xfrm>
          <a:prstGeom prst="rect">
            <a:avLst/>
          </a:prstGeom>
        </p:spPr>
        <p:txBody>
          <a:bodyPr wrap="none">
            <a:spAutoFit/>
          </a:bodyPr>
          <a:lstStyle/>
          <a:p>
            <a:pPr lvl="0" algn="ctr" eaLnBrk="0" hangingPunct="0">
              <a:spcBef>
                <a:spcPct val="20000"/>
              </a:spcBef>
            </a:pPr>
            <a:r>
              <a:rPr lang="ar-JO" sz="3600" b="1" dirty="0">
                <a:solidFill>
                  <a:prstClr val="white"/>
                </a:solidFill>
                <a:effectLst>
                  <a:outerShdw blurRad="38100" dist="38100" dir="2700000" algn="tl">
                    <a:srgbClr val="000000">
                      <a:alpha val="43137"/>
                    </a:srgbClr>
                  </a:outerShdw>
                </a:effectLst>
              </a:rPr>
              <a:t>المعتقدات الأساسية</a:t>
            </a:r>
            <a:endParaRPr lang="en-US" sz="3600" b="1" dirty="0">
              <a:solidFill>
                <a:prstClr val="white"/>
              </a:solidFill>
              <a:effectLst>
                <a:outerShdw blurRad="38100" dist="38100" dir="2700000" algn="tl">
                  <a:srgbClr val="000000">
                    <a:alpha val="43137"/>
                  </a:srgbClr>
                </a:outerShdw>
              </a:effectLst>
            </a:endParaRPr>
          </a:p>
        </p:txBody>
      </p:sp>
      <p:sp>
        <p:nvSpPr>
          <p:cNvPr id="14" name="Rectangle 13"/>
          <p:cNvSpPr/>
          <p:nvPr/>
        </p:nvSpPr>
        <p:spPr>
          <a:xfrm>
            <a:off x="6580217" y="3435941"/>
            <a:ext cx="2590799" cy="646331"/>
          </a:xfrm>
          <a:prstGeom prst="rect">
            <a:avLst/>
          </a:prstGeom>
        </p:spPr>
        <p:txBody>
          <a:bodyPr wrap="square">
            <a:spAutoFit/>
          </a:bodyPr>
          <a:lstStyle/>
          <a:p>
            <a:pPr lvl="0" algn="ctr" eaLnBrk="0" hangingPunct="0">
              <a:spcBef>
                <a:spcPct val="20000"/>
              </a:spcBef>
            </a:pPr>
            <a:r>
              <a:rPr lang="ar-JO" sz="3600" b="1" dirty="0">
                <a:solidFill>
                  <a:prstClr val="white"/>
                </a:solidFill>
                <a:effectLst>
                  <a:outerShdw blurRad="38100" dist="38100" dir="2700000" algn="tl">
                    <a:srgbClr val="000000">
                      <a:alpha val="43137"/>
                    </a:srgbClr>
                  </a:outerShdw>
                </a:effectLst>
              </a:rPr>
              <a:t>خارطة الخدمة</a:t>
            </a:r>
            <a:endParaRPr lang="en-US" sz="3600" b="1" dirty="0">
              <a:solidFill>
                <a:prstClr val="white"/>
              </a:solidFill>
              <a:effectLst>
                <a:outerShdw blurRad="38100" dist="38100" dir="2700000" algn="tl">
                  <a:srgbClr val="000000">
                    <a:alpha val="43137"/>
                  </a:srgbClr>
                </a:outerShdw>
              </a:effectLst>
            </a:endParaRPr>
          </a:p>
        </p:txBody>
      </p:sp>
      <p:sp>
        <p:nvSpPr>
          <p:cNvPr id="16" name="Rectangle 15"/>
          <p:cNvSpPr/>
          <p:nvPr/>
        </p:nvSpPr>
        <p:spPr>
          <a:xfrm>
            <a:off x="1905000" y="1219199"/>
            <a:ext cx="3785287" cy="1015663"/>
          </a:xfrm>
          <a:prstGeom prst="rect">
            <a:avLst/>
          </a:prstGeom>
        </p:spPr>
        <p:txBody>
          <a:bodyPr wrap="square">
            <a:spAutoFit/>
          </a:bodyPr>
          <a:lstStyle/>
          <a:p>
            <a:pPr lvl="0" algn="ctr" eaLnBrk="0" hangingPunct="0">
              <a:spcBef>
                <a:spcPct val="20000"/>
              </a:spcBef>
            </a:pPr>
            <a:r>
              <a:rPr lang="ar-JO" sz="6000" b="1" dirty="0">
                <a:solidFill>
                  <a:prstClr val="white"/>
                </a:solidFill>
                <a:effectLst>
                  <a:outerShdw blurRad="38100" dist="38100" dir="2700000" algn="tl">
                    <a:srgbClr val="000000">
                      <a:alpha val="43137"/>
                    </a:srgbClr>
                  </a:outerShdw>
                </a:effectLst>
              </a:rPr>
              <a:t>الرؤيا</a:t>
            </a:r>
            <a:endParaRPr lang="en-US" sz="6000" b="1" dirty="0">
              <a:solidFill>
                <a:prstClr val="white"/>
              </a:solidFill>
              <a:effectLst>
                <a:outerShdw blurRad="38100" dist="38100" dir="2700000" algn="tl">
                  <a:srgbClr val="000000">
                    <a:alpha val="43137"/>
                  </a:srgbClr>
                </a:outerShdw>
              </a:effectLst>
            </a:endParaRP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797643" y="3657600"/>
            <a:ext cx="2526957"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267200" y="2438401"/>
            <a:ext cx="2313018" cy="1219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602162"/>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كثيراً ما تكون الكنائس والرعاة مشوشين، بينما يفكرون أين يجب أن يذهبوا وكيف يجب أن يخدموا، هم غير واضحين بخصوص المهمة والرؤيا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16</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2" name="Slide Number Placeholder 1"/>
          <p:cNvSpPr>
            <a:spLocks noGrp="1"/>
          </p:cNvSpPr>
          <p:nvPr>
            <p:ph type="sldNum" sz="quarter" idx="12"/>
          </p:nvPr>
        </p:nvSpPr>
        <p:spPr/>
        <p:txBody>
          <a:bodyPr/>
          <a:lstStyle/>
          <a:p>
            <a:pPr>
              <a:defRPr/>
            </a:pPr>
            <a:r>
              <a:rPr lang="ar-JO" dirty="0"/>
              <a:t>17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839200" cy="1470025"/>
          </a:xfrm>
        </p:spPr>
        <p:txBody>
          <a:bodyPr/>
          <a:lstStyle/>
          <a:p>
            <a:pPr>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أساسات تطوير رؤيا لنفسك وللكنيسة التي ترعاها</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1882303"/>
            <a:ext cx="9144000" cy="1546697"/>
          </a:xfrm>
        </p:spPr>
        <p:txBody>
          <a:bodyPr/>
          <a:lstStyle/>
          <a:p>
            <a:pPr>
              <a:buFont typeface="Arial" charset="0"/>
              <a:buNone/>
              <a:defRPr/>
            </a:pPr>
            <a:endParaRPr lang="en-US" sz="1800" dirty="0">
              <a:latin typeface="Arial" panose="020B0604020202020204" pitchFamily="34" charset="0"/>
              <a:cs typeface="Arial" panose="020B0604020202020204" pitchFamily="34" charset="0"/>
            </a:endParaRPr>
          </a:p>
          <a:p>
            <a:pPr algn="r">
              <a:defRPr/>
            </a:pPr>
            <a:r>
              <a:rPr lang="ar-JO" sz="3600"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1. فهم (معرفة) الله – كن منغمساً بعمق في كلمة الله والصلاة.</a:t>
            </a:r>
            <a:endParaRPr lang="en-US" sz="3600"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4" name="Rectangle 3"/>
          <p:cNvSpPr/>
          <p:nvPr/>
        </p:nvSpPr>
        <p:spPr>
          <a:xfrm>
            <a:off x="0" y="3618649"/>
            <a:ext cx="9144000" cy="646331"/>
          </a:xfrm>
          <a:prstGeom prst="rect">
            <a:avLst/>
          </a:prstGeom>
        </p:spPr>
        <p:txBody>
          <a:bodyPr wrap="square">
            <a:spAutoFit/>
          </a:bodyPr>
          <a:lstStyle/>
          <a:p>
            <a:pPr algn="r" eaLnBrk="0" hangingPunct="0">
              <a:spcBef>
                <a:spcPct val="20000"/>
              </a:spcBef>
              <a:defRPr/>
            </a:pPr>
            <a:r>
              <a:rPr lang="ar-JO" sz="3600" dirty="0">
                <a:solidFill>
                  <a:prstClr val="white"/>
                </a:solidFill>
                <a:effectLst>
                  <a:outerShdw blurRad="38100" dist="38100" dir="2700000" algn="tl">
                    <a:srgbClr val="000000">
                      <a:alpha val="43137"/>
                    </a:srgbClr>
                  </a:outerShdw>
                </a:effectLst>
              </a:rPr>
              <a:t>2. فهم (معرفة) موهبتك وكيف يربطك الرب مع القيادة.</a:t>
            </a:r>
            <a:endParaRPr lang="en-US" sz="3600"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19050" y="4854103"/>
            <a:ext cx="9144000" cy="646331"/>
          </a:xfrm>
          <a:prstGeom prst="rect">
            <a:avLst/>
          </a:prstGeom>
        </p:spPr>
        <p:txBody>
          <a:bodyPr wrap="square">
            <a:spAutoFit/>
          </a:bodyPr>
          <a:lstStyle/>
          <a:p>
            <a:pPr algn="r" eaLnBrk="0" hangingPunct="0">
              <a:spcBef>
                <a:spcPct val="20000"/>
              </a:spcBef>
              <a:defRPr/>
            </a:pPr>
            <a:r>
              <a:rPr lang="ar-JO" sz="3600" dirty="0">
                <a:solidFill>
                  <a:prstClr val="white"/>
                </a:solidFill>
                <a:effectLst>
                  <a:outerShdw blurRad="38100" dist="38100" dir="2700000" algn="tl">
                    <a:srgbClr val="000000">
                      <a:alpha val="43137"/>
                    </a:srgbClr>
                  </a:outerShdw>
                </a:effectLst>
              </a:rPr>
              <a:t>3. فهم (معرفة) جماعتك.</a:t>
            </a:r>
            <a:endParaRPr lang="en-US" sz="3600" dirty="0">
              <a:solidFill>
                <a:prstClr val="white"/>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18</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150" y="533400"/>
            <a:ext cx="8686800" cy="1676400"/>
          </a:xfrm>
        </p:spPr>
        <p:txBody>
          <a:bodyPr/>
          <a:lstStyle/>
          <a:p>
            <a:pPr>
              <a:buFont typeface="Arial" charset="0"/>
              <a:buNone/>
              <a:defRPr/>
            </a:pPr>
            <a:endParaRPr lang="en-US" sz="1800" dirty="0">
              <a:latin typeface="Arial" panose="020B0604020202020204" pitchFamily="34" charset="0"/>
              <a:cs typeface="Arial" panose="020B0604020202020204" pitchFamily="34" charset="0"/>
            </a:endParaRPr>
          </a:p>
          <a:p>
            <a:pPr algn="r">
              <a:defRPr/>
            </a:pPr>
            <a:r>
              <a:rPr lang="ar-JO" sz="3600"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5. معرفة (فهم) مجتمعك.</a:t>
            </a:r>
            <a:endParaRPr lang="en-US" sz="3600" dirty="0">
              <a:solidFill>
                <a:prstClr val="whit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4" name="Rectangle 3"/>
          <p:cNvSpPr/>
          <p:nvPr/>
        </p:nvSpPr>
        <p:spPr>
          <a:xfrm>
            <a:off x="361950" y="2133600"/>
            <a:ext cx="8763000" cy="646331"/>
          </a:xfrm>
          <a:prstGeom prst="rect">
            <a:avLst/>
          </a:prstGeom>
        </p:spPr>
        <p:txBody>
          <a:bodyPr wrap="square">
            <a:spAutoFit/>
          </a:bodyPr>
          <a:lstStyle/>
          <a:p>
            <a:pPr algn="r" eaLnBrk="0" hangingPunct="0">
              <a:spcBef>
                <a:spcPct val="20000"/>
              </a:spcBef>
              <a:defRPr/>
            </a:pPr>
            <a:r>
              <a:rPr lang="ar-JO" sz="3600" dirty="0">
                <a:solidFill>
                  <a:prstClr val="white"/>
                </a:solidFill>
                <a:effectLst>
                  <a:outerShdw blurRad="38100" dist="38100" dir="2700000" algn="tl">
                    <a:srgbClr val="000000">
                      <a:alpha val="43137"/>
                    </a:srgbClr>
                  </a:outerShdw>
                </a:effectLst>
              </a:rPr>
              <a:t>6. فهم عدو نفوسنا</a:t>
            </a:r>
            <a:endParaRPr lang="en-US" sz="3600"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361950" y="3506787"/>
            <a:ext cx="8782050" cy="646331"/>
          </a:xfrm>
          <a:prstGeom prst="rect">
            <a:avLst/>
          </a:prstGeom>
        </p:spPr>
        <p:txBody>
          <a:bodyPr wrap="square">
            <a:spAutoFit/>
          </a:bodyPr>
          <a:lstStyle/>
          <a:p>
            <a:pPr algn="r" eaLnBrk="0" hangingPunct="0">
              <a:spcBef>
                <a:spcPct val="20000"/>
              </a:spcBef>
              <a:defRPr/>
            </a:pPr>
            <a:r>
              <a:rPr lang="ar-JO" sz="3600" dirty="0">
                <a:solidFill>
                  <a:prstClr val="white"/>
                </a:solidFill>
                <a:effectLst>
                  <a:outerShdw blurRad="38100" dist="38100" dir="2700000" algn="tl">
                    <a:srgbClr val="000000">
                      <a:alpha val="43137"/>
                    </a:srgbClr>
                  </a:outerShdw>
                </a:effectLst>
              </a:rPr>
              <a:t>7. فهم مهمتنا</a:t>
            </a:r>
            <a:endParaRPr lang="en-US" sz="3600" dirty="0">
              <a:solidFill>
                <a:prstClr val="white"/>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19</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381000" y="4629943"/>
            <a:ext cx="8782050" cy="646331"/>
          </a:xfrm>
          <a:prstGeom prst="rect">
            <a:avLst/>
          </a:prstGeom>
        </p:spPr>
        <p:txBody>
          <a:bodyPr wrap="square">
            <a:spAutoFit/>
          </a:bodyPr>
          <a:lstStyle/>
          <a:p>
            <a:pPr algn="r" eaLnBrk="0" hangingPunct="0">
              <a:spcBef>
                <a:spcPct val="20000"/>
              </a:spcBef>
              <a:defRPr/>
            </a:pPr>
            <a:r>
              <a:rPr lang="ar-JO" sz="3600" dirty="0">
                <a:solidFill>
                  <a:prstClr val="white"/>
                </a:solidFill>
                <a:effectLst>
                  <a:outerShdw blurRad="38100" dist="38100" dir="2700000" algn="tl">
                    <a:srgbClr val="000000">
                      <a:alpha val="43137"/>
                    </a:srgbClr>
                  </a:outerShdw>
                </a:effectLst>
              </a:rPr>
              <a:t>8. حساب النفقة</a:t>
            </a:r>
            <a:endParaRPr lang="en-US" sz="3600" dirty="0">
              <a:solidFill>
                <a:prstClr val="white"/>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gPreview" descr="Filename: j0411673.jpg&#10;Keywords: academics, concepts, discoveries ...&#10;File Size: 483 KB"/>
          <p:cNvPicPr>
            <a:picLocks noChangeAspect="1" noChangeArrowheads="1"/>
          </p:cNvPicPr>
          <p:nvPr/>
        </p:nvPicPr>
        <p:blipFill>
          <a:blip r:embed="rId3" cstate="screen">
            <a:extLst>
              <a:ext uri="{28A0092B-C50C-407E-A947-70E740481C1C}">
                <a14:useLocalDpi xmlns:a14="http://schemas.microsoft.com/office/drawing/2010/main"/>
              </a:ext>
            </a:extLst>
          </a:blip>
          <a:srcRect l="2605" t="10417" b="10938"/>
          <a:stretch>
            <a:fillRect/>
          </a:stretch>
        </p:blipFill>
        <p:spPr bwMode="auto">
          <a:xfrm>
            <a:off x="1816187" y="2253756"/>
            <a:ext cx="5511626" cy="4451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533400"/>
            <a:ext cx="9144000" cy="1446550"/>
          </a:xfrm>
          <a:prstGeom prst="rect">
            <a:avLst/>
          </a:prstGeom>
        </p:spPr>
        <p:txBody>
          <a:bodyPr>
            <a:spAutoFit/>
          </a:bodyPr>
          <a:lstStyle/>
          <a:p>
            <a:pPr algn="ctr">
              <a:defRPr/>
            </a:pPr>
            <a:r>
              <a:rPr lang="ar-JO" sz="4400" dirty="0">
                <a:solidFill>
                  <a:prstClr val="white"/>
                </a:solidFill>
                <a:effectLst>
                  <a:outerShdw blurRad="38100" dist="38100" dir="2700000" algn="tl">
                    <a:srgbClr val="000000">
                      <a:alpha val="43137"/>
                    </a:srgbClr>
                  </a:outerShdw>
                </a:effectLst>
                <a:latin typeface="Calibri"/>
                <a:ea typeface="+mj-ea"/>
                <a:cs typeface="+mj-cs"/>
              </a:rPr>
              <a:t>تطوير رؤيا وخارطة خدمة </a:t>
            </a:r>
          </a:p>
          <a:p>
            <a:pPr algn="ctr">
              <a:defRPr/>
            </a:pPr>
            <a:r>
              <a:rPr lang="ar-JO" sz="4400" dirty="0">
                <a:solidFill>
                  <a:prstClr val="white"/>
                </a:solidFill>
                <a:effectLst>
                  <a:outerShdw blurRad="38100" dist="38100" dir="2700000" algn="tl">
                    <a:srgbClr val="000000">
                      <a:alpha val="43137"/>
                    </a:srgbClr>
                  </a:outerShdw>
                </a:effectLst>
                <a:latin typeface="Calibri"/>
                <a:ea typeface="+mj-ea"/>
                <a:cs typeface="+mj-cs"/>
              </a:rPr>
              <a:t>مبنية على أساس كتابي</a:t>
            </a:r>
            <a:endParaRPr lang="en-US" sz="4400" dirty="0">
              <a:solidFill>
                <a:prstClr val="white"/>
              </a:solidFill>
              <a:effectLst>
                <a:outerShdw blurRad="38100" dist="38100" dir="2700000" algn="tl">
                  <a:srgbClr val="000000">
                    <a:alpha val="43137"/>
                  </a:srgbClr>
                </a:outerShdw>
              </a:effectLst>
              <a:latin typeface="Calibri"/>
              <a:ea typeface="+mj-ea"/>
              <a:cs typeface="+mj-cs"/>
            </a:endParaRPr>
          </a:p>
        </p:txBody>
      </p:sp>
      <p:sp>
        <p:nvSpPr>
          <p:cNvPr id="2" name="Slide Number Placeholder 1"/>
          <p:cNvSpPr>
            <a:spLocks noGrp="1"/>
          </p:cNvSpPr>
          <p:nvPr>
            <p:ph type="sldNum" sz="quarter" idx="12"/>
          </p:nvPr>
        </p:nvSpPr>
        <p:spPr/>
        <p:txBody>
          <a:bodyPr/>
          <a:lstStyle/>
          <a:p>
            <a:pPr>
              <a:defRPr/>
            </a:pPr>
            <a:r>
              <a:rPr lang="ar-JO" dirty="0"/>
              <a:t>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هو الرسم الخارطي للخدمة؟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marL="0" indent="0" algn="r"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هذه عملية تتضمن عدة خطوات: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None/>
              <a:defRPr/>
            </a:pP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تبدأ بمهمة الكنيسة.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خلال العملية نقوم بتعريف المعتقدات الأساسية للكنيسة.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تأتي القيم الأساسية من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يتم تطوير خطة عمل من القيم الأساسية والمهمة.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143000"/>
          </a:xfrm>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أسماء أخرى للعملية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a:xfrm>
            <a:off x="457200" y="1835963"/>
            <a:ext cx="8229600" cy="4525963"/>
          </a:xfrm>
        </p:spPr>
        <p:txBody>
          <a:bodyPr/>
          <a:lstStyle/>
          <a:p>
            <a:pPr algn="r" rtl="1" eaLnBrk="1" hangingPunct="1">
              <a:buFont typeface="Arial" charset="0"/>
              <a:buChar char="•"/>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تسمى أيضاً تصوير الرؤيا</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التخطيط الإستراتيجي</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rPr>
              <a:t>ما هو الرسم الخارطي للخدمة؟</a:t>
            </a:r>
            <a:endParaRPr lang="en-US" dirty="0">
              <a:effectLst>
                <a:outerShdw blurRad="38100" dist="38100" dir="2700000" algn="tl">
                  <a:srgbClr val="000000">
                    <a:alpha val="43137"/>
                  </a:srgbClr>
                </a:outerShdw>
              </a:effectLst>
            </a:endParaRPr>
          </a:p>
        </p:txBody>
      </p:sp>
      <p:sp>
        <p:nvSpPr>
          <p:cNvPr id="7171" name="Rectangle 3"/>
          <p:cNvSpPr>
            <a:spLocks noGrp="1" noChangeArrowheads="1"/>
          </p:cNvSpPr>
          <p:nvPr>
            <p:ph type="body" idx="1"/>
          </p:nvPr>
        </p:nvSpPr>
        <p:spPr/>
        <p:txBody>
          <a:bodyPr/>
          <a:lstStyle/>
          <a:p>
            <a:pPr algn="r" rtl="1" eaLnBrk="1" hangingPunct="1">
              <a:buFont typeface="Arial" charset="0"/>
              <a:buChar char="•"/>
              <a:defRPr/>
            </a:pPr>
            <a:r>
              <a:rPr lang="ar-JO" sz="4000" dirty="0">
                <a:effectLst>
                  <a:outerShdw blurRad="38100" dist="38100" dir="2700000" algn="tl">
                    <a:srgbClr val="000000">
                      <a:alpha val="43137"/>
                    </a:srgbClr>
                  </a:outerShdw>
                </a:effectLst>
              </a:rPr>
              <a:t>تاريخ مختصر للتخطيط الإستراتيجي</a:t>
            </a:r>
            <a:endParaRPr lang="en-US" sz="3600" dirty="0">
              <a:effectLst>
                <a:outerShdw blurRad="38100" dist="38100" dir="2700000" algn="tl">
                  <a:srgbClr val="000000">
                    <a:alpha val="43137"/>
                  </a:srgbClr>
                </a:outerShdw>
              </a:effectLst>
            </a:endParaRPr>
          </a:p>
          <a:p>
            <a:pPr lvl="1" algn="r" rtl="1" eaLnBrk="1" hangingPunct="1">
              <a:buFont typeface="Arial" charset="0"/>
              <a:buChar char="–"/>
              <a:defRPr/>
            </a:pPr>
            <a:r>
              <a:rPr lang="ar-JO" sz="3600" dirty="0">
                <a:effectLst>
                  <a:outerShdw blurRad="38100" dist="38100" dir="2700000" algn="tl">
                    <a:srgbClr val="000000">
                      <a:alpha val="43137"/>
                    </a:srgbClr>
                  </a:outerShdw>
                </a:effectLst>
              </a:rPr>
              <a:t> مهمة عظيمة وبيانات الرؤيا</a:t>
            </a:r>
            <a:endParaRPr lang="en-US" sz="3600" dirty="0">
              <a:effectLst>
                <a:outerShdw blurRad="38100" dist="38100" dir="2700000" algn="tl">
                  <a:srgbClr val="000000">
                    <a:alpha val="43137"/>
                  </a:srgbClr>
                </a:outerShdw>
              </a:effectLst>
            </a:endParaRPr>
          </a:p>
          <a:p>
            <a:pPr lvl="2" algn="r" rtl="1" eaLnBrk="1" hangingPunct="1">
              <a:buFont typeface="Arial" charset="0"/>
              <a:buChar char="•"/>
              <a:defRPr/>
            </a:pPr>
            <a:r>
              <a:rPr lang="ar-JO" sz="3200" dirty="0">
                <a:effectLst>
                  <a:outerShdw blurRad="38100" dist="38100" dir="2700000" algn="tl">
                    <a:srgbClr val="000000">
                      <a:alpha val="43137"/>
                    </a:srgbClr>
                  </a:outerShdw>
                </a:effectLst>
              </a:rPr>
              <a:t>لا تأثير</a:t>
            </a:r>
            <a:endParaRPr lang="en-US" sz="3600" dirty="0">
              <a:effectLst>
                <a:outerShdw blurRad="38100" dist="38100" dir="2700000" algn="tl">
                  <a:srgbClr val="000000">
                    <a:alpha val="43137"/>
                  </a:srgbClr>
                </a:outerShdw>
              </a:effectLst>
            </a:endParaRPr>
          </a:p>
          <a:p>
            <a:pPr lvl="1" algn="r" rtl="1" eaLnBrk="1" hangingPunct="1">
              <a:buFont typeface="Arial" charset="0"/>
              <a:buChar char="–"/>
              <a:defRPr/>
            </a:pPr>
            <a:r>
              <a:rPr lang="ar-JO" sz="3600" dirty="0">
                <a:effectLst>
                  <a:outerShdw blurRad="38100" dist="38100" dir="2700000" algn="tl">
                    <a:srgbClr val="000000">
                      <a:alpha val="43137"/>
                    </a:srgbClr>
                  </a:outerShdw>
                </a:effectLst>
              </a:rPr>
              <a:t> بيانات المهمة والرؤيا لا تحفز</a:t>
            </a:r>
            <a:endParaRPr lang="en-US" sz="3600" dirty="0">
              <a:effectLst>
                <a:outerShdw blurRad="38100" dist="38100" dir="2700000" algn="tl">
                  <a:srgbClr val="000000">
                    <a:alpha val="43137"/>
                  </a:srgbClr>
                </a:outerShdw>
              </a:effectLst>
            </a:endParaRPr>
          </a:p>
          <a:p>
            <a:pPr lvl="1" algn="r" rtl="1" eaLnBrk="1" hangingPunct="1">
              <a:buFont typeface="Arial" charset="0"/>
              <a:buChar char="–"/>
              <a:defRPr/>
            </a:pPr>
            <a:r>
              <a:rPr lang="ar-JO" sz="3600" dirty="0">
                <a:effectLst>
                  <a:outerShdw blurRad="38100" dist="38100" dir="2700000" algn="tl">
                    <a:srgbClr val="000000">
                      <a:alpha val="43137"/>
                    </a:srgbClr>
                  </a:outerShdw>
                </a:effectLst>
              </a:rPr>
              <a:t> القيم تحفز</a:t>
            </a:r>
            <a:endParaRPr lang="en-US" sz="3600" dirty="0">
              <a:effectLst>
                <a:outerShdw blurRad="38100" dist="38100" dir="2700000" algn="tl">
                  <a:srgbClr val="000000">
                    <a:alpha val="43137"/>
                  </a:srgbClr>
                </a:outerShdw>
              </a:effectLst>
            </a:endParaRPr>
          </a:p>
          <a:p>
            <a:pPr lvl="1" algn="r" rtl="1" eaLnBrk="1" hangingPunct="1">
              <a:buFont typeface="Arial" charset="0"/>
              <a:buChar char="–"/>
              <a:defRPr/>
            </a:pPr>
            <a:r>
              <a:rPr lang="ar-JO" sz="3600" dirty="0">
                <a:effectLst>
                  <a:outerShdw blurRad="38100" dist="38100" dir="2700000" algn="tl">
                    <a:srgbClr val="000000">
                      <a:alpha val="43137"/>
                    </a:srgbClr>
                  </a:outerShdw>
                </a:effectLst>
              </a:rPr>
              <a:t> وضح وبيِّن قيمك</a:t>
            </a:r>
            <a:endParaRPr lang="en-US" sz="36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r>
              <a:rPr lang="ar-JO" dirty="0"/>
              <a:t>22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مشكلتان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195" name="Rectangle 3"/>
          <p:cNvSpPr>
            <a:spLocks noGrp="1" noChangeArrowheads="1"/>
          </p:cNvSpPr>
          <p:nvPr>
            <p:ph type="body" idx="1"/>
          </p:nvPr>
        </p:nvSpPr>
        <p:spPr/>
        <p:txBody>
          <a:bodyPr/>
          <a:lstStyle/>
          <a:p>
            <a:pPr algn="r" rtl="1" eaLnBrk="1" hangingPunct="1">
              <a:buFont typeface="Arial" charset="0"/>
              <a:buChar char="•"/>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التخطيط الإستراتيجي النموذجي</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لا يبدأ بعيداً بما فيه الكفاية للوراء.</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eaLnBrk="1" hangingPunct="1">
              <a:buFont typeface="Arial" charset="0"/>
              <a:buChar char="–"/>
              <a:defRPr/>
            </a:pP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eaLnBrk="1" hangingPunct="1">
              <a:buNone/>
              <a:defRPr/>
            </a:pP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لا يتقدم بعيداً بما فيه الكفاية للأمام.</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23</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يجب خلق خارطة للخدمة؟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تحقيق فعالية أكبر للخدمة من خلال تحديد هدف والتركيز على تحقيقه.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6628" name="Picture 4" descr="Taking Ai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2681288"/>
            <a:ext cx="6370638" cy="417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24</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يجب خلق خارطة للخدمة؟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267"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خلق الوحدة حول مهمة ورؤيا مفهومة بشكل عام ومدعومة بشكل كبير.</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المشكلة مع الكثير من الكنائس ليس عدم وجود رؤيا ولكن وجود الكثير من الرؤى (ليث أندرسون)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يجب خلق خارطة للخدمة؟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267" name="Rectangle 3"/>
          <p:cNvSpPr>
            <a:spLocks noGrp="1" noChangeArrowheads="1"/>
          </p:cNvSpPr>
          <p:nvPr>
            <p:ph type="body" idx="1"/>
          </p:nvPr>
        </p:nvSpPr>
        <p:spPr/>
        <p:txBody>
          <a:bodyPr/>
          <a:lstStyle/>
          <a:p>
            <a:pPr algn="r" rtl="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قضاة 21: 25 في تلك الأيام لم يكن ملك في إسرائيل، </a:t>
            </a: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كل واحد عمل ما حسن في عينيه.</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26</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يجب خلق خارطة للخدمة؟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1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لتحقيق فعالية واكتفاء أعظم من خلال تأسيس خطط خدمة محددة ومخرجات خدمة أوضح.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27</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ar-JO" altLang="en-US" dirty="0">
                <a:latin typeface="Arial" panose="020B0604020202020204" pitchFamily="34" charset="0"/>
                <a:cs typeface="Arial" panose="020B0604020202020204" pitchFamily="34" charset="0"/>
              </a:rPr>
              <a:t>لماذا يجب خلق خارطة للخدمة؟</a:t>
            </a:r>
            <a:endParaRPr lang="en-US" altLang="en-US" dirty="0">
              <a:latin typeface="Arial" panose="020B0604020202020204" pitchFamily="34" charset="0"/>
              <a:cs typeface="Arial" panose="020B0604020202020204" pitchFamily="34" charset="0"/>
            </a:endParaRPr>
          </a:p>
        </p:txBody>
      </p:sp>
      <p:pic>
        <p:nvPicPr>
          <p:cNvPr id="30723" name="Picture 5" descr="Construction Zon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2286000" y="1295400"/>
            <a:ext cx="4824413" cy="5334000"/>
          </a:xfrm>
        </p:spPr>
      </p:pic>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28</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143000"/>
          </a:xfrm>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نتائج عملية رسم الخرائط في: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39" name="Rectangle 3"/>
          <p:cNvSpPr>
            <a:spLocks noGrp="1" noChangeArrowheads="1"/>
          </p:cNvSpPr>
          <p:nvPr>
            <p:ph type="body" idx="1"/>
          </p:nvPr>
        </p:nvSpPr>
        <p:spPr>
          <a:xfrm>
            <a:off x="457200" y="1371600"/>
            <a:ext cx="8229600" cy="5486400"/>
          </a:xfrm>
        </p:spPr>
        <p:txBody>
          <a:bodyPr/>
          <a:lstStyle/>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مذكورة وفعالة لتعليم شعبك الحقائق الأساسية التي تقوم عليها كنيستك وخدامها.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 المستندة على معتقداتك الأساسية تضمن أن كنيستك تحافظ على الأشياء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فهم كتابي سليم لمهمة كنيستك.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29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3718" y="322275"/>
            <a:ext cx="7985922" cy="1330852"/>
          </a:xfrm>
        </p:spPr>
        <p:txBody>
          <a:bodyPr>
            <a:normAutofit/>
          </a:bodyPr>
          <a:lstStyle/>
          <a:p>
            <a:pPr algn="ctr"/>
            <a:r>
              <a:rPr lang="ar-JO" sz="3600" dirty="0">
                <a:latin typeface="Arial" panose="020B0604020202020204" pitchFamily="34" charset="0"/>
                <a:cs typeface="Arial" panose="020B0604020202020204" pitchFamily="34" charset="0"/>
              </a:rPr>
              <a:t>مراجعة 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509163"/>
            <a:ext cx="8199444" cy="5348837"/>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ea typeface="+mj-ea"/>
              </a:rPr>
              <a:t>المعتقدات الأساسية</a:t>
            </a:r>
            <a:endParaRPr lang="en-US" sz="3600" cap="all" dirty="0">
              <a:solidFill>
                <a:prstClr val="white"/>
              </a:solidFill>
              <a:ea typeface="+mj-ea"/>
            </a:endParaRPr>
          </a:p>
          <a:p>
            <a:pPr marL="514350" indent="-514350" algn="r" rtl="1">
              <a:lnSpc>
                <a:spcPct val="150000"/>
              </a:lnSpc>
              <a:buFont typeface="Wingdings" panose="05000000000000000000" pitchFamily="2" charset="2"/>
              <a:buChar char="v"/>
            </a:pPr>
            <a:r>
              <a:rPr lang="ar-JO" sz="3600" cap="all" dirty="0">
                <a:solidFill>
                  <a:prstClr val="white"/>
                </a:solidFill>
              </a:rPr>
              <a:t>القيم الأساسية / السلوكيات الأساسية</a:t>
            </a:r>
            <a:endParaRPr lang="en-US" sz="3600" cap="all" dirty="0">
              <a:solidFill>
                <a:prstClr val="white"/>
              </a:solidFill>
            </a:endParaRPr>
          </a:p>
          <a:p>
            <a:pPr marL="514350" indent="-514350" algn="r" rtl="1">
              <a:lnSpc>
                <a:spcPct val="150000"/>
              </a:lnSpc>
              <a:buFont typeface="Wingdings" panose="05000000000000000000" pitchFamily="2" charset="2"/>
              <a:buChar char="v"/>
            </a:pPr>
            <a:r>
              <a:rPr lang="ar-JO" sz="3600" cap="all" dirty="0">
                <a:solidFill>
                  <a:prstClr val="white"/>
                </a:solidFill>
                <a:ea typeface="+mj-ea"/>
              </a:rPr>
              <a:t>المهمة</a:t>
            </a:r>
            <a:endParaRPr lang="en-US" sz="3600" cap="all" dirty="0">
              <a:solidFill>
                <a:prstClr val="white"/>
              </a:solidFill>
              <a:ea typeface="+mj-ea"/>
            </a:endParaRPr>
          </a:p>
          <a:p>
            <a:pPr marL="514350" indent="-514350" algn="r" rtl="1">
              <a:lnSpc>
                <a:spcPct val="150000"/>
              </a:lnSpc>
              <a:buFont typeface="Wingdings" panose="05000000000000000000" pitchFamily="2" charset="2"/>
              <a:buChar char="v"/>
            </a:pPr>
            <a:r>
              <a:rPr lang="ar-JO" sz="3600" cap="all" dirty="0">
                <a:solidFill>
                  <a:prstClr val="white"/>
                </a:solidFill>
                <a:ea typeface="+mj-ea"/>
              </a:rPr>
              <a:t>الرؤيا</a:t>
            </a:r>
            <a:endParaRPr lang="en-US" sz="3600" cap="all" dirty="0">
              <a:solidFill>
                <a:prstClr val="white"/>
              </a:solidFill>
              <a:ea typeface="+mj-ea"/>
            </a:endParaRPr>
          </a:p>
          <a:p>
            <a:pPr marL="514350" indent="-514350" algn="r" rtl="1">
              <a:lnSpc>
                <a:spcPct val="150000"/>
              </a:lnSpc>
              <a:buFont typeface="Wingdings" panose="05000000000000000000" pitchFamily="2" charset="2"/>
              <a:buChar char="v"/>
            </a:pPr>
            <a:r>
              <a:rPr lang="ar-JO" sz="3600" cap="all" dirty="0">
                <a:solidFill>
                  <a:prstClr val="white"/>
                </a:solidFill>
                <a:ea typeface="+mj-ea"/>
              </a:rPr>
              <a:t>الإنتظام</a:t>
            </a:r>
            <a:br>
              <a:rPr lang="en-US" sz="3200" cap="all" dirty="0">
                <a:solidFill>
                  <a:prstClr val="white"/>
                </a:solidFill>
                <a:ea typeface="+mj-ea"/>
              </a:rPr>
            </a:br>
            <a:br>
              <a:rPr lang="en-US" sz="3200" cap="all" dirty="0">
                <a:solidFill>
                  <a:prstClr val="white"/>
                </a:solidFill>
                <a:ea typeface="+mj-ea"/>
              </a:rPr>
            </a:br>
            <a:endParaRPr lang="en-US" dirty="0"/>
          </a:p>
        </p:txBody>
      </p:sp>
    </p:spTree>
    <p:extLst>
      <p:ext uri="{BB962C8B-B14F-4D97-AF65-F5344CB8AC3E}">
        <p14:creationId xmlns:p14="http://schemas.microsoft.com/office/powerpoint/2010/main" val="41396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ar-JO" sz="6000" b="1" dirty="0">
                <a:latin typeface="Arial" panose="020B0604020202020204" pitchFamily="34" charset="0"/>
                <a:cs typeface="Arial" panose="020B0604020202020204" pitchFamily="34" charset="0"/>
              </a:rPr>
              <a:t>الشيء الأساسي</a:t>
            </a:r>
            <a:br>
              <a:rPr lang="ar-JO" sz="6000" b="1" dirty="0">
                <a:latin typeface="Arial" panose="020B0604020202020204" pitchFamily="34" charset="0"/>
                <a:cs typeface="Arial" panose="020B0604020202020204" pitchFamily="34" charset="0"/>
              </a:rPr>
            </a:br>
            <a:r>
              <a:rPr lang="ar-JO" sz="6000" b="1" dirty="0">
                <a:latin typeface="Arial" panose="020B0604020202020204" pitchFamily="34" charset="0"/>
                <a:cs typeface="Arial" panose="020B0604020202020204" pitchFamily="34" charset="0"/>
              </a:rPr>
              <a:t>هو المحافظة على</a:t>
            </a:r>
            <a:br>
              <a:rPr lang="ar-JO" sz="6000" b="1" dirty="0">
                <a:latin typeface="Arial" panose="020B0604020202020204" pitchFamily="34" charset="0"/>
                <a:cs typeface="Arial" panose="020B0604020202020204" pitchFamily="34" charset="0"/>
              </a:rPr>
            </a:br>
            <a:r>
              <a:rPr lang="ar-JO" sz="8800" b="1" dirty="0">
                <a:latin typeface="Arial" panose="020B0604020202020204" pitchFamily="34" charset="0"/>
                <a:cs typeface="Arial" panose="020B0604020202020204" pitchFamily="34" charset="0"/>
              </a:rPr>
              <a:t>الشيء الأساسي</a:t>
            </a:r>
            <a:br>
              <a:rPr lang="ar-JO" sz="6000" b="1" dirty="0">
                <a:latin typeface="Arial" panose="020B0604020202020204" pitchFamily="34" charset="0"/>
                <a:cs typeface="Arial" panose="020B0604020202020204" pitchFamily="34" charset="0"/>
              </a:rPr>
            </a:br>
            <a:r>
              <a:rPr lang="ar-JO" sz="6000" b="1" dirty="0">
                <a:latin typeface="Arial" panose="020B0604020202020204" pitchFamily="34" charset="0"/>
                <a:cs typeface="Arial" panose="020B0604020202020204" pitchFamily="34" charset="0"/>
              </a:rPr>
              <a:t>كشيء أساسي</a:t>
            </a:r>
            <a:endParaRPr lang="en-US" sz="6000" b="1"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7929" y="6858000"/>
            <a:ext cx="9144000" cy="3571877"/>
          </a:xfrm>
        </p:spPr>
      </p:pic>
      <p:sp>
        <p:nvSpPr>
          <p:cNvPr id="4" name="Slide Number Placeholder 3"/>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51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نتائج عملية رسم الخرائط في: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رؤيا واضحة، موجزة ومقنعة لما ستبدو عليه عندما تحقق الكنيسة مهمتها المعطاة لها من الله.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تركيز يؤدي إلى فعالية الخدمة من خلال تمكينك أن تقيِّم كل شيء تفعله من خلال مساهمته في تحقيق مهمتك ورؤيتك.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31</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 الروحية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483" name="Rectangle 3"/>
          <p:cNvSpPr>
            <a:spLocks noGrp="1" noChangeArrowheads="1"/>
          </p:cNvSpPr>
          <p:nvPr>
            <p:ph type="body" idx="1"/>
          </p:nvPr>
        </p:nvSpPr>
        <p:spPr/>
        <p:txBody>
          <a:bodyPr/>
          <a:lstStyle/>
          <a:p>
            <a:pPr algn="r" rtl="1" eaLnBrk="1" hangingPunct="1">
              <a:lnSpc>
                <a:spcPct val="150000"/>
              </a:lnSpc>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نبني على معتقداتهم الكتابية.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150000"/>
              </a:lnSpc>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نُقاد من خلال قيمهم الأساسية.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150000"/>
              </a:lnSpc>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نوافق على مهمتهم الكتابية.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150000"/>
              </a:lnSpc>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نغسل العملية بالصلاة.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150000"/>
              </a:lnSpc>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نطلب حكمة الروح.</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عملية الإستماع</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p:txBody>
          <a:bodyPr/>
          <a:lstStyle/>
          <a:p>
            <a:pPr algn="r" rtl="1" eaLnBrk="1" hangingPunct="1">
              <a:spcBef>
                <a:spcPts val="2664"/>
              </a:spcBef>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استمع إلى الله من خلال الكتاب المقدس.</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spcBef>
                <a:spcPts val="2664"/>
              </a:spcBef>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استمع إلى الله من خلال روحه (الصلاة).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spcBef>
                <a:spcPts val="2664"/>
              </a:spcBef>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استمعوا إلى بعضكم البعض.</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spcBef>
                <a:spcPts val="2664"/>
              </a:spcBef>
              <a:buFont typeface="Arial" charset="0"/>
              <a:buChar char="•"/>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استمع إلى أشخاص عارفين وذوي خبرة بينما يقودون العملية.</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33</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Been Waiting Five Minut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0"/>
            <a:ext cx="4495800" cy="663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r>
              <a:rPr lang="ar-JO" sz="1050" dirty="0">
                <a:latin typeface="Arial" panose="020B0604020202020204" pitchFamily="34" charset="0"/>
                <a:cs typeface="Arial" panose="020B0604020202020204" pitchFamily="34" charset="0"/>
              </a:rPr>
              <a:t>34</a:t>
            </a:r>
            <a:endParaRPr lang="en-US" sz="105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B3BE9011-62F6-D2D4-D0C3-4F517FC0C724}"/>
              </a:ext>
            </a:extLst>
          </p:cNvPr>
          <p:cNvSpPr txBox="1">
            <a:spLocks/>
          </p:cNvSpPr>
          <p:nvPr/>
        </p:nvSpPr>
        <p:spPr bwMode="auto">
          <a:xfrm>
            <a:off x="2209800" y="5486400"/>
            <a:ext cx="4495800" cy="1354015"/>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ar-JO" sz="2000" b="1" dirty="0">
                <a:solidFill>
                  <a:schemeClr val="bg1"/>
                </a:solidFill>
                <a:latin typeface="Arial" panose="020B0604020202020204" pitchFamily="34" charset="0"/>
                <a:cs typeface="Arial" panose="020B0604020202020204" pitchFamily="34" charset="0"/>
              </a:rPr>
              <a:t>نحن لا نعرف ما الذي تفعله هنا ولكننا كنا ننتظر 5 دقائق للحديث معك عن مجفف الأيدي المعطل في غرفة السيدات.</a:t>
            </a: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p:txBody>
          <a:bodyPr/>
          <a:lstStyle/>
          <a:p>
            <a:pPr marL="0" indent="0" algn="r" eaLnBrk="1" hangingPunct="1">
              <a:buFont typeface="Arial" pitchFamily="34"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الخيار الأول: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يحتاج من 6-8 أيام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الجمعة (5:00م – 9:30 م)</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كل يوم السبت (8:30ص – 5:00م)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حدد التواريخ</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قم بتوجيههم بناء على بنية الفريق</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أحصل على معلومات الإتصال لأعضاء الفريق</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35</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555"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قم بتوزيع المقاطع التعليمية الأساسية والتعليمات.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اجمع محاولاتهم الأساسية لكتابة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قم بصقل معتقداتهم الأساسية.</a:t>
            </a: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طور قيمهم الأساسية.</a:t>
            </a: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قم بخلق خارطة الخدمة.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36</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915" name="Rectangle 3"/>
          <p:cNvSpPr>
            <a:spLocks noGrp="1" noChangeArrowheads="1"/>
          </p:cNvSpPr>
          <p:nvPr>
            <p:ph type="body" idx="1"/>
          </p:nvPr>
        </p:nvSpPr>
        <p:spPr/>
        <p:txBody>
          <a:bodyPr/>
          <a:lstStyle/>
          <a:p>
            <a:pPr algn="r" rtl="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الخيار الثاني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شارك العملية مع الكنيسة أو الخدمة.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أطلب من الناس أن ينظروا إلى المقاطع ويذكروا الحقائق الأساسية التي يعلمها كل مقطع في منطقة دراسة محددة.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شجع أعضاء الكنيسة أن يكتبوا عباراتهم الشخصية بخصوص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defRPr/>
            </a:pPr>
            <a:r>
              <a:rPr lang="ar-JO" dirty="0">
                <a:latin typeface="Arial" panose="020B0604020202020204" pitchFamily="34" charset="0"/>
                <a:cs typeface="Arial" panose="020B0604020202020204" pitchFamily="34" charset="0"/>
              </a:rPr>
              <a:t>أحضر النتائج إلى مجموعة الدراسة التي سوف تطور بيانات المعتقدات الأساسية..</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arn(inVertical)">
                                      <p:cBhvr>
                                        <p:cTn id="7" dur="500"/>
                                        <p:tgtEl>
                                          <p:spTgt spid="3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barn(inVertical)">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barn(inVertical)">
                                      <p:cBhvr>
                                        <p:cTn id="17" dur="5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barn(inVertical)">
                                      <p:cBhvr>
                                        <p:cTn id="22"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علم عملية التخطيط</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أهداتف سمارت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p>
          <a:p>
            <a:pPr lvl="2" algn="r" rtl="1" eaLnBrk="1" hangingPunct="1">
              <a:buFont typeface="Arial" charset="0"/>
              <a:buChar cha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
            </a:r>
          </a:p>
          <a:p>
            <a:pPr lvl="2" algn="r" rtl="1" eaLnBrk="1" hangingPunct="1">
              <a:buFont typeface="Arial" charset="0"/>
              <a:buChar cha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lvl="2" algn="r" rtl="1" eaLnBrk="1" hangingPunct="1">
              <a:buFont typeface="Arial" charset="0"/>
              <a:buChar cha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a:p>
            <a:pPr lvl="2" algn="r" rtl="1" eaLnBrk="1" hangingPunct="1">
              <a:buFont typeface="Arial" charset="0"/>
              <a:buChar char="•"/>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p>
          <a:p>
            <a:pPr algn="r" rtl="1" eaLnBrk="1" hangingPunct="1">
              <a:buFont typeface="Arial" charset="0"/>
              <a:buChar char="•"/>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38</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علم عملية التخطيط</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أهداف سمارت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محدد</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قابل للقياس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محاذي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مرتكز على النتائج</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زمن محدد</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39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602162"/>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كثيراً ما تكون الكنائس والرعاة وقادة الخدمة مشوشين، بينما يفكرون أين يجب أن يذهبوا وكيف يجب أن يخدموا.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t>4</a:t>
            </a:r>
            <a:endParaRPr lang="en-US" dirty="0"/>
          </a:p>
        </p:txBody>
      </p:sp>
    </p:spTree>
    <p:extLst>
      <p:ext uri="{BB962C8B-B14F-4D97-AF65-F5344CB8AC3E}">
        <p14:creationId xmlns:p14="http://schemas.microsoft.com/office/powerpoint/2010/main" val="3810748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8150"/>
            <a:ext cx="8229600" cy="1143000"/>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معظم الكنائس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43011" name="Group 1"/>
          <p:cNvGrpSpPr>
            <a:grpSpLocks/>
          </p:cNvGrpSpPr>
          <p:nvPr/>
        </p:nvGrpSpPr>
        <p:grpSpPr bwMode="auto">
          <a:xfrm>
            <a:off x="1219200" y="1828800"/>
            <a:ext cx="7293724" cy="4572000"/>
            <a:chOff x="6521" y="9703"/>
            <a:chExt cx="5251" cy="3777"/>
          </a:xfrm>
        </p:grpSpPr>
        <p:sp>
          <p:nvSpPr>
            <p:cNvPr id="43015" name="Line 48"/>
            <p:cNvSpPr>
              <a:spLocks noChangeShapeType="1"/>
            </p:cNvSpPr>
            <p:nvPr/>
          </p:nvSpPr>
          <p:spPr bwMode="auto">
            <a:xfrm flipH="1">
              <a:off x="6521" y="9705"/>
              <a:ext cx="1584" cy="3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6" name="Line 47"/>
            <p:cNvSpPr>
              <a:spLocks noChangeShapeType="1"/>
            </p:cNvSpPr>
            <p:nvPr/>
          </p:nvSpPr>
          <p:spPr bwMode="auto">
            <a:xfrm>
              <a:off x="8997" y="9703"/>
              <a:ext cx="1440" cy="3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7" name="Line 46"/>
            <p:cNvSpPr>
              <a:spLocks noChangeShapeType="1"/>
            </p:cNvSpPr>
            <p:nvPr/>
          </p:nvSpPr>
          <p:spPr bwMode="auto">
            <a:xfrm flipV="1">
              <a:off x="9072" y="11032"/>
              <a:ext cx="864" cy="576"/>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8" name="Line 45"/>
            <p:cNvSpPr>
              <a:spLocks noChangeShapeType="1"/>
            </p:cNvSpPr>
            <p:nvPr/>
          </p:nvSpPr>
          <p:spPr bwMode="auto">
            <a:xfrm flipV="1">
              <a:off x="9216" y="11464"/>
              <a:ext cx="864" cy="576"/>
            </a:xfrm>
            <a:prstGeom prst="line">
              <a:avLst/>
            </a:prstGeom>
            <a:noFill/>
            <a:ln w="9525">
              <a:solidFill>
                <a:schemeClr val="tx1"/>
              </a:solidFill>
              <a:prstDash val="lg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3019" name="Group 42"/>
            <p:cNvGrpSpPr>
              <a:grpSpLocks/>
            </p:cNvGrpSpPr>
            <p:nvPr/>
          </p:nvGrpSpPr>
          <p:grpSpPr bwMode="auto">
            <a:xfrm>
              <a:off x="7632" y="10888"/>
              <a:ext cx="576" cy="432"/>
              <a:chOff x="7632" y="9648"/>
              <a:chExt cx="576" cy="432"/>
            </a:xfrm>
          </p:grpSpPr>
          <p:sp>
            <p:nvSpPr>
              <p:cNvPr id="43060" name="Oval 44"/>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61" name="Text Box 43"/>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9</a:t>
                </a:r>
                <a:endParaRPr lang="en-US" altLang="en-US"/>
              </a:p>
            </p:txBody>
          </p:sp>
        </p:grpSp>
        <p:grpSp>
          <p:nvGrpSpPr>
            <p:cNvPr id="43020" name="Group 39"/>
            <p:cNvGrpSpPr>
              <a:grpSpLocks/>
            </p:cNvGrpSpPr>
            <p:nvPr/>
          </p:nvGrpSpPr>
          <p:grpSpPr bwMode="auto">
            <a:xfrm>
              <a:off x="8208" y="11176"/>
              <a:ext cx="576" cy="432"/>
              <a:chOff x="7632" y="9648"/>
              <a:chExt cx="576" cy="432"/>
            </a:xfrm>
          </p:grpSpPr>
          <p:sp>
            <p:nvSpPr>
              <p:cNvPr id="43058" name="Oval 41"/>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59" name="Text Box 40"/>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000"/>
                  <a:t>4</a:t>
                </a:r>
                <a:endParaRPr lang="en-US" altLang="en-US"/>
              </a:p>
            </p:txBody>
          </p:sp>
        </p:grpSp>
        <p:grpSp>
          <p:nvGrpSpPr>
            <p:cNvPr id="43021" name="Group 36"/>
            <p:cNvGrpSpPr>
              <a:grpSpLocks/>
            </p:cNvGrpSpPr>
            <p:nvPr/>
          </p:nvGrpSpPr>
          <p:grpSpPr bwMode="auto">
            <a:xfrm>
              <a:off x="8352" y="11896"/>
              <a:ext cx="576" cy="432"/>
              <a:chOff x="7632" y="9648"/>
              <a:chExt cx="576" cy="432"/>
            </a:xfrm>
          </p:grpSpPr>
          <p:sp>
            <p:nvSpPr>
              <p:cNvPr id="43056" name="Oval 38"/>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57" name="Text Box 37"/>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6</a:t>
                </a:r>
                <a:endParaRPr lang="en-US" altLang="en-US"/>
              </a:p>
            </p:txBody>
          </p:sp>
        </p:grpSp>
        <p:grpSp>
          <p:nvGrpSpPr>
            <p:cNvPr id="43022" name="Group 33"/>
            <p:cNvGrpSpPr>
              <a:grpSpLocks/>
            </p:cNvGrpSpPr>
            <p:nvPr/>
          </p:nvGrpSpPr>
          <p:grpSpPr bwMode="auto">
            <a:xfrm>
              <a:off x="7776" y="11608"/>
              <a:ext cx="576" cy="432"/>
              <a:chOff x="7632" y="9648"/>
              <a:chExt cx="576" cy="432"/>
            </a:xfrm>
          </p:grpSpPr>
          <p:sp>
            <p:nvSpPr>
              <p:cNvPr id="43054" name="Oval 35"/>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55" name="Text Box 34"/>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7</a:t>
                </a:r>
                <a:endParaRPr lang="en-US" altLang="en-US"/>
              </a:p>
            </p:txBody>
          </p:sp>
        </p:grpSp>
        <p:grpSp>
          <p:nvGrpSpPr>
            <p:cNvPr id="43023" name="Group 30"/>
            <p:cNvGrpSpPr>
              <a:grpSpLocks/>
            </p:cNvGrpSpPr>
            <p:nvPr/>
          </p:nvGrpSpPr>
          <p:grpSpPr bwMode="auto">
            <a:xfrm>
              <a:off x="8352" y="10600"/>
              <a:ext cx="576" cy="432"/>
              <a:chOff x="7632" y="9648"/>
              <a:chExt cx="576" cy="432"/>
            </a:xfrm>
          </p:grpSpPr>
          <p:sp>
            <p:nvSpPr>
              <p:cNvPr id="43052" name="Oval 32"/>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53" name="Text Box 31"/>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10</a:t>
                </a:r>
                <a:endParaRPr lang="en-US" altLang="en-US"/>
              </a:p>
            </p:txBody>
          </p:sp>
        </p:grpSp>
        <p:grpSp>
          <p:nvGrpSpPr>
            <p:cNvPr id="43024" name="Group 27"/>
            <p:cNvGrpSpPr>
              <a:grpSpLocks/>
            </p:cNvGrpSpPr>
            <p:nvPr/>
          </p:nvGrpSpPr>
          <p:grpSpPr bwMode="auto">
            <a:xfrm>
              <a:off x="8640" y="12616"/>
              <a:ext cx="576" cy="432"/>
              <a:chOff x="7632" y="9648"/>
              <a:chExt cx="576" cy="432"/>
            </a:xfrm>
          </p:grpSpPr>
          <p:sp>
            <p:nvSpPr>
              <p:cNvPr id="43050" name="Oval 29"/>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51" name="Text Box 28"/>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2</a:t>
                </a:r>
                <a:endParaRPr lang="en-US" altLang="en-US"/>
              </a:p>
            </p:txBody>
          </p:sp>
        </p:grpSp>
        <p:grpSp>
          <p:nvGrpSpPr>
            <p:cNvPr id="43025" name="Group 24"/>
            <p:cNvGrpSpPr>
              <a:grpSpLocks/>
            </p:cNvGrpSpPr>
            <p:nvPr/>
          </p:nvGrpSpPr>
          <p:grpSpPr bwMode="auto">
            <a:xfrm>
              <a:off x="7488" y="12472"/>
              <a:ext cx="576" cy="432"/>
              <a:chOff x="7632" y="9648"/>
              <a:chExt cx="576" cy="432"/>
            </a:xfrm>
          </p:grpSpPr>
          <p:sp>
            <p:nvSpPr>
              <p:cNvPr id="43048" name="Oval 26"/>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49" name="Text Box 25"/>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5</a:t>
                </a:r>
                <a:endParaRPr lang="en-US" altLang="en-US"/>
              </a:p>
            </p:txBody>
          </p:sp>
        </p:grpSp>
        <p:grpSp>
          <p:nvGrpSpPr>
            <p:cNvPr id="43026" name="Group 21"/>
            <p:cNvGrpSpPr>
              <a:grpSpLocks/>
            </p:cNvGrpSpPr>
            <p:nvPr/>
          </p:nvGrpSpPr>
          <p:grpSpPr bwMode="auto">
            <a:xfrm>
              <a:off x="8928" y="11608"/>
              <a:ext cx="576" cy="432"/>
              <a:chOff x="8928" y="10224"/>
              <a:chExt cx="576" cy="432"/>
            </a:xfrm>
          </p:grpSpPr>
          <p:sp>
            <p:nvSpPr>
              <p:cNvPr id="43046" name="Oval 23"/>
              <p:cNvSpPr>
                <a:spLocks noChangeArrowheads="1"/>
              </p:cNvSpPr>
              <p:nvPr/>
            </p:nvSpPr>
            <p:spPr bwMode="auto">
              <a:xfrm>
                <a:off x="9072" y="10224"/>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47" name="Text Box 22"/>
              <p:cNvSpPr txBox="1">
                <a:spLocks noChangeArrowheads="1"/>
              </p:cNvSpPr>
              <p:nvPr/>
            </p:nvSpPr>
            <p:spPr bwMode="auto">
              <a:xfrm>
                <a:off x="8928" y="10224"/>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3</a:t>
                </a:r>
                <a:endParaRPr lang="en-US" altLang="en-US"/>
              </a:p>
            </p:txBody>
          </p:sp>
        </p:grpSp>
        <p:grpSp>
          <p:nvGrpSpPr>
            <p:cNvPr id="43027" name="Group 18"/>
            <p:cNvGrpSpPr>
              <a:grpSpLocks/>
            </p:cNvGrpSpPr>
            <p:nvPr/>
          </p:nvGrpSpPr>
          <p:grpSpPr bwMode="auto">
            <a:xfrm>
              <a:off x="7200" y="11608"/>
              <a:ext cx="576" cy="432"/>
              <a:chOff x="7632" y="9648"/>
              <a:chExt cx="576" cy="432"/>
            </a:xfrm>
          </p:grpSpPr>
          <p:sp>
            <p:nvSpPr>
              <p:cNvPr id="43044" name="Oval 20"/>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45" name="Text Box 19"/>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1</a:t>
                </a:r>
                <a:endParaRPr lang="en-US" altLang="en-US"/>
              </a:p>
            </p:txBody>
          </p:sp>
        </p:grpSp>
        <p:sp>
          <p:nvSpPr>
            <p:cNvPr id="43028" name="Line 17"/>
            <p:cNvSpPr>
              <a:spLocks noChangeShapeType="1"/>
            </p:cNvSpPr>
            <p:nvPr/>
          </p:nvSpPr>
          <p:spPr bwMode="auto">
            <a:xfrm flipH="1">
              <a:off x="7344" y="11896"/>
              <a:ext cx="144"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29" name="Line 16"/>
            <p:cNvSpPr>
              <a:spLocks noChangeShapeType="1"/>
            </p:cNvSpPr>
            <p:nvPr/>
          </p:nvSpPr>
          <p:spPr bwMode="auto">
            <a:xfrm flipH="1" flipV="1">
              <a:off x="7344" y="10744"/>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0" name="Line 15"/>
            <p:cNvSpPr>
              <a:spLocks noChangeShapeType="1"/>
            </p:cNvSpPr>
            <p:nvPr/>
          </p:nvSpPr>
          <p:spPr bwMode="auto">
            <a:xfrm flipH="1" flipV="1">
              <a:off x="7632" y="11320"/>
              <a:ext cx="288"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1" name="Line 14"/>
            <p:cNvSpPr>
              <a:spLocks noChangeShapeType="1"/>
            </p:cNvSpPr>
            <p:nvPr/>
          </p:nvSpPr>
          <p:spPr bwMode="auto">
            <a:xfrm flipH="1">
              <a:off x="7920" y="1132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2" name="Line 13"/>
            <p:cNvSpPr>
              <a:spLocks noChangeShapeType="1"/>
            </p:cNvSpPr>
            <p:nvPr/>
          </p:nvSpPr>
          <p:spPr bwMode="auto">
            <a:xfrm>
              <a:off x="8640" y="10888"/>
              <a:ext cx="144"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3" name="Line 12"/>
            <p:cNvSpPr>
              <a:spLocks noChangeShapeType="1"/>
            </p:cNvSpPr>
            <p:nvPr/>
          </p:nvSpPr>
          <p:spPr bwMode="auto">
            <a:xfrm flipV="1">
              <a:off x="9216" y="11320"/>
              <a:ext cx="72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43034" name="Group 7"/>
            <p:cNvGrpSpPr>
              <a:grpSpLocks/>
            </p:cNvGrpSpPr>
            <p:nvPr/>
          </p:nvGrpSpPr>
          <p:grpSpPr bwMode="auto">
            <a:xfrm>
              <a:off x="9072" y="12328"/>
              <a:ext cx="864" cy="432"/>
              <a:chOff x="9072" y="10800"/>
              <a:chExt cx="864" cy="432"/>
            </a:xfrm>
          </p:grpSpPr>
          <p:grpSp>
            <p:nvGrpSpPr>
              <p:cNvPr id="43040" name="Group 9"/>
              <p:cNvGrpSpPr>
                <a:grpSpLocks/>
              </p:cNvGrpSpPr>
              <p:nvPr/>
            </p:nvGrpSpPr>
            <p:grpSpPr bwMode="auto">
              <a:xfrm>
                <a:off x="9072" y="10800"/>
                <a:ext cx="576" cy="432"/>
                <a:chOff x="7632" y="9648"/>
                <a:chExt cx="576" cy="432"/>
              </a:xfrm>
            </p:grpSpPr>
            <p:sp>
              <p:nvSpPr>
                <p:cNvPr id="43042" name="Oval 11"/>
                <p:cNvSpPr>
                  <a:spLocks noChangeArrowheads="1"/>
                </p:cNvSpPr>
                <p:nvPr/>
              </p:nvSpPr>
              <p:spPr bwMode="auto">
                <a:xfrm>
                  <a:off x="7776" y="9648"/>
                  <a:ext cx="288" cy="288"/>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43043" name="Text Box 10"/>
                <p:cNvSpPr txBox="1">
                  <a:spLocks noChangeArrowheads="1"/>
                </p:cNvSpPr>
                <p:nvPr/>
              </p:nvSpPr>
              <p:spPr bwMode="auto">
                <a:xfrm>
                  <a:off x="7632" y="9648"/>
                  <a:ext cx="57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100"/>
                    <a:t>8</a:t>
                  </a:r>
                  <a:endParaRPr lang="en-US" altLang="en-US"/>
                </a:p>
              </p:txBody>
            </p:sp>
          </p:grpSp>
          <p:sp>
            <p:nvSpPr>
              <p:cNvPr id="43041" name="Line 8"/>
              <p:cNvSpPr>
                <a:spLocks noChangeShapeType="1"/>
              </p:cNvSpPr>
              <p:nvPr/>
            </p:nvSpPr>
            <p:spPr bwMode="auto">
              <a:xfrm>
                <a:off x="9504" y="10944"/>
                <a:ext cx="432" cy="1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3035" name="Line 6"/>
            <p:cNvSpPr>
              <a:spLocks noChangeShapeType="1"/>
            </p:cNvSpPr>
            <p:nvPr/>
          </p:nvSpPr>
          <p:spPr bwMode="auto">
            <a:xfrm>
              <a:off x="9072" y="12760"/>
              <a:ext cx="432" cy="1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6" name="Line 5"/>
            <p:cNvSpPr>
              <a:spLocks noChangeShapeType="1"/>
            </p:cNvSpPr>
            <p:nvPr/>
          </p:nvSpPr>
          <p:spPr bwMode="auto">
            <a:xfrm flipV="1">
              <a:off x="8640" y="11464"/>
              <a:ext cx="288"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7" name="Line 4"/>
            <p:cNvSpPr>
              <a:spLocks noChangeShapeType="1"/>
            </p:cNvSpPr>
            <p:nvPr/>
          </p:nvSpPr>
          <p:spPr bwMode="auto">
            <a:xfrm>
              <a:off x="7920" y="12616"/>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38" name="Text Box 3"/>
            <p:cNvSpPr txBox="1">
              <a:spLocks noChangeArrowheads="1"/>
            </p:cNvSpPr>
            <p:nvPr/>
          </p:nvSpPr>
          <p:spPr bwMode="auto">
            <a:xfrm>
              <a:off x="10062" y="11062"/>
              <a:ext cx="1710"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ar-JO" altLang="en-US" sz="2800" b="1" dirty="0"/>
                <a:t>ضمن المهمة</a:t>
              </a:r>
              <a:endParaRPr lang="en-US" altLang="en-US" sz="5400" dirty="0"/>
            </a:p>
          </p:txBody>
        </p:sp>
        <p:sp>
          <p:nvSpPr>
            <p:cNvPr id="43039" name="Text Box 2"/>
            <p:cNvSpPr txBox="1">
              <a:spLocks noChangeArrowheads="1"/>
            </p:cNvSpPr>
            <p:nvPr/>
          </p:nvSpPr>
          <p:spPr bwMode="auto">
            <a:xfrm>
              <a:off x="7632" y="13048"/>
              <a:ext cx="1584"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ar-JO" altLang="en-US" sz="2000" b="1" dirty="0"/>
                <a:t>الوضع الحالي</a:t>
              </a:r>
              <a:endParaRPr lang="en-US" altLang="en-US" sz="2000" dirty="0"/>
            </a:p>
          </p:txBody>
        </p:sp>
      </p:grpSp>
      <p:sp>
        <p:nvSpPr>
          <p:cNvPr id="43012" name="Rectangle 62"/>
          <p:cNvSpPr>
            <a:spLocks noChangeArrowheads="1"/>
          </p:cNvSpPr>
          <p:nvPr/>
        </p:nvSpPr>
        <p:spPr bwMode="auto">
          <a:xfrm>
            <a:off x="0" y="87868"/>
            <a:ext cx="184731"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1200"/>
          </a:p>
          <a:p>
            <a:br>
              <a:rPr lang="en-US" altLang="en-US" sz="1200"/>
            </a:br>
            <a:endParaRPr lang="en-US" altLang="en-US"/>
          </a:p>
        </p:txBody>
      </p:sp>
      <p:sp>
        <p:nvSpPr>
          <p:cNvPr id="43013" name="TextBox 1"/>
          <p:cNvSpPr txBox="1">
            <a:spLocks noChangeArrowheads="1"/>
          </p:cNvSpPr>
          <p:nvPr/>
        </p:nvSpPr>
        <p:spPr bwMode="auto">
          <a:xfrm>
            <a:off x="6553199" y="4832012"/>
            <a:ext cx="236220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dirty="0"/>
              <a:t>بإذن من كين براتز، موارد القيادة والإستشارات</a:t>
            </a:r>
            <a:endParaRPr lang="en-US" altLang="en-US" sz="2400" dirty="0"/>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40</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60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ضع خطة سنوية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هدف أو هدفين سمارت أساسيين</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 نواحي أساسية قياسية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اهتداءات</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حضور</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التردد في الحضور</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المشاركة في القيادة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المشاركة في المجموعات الصغيرة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تطوير القيادة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مقدمي العشور</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3" eaLnBrk="1" hangingPunct="1">
              <a:buFont typeface="Arial" charset="0"/>
              <a:buChar char="–"/>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D349D5-0000-5758-1DF4-E4DDB4DCCD93}"/>
              </a:ext>
            </a:extLst>
          </p:cNvPr>
          <p:cNvSpPr/>
          <p:nvPr/>
        </p:nvSpPr>
        <p:spPr>
          <a:xfrm>
            <a:off x="0" y="2362200"/>
            <a:ext cx="9144000" cy="290780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058" name="Title 3"/>
          <p:cNvSpPr>
            <a:spLocks noGrp="1"/>
          </p:cNvSpPr>
          <p:nvPr>
            <p:ph type="title"/>
          </p:nvPr>
        </p:nvSpPr>
        <p:spPr>
          <a:xfrm>
            <a:off x="490330" y="47043"/>
            <a:ext cx="8229600" cy="1143000"/>
          </a:xfrm>
        </p:spPr>
        <p:txBody>
          <a:bodyPr/>
          <a:lstStyle/>
          <a:p>
            <a:r>
              <a:rPr lang="ar-JO" altLang="en-US" b="1" dirty="0">
                <a:latin typeface="Arial" panose="020B0604020202020204" pitchFamily="34" charset="0"/>
                <a:cs typeface="Arial" panose="020B0604020202020204" pitchFamily="34" charset="0"/>
              </a:rPr>
              <a:t>العملية مخططة</a:t>
            </a:r>
            <a:endParaRPr lang="en-US" altLang="en-US" b="1" dirty="0">
              <a:latin typeface="Arial" panose="020B0604020202020204" pitchFamily="34" charset="0"/>
              <a:cs typeface="Arial" panose="020B0604020202020204" pitchFamily="34" charset="0"/>
            </a:endParaRPr>
          </a:p>
        </p:txBody>
      </p:sp>
      <p:sp>
        <p:nvSpPr>
          <p:cNvPr id="45059" name="Rectangle 2"/>
          <p:cNvSpPr>
            <a:spLocks noChangeArrowheads="1"/>
          </p:cNvSpPr>
          <p:nvPr/>
        </p:nvSpPr>
        <p:spPr bwMode="auto">
          <a:xfrm>
            <a:off x="2672953" y="1158994"/>
            <a:ext cx="364074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defRPr/>
            </a:pPr>
            <a:r>
              <a:rPr lang="ar-JO" sz="3200" b="1" dirty="0">
                <a:effectLst>
                  <a:outerShdw blurRad="38100" dist="38100" dir="2700000" algn="tl">
                    <a:srgbClr val="000000">
                      <a:alpha val="43137"/>
                    </a:srgbClr>
                  </a:outerShdw>
                </a:effectLst>
              </a:rPr>
              <a:t>خططها / افعلها / قسها</a:t>
            </a:r>
            <a:endParaRPr lang="en-US" sz="3200" dirty="0">
              <a:effectLst>
                <a:outerShdw blurRad="38100" dist="38100" dir="2700000" algn="tl">
                  <a:srgbClr val="000000">
                    <a:alpha val="43137"/>
                  </a:srgbClr>
                </a:outerShdw>
              </a:effectLst>
            </a:endParaRPr>
          </a:p>
          <a:p>
            <a:pPr eaLnBrk="0" hangingPunct="0">
              <a:defRPr/>
            </a:pPr>
            <a:endParaRPr lang="en-US" dirty="0"/>
          </a:p>
        </p:txBody>
      </p:sp>
      <p:sp>
        <p:nvSpPr>
          <p:cNvPr id="45062" name="TextBox 6"/>
          <p:cNvSpPr txBox="1">
            <a:spLocks noChangeArrowheads="1"/>
          </p:cNvSpPr>
          <p:nvPr/>
        </p:nvSpPr>
        <p:spPr bwMode="auto">
          <a:xfrm>
            <a:off x="5072063" y="5999163"/>
            <a:ext cx="4038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dirty="0"/>
              <a:t>بإذن من كين براتز، موارد القيادة والإستشارات</a:t>
            </a: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42</a:t>
            </a:r>
            <a:endParaRPr lang="en-US"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0776CBE-7945-8DD1-33D6-4A0B9CEEC626}"/>
              </a:ext>
            </a:extLst>
          </p:cNvPr>
          <p:cNvGrpSpPr/>
          <p:nvPr/>
        </p:nvGrpSpPr>
        <p:grpSpPr>
          <a:xfrm>
            <a:off x="228600" y="2565808"/>
            <a:ext cx="3048000" cy="1066800"/>
            <a:chOff x="228600" y="2565808"/>
            <a:chExt cx="3048000" cy="1066800"/>
          </a:xfrm>
        </p:grpSpPr>
        <p:sp>
          <p:nvSpPr>
            <p:cNvPr id="9" name="Oval 8">
              <a:extLst>
                <a:ext uri="{FF2B5EF4-FFF2-40B4-BE49-F238E27FC236}">
                  <a16:creationId xmlns:a16="http://schemas.microsoft.com/office/drawing/2014/main" id="{31346017-49D8-06E0-148B-9DB8551693EC}"/>
                </a:ext>
              </a:extLst>
            </p:cNvPr>
            <p:cNvSpPr/>
            <p:nvPr/>
          </p:nvSpPr>
          <p:spPr>
            <a:xfrm>
              <a:off x="228600" y="2565808"/>
              <a:ext cx="3048000" cy="1066800"/>
            </a:xfrm>
            <a:prstGeom prst="ellipse">
              <a:avLst/>
            </a:prstGeom>
            <a:solidFill>
              <a:schemeClr val="bg2">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B7D48E2-7850-23EC-6AB6-06940E82F740}"/>
                </a:ext>
              </a:extLst>
            </p:cNvPr>
            <p:cNvSpPr txBox="1">
              <a:spLocks noChangeArrowheads="1"/>
            </p:cNvSpPr>
            <p:nvPr/>
          </p:nvSpPr>
          <p:spPr bwMode="auto">
            <a:xfrm>
              <a:off x="480646" y="2776043"/>
              <a:ext cx="24149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b="1" dirty="0">
                  <a:solidFill>
                    <a:schemeClr val="bg1"/>
                  </a:solidFill>
                </a:rPr>
                <a:t>الخطة التنظيمية</a:t>
              </a:r>
              <a:endParaRPr lang="en-US" altLang="en-US" b="1" dirty="0">
                <a:solidFill>
                  <a:schemeClr val="bg1"/>
                </a:solidFill>
              </a:endParaRPr>
            </a:p>
          </p:txBody>
        </p:sp>
      </p:grpSp>
      <p:grpSp>
        <p:nvGrpSpPr>
          <p:cNvPr id="14" name="Group 13">
            <a:extLst>
              <a:ext uri="{FF2B5EF4-FFF2-40B4-BE49-F238E27FC236}">
                <a16:creationId xmlns:a16="http://schemas.microsoft.com/office/drawing/2014/main" id="{10767FD9-4D95-0E52-9FCD-D7F6A4795C22}"/>
              </a:ext>
            </a:extLst>
          </p:cNvPr>
          <p:cNvGrpSpPr/>
          <p:nvPr/>
        </p:nvGrpSpPr>
        <p:grpSpPr>
          <a:xfrm>
            <a:off x="3021496" y="2555869"/>
            <a:ext cx="3048000" cy="1066800"/>
            <a:chOff x="3021496" y="2555869"/>
            <a:chExt cx="3048000" cy="1066800"/>
          </a:xfrm>
        </p:grpSpPr>
        <p:sp>
          <p:nvSpPr>
            <p:cNvPr id="10" name="Oval 9">
              <a:extLst>
                <a:ext uri="{FF2B5EF4-FFF2-40B4-BE49-F238E27FC236}">
                  <a16:creationId xmlns:a16="http://schemas.microsoft.com/office/drawing/2014/main" id="{4F30927A-7DBC-14F6-7A86-9AB30AEAA5CD}"/>
                </a:ext>
              </a:extLst>
            </p:cNvPr>
            <p:cNvSpPr/>
            <p:nvPr/>
          </p:nvSpPr>
          <p:spPr>
            <a:xfrm>
              <a:off x="3021496" y="2555869"/>
              <a:ext cx="3048000" cy="1066800"/>
            </a:xfrm>
            <a:prstGeom prst="ellipse">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6">
              <a:extLst>
                <a:ext uri="{FF2B5EF4-FFF2-40B4-BE49-F238E27FC236}">
                  <a16:creationId xmlns:a16="http://schemas.microsoft.com/office/drawing/2014/main" id="{3AFC9EFB-372E-3646-174F-28FA24B2C147}"/>
                </a:ext>
              </a:extLst>
            </p:cNvPr>
            <p:cNvSpPr txBox="1">
              <a:spLocks noChangeArrowheads="1"/>
            </p:cNvSpPr>
            <p:nvPr/>
          </p:nvSpPr>
          <p:spPr bwMode="auto">
            <a:xfrm>
              <a:off x="3300046" y="2776043"/>
              <a:ext cx="24149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b="1" dirty="0">
                  <a:solidFill>
                    <a:schemeClr val="bg1"/>
                  </a:solidFill>
                </a:rPr>
                <a:t>التطوير التنظيمي</a:t>
              </a:r>
              <a:endParaRPr lang="en-US" altLang="en-US" b="1" dirty="0">
                <a:solidFill>
                  <a:schemeClr val="bg1"/>
                </a:solidFill>
              </a:endParaRPr>
            </a:p>
          </p:txBody>
        </p:sp>
      </p:grpSp>
      <p:grpSp>
        <p:nvGrpSpPr>
          <p:cNvPr id="15" name="Group 14">
            <a:extLst>
              <a:ext uri="{FF2B5EF4-FFF2-40B4-BE49-F238E27FC236}">
                <a16:creationId xmlns:a16="http://schemas.microsoft.com/office/drawing/2014/main" id="{41D99C46-E0F2-78FF-8293-3A406DF28168}"/>
              </a:ext>
            </a:extLst>
          </p:cNvPr>
          <p:cNvGrpSpPr/>
          <p:nvPr/>
        </p:nvGrpSpPr>
        <p:grpSpPr>
          <a:xfrm>
            <a:off x="5774635" y="2555869"/>
            <a:ext cx="3048000" cy="1066800"/>
            <a:chOff x="5774635" y="2555869"/>
            <a:chExt cx="3048000" cy="1066800"/>
          </a:xfrm>
        </p:grpSpPr>
        <p:sp>
          <p:nvSpPr>
            <p:cNvPr id="11" name="Oval 10">
              <a:extLst>
                <a:ext uri="{FF2B5EF4-FFF2-40B4-BE49-F238E27FC236}">
                  <a16:creationId xmlns:a16="http://schemas.microsoft.com/office/drawing/2014/main" id="{B4572791-D45B-F1E2-08EF-B2EDEDB77D8C}"/>
                </a:ext>
              </a:extLst>
            </p:cNvPr>
            <p:cNvSpPr/>
            <p:nvPr/>
          </p:nvSpPr>
          <p:spPr>
            <a:xfrm>
              <a:off x="5774635" y="2555869"/>
              <a:ext cx="3048000" cy="1066800"/>
            </a:xfrm>
            <a:prstGeom prst="ellipse">
              <a:avLst/>
            </a:prstGeom>
            <a:solidFill>
              <a:schemeClr val="accent5">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D1FC480A-7DB7-270A-2F59-EC089808A804}"/>
                </a:ext>
              </a:extLst>
            </p:cNvPr>
            <p:cNvSpPr txBox="1">
              <a:spLocks noChangeArrowheads="1"/>
            </p:cNvSpPr>
            <p:nvPr/>
          </p:nvSpPr>
          <p:spPr bwMode="auto">
            <a:xfrm>
              <a:off x="6195646" y="2776043"/>
              <a:ext cx="24149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b="1" dirty="0">
                  <a:solidFill>
                    <a:schemeClr val="bg1"/>
                  </a:solidFill>
                </a:rPr>
                <a:t>النتائج التنظيمية</a:t>
              </a:r>
              <a:endParaRPr lang="en-US" altLang="en-US" b="1" dirty="0">
                <a:solidFill>
                  <a:schemeClr val="bg1"/>
                </a:solidFill>
              </a:endParaRPr>
            </a:p>
          </p:txBody>
        </p:sp>
      </p:grpSp>
      <p:sp>
        <p:nvSpPr>
          <p:cNvPr id="6" name="TextBox 6">
            <a:extLst>
              <a:ext uri="{FF2B5EF4-FFF2-40B4-BE49-F238E27FC236}">
                <a16:creationId xmlns:a16="http://schemas.microsoft.com/office/drawing/2014/main" id="{DB43F295-628B-0D06-B3EF-4EDAE93CF9B8}"/>
              </a:ext>
            </a:extLst>
          </p:cNvPr>
          <p:cNvSpPr txBox="1">
            <a:spLocks noChangeArrowheads="1"/>
          </p:cNvSpPr>
          <p:nvPr/>
        </p:nvSpPr>
        <p:spPr bwMode="auto">
          <a:xfrm>
            <a:off x="50922" y="3725612"/>
            <a:ext cx="30908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5888" indent="-115888" algn="r" rtl="1" eaLnBrk="1" hangingPunct="1">
              <a:buFont typeface="Arial" panose="020B0604020202020204" pitchFamily="34" charset="0"/>
              <a:buChar char="•"/>
            </a:pPr>
            <a:r>
              <a:rPr lang="ar-JO" altLang="en-US" b="1" dirty="0">
                <a:solidFill>
                  <a:schemeClr val="bg1"/>
                </a:solidFill>
              </a:rPr>
              <a:t>التحليل الإستراتيجي</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الرؤيا والإستراتيجية</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الأهداف الإستراتيجية</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الخطة التكتيكية المتكاملة</a:t>
            </a:r>
            <a:endParaRPr lang="en-US" altLang="en-US" b="1" dirty="0">
              <a:solidFill>
                <a:schemeClr val="bg1"/>
              </a:solidFill>
            </a:endParaRPr>
          </a:p>
        </p:txBody>
      </p:sp>
      <p:sp>
        <p:nvSpPr>
          <p:cNvPr id="7" name="TextBox 6">
            <a:extLst>
              <a:ext uri="{FF2B5EF4-FFF2-40B4-BE49-F238E27FC236}">
                <a16:creationId xmlns:a16="http://schemas.microsoft.com/office/drawing/2014/main" id="{61D6A2D8-4D59-9F69-66A7-57AF793FD069}"/>
              </a:ext>
            </a:extLst>
          </p:cNvPr>
          <p:cNvSpPr txBox="1">
            <a:spLocks noChangeArrowheads="1"/>
          </p:cNvSpPr>
          <p:nvPr/>
        </p:nvSpPr>
        <p:spPr bwMode="auto">
          <a:xfrm>
            <a:off x="2928937" y="3725612"/>
            <a:ext cx="30908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5888" indent="-115888" algn="r" rtl="1" eaLnBrk="1" hangingPunct="1">
              <a:buFont typeface="Arial" panose="020B0604020202020204" pitchFamily="34" charset="0"/>
              <a:buChar char="•"/>
            </a:pPr>
            <a:r>
              <a:rPr lang="ar-JO" altLang="en-US" b="1" dirty="0">
                <a:solidFill>
                  <a:schemeClr val="bg1"/>
                </a:solidFill>
              </a:rPr>
              <a:t>القيادة</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التحفيز</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الإنتاجية</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مهارات الأشخاص</a:t>
            </a:r>
            <a:endParaRPr lang="en-US" altLang="en-US" b="1" dirty="0">
              <a:solidFill>
                <a:schemeClr val="bg1"/>
              </a:solidFill>
            </a:endParaRPr>
          </a:p>
        </p:txBody>
      </p:sp>
      <p:sp>
        <p:nvSpPr>
          <p:cNvPr id="8" name="TextBox 7">
            <a:extLst>
              <a:ext uri="{FF2B5EF4-FFF2-40B4-BE49-F238E27FC236}">
                <a16:creationId xmlns:a16="http://schemas.microsoft.com/office/drawing/2014/main" id="{1CDCC537-8CF4-DD2B-3087-74B8937091E8}"/>
              </a:ext>
            </a:extLst>
          </p:cNvPr>
          <p:cNvSpPr txBox="1">
            <a:spLocks noChangeArrowheads="1"/>
          </p:cNvSpPr>
          <p:nvPr/>
        </p:nvSpPr>
        <p:spPr bwMode="auto">
          <a:xfrm>
            <a:off x="5806953" y="3725612"/>
            <a:ext cx="32861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15888" indent="-115888" algn="r" rtl="1" eaLnBrk="1" hangingPunct="1">
              <a:buFont typeface="Arial" panose="020B0604020202020204" pitchFamily="34" charset="0"/>
              <a:buChar char="•"/>
            </a:pPr>
            <a:r>
              <a:rPr lang="ar-JO" altLang="en-US" b="1" dirty="0">
                <a:solidFill>
                  <a:schemeClr val="bg1"/>
                </a:solidFill>
              </a:rPr>
              <a:t>مؤشرات الإنجاز</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المراجعة الإستراتيجية الشهرية</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الإنجاز مقابل الخطط</a:t>
            </a:r>
            <a:endParaRPr lang="en-US" altLang="en-US" b="1" dirty="0">
              <a:solidFill>
                <a:schemeClr val="bg1"/>
              </a:solidFill>
            </a:endParaRPr>
          </a:p>
          <a:p>
            <a:pPr marL="115888" indent="-115888" algn="r" rtl="1" eaLnBrk="1" hangingPunct="1">
              <a:buFont typeface="Arial" panose="020B0604020202020204" pitchFamily="34" charset="0"/>
              <a:buChar char="•"/>
            </a:pPr>
            <a:r>
              <a:rPr lang="ar-JO" altLang="en-US" b="1" dirty="0">
                <a:solidFill>
                  <a:schemeClr val="bg1"/>
                </a:solidFill>
              </a:rPr>
              <a:t>الأعمال التصحيحية</a:t>
            </a:r>
            <a:endParaRPr lang="en-US" alt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314450" y="990600"/>
            <a:ext cx="6781800" cy="5486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cxnSp>
        <p:nvCxnSpPr>
          <p:cNvPr id="16" name="Straight Connector 15"/>
          <p:cNvCxnSpPr/>
          <p:nvPr/>
        </p:nvCxnSpPr>
        <p:spPr>
          <a:xfrm>
            <a:off x="3467100" y="2819400"/>
            <a:ext cx="2362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3429000"/>
            <a:ext cx="30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05100" y="4038600"/>
            <a:ext cx="3771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00300" y="4648200"/>
            <a:ext cx="461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81200" y="5257800"/>
            <a:ext cx="533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95450" y="5867400"/>
            <a:ext cx="60198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993" name="TextBox 36"/>
          <p:cNvSpPr txBox="1">
            <a:spLocks noChangeArrowheads="1"/>
          </p:cNvSpPr>
          <p:nvPr/>
        </p:nvSpPr>
        <p:spPr bwMode="auto">
          <a:xfrm>
            <a:off x="3524250" y="5943600"/>
            <a:ext cx="236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المعتقدات الأساسية</a:t>
            </a:r>
            <a:endParaRPr lang="en-US" altLang="en-US" sz="2400" b="1" dirty="0">
              <a:effectLst>
                <a:outerShdw blurRad="38100" dist="38100" dir="2700000" algn="tl">
                  <a:srgbClr val="000000">
                    <a:alpha val="43137"/>
                  </a:srgbClr>
                </a:outerShdw>
              </a:effectLst>
            </a:endParaRPr>
          </a:p>
        </p:txBody>
      </p:sp>
      <p:sp>
        <p:nvSpPr>
          <p:cNvPr id="41994" name="TextBox 37"/>
          <p:cNvSpPr txBox="1">
            <a:spLocks noChangeArrowheads="1"/>
          </p:cNvSpPr>
          <p:nvPr/>
        </p:nvSpPr>
        <p:spPr bwMode="auto">
          <a:xfrm>
            <a:off x="3524250" y="5372100"/>
            <a:ext cx="236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القيم الأساسية</a:t>
            </a:r>
            <a:endParaRPr lang="en-US" altLang="en-US" sz="2400" b="1" dirty="0">
              <a:effectLst>
                <a:outerShdw blurRad="38100" dist="38100" dir="2700000" algn="tl">
                  <a:srgbClr val="000000">
                    <a:alpha val="43137"/>
                  </a:srgbClr>
                </a:outerShdw>
              </a:effectLst>
            </a:endParaRPr>
          </a:p>
        </p:txBody>
      </p:sp>
      <p:sp>
        <p:nvSpPr>
          <p:cNvPr id="41995" name="TextBox 38"/>
          <p:cNvSpPr txBox="1">
            <a:spLocks noChangeArrowheads="1"/>
          </p:cNvSpPr>
          <p:nvPr/>
        </p:nvSpPr>
        <p:spPr bwMode="auto">
          <a:xfrm>
            <a:off x="3543300" y="4743450"/>
            <a:ext cx="236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المهمة</a:t>
            </a:r>
            <a:endParaRPr lang="en-US" altLang="en-US" sz="2400" b="1" dirty="0">
              <a:effectLst>
                <a:outerShdw blurRad="38100" dist="38100" dir="2700000" algn="tl">
                  <a:srgbClr val="000000">
                    <a:alpha val="43137"/>
                  </a:srgbClr>
                </a:outerShdw>
              </a:effectLst>
            </a:endParaRPr>
          </a:p>
        </p:txBody>
      </p:sp>
      <p:sp>
        <p:nvSpPr>
          <p:cNvPr id="41996" name="TextBox 39"/>
          <p:cNvSpPr txBox="1">
            <a:spLocks noChangeArrowheads="1"/>
          </p:cNvSpPr>
          <p:nvPr/>
        </p:nvSpPr>
        <p:spPr bwMode="auto">
          <a:xfrm>
            <a:off x="3543300" y="4095750"/>
            <a:ext cx="236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الرؤيا</a:t>
            </a:r>
            <a:endParaRPr lang="en-US" altLang="en-US" b="1" dirty="0">
              <a:effectLst>
                <a:outerShdw blurRad="38100" dist="38100" dir="2700000" algn="tl">
                  <a:srgbClr val="000000">
                    <a:alpha val="43137"/>
                  </a:srgbClr>
                </a:outerShdw>
              </a:effectLst>
            </a:endParaRPr>
          </a:p>
        </p:txBody>
      </p:sp>
      <p:sp>
        <p:nvSpPr>
          <p:cNvPr id="41997" name="TextBox 40"/>
          <p:cNvSpPr txBox="1">
            <a:spLocks noChangeArrowheads="1"/>
          </p:cNvSpPr>
          <p:nvPr/>
        </p:nvSpPr>
        <p:spPr bwMode="auto">
          <a:xfrm>
            <a:off x="3124200" y="3543300"/>
            <a:ext cx="304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مناطق النتائج الرئيسية</a:t>
            </a:r>
            <a:endParaRPr lang="en-US" altLang="en-US" sz="2400" b="1" dirty="0">
              <a:effectLst>
                <a:outerShdw blurRad="38100" dist="38100" dir="2700000" algn="tl">
                  <a:srgbClr val="000000">
                    <a:alpha val="43137"/>
                  </a:srgbClr>
                </a:outerShdw>
              </a:effectLst>
            </a:endParaRPr>
          </a:p>
        </p:txBody>
      </p:sp>
      <p:sp>
        <p:nvSpPr>
          <p:cNvPr id="41998" name="TextBox 41"/>
          <p:cNvSpPr txBox="1">
            <a:spLocks noChangeArrowheads="1"/>
          </p:cNvSpPr>
          <p:nvPr/>
        </p:nvSpPr>
        <p:spPr bwMode="auto">
          <a:xfrm>
            <a:off x="3562350" y="3028950"/>
            <a:ext cx="236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الأهداف</a:t>
            </a:r>
            <a:endParaRPr lang="en-US" altLang="en-US" b="1" dirty="0">
              <a:effectLst>
                <a:outerShdw blurRad="38100" dist="38100" dir="2700000" algn="tl">
                  <a:srgbClr val="000000">
                    <a:alpha val="43137"/>
                  </a:srgbClr>
                </a:outerShdw>
              </a:effectLst>
            </a:endParaRPr>
          </a:p>
        </p:txBody>
      </p:sp>
      <p:sp>
        <p:nvSpPr>
          <p:cNvPr id="41999" name="TextBox 42"/>
          <p:cNvSpPr txBox="1">
            <a:spLocks noChangeArrowheads="1"/>
          </p:cNvSpPr>
          <p:nvPr/>
        </p:nvSpPr>
        <p:spPr bwMode="auto">
          <a:xfrm>
            <a:off x="3524250" y="2419350"/>
            <a:ext cx="2362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effectLst>
                  <a:outerShdw blurRad="38100" dist="38100" dir="2700000" algn="tl">
                    <a:srgbClr val="000000">
                      <a:alpha val="43137"/>
                    </a:srgbClr>
                  </a:outerShdw>
                </a:effectLst>
              </a:rPr>
              <a:t>الخطوات العملية</a:t>
            </a:r>
            <a:endParaRPr lang="en-US" altLang="en-US" b="1" dirty="0">
              <a:effectLst>
                <a:outerShdw blurRad="38100" dist="38100" dir="2700000" algn="tl">
                  <a:srgbClr val="000000">
                    <a:alpha val="43137"/>
                  </a:srgbClr>
                </a:outerShdw>
              </a:effectLst>
            </a:endParaRPr>
          </a:p>
        </p:txBody>
      </p:sp>
      <p:sp>
        <p:nvSpPr>
          <p:cNvPr id="44" name="Left Brace 43"/>
          <p:cNvSpPr/>
          <p:nvPr/>
        </p:nvSpPr>
        <p:spPr>
          <a:xfrm>
            <a:off x="1314450" y="4476750"/>
            <a:ext cx="552450"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latin typeface="Arial" panose="020B0604020202020204" pitchFamily="34" charset="0"/>
              <a:cs typeface="Arial" panose="020B0604020202020204" pitchFamily="34" charset="0"/>
            </a:endParaRPr>
          </a:p>
        </p:txBody>
      </p:sp>
      <p:sp>
        <p:nvSpPr>
          <p:cNvPr id="42001" name="TextBox 44"/>
          <p:cNvSpPr txBox="1">
            <a:spLocks noChangeArrowheads="1"/>
          </p:cNvSpPr>
          <p:nvPr/>
        </p:nvSpPr>
        <p:spPr bwMode="auto">
          <a:xfrm>
            <a:off x="38100" y="5181600"/>
            <a:ext cx="15525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dirty="0"/>
              <a:t>الحمض النووي</a:t>
            </a:r>
            <a:endParaRPr lang="en-US" altLang="en-US" dirty="0"/>
          </a:p>
        </p:txBody>
      </p:sp>
      <p:sp>
        <p:nvSpPr>
          <p:cNvPr id="46" name="Left Brace 45"/>
          <p:cNvSpPr/>
          <p:nvPr/>
        </p:nvSpPr>
        <p:spPr>
          <a:xfrm rot="10800000">
            <a:off x="6477000" y="1600200"/>
            <a:ext cx="552450" cy="1828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42003" name="TextBox 47"/>
          <p:cNvSpPr txBox="1">
            <a:spLocks noChangeArrowheads="1"/>
          </p:cNvSpPr>
          <p:nvPr/>
        </p:nvSpPr>
        <p:spPr bwMode="auto">
          <a:xfrm>
            <a:off x="7315200" y="2235200"/>
            <a:ext cx="15525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b="1" dirty="0"/>
              <a:t>الخطة</a:t>
            </a:r>
          </a:p>
          <a:p>
            <a:pPr algn="ctr" eaLnBrk="1" hangingPunct="1"/>
            <a:r>
              <a:rPr lang="ar-JO" altLang="en-US" sz="2400" b="1" dirty="0"/>
              <a:t>السنوية</a:t>
            </a:r>
            <a:endParaRPr lang="en-US" altLang="en-US" sz="2400" b="1" dirty="0"/>
          </a:p>
        </p:txBody>
      </p:sp>
      <p:sp>
        <p:nvSpPr>
          <p:cNvPr id="49" name="Left Brace 48"/>
          <p:cNvSpPr/>
          <p:nvPr/>
        </p:nvSpPr>
        <p:spPr>
          <a:xfrm>
            <a:off x="2438400" y="3429000"/>
            <a:ext cx="276225" cy="666750"/>
          </a:xfrm>
          <a:prstGeom prst="leftBrace">
            <a:avLst>
              <a:gd name="adj1" fmla="val 8275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42005" name="Rectangle 49"/>
          <p:cNvSpPr>
            <a:spLocks noChangeArrowheads="1"/>
          </p:cNvSpPr>
          <p:nvPr/>
        </p:nvSpPr>
        <p:spPr bwMode="auto">
          <a:xfrm>
            <a:off x="-63205" y="382012"/>
            <a:ext cx="3530305"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JO" altLang="en-US" sz="2400" u="sng" dirty="0"/>
              <a:t>مناطق النتائج الرئيسية</a:t>
            </a:r>
            <a:endParaRPr lang="en-US" altLang="en-US" sz="2400" u="sng" dirty="0"/>
          </a:p>
          <a:p>
            <a:pPr algn="r" eaLnBrk="1" hangingPunct="1"/>
            <a:r>
              <a:rPr lang="ar-JO" altLang="en-US" sz="2400" dirty="0"/>
              <a:t>اهتداءات</a:t>
            </a:r>
          </a:p>
          <a:p>
            <a:pPr algn="r" eaLnBrk="1" hangingPunct="1"/>
            <a:r>
              <a:rPr lang="ar-JO" altLang="en-US" sz="2400" dirty="0"/>
              <a:t>حضور</a:t>
            </a:r>
          </a:p>
          <a:p>
            <a:pPr algn="r" eaLnBrk="1" hangingPunct="1"/>
            <a:r>
              <a:rPr lang="ar-JO" altLang="en-US" sz="2400" dirty="0"/>
              <a:t>التردد في الحضور</a:t>
            </a:r>
          </a:p>
          <a:p>
            <a:pPr algn="r" eaLnBrk="1" hangingPunct="1"/>
            <a:r>
              <a:rPr lang="ar-JO" altLang="en-US" sz="2400" dirty="0"/>
              <a:t>المشاركة في القيادة</a:t>
            </a:r>
          </a:p>
          <a:p>
            <a:pPr algn="r" eaLnBrk="1" hangingPunct="1"/>
            <a:r>
              <a:rPr lang="ar-JO" altLang="en-US" sz="2400" dirty="0"/>
              <a:t>المشاركة في المجموعات الصغيرة</a:t>
            </a:r>
          </a:p>
          <a:p>
            <a:pPr algn="r" eaLnBrk="1" hangingPunct="1"/>
            <a:r>
              <a:rPr lang="ar-JO" altLang="en-US" sz="2400" dirty="0"/>
              <a:t>تطوير القيادة</a:t>
            </a:r>
          </a:p>
          <a:p>
            <a:pPr algn="r" eaLnBrk="1" hangingPunct="1"/>
            <a:r>
              <a:rPr lang="ar-JO" altLang="en-US" sz="2400" dirty="0"/>
              <a:t>مقدمي العشور</a:t>
            </a: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43</a:t>
            </a:r>
            <a:endParaRPr lang="en-US" dirty="0">
              <a:latin typeface="Arial" panose="020B0604020202020204" pitchFamily="34" charset="0"/>
              <a:cs typeface="Arial" panose="020B0604020202020204" pitchFamily="34" charset="0"/>
            </a:endParaRPr>
          </a:p>
        </p:txBody>
      </p:sp>
      <p:sp>
        <p:nvSpPr>
          <p:cNvPr id="5" name="Bent-Up Arrow 4"/>
          <p:cNvSpPr/>
          <p:nvPr/>
        </p:nvSpPr>
        <p:spPr>
          <a:xfrm rot="5400000">
            <a:off x="1229842" y="2830042"/>
            <a:ext cx="493065" cy="1619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994"/>
                                        </p:tgtEl>
                                        <p:attrNameLst>
                                          <p:attrName>style.visibility</p:attrName>
                                        </p:attrNameLst>
                                      </p:cBhvr>
                                      <p:to>
                                        <p:strVal val="visible"/>
                                      </p:to>
                                    </p:set>
                                    <p:animEffect transition="in" filter="fade">
                                      <p:cBhvr>
                                        <p:cTn id="11" dur="500"/>
                                        <p:tgtEl>
                                          <p:spTgt spid="419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995"/>
                                        </p:tgtEl>
                                        <p:attrNameLst>
                                          <p:attrName>style.visibility</p:attrName>
                                        </p:attrNameLst>
                                      </p:cBhvr>
                                      <p:to>
                                        <p:strVal val="visible"/>
                                      </p:to>
                                    </p:set>
                                    <p:anim calcmode="lin" valueType="num">
                                      <p:cBhvr additive="base">
                                        <p:cTn id="16" dur="500" fill="hold"/>
                                        <p:tgtEl>
                                          <p:spTgt spid="41995"/>
                                        </p:tgtEl>
                                        <p:attrNameLst>
                                          <p:attrName>ppt_x</p:attrName>
                                        </p:attrNameLst>
                                      </p:cBhvr>
                                      <p:tavLst>
                                        <p:tav tm="0">
                                          <p:val>
                                            <p:strVal val="#ppt_x"/>
                                          </p:val>
                                        </p:tav>
                                        <p:tav tm="100000">
                                          <p:val>
                                            <p:strVal val="#ppt_x"/>
                                          </p:val>
                                        </p:tav>
                                      </p:tavLst>
                                    </p:anim>
                                    <p:anim calcmode="lin" valueType="num">
                                      <p:cBhvr additive="base">
                                        <p:cTn id="17" dur="500" fill="hold"/>
                                        <p:tgtEl>
                                          <p:spTgt spid="4199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1996"/>
                                        </p:tgtEl>
                                        <p:attrNameLst>
                                          <p:attrName>style.visibility</p:attrName>
                                        </p:attrNameLst>
                                      </p:cBhvr>
                                      <p:to>
                                        <p:strVal val="visible"/>
                                      </p:to>
                                    </p:set>
                                    <p:animEffect transition="in" filter="fade">
                                      <p:cBhvr>
                                        <p:cTn id="22" dur="1000"/>
                                        <p:tgtEl>
                                          <p:spTgt spid="41996"/>
                                        </p:tgtEl>
                                      </p:cBhvr>
                                    </p:animEffect>
                                    <p:anim calcmode="lin" valueType="num">
                                      <p:cBhvr>
                                        <p:cTn id="23" dur="1000" fill="hold"/>
                                        <p:tgtEl>
                                          <p:spTgt spid="41996"/>
                                        </p:tgtEl>
                                        <p:attrNameLst>
                                          <p:attrName>ppt_x</p:attrName>
                                        </p:attrNameLst>
                                      </p:cBhvr>
                                      <p:tavLst>
                                        <p:tav tm="0">
                                          <p:val>
                                            <p:strVal val="#ppt_x"/>
                                          </p:val>
                                        </p:tav>
                                        <p:tav tm="100000">
                                          <p:val>
                                            <p:strVal val="#ppt_x"/>
                                          </p:val>
                                        </p:tav>
                                      </p:tavLst>
                                    </p:anim>
                                    <p:anim calcmode="lin" valueType="num">
                                      <p:cBhvr>
                                        <p:cTn id="24" dur="1000" fill="hold"/>
                                        <p:tgtEl>
                                          <p:spTgt spid="41996"/>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2001"/>
                                        </p:tgtEl>
                                        <p:attrNameLst>
                                          <p:attrName>style.visibility</p:attrName>
                                        </p:attrNameLst>
                                      </p:cBhvr>
                                      <p:to>
                                        <p:strVal val="visible"/>
                                      </p:to>
                                    </p:set>
                                    <p:animEffect transition="in" filter="barn(inVertical)">
                                      <p:cBhvr>
                                        <p:cTn id="29" dur="500"/>
                                        <p:tgtEl>
                                          <p:spTgt spid="420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1997"/>
                                        </p:tgtEl>
                                        <p:attrNameLst>
                                          <p:attrName>style.visibility</p:attrName>
                                        </p:attrNameLst>
                                      </p:cBhvr>
                                      <p:to>
                                        <p:strVal val="visible"/>
                                      </p:to>
                                    </p:set>
                                    <p:animEffect transition="in" filter="circle(in)">
                                      <p:cBhvr>
                                        <p:cTn id="34" dur="2000"/>
                                        <p:tgtEl>
                                          <p:spTgt spid="419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42005"/>
                                        </p:tgtEl>
                                        <p:attrNameLst>
                                          <p:attrName>style.visibility</p:attrName>
                                        </p:attrNameLst>
                                      </p:cBhvr>
                                      <p:to>
                                        <p:strVal val="visible"/>
                                      </p:to>
                                    </p:set>
                                    <p:animEffect transition="in" filter="wheel(1)">
                                      <p:cBhvr>
                                        <p:cTn id="46" dur="2000"/>
                                        <p:tgtEl>
                                          <p:spTgt spid="4200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1998"/>
                                        </p:tgtEl>
                                        <p:attrNameLst>
                                          <p:attrName>style.visibility</p:attrName>
                                        </p:attrNameLst>
                                      </p:cBhvr>
                                      <p:to>
                                        <p:strVal val="visible"/>
                                      </p:to>
                                    </p:set>
                                    <p:anim calcmode="lin" valueType="num">
                                      <p:cBhvr>
                                        <p:cTn id="51" dur="1000" fill="hold"/>
                                        <p:tgtEl>
                                          <p:spTgt spid="41998"/>
                                        </p:tgtEl>
                                        <p:attrNameLst>
                                          <p:attrName>ppt_w</p:attrName>
                                        </p:attrNameLst>
                                      </p:cBhvr>
                                      <p:tavLst>
                                        <p:tav tm="0">
                                          <p:val>
                                            <p:fltVal val="0"/>
                                          </p:val>
                                        </p:tav>
                                        <p:tav tm="100000">
                                          <p:val>
                                            <p:strVal val="#ppt_w"/>
                                          </p:val>
                                        </p:tav>
                                      </p:tavLst>
                                    </p:anim>
                                    <p:anim calcmode="lin" valueType="num">
                                      <p:cBhvr>
                                        <p:cTn id="52" dur="1000" fill="hold"/>
                                        <p:tgtEl>
                                          <p:spTgt spid="41998"/>
                                        </p:tgtEl>
                                        <p:attrNameLst>
                                          <p:attrName>ppt_h</p:attrName>
                                        </p:attrNameLst>
                                      </p:cBhvr>
                                      <p:tavLst>
                                        <p:tav tm="0">
                                          <p:val>
                                            <p:fltVal val="0"/>
                                          </p:val>
                                        </p:tav>
                                        <p:tav tm="100000">
                                          <p:val>
                                            <p:strVal val="#ppt_h"/>
                                          </p:val>
                                        </p:tav>
                                      </p:tavLst>
                                    </p:anim>
                                    <p:anim calcmode="lin" valueType="num">
                                      <p:cBhvr>
                                        <p:cTn id="53" dur="1000" fill="hold"/>
                                        <p:tgtEl>
                                          <p:spTgt spid="41998"/>
                                        </p:tgtEl>
                                        <p:attrNameLst>
                                          <p:attrName>style.rotation</p:attrName>
                                        </p:attrNameLst>
                                      </p:cBhvr>
                                      <p:tavLst>
                                        <p:tav tm="0">
                                          <p:val>
                                            <p:fltVal val="90"/>
                                          </p:val>
                                        </p:tav>
                                        <p:tav tm="100000">
                                          <p:val>
                                            <p:fltVal val="0"/>
                                          </p:val>
                                        </p:tav>
                                      </p:tavLst>
                                    </p:anim>
                                    <p:animEffect transition="in" filter="fade">
                                      <p:cBhvr>
                                        <p:cTn id="54" dur="1000"/>
                                        <p:tgtEl>
                                          <p:spTgt spid="4199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9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2003"/>
                                        </p:tgtEl>
                                        <p:attrNameLst>
                                          <p:attrName>style.visibility</p:attrName>
                                        </p:attrNameLst>
                                      </p:cBhvr>
                                      <p:to>
                                        <p:strVal val="visible"/>
                                      </p:to>
                                    </p:set>
                                    <p:animEffect transition="in" filter="barn(inVertical)">
                                      <p:cBhvr>
                                        <p:cTn id="63" dur="5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4" grpId="0"/>
      <p:bldP spid="41995" grpId="0"/>
      <p:bldP spid="41996" grpId="0"/>
      <p:bldP spid="41997" grpId="0"/>
      <p:bldP spid="41998" grpId="0"/>
      <p:bldP spid="41999" grpId="0"/>
      <p:bldP spid="42001" grpId="0"/>
      <p:bldP spid="42003" grpId="0"/>
      <p:bldP spid="42005"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1426" y="190038"/>
            <a:ext cx="8229600" cy="1143000"/>
          </a:xfrm>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هو رسم خارطة الخدمة؟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Rectangle 3"/>
          <p:cNvSpPr>
            <a:spLocks noGrp="1" noChangeArrowheads="1"/>
          </p:cNvSpPr>
          <p:nvPr>
            <p:ph type="body" idx="1"/>
          </p:nvPr>
        </p:nvSpPr>
        <p:spPr>
          <a:xfrm>
            <a:off x="416558" y="988556"/>
            <a:ext cx="8229600" cy="4648200"/>
          </a:xfrm>
        </p:spPr>
        <p:txBody>
          <a:bodyPr/>
          <a:lstStyle/>
          <a:p>
            <a:pPr marL="0" indent="0" eaLnBrk="1" hangingPunct="1">
              <a:buFont typeface="Arial" pitchFamily="34" charset="0"/>
              <a:buNone/>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None/>
              <a:defRPr/>
            </a:pP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Font typeface="Arial" pitchFamily="34" charset="0"/>
              <a:buNone/>
              <a:defRPr/>
            </a:pP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eaLnBrk="1" hangingPunct="1">
              <a:buFont typeface="Arial" pitchFamily="34" charset="0"/>
              <a:buNone/>
              <a:defRPr/>
            </a:pP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Font typeface="Arial" pitchFamily="34" charset="0"/>
              <a:buNone/>
              <a:defRPr/>
            </a:pPr>
            <a:r>
              <a:rPr lang="en-US" sz="18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4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a:t>
            </a:r>
            <a:endParaRPr lang="en-US" sz="4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eaLnBrk="1" hangingPunct="1">
              <a:buNone/>
              <a:defRPr/>
            </a:pPr>
            <a:r>
              <a:rPr 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4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احتياجات مجتمعك</a:t>
            </a:r>
            <a:endParaRPr lang="en-US" sz="4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Font typeface="Arial" pitchFamily="34" charset="0"/>
              <a:buNone/>
              <a:defRPr/>
            </a:pPr>
            <a:r>
              <a:rPr lang="en-US" sz="11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6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a:t>
            </a:r>
            <a:r>
              <a:rPr lang="en-US"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44</a:t>
            </a:r>
            <a:endParaRPr lang="en-US" dirty="0">
              <a:latin typeface="Arial" panose="020B0604020202020204" pitchFamily="34" charset="0"/>
              <a:cs typeface="Arial" panose="020B0604020202020204" pitchFamily="34" charset="0"/>
            </a:endParaRPr>
          </a:p>
        </p:txBody>
      </p:sp>
      <p:sp>
        <p:nvSpPr>
          <p:cNvPr id="6" name="Plus 5"/>
          <p:cNvSpPr/>
          <p:nvPr/>
        </p:nvSpPr>
        <p:spPr>
          <a:xfrm>
            <a:off x="4061544" y="2574537"/>
            <a:ext cx="822902" cy="925443"/>
          </a:xfrm>
          <a:prstGeom prst="mathPl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24" name="Rectangle 23"/>
          <p:cNvSpPr/>
          <p:nvPr/>
        </p:nvSpPr>
        <p:spPr>
          <a:xfrm>
            <a:off x="1297849" y="1206500"/>
            <a:ext cx="3195105" cy="707886"/>
          </a:xfrm>
          <a:prstGeom prst="rect">
            <a:avLst/>
          </a:prstGeom>
        </p:spPr>
        <p:txBody>
          <a:bodyPr wrap="none">
            <a:spAutoFit/>
          </a:bodyPr>
          <a:lstStyle/>
          <a:p>
            <a:pPr>
              <a:spcBef>
                <a:spcPct val="20000"/>
              </a:spcBef>
              <a:defRPr/>
            </a:pPr>
            <a:r>
              <a:rPr lang="ar-JO" sz="4000" dirty="0">
                <a:solidFill>
                  <a:prstClr val="white"/>
                </a:solidFill>
                <a:effectLst>
                  <a:outerShdw blurRad="38100" dist="38100" dir="2700000" algn="tl">
                    <a:srgbClr val="000000">
                      <a:alpha val="43137"/>
                    </a:srgbClr>
                  </a:outerShdw>
                </a:effectLst>
              </a:rPr>
              <a:t>المعتقدات الأساسية</a:t>
            </a:r>
            <a:endParaRPr lang="en-US" sz="4000"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048000" y="5562600"/>
            <a:ext cx="5562600" cy="769441"/>
          </a:xfrm>
          <a:prstGeom prst="rect">
            <a:avLst/>
          </a:prstGeom>
        </p:spPr>
        <p:txBody>
          <a:bodyPr wrap="square">
            <a:spAutoFit/>
          </a:bodyPr>
          <a:lstStyle/>
          <a:p>
            <a:pPr>
              <a:spcBef>
                <a:spcPct val="20000"/>
              </a:spcBef>
              <a:defRPr/>
            </a:pPr>
            <a:r>
              <a:rPr lang="ar-JO" sz="4400" b="1" dirty="0">
                <a:solidFill>
                  <a:prstClr val="white"/>
                </a:solidFill>
                <a:effectLst>
                  <a:outerShdw blurRad="38100" dist="38100" dir="2700000" algn="tl">
                    <a:srgbClr val="000000">
                      <a:alpha val="43137"/>
                    </a:srgbClr>
                  </a:outerShdw>
                </a:effectLst>
              </a:rPr>
              <a:t>خارطة (خطة) الخدمة</a:t>
            </a:r>
            <a:endParaRPr lang="en-US" sz="4400" b="1" dirty="0">
              <a:solidFill>
                <a:prstClr val="white"/>
              </a:solidFill>
              <a:effectLst>
                <a:outerShdw blurRad="38100" dist="38100" dir="2700000" algn="tl">
                  <a:srgbClr val="000000">
                    <a:alpha val="43137"/>
                  </a:srgbClr>
                </a:outerShdw>
              </a:effectLst>
            </a:endParaRPr>
          </a:p>
        </p:txBody>
      </p:sp>
      <p:sp>
        <p:nvSpPr>
          <p:cNvPr id="11" name="Rectangle 10"/>
          <p:cNvSpPr/>
          <p:nvPr/>
        </p:nvSpPr>
        <p:spPr>
          <a:xfrm>
            <a:off x="5114242" y="2604770"/>
            <a:ext cx="1194558" cy="707886"/>
          </a:xfrm>
          <a:prstGeom prst="rect">
            <a:avLst/>
          </a:prstGeom>
        </p:spPr>
        <p:txBody>
          <a:bodyPr wrap="none">
            <a:spAutoFit/>
          </a:bodyPr>
          <a:lstStyle/>
          <a:p>
            <a:pPr>
              <a:defRPr/>
            </a:pPr>
            <a:r>
              <a:rPr lang="ar-JO" sz="4000" dirty="0">
                <a:solidFill>
                  <a:prstClr val="white"/>
                </a:solidFill>
                <a:effectLst>
                  <a:outerShdw blurRad="38100" dist="38100" dir="2700000" algn="tl">
                    <a:srgbClr val="000000">
                      <a:alpha val="43137"/>
                    </a:srgbClr>
                  </a:outerShdw>
                </a:effectLst>
              </a:rPr>
              <a:t>المهمة</a:t>
            </a:r>
            <a:endParaRPr lang="en-US" sz="2400" dirty="0"/>
          </a:p>
        </p:txBody>
      </p:sp>
      <p:sp>
        <p:nvSpPr>
          <p:cNvPr id="13" name="Right Arrow 12"/>
          <p:cNvSpPr/>
          <p:nvPr/>
        </p:nvSpPr>
        <p:spPr>
          <a:xfrm rot="5400000">
            <a:off x="2288646" y="2068250"/>
            <a:ext cx="660152" cy="35242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5" name="U-Turn Arrow 4"/>
          <p:cNvSpPr/>
          <p:nvPr/>
        </p:nvSpPr>
        <p:spPr>
          <a:xfrm rot="5400000">
            <a:off x="7286928" y="3633109"/>
            <a:ext cx="1384261" cy="1263082"/>
          </a:xfrm>
          <a:prstGeom prst="utur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anose="020B0604020202020204" pitchFamily="34" charset="0"/>
              <a:cs typeface="Arial" panose="020B0604020202020204" pitchFamily="34" charset="0"/>
            </a:endParaRPr>
          </a:p>
        </p:txBody>
      </p:sp>
      <p:sp>
        <p:nvSpPr>
          <p:cNvPr id="12" name="Plus 11"/>
          <p:cNvSpPr/>
          <p:nvPr/>
        </p:nvSpPr>
        <p:spPr>
          <a:xfrm>
            <a:off x="1019196" y="3228128"/>
            <a:ext cx="822902" cy="925443"/>
          </a:xfrm>
          <a:prstGeom prst="mathPl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4" name="Curved Up Arrow 3"/>
          <p:cNvSpPr/>
          <p:nvPr/>
        </p:nvSpPr>
        <p:spPr>
          <a:xfrm rot="5400000">
            <a:off x="1567070" y="4768689"/>
            <a:ext cx="1305955" cy="1149774"/>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barn(inVertical)">
                                      <p:cBhvr>
                                        <p:cTn id="19" dur="500"/>
                                        <p:tgtEl>
                                          <p:spTgt spid="614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147">
                                            <p:txEl>
                                              <p:pRg st="5" end="5"/>
                                            </p:txEl>
                                          </p:spTgt>
                                        </p:tgtEl>
                                        <p:attrNameLst>
                                          <p:attrName>style.visibility</p:attrName>
                                        </p:attrNameLst>
                                      </p:cBhvr>
                                      <p:to>
                                        <p:strVal val="visible"/>
                                      </p:to>
                                    </p:set>
                                    <p:animEffect transition="in" filter="fade">
                                      <p:cBhvr>
                                        <p:cTn id="41" dur="1000"/>
                                        <p:tgtEl>
                                          <p:spTgt spid="6147">
                                            <p:txEl>
                                              <p:pRg st="5" end="5"/>
                                            </p:txEl>
                                          </p:spTgt>
                                        </p:tgtEl>
                                      </p:cBhvr>
                                    </p:animEffect>
                                    <p:anim calcmode="lin" valueType="num">
                                      <p:cBhvr>
                                        <p:cTn id="42"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147">
                                            <p:txEl>
                                              <p:pRg st="6" end="6"/>
                                            </p:txEl>
                                          </p:spTgt>
                                        </p:tgtEl>
                                        <p:attrNameLst>
                                          <p:attrName>style.visibility</p:attrName>
                                        </p:attrNameLst>
                                      </p:cBhvr>
                                      <p:to>
                                        <p:strVal val="visible"/>
                                      </p:to>
                                    </p:set>
                                    <p:animEffect transition="in" filter="fade">
                                      <p:cBhvr>
                                        <p:cTn id="52" dur="1000"/>
                                        <p:tgtEl>
                                          <p:spTgt spid="6147">
                                            <p:txEl>
                                              <p:pRg st="6" end="6"/>
                                            </p:txEl>
                                          </p:spTgt>
                                        </p:tgtEl>
                                      </p:cBhvr>
                                    </p:animEffect>
                                    <p:anim calcmode="lin" valueType="num">
                                      <p:cBhvr>
                                        <p:cTn id="53"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11" grpId="0"/>
      <p:bldP spid="13" grpId="0" animBg="1"/>
      <p:bldP spid="5"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التركيز على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200" y="1295400"/>
            <a:ext cx="8305800" cy="4572000"/>
          </a:xfrm>
        </p:spPr>
        <p:txBody>
          <a:bodyPr/>
          <a:lstStyle/>
          <a:p>
            <a:pPr algn="l">
              <a:buFont typeface="Arial" charset="0"/>
              <a:buNone/>
              <a:defRP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95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46</a:t>
            </a:r>
            <a:endParaRPr lang="en-US" dirty="0">
              <a:latin typeface="Arial" panose="020B0604020202020204" pitchFamily="34" charset="0"/>
              <a:cs typeface="Arial" panose="020B0604020202020204" pitchFamily="34" charset="0"/>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half" idx="2"/>
          </p:nvPr>
        </p:nvSpPr>
        <p:spPr>
          <a:xfrm>
            <a:off x="6400800" y="6039255"/>
            <a:ext cx="2286000" cy="804862"/>
          </a:xfrm>
        </p:spPr>
        <p:txBody>
          <a:bodyPr/>
          <a:lstStyle/>
          <a:p>
            <a:pPr algn="ct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20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7827" name="Rectangle 3"/>
          <p:cNvSpPr>
            <a:spLocks noGrp="1" noChangeArrowheads="1"/>
          </p:cNvSpPr>
          <p:nvPr>
            <p:ph type="body" idx="1"/>
          </p:nvPr>
        </p:nvSpPr>
        <p:spPr>
          <a:xfrm>
            <a:off x="381000" y="1600200"/>
            <a:ext cx="8229600" cy="4441825"/>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مهمتك المعطاة لك من الله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على أساس كتابي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غير متغيرة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الكنائس لا تختار مهمتها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مهمة الكنيسة هي المأمورية العظمى</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Font typeface="Arial" pitchFamily="34" charset="0"/>
              <a:buNone/>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box(out)">
                                      <p:cBhvr>
                                        <p:cTn id="7" dur="500"/>
                                        <p:tgtEl>
                                          <p:spTgt spid="7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box(out)">
                                      <p:cBhvr>
                                        <p:cTn id="12" dur="500"/>
                                        <p:tgtEl>
                                          <p:spTgt spid="77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box(out)">
                                      <p:cBhvr>
                                        <p:cTn id="17" dur="500"/>
                                        <p:tgtEl>
                                          <p:spTgt spid="77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827">
                                            <p:txEl>
                                              <p:pRg st="4" end="4"/>
                                            </p:txEl>
                                          </p:spTgt>
                                        </p:tgtEl>
                                        <p:attrNameLst>
                                          <p:attrName>style.visibility</p:attrName>
                                        </p:attrNameLst>
                                      </p:cBhvr>
                                      <p:to>
                                        <p:strVal val="visible"/>
                                      </p:to>
                                    </p:set>
                                    <p:animEffect transition="in" filter="box(out)">
                                      <p:cBhvr>
                                        <p:cTn id="22" dur="5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هي مهمتنا في الكنيسة؟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200" y="1295400"/>
            <a:ext cx="8305800" cy="4572000"/>
          </a:xfrm>
        </p:spPr>
        <p:txBody>
          <a:bodyPr/>
          <a:lstStyle/>
          <a:p>
            <a:pPr algn="r">
              <a:buFont typeface="Arial" charset="0"/>
              <a:buNone/>
              <a:defRPr/>
            </a:pP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فاذهبوا وتلمذوا جميع الأمم وعمدوهم باسم الآب والإبن والروح القدس، وعلموهم أن يحفظوا جميع ما أوصيتكم به، وها أنا معكم كل الأيام إلى انقضاء الدهر. آمين.</a:t>
            </a:r>
          </a:p>
          <a:p>
            <a:pPr algn="r">
              <a:buFont typeface="Arial" charset="0"/>
              <a:buNone/>
              <a:defRPr/>
            </a:pPr>
            <a:r>
              <a:rPr lang="ar-JO"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متى 28: 19-20</a:t>
            </a:r>
            <a:endParaRPr 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48</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بيانات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p:txBody>
          <a:bodyPr/>
          <a:lstStyle/>
          <a:p>
            <a:pPr>
              <a:buFont typeface="Arial" charset="0"/>
              <a:buNone/>
              <a:defRPr/>
            </a:pPr>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49</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2" name="Slide Number Placeholder 1"/>
          <p:cNvSpPr>
            <a:spLocks noGrp="1"/>
          </p:cNvSpPr>
          <p:nvPr>
            <p:ph type="sldNum" sz="quarter" idx="12"/>
          </p:nvPr>
        </p:nvSpPr>
        <p:spPr/>
        <p:txBody>
          <a:bodyPr/>
          <a:lstStyle/>
          <a:p>
            <a:pPr>
              <a:defRPr/>
            </a:pPr>
            <a:r>
              <a:rPr lang="ar-JO" dirty="0"/>
              <a:t>5</a:t>
            </a:r>
            <a:endParaRPr lang="en-US" dirty="0"/>
          </a:p>
        </p:txBody>
      </p:sp>
    </p:spTree>
    <p:extLst>
      <p:ext uri="{BB962C8B-B14F-4D97-AF65-F5344CB8AC3E}">
        <p14:creationId xmlns:p14="http://schemas.microsoft.com/office/powerpoint/2010/main" val="2055521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a:xfrm>
            <a:off x="457200" y="1600200"/>
            <a:ext cx="8229600" cy="4724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معظم الكنائس تقول ببساطة: نحن موجودون لصنع تلامي ناضجين (طائعين)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50</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بيانات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6019" name="Rectangle 3"/>
          <p:cNvSpPr>
            <a:spLocks noGrp="1" noChangeArrowheads="1"/>
          </p:cNvSpPr>
          <p:nvPr>
            <p:ph type="body" idx="1"/>
          </p:nvPr>
        </p:nvSpPr>
        <p:spPr/>
        <p:txBody>
          <a:bodyPr/>
          <a:lstStyle/>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نعيش لتحول حياة الناس من خلال اتباع والمناداة بيسوع المسيح كمخلص ورب.</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مهمتنا هي مساعدة الناس على معرفة المسيح والنمو ليصيروا مثله.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موجودون لنكون مجتمعاً يمكِّن الناس من كل الخلفيات أن يصيروا أتباعاً ناضجين ليسوع المسيح من خلال قوة الروح القدس.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بيانات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7043" name="Rectangle 3"/>
          <p:cNvSpPr>
            <a:spLocks noGrp="1" noChangeArrowheads="1"/>
          </p:cNvSpPr>
          <p:nvPr>
            <p:ph type="body" idx="1"/>
          </p:nvPr>
        </p:nvSpPr>
        <p:spPr>
          <a:xfrm>
            <a:off x="457200" y="1600200"/>
            <a:ext cx="8534400" cy="4525963"/>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موجودون لإعداد شعب الله ليقوموا بعمله في عالمه.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موجودون لحمل المأمورية العظمى، وعيش المأمورية العظمى، وخدمة الآمر العظيم.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عائلة الإيمان، نتبنى الأطفال الضالين بمحبة.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a:xfrm>
            <a:off x="457200" y="1600200"/>
            <a:ext cx="8229600" cy="4724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قصد كنيستنا هو تمجيد الله من خلال إيجاد، حفظ وبناء الناس.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None/>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غاري ماكينتوش، مقاس واحد لا يناسب الجميع</a:t>
            </a:r>
            <a:endPar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53</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بيان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a:xfrm>
            <a:off x="457200" y="1600200"/>
            <a:ext cx="8229600" cy="4724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مهمتنا هي صنع تلاميذ أكثر وأفضل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rtl="1" eaLnBrk="1" hangingPunct="1">
              <a:buFont typeface="Arial" pitchFamily="34" charset="0"/>
              <a:buNone/>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هوليوكي، كولورادو</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Font typeface="Arial" pitchFamily="34" charset="0"/>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54</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55</a:t>
            </a:r>
            <a:endParaRPr lang="en-US" dirty="0">
              <a:latin typeface="Arial" panose="020B0604020202020204" pitchFamily="34" charset="0"/>
              <a:cs typeface="Arial" panose="020B0604020202020204" pitchFamily="34" charset="0"/>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half" idx="2"/>
          </p:nvPr>
        </p:nvSpPr>
        <p:spPr>
          <a:xfrm>
            <a:off x="6400800" y="6039255"/>
            <a:ext cx="2346652" cy="804862"/>
          </a:xfrm>
        </p:spPr>
        <p:txBody>
          <a:bodyPr/>
          <a:lstStyle/>
          <a:p>
            <a:pPr algn="ct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5723867" y="5181600"/>
            <a:ext cx="3023585" cy="646331"/>
          </a:xfrm>
          <a:prstGeom prst="rect">
            <a:avLst/>
          </a:prstGeom>
        </p:spPr>
        <p:txBody>
          <a:bodyPr wrap="none">
            <a:spAutoFit/>
          </a:bodyPr>
          <a:lstStyle/>
          <a:p>
            <a:pPr lvl="0" eaLnBrk="0" hangingPunct="0">
              <a:spcBef>
                <a:spcPct val="20000"/>
              </a:spcBef>
            </a:pPr>
            <a:r>
              <a:rPr lang="ar-JO" sz="3600" b="1" dirty="0">
                <a:solidFill>
                  <a:prstClr val="white"/>
                </a:solidFill>
                <a:effectLst>
                  <a:outerShdw blurRad="38100" dist="38100" dir="2700000" algn="tl">
                    <a:srgbClr val="000000">
                      <a:alpha val="43137"/>
                    </a:srgbClr>
                  </a:outerShdw>
                </a:effectLst>
              </a:rPr>
              <a:t>المعتقدات الأساسية</a:t>
            </a:r>
            <a:endParaRPr lang="en-US" sz="3600" b="1" dirty="0">
              <a:solidFill>
                <a:prstClr val="white"/>
              </a:solidFill>
              <a:effectLst>
                <a:outerShdw blurRad="38100" dist="38100" dir="2700000" algn="tl">
                  <a:srgbClr val="000000">
                    <a:alpha val="43137"/>
                  </a:srgbClr>
                </a:outerShdw>
              </a:effectLst>
            </a:endParaRP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200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ar-JO"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التركيز على المعتقدات الأساسية</a:t>
            </a:r>
            <a:endPar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56</a:t>
            </a:r>
            <a:endParaRPr lang="en-US" dirty="0">
              <a:latin typeface="Arial" panose="020B0604020202020204" pitchFamily="34" charset="0"/>
              <a:cs typeface="Arial" panose="020B0604020202020204" pitchFamily="34" charset="0"/>
            </a:endParaRPr>
          </a:p>
        </p:txBody>
      </p:sp>
      <p:sp>
        <p:nvSpPr>
          <p:cNvPr id="50180" name="Content Placeholder 2"/>
          <p:cNvSpPr>
            <a:spLocks noGrp="1"/>
          </p:cNvSpPr>
          <p:nvPr>
            <p:ph idx="1"/>
          </p:nvPr>
        </p:nvSpPr>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ليست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69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يبدأ الوضوح من خلال فهم أنها ليست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Wingdings" panose="05000000000000000000" pitchFamily="2" charset="2"/>
              <a:buChar char="Ø"/>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ليست</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سرد شامل للمعتقدات اللاهوتية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Wingdings" panose="05000000000000000000" pitchFamily="2" charset="2"/>
              <a:buChar char="Ø"/>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ليست</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بياناً عقائدياً يكرر نظامك العقائدي بالكامل.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Wingdings" panose="05000000000000000000" pitchFamily="2" charset="2"/>
              <a:buChar char="Ø"/>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ليست</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دستور الإيمان الخاص بك.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Wingdings" panose="05000000000000000000" pitchFamily="2" charset="2"/>
              <a:buChar char="Ø"/>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ليست</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القيم، لكن القيم تنبع من معتقداتك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How Not to Assimilate"/>
          <p:cNvPicPr>
            <a:picLocks noGrp="1" noChangeAspect="1" noChangeArrowheads="1"/>
          </p:cNvPicPr>
          <p:nvPr>
            <p:ph/>
          </p:nvPr>
        </p:nvPicPr>
        <p:blipFill>
          <a:blip r:embed="rId3" cstate="screen">
            <a:extLst>
              <a:ext uri="{28A0092B-C50C-407E-A947-70E740481C1C}">
                <a14:useLocalDpi xmlns:a14="http://schemas.microsoft.com/office/drawing/2010/main"/>
              </a:ext>
            </a:extLst>
          </a:blip>
          <a:srcRect/>
          <a:stretch>
            <a:fillRect/>
          </a:stretch>
        </p:blipFill>
        <p:spPr>
          <a:xfrm>
            <a:off x="1687513" y="0"/>
            <a:ext cx="6181725" cy="6858000"/>
          </a:xfrm>
        </p:spPr>
      </p:pic>
      <p:sp>
        <p:nvSpPr>
          <p:cNvPr id="2" name="Slide Number Placeholder 1"/>
          <p:cNvSpPr>
            <a:spLocks noGrp="1"/>
          </p:cNvSpPr>
          <p:nvPr>
            <p:ph type="sldNum" sz="quarter" idx="12"/>
          </p:nvPr>
        </p:nvSpPr>
        <p:spPr/>
        <p:txBody>
          <a:bodyPr/>
          <a:lstStyle/>
          <a:p>
            <a:pPr>
              <a:defRPr/>
            </a:pPr>
            <a:fld id="{F6587DE6-8390-49E1-B384-4168FAFF86A8}" type="slidenum">
              <a:rPr lang="en-US" smtClean="0">
                <a:latin typeface="Arial" panose="020B0604020202020204" pitchFamily="34" charset="0"/>
                <a:cs typeface="Arial" panose="020B0604020202020204" pitchFamily="34" charset="0"/>
              </a:rPr>
              <a:pPr>
                <a:defRPr/>
              </a:pPr>
              <a:t>58</a:t>
            </a:fld>
            <a:endParaRPr lang="en-US">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EFA8DE5-9B56-1C7F-D938-A5FE8A2B3E97}"/>
              </a:ext>
            </a:extLst>
          </p:cNvPr>
          <p:cNvSpPr txBox="1">
            <a:spLocks/>
          </p:cNvSpPr>
          <p:nvPr/>
        </p:nvSpPr>
        <p:spPr bwMode="auto">
          <a:xfrm>
            <a:off x="1720056" y="6019800"/>
            <a:ext cx="6116638" cy="838200"/>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JO" sz="2000" b="1" dirty="0">
                <a:solidFill>
                  <a:schemeClr val="bg1"/>
                </a:solidFill>
                <a:latin typeface="Arial" panose="020B0604020202020204" pitchFamily="34" charset="0"/>
                <a:cs typeface="Arial" panose="020B0604020202020204" pitchFamily="34" charset="0"/>
              </a:rPr>
              <a:t>بعض الكنائس تستخدم الاختصار </a:t>
            </a:r>
            <a:r>
              <a:rPr lang="en-US" sz="2000" b="1" dirty="0">
                <a:solidFill>
                  <a:schemeClr val="bg1"/>
                </a:solidFill>
                <a:latin typeface="Arial" panose="020B0604020202020204" pitchFamily="34" charset="0"/>
                <a:cs typeface="Arial" panose="020B0604020202020204" pitchFamily="34" charset="0"/>
              </a:rPr>
              <a:t> TULIP </a:t>
            </a:r>
            <a:r>
              <a:rPr lang="ar-JO" sz="2000" b="1" dirty="0">
                <a:solidFill>
                  <a:schemeClr val="bg1"/>
                </a:solidFill>
                <a:latin typeface="Arial" panose="020B0604020202020204" pitchFamily="34" charset="0"/>
                <a:cs typeface="Arial" panose="020B0604020202020204" pitchFamily="34" charset="0"/>
              </a:rPr>
              <a:t>لتذكر معتقداتها. </a:t>
            </a:r>
          </a:p>
          <a:p>
            <a:pPr marL="0" indent="0" algn="ctr" rtl="1">
              <a:buNone/>
            </a:pPr>
            <a:r>
              <a:rPr lang="ar-JO" sz="2000" b="1" dirty="0">
                <a:solidFill>
                  <a:schemeClr val="bg1"/>
                </a:solidFill>
                <a:latin typeface="Arial" panose="020B0604020202020204" pitchFamily="34" charset="0"/>
                <a:cs typeface="Arial" panose="020B0604020202020204" pitchFamily="34" charset="0"/>
              </a:rPr>
              <a:t>أما نحن فنستخدم </a:t>
            </a:r>
            <a:r>
              <a:rPr lang="en-US" sz="2000" b="1" dirty="0">
                <a:solidFill>
                  <a:schemeClr val="bg1"/>
                </a:solidFill>
                <a:latin typeface="Arial" panose="020B0604020202020204" pitchFamily="34" charset="0"/>
                <a:cs typeface="Arial" panose="020B0604020202020204" pitchFamily="34" charset="0"/>
              </a:rPr>
              <a:t>CHRYSANTHEMUM</a:t>
            </a:r>
          </a:p>
        </p:txBody>
      </p:sp>
      <p:sp>
        <p:nvSpPr>
          <p:cNvPr id="4" name="Title 1">
            <a:extLst>
              <a:ext uri="{FF2B5EF4-FFF2-40B4-BE49-F238E27FC236}">
                <a16:creationId xmlns:a16="http://schemas.microsoft.com/office/drawing/2014/main" id="{92D9BBC6-05AC-2734-257B-92DC0B103B0F}"/>
              </a:ext>
            </a:extLst>
          </p:cNvPr>
          <p:cNvSpPr txBox="1">
            <a:spLocks/>
          </p:cNvSpPr>
          <p:nvPr/>
        </p:nvSpPr>
        <p:spPr bwMode="auto">
          <a:xfrm>
            <a:off x="2895600" y="304800"/>
            <a:ext cx="4648200" cy="304800"/>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2000" b="1" dirty="0">
                <a:solidFill>
                  <a:schemeClr val="bg1"/>
                </a:solidFill>
                <a:latin typeface="Arial" panose="020B0604020202020204" pitchFamily="34" charset="0"/>
                <a:cs typeface="Arial" panose="020B0604020202020204" pitchFamily="34" charset="0"/>
              </a:rPr>
              <a:t>صف عضوية كنيسة آيفي هيل</a:t>
            </a:r>
            <a:endParaRPr lang="en-US"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B018DB3-9A80-C7CD-DAE9-097CA2269D51}"/>
              </a:ext>
            </a:extLst>
          </p:cNvPr>
          <p:cNvSpPr txBox="1">
            <a:spLocks/>
          </p:cNvSpPr>
          <p:nvPr/>
        </p:nvSpPr>
        <p:spPr bwMode="auto">
          <a:xfrm>
            <a:off x="2895600" y="668217"/>
            <a:ext cx="1133764"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بيان العقيدة</a:t>
            </a:r>
            <a:endParaRPr lang="en-US" sz="12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C333985-ACE2-782C-F3A1-1C1046E1FA58}"/>
              </a:ext>
            </a:extLst>
          </p:cNvPr>
          <p:cNvSpPr txBox="1">
            <a:spLocks/>
          </p:cNvSpPr>
          <p:nvPr/>
        </p:nvSpPr>
        <p:spPr bwMode="auto">
          <a:xfrm>
            <a:off x="4061551" y="668217"/>
            <a:ext cx="1163960"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الواجبات والإلتزامات</a:t>
            </a:r>
            <a:endParaRPr lang="en-US" sz="12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696DC48F-50B4-9F75-1E62-C2B4D15E1ED2}"/>
              </a:ext>
            </a:extLst>
          </p:cNvPr>
          <p:cNvSpPr txBox="1">
            <a:spLocks/>
          </p:cNvSpPr>
          <p:nvPr/>
        </p:nvSpPr>
        <p:spPr bwMode="auto">
          <a:xfrm>
            <a:off x="5235089" y="668217"/>
            <a:ext cx="1133764"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المفردات اللاهوتية</a:t>
            </a:r>
            <a:endParaRPr lang="en-US"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95A987B-EA60-7F94-2FD7-4A231CCF99A8}"/>
              </a:ext>
            </a:extLst>
          </p:cNvPr>
          <p:cNvSpPr txBox="1">
            <a:spLocks/>
          </p:cNvSpPr>
          <p:nvPr/>
        </p:nvSpPr>
        <p:spPr bwMode="auto">
          <a:xfrm>
            <a:off x="6401040" y="668217"/>
            <a:ext cx="1163960"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نظام العبادة</a:t>
            </a:r>
            <a:endParaRPr lang="en-US" sz="1200" b="1"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25289E0-2F93-8A16-9260-98465030110F}"/>
              </a:ext>
            </a:extLst>
          </p:cNvPr>
          <p:cNvSpPr txBox="1">
            <a:spLocks/>
          </p:cNvSpPr>
          <p:nvPr/>
        </p:nvSpPr>
        <p:spPr bwMode="auto">
          <a:xfrm>
            <a:off x="5250162" y="1934310"/>
            <a:ext cx="1133764"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اللباس الواجب</a:t>
            </a:r>
            <a:endParaRPr lang="en-US" sz="1200" b="1"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DFAB91C-4B70-806D-6290-6EE09EBE34DC}"/>
              </a:ext>
            </a:extLst>
          </p:cNvPr>
          <p:cNvSpPr txBox="1">
            <a:spLocks/>
          </p:cNvSpPr>
          <p:nvPr/>
        </p:nvSpPr>
        <p:spPr bwMode="auto">
          <a:xfrm>
            <a:off x="6425819" y="1577593"/>
            <a:ext cx="1133764"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إجراءات الإصطفاف</a:t>
            </a:r>
            <a:endParaRPr lang="en-US" sz="1200" b="1"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60D61DDE-EE26-15D4-213D-0EA48A43E589}"/>
              </a:ext>
            </a:extLst>
          </p:cNvPr>
          <p:cNvSpPr txBox="1">
            <a:spLocks/>
          </p:cNvSpPr>
          <p:nvPr/>
        </p:nvSpPr>
        <p:spPr bwMode="auto">
          <a:xfrm>
            <a:off x="6375577" y="2763298"/>
            <a:ext cx="1133764" cy="304799"/>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JO" sz="1200" b="1" dirty="0">
                <a:solidFill>
                  <a:schemeClr val="bg1"/>
                </a:solidFill>
                <a:latin typeface="Arial" panose="020B0604020202020204" pitchFamily="34" charset="0"/>
                <a:cs typeface="Arial" panose="020B0604020202020204" pitchFamily="34" charset="0"/>
              </a:rPr>
              <a:t>توقعات غير مذكورة</a:t>
            </a:r>
            <a:endParaRPr lang="en-US" sz="12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هي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867" name="Rectangle 3"/>
          <p:cNvSpPr>
            <a:spLocks noGrp="1" noChangeArrowheads="1"/>
          </p:cNvSpPr>
          <p:nvPr>
            <p:ph type="body" idx="1"/>
          </p:nvPr>
        </p:nvSpPr>
        <p:spPr>
          <a:xfrm>
            <a:off x="457200" y="1600200"/>
            <a:ext cx="8229600" cy="46482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هي تلك المعتقدات التي تؤثر على من تكون بشكل أساسي.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تعرف المعتقدات الأساسية من تكون.</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إذا قرأ أحدهم معتقداتك الأساسية وهو لا يعرف أي شيء آخر عنك، فسوف يعرفون من أنت في مركزك.</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إذا كان أحد معتقداتك الأساسية غير صحيح، أو تغير أو تمت إزالته، فسوف تتوقف عن كونك من أنت.</a:t>
            </a:r>
          </a:p>
          <a:p>
            <a:pPr lv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59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r" rtl="1"/>
            <a:r>
              <a:rPr lang="ar-JO" dirty="0">
                <a:latin typeface="Arial" panose="020B0604020202020204" pitchFamily="34" charset="0"/>
                <a:cs typeface="Arial" panose="020B0604020202020204" pitchFamily="34" charset="0"/>
              </a:rPr>
              <a:t>على سبيل التذكير، نجد هنا بعض تعريفات المعتقدات الأساسية والقيم / السلوكيات الأساسية.</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600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هي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891"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هي الأساس الكتابي لكل ما تفعله.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أنت تفعل ما تفعله لأنك تؤمن أن هذه الأمور صحيحة.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تؤثر المعتقدات الأساسية بطريقة أو بأخرى على كل ما تفعله تقريباً.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60</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أذكر المعتقدات الأساسية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915"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باختصار</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بأبسط ما يمكن. هذه ليست عبارات شاملة توضح الفروق الدقيقة في الحق أو العقيدة الكتابية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تجنب المصطلحات اللاهوتية الغامضة، المصطلحات المسيحية واللغة الكنسية.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أذكر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699" name="Rectangle 3"/>
          <p:cNvSpPr>
            <a:spLocks noGrp="1" noChangeArrowheads="1"/>
          </p:cNvSpPr>
          <p:nvPr>
            <p:ph type="body" idx="1"/>
          </p:nvPr>
        </p:nvSpPr>
        <p:spPr>
          <a:xfrm>
            <a:off x="457200" y="1600200"/>
            <a:ext cx="8229600" cy="48006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فكر بلغة مشتركة أي أن اي شخص غير كنسي ويعيش في الشارع يستطيع أن يفهمها بسهولة.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62</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 نذكر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72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استخدم الكلمات التي تخلق لحظة تعليم.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إنهم يفتحون الأبواب لمزيد من المحادثات.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63</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تستخدم المعتقدات الأساسية لـِ</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264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إنهم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الجزء الرائد في إعلان حقيقة كتابية حيوية، عميقة وأحياناً معقدة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يتم التعليم من خلالها سنوياً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64</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 تستخدم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011"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إنهم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تُطبع وتُستخدم كجزء من عملية تعريف الكنيسة لمستفسر أو عضو مرتقب، تتم مراجعتها كجزء من عملية توجيه العضو الجديد.</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جزء من مجموعة من الإعلانات التعريفية – معتقداتك الأساسية، القيم الأساسية، بيانات المهمة والرؤيا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65</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التركيز على </a:t>
            </a:r>
            <a:r>
              <a:rPr lang="ar-JO"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الأساسية</a:t>
            </a:r>
            <a:endPar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9395" name="Content Placeholder 3"/>
          <p:cNvSpPr>
            <a:spLocks noGrp="1"/>
          </p:cNvSpPr>
          <p:nvPr>
            <p:ph idx="1"/>
          </p:nvPr>
        </p:nvSpPr>
        <p:spPr/>
        <p:txBody>
          <a:bodyPr/>
          <a:lstStyle/>
          <a:p>
            <a:endParaRPr lang="en-US" alt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66</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035"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ليست بيان أكاديمي تذكر نظام القيم الكلي الخاص بك.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تعريف وبيان تلك القيم التي تؤثر بشكل هام على من تكون و</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ماذا تفعل</a:t>
            </a:r>
            <a:endPar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الأمور التي تحفزك وتشكل ما تفعل، لا ما تقول.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505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مبادئ الخدمة التي تعيش بموجبها.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الأمور التي سوف تقضي حياتك لأجلها.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التي تكون مستعداً للموت لأجلها.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قيمة أساسية واحدة لكل معتقد أساسي.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أكثر إيجازاً من المعتقدات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 هي ما سوف نفعله في ضوء ما نؤمن به.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68</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608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البناء اللفظي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 نحن نؤمن...، لهذا نحن نقدِّر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نؤمن لذلك </a:t>
            </a:r>
            <a:r>
              <a:rPr lang="ar-JO" b="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سوف</a:t>
            </a:r>
            <a:endParaRPr lang="en-US" b="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عبر عن القيم بمصطلحات </a:t>
            </a:r>
            <a:r>
              <a:rPr lang="ar-JO"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سلوكية</a:t>
            </a:r>
            <a:endPar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69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3718" y="322275"/>
            <a:ext cx="7985922" cy="1330852"/>
          </a:xfrm>
        </p:spPr>
        <p:txBody>
          <a:bodyPr>
            <a:normAutofit/>
          </a:bodyPr>
          <a:lstStyle/>
          <a:p>
            <a:pPr algn="ctr"/>
            <a:r>
              <a:rPr lang="ar-JO" sz="3600" dirty="0">
                <a:latin typeface="Arial" panose="020B0604020202020204" pitchFamily="34" charset="0"/>
                <a:cs typeface="Arial" panose="020B0604020202020204" pitchFamily="34" charset="0"/>
              </a:rPr>
              <a:t>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7166064"/>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ea typeface="+mj-ea"/>
              </a:rPr>
              <a:t>ما هي المعتقدات الأساسية؟</a:t>
            </a:r>
            <a:endParaRPr lang="en-US" sz="3600" cap="all" dirty="0">
              <a:solidFill>
                <a:prstClr val="white"/>
              </a:solidFill>
              <a:ea typeface="+mj-ea"/>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المعتقدات الأساسية هي تلك المعتقدات التي تؤثر بشكل واضح على من تكون.</a:t>
            </a:r>
            <a:endParaRPr lang="en-US" sz="3200" dirty="0">
              <a:solidFill>
                <a:prstClr val="white"/>
              </a:solidFill>
              <a:effectLst>
                <a:outerShdw blurRad="38100" dist="38100" dir="2700000" algn="tl">
                  <a:srgbClr val="000000">
                    <a:alpha val="43137"/>
                  </a:srgbClr>
                </a:outerShdw>
              </a:effectLst>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تعرف المعتقدات الأساسية على من تكون.</a:t>
            </a:r>
            <a:r>
              <a:rPr lang="en-US" sz="3200" dirty="0">
                <a:solidFill>
                  <a:prstClr val="white"/>
                </a:solidFill>
                <a:effectLst>
                  <a:outerShdw blurRad="38100" dist="38100" dir="2700000" algn="tl">
                    <a:srgbClr val="000000">
                      <a:alpha val="43137"/>
                    </a:srgbClr>
                  </a:outerShdw>
                </a:effectLst>
              </a:rPr>
              <a:t>  </a:t>
            </a:r>
          </a:p>
          <a:p>
            <a:pPr marL="742950" lvl="1" indent="-285750" algn="r" defTabSz="914400" rtl="1" fontAlgn="base">
              <a:spcBef>
                <a:spcPct val="20000"/>
              </a:spcBef>
              <a:spcAft>
                <a:spcPct val="0"/>
              </a:spcAft>
              <a:buFont typeface="Arial" charset="0"/>
              <a:buChar char="–"/>
              <a:defRPr/>
            </a:pPr>
            <a:r>
              <a:rPr lang="ar-JO" sz="2800" dirty="0">
                <a:solidFill>
                  <a:prstClr val="white"/>
                </a:solidFill>
                <a:effectLst>
                  <a:outerShdw blurRad="38100" dist="38100" dir="2700000" algn="tl">
                    <a:srgbClr val="000000">
                      <a:alpha val="43137"/>
                    </a:srgbClr>
                  </a:outerShdw>
                </a:effectLst>
              </a:rPr>
              <a:t>إذا قرأ أحدهم معتقداتك الأساسية وهو لا يعرف أي شيء آخر عنك، فسوف يعرفون من أنت في مركزك.</a:t>
            </a:r>
            <a:endParaRPr lang="en-US" sz="2800" dirty="0">
              <a:solidFill>
                <a:prstClr val="white"/>
              </a:solidFill>
              <a:effectLst>
                <a:outerShdw blurRad="38100" dist="38100" dir="2700000" algn="tl">
                  <a:srgbClr val="000000">
                    <a:alpha val="43137"/>
                  </a:srgbClr>
                </a:outerShdw>
              </a:effectLst>
            </a:endParaRPr>
          </a:p>
          <a:p>
            <a:pPr marL="742950" lvl="1" indent="-285750" algn="r" defTabSz="914400" rtl="1" fontAlgn="base">
              <a:spcBef>
                <a:spcPct val="20000"/>
              </a:spcBef>
              <a:spcAft>
                <a:spcPct val="0"/>
              </a:spcAft>
              <a:buFont typeface="Arial" charset="0"/>
              <a:buChar char="–"/>
              <a:defRPr/>
            </a:pPr>
            <a:r>
              <a:rPr lang="ar-JO" sz="2800" dirty="0">
                <a:solidFill>
                  <a:prstClr val="white"/>
                </a:solidFill>
                <a:effectLst>
                  <a:outerShdw blurRad="38100" dist="38100" dir="2700000" algn="tl">
                    <a:srgbClr val="000000">
                      <a:alpha val="43137"/>
                    </a:srgbClr>
                  </a:outerShdw>
                </a:effectLst>
              </a:rPr>
              <a:t>إذا كان أحد معتقداتك الأساسية غير صحيح، أو تغير أو تمت إزالته، </a:t>
            </a:r>
            <a:r>
              <a:rPr lang="ar-JO" sz="2800" u="sng" dirty="0">
                <a:solidFill>
                  <a:prstClr val="white"/>
                </a:solidFill>
                <a:effectLst>
                  <a:outerShdw blurRad="38100" dist="38100" dir="2700000" algn="tl">
                    <a:srgbClr val="000000">
                      <a:alpha val="43137"/>
                    </a:srgbClr>
                  </a:outerShdw>
                </a:effectLst>
              </a:rPr>
              <a:t>فسوف تتوقف عن كونك من أنت.</a:t>
            </a:r>
            <a:endParaRPr lang="en-US" sz="2800" u="sng" dirty="0">
              <a:solidFill>
                <a:prstClr val="white"/>
              </a:solidFill>
              <a:effectLst>
                <a:outerShdw blurRad="38100" dist="38100" dir="2700000" algn="tl">
                  <a:srgbClr val="000000">
                    <a:alpha val="43137"/>
                  </a:srgbClr>
                </a:outerShdw>
              </a:effectLst>
            </a:endParaRPr>
          </a:p>
          <a:p>
            <a:pPr>
              <a:lnSpc>
                <a:spcPct val="150000"/>
              </a:lnSpc>
            </a:pPr>
            <a:endParaRPr lang="en-US" sz="3600" cap="all" dirty="0">
              <a:solidFill>
                <a:prstClr val="white"/>
              </a:solidFill>
              <a:ea typeface="+mj-ea"/>
            </a:endParaRPr>
          </a:p>
          <a:p>
            <a:pPr>
              <a:lnSpc>
                <a:spcPct val="150000"/>
              </a:lnSpc>
            </a:pPr>
            <a:br>
              <a:rPr lang="en-US" sz="3200" cap="all" dirty="0">
                <a:solidFill>
                  <a:prstClr val="white"/>
                </a:solidFill>
                <a:ea typeface="+mj-ea"/>
              </a:rPr>
            </a:br>
            <a:br>
              <a:rPr lang="en-US" sz="3200" cap="all" dirty="0">
                <a:solidFill>
                  <a:prstClr val="white"/>
                </a:solidFill>
                <a:ea typeface="+mj-ea"/>
              </a:rPr>
            </a:br>
            <a:endParaRPr lang="en-US" dirty="0"/>
          </a:p>
        </p:txBody>
      </p:sp>
    </p:spTree>
    <p:extLst>
      <p:ext uri="{BB962C8B-B14F-4D97-AF65-F5344CB8AC3E}">
        <p14:creationId xmlns:p14="http://schemas.microsoft.com/office/powerpoint/2010/main" val="39989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القيم الأساسية -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6083" name="Rectangle 3"/>
          <p:cNvSpPr>
            <a:spLocks noGrp="1" noChangeArrowheads="1"/>
          </p:cNvSpPr>
          <p:nvPr>
            <p:ph type="body" idx="1"/>
          </p:nvPr>
        </p:nvSpPr>
        <p:spPr/>
        <p:txBody>
          <a:bodyPr/>
          <a:lstStyle/>
          <a:p>
            <a:pPr marL="0" indent="0" algn="r" rtl="1"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كل شخص يكتب بياناً خاصاً به.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يضع الفريق كل البيانات معاً.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rtl="1"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يظهرها الفريق كلها.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يقوم الفريق بصياغة بيان واحد – معتقداً أساسياً.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r" rtl="1" eaLnBrk="1" hangingPunct="1">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ثم يقوم أحد أعضاء الفريق أو منسق بالعمل على تحسين الصياغة.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70</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وصف مركز المنسق</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1203" name="Rectangle 3"/>
          <p:cNvSpPr>
            <a:spLocks noGrp="1" noChangeArrowheads="1"/>
          </p:cNvSpPr>
          <p:nvPr>
            <p:ph type="body" idx="1"/>
          </p:nvPr>
        </p:nvSpPr>
        <p:spPr/>
        <p:txBody>
          <a:bodyPr/>
          <a:lstStyle/>
          <a:p>
            <a:pPr algn="r" rtl="1" eaLnBrk="1" hangingPunct="1">
              <a:buFont typeface="Arial" charset="0"/>
              <a:buChar char="•"/>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الواجب</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خلق خارطة خدمة والتي سوف تقود الكنيسة في التخطيط وتطبيق خدمتها خلال ثلاث إلى خمس سنوات قادمة.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457200" lvl="1" indent="0" eaLnBrk="1" hangingPunct="1">
              <a:buNone/>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ستكون خارطة الخدمة أساسية حيث أن موظفي الكنيسة (بأجر أو بدون أجر، دوام كامل أو جزئي) سيبنون خطط خدمتهم السنوية عليها.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وصف مركز المنسق</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275" name="Rectangle 3"/>
          <p:cNvSpPr>
            <a:spLocks noGrp="1" noChangeArrowheads="1"/>
          </p:cNvSpPr>
          <p:nvPr>
            <p:ph type="body" idx="1"/>
          </p:nvPr>
        </p:nvSpPr>
        <p:spPr/>
        <p:txBody>
          <a:bodyPr/>
          <a:lstStyle/>
          <a:p>
            <a:pPr algn="r" rtl="1" eaLnBrk="1" hangingPunct="1">
              <a:buFont typeface="Arial" charset="0"/>
              <a:buChar char="•"/>
              <a:defRPr/>
            </a:pPr>
            <a:r>
              <a:rPr lang="ar-J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المهمات</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تتكون خريطة الخدمة من معتقدات الكنيسة الأساسية والقيم، بيانات المهمة والرؤيا.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سيعمل فريق رسم معاً حتى: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يعرف ويبين معتقدات الكنيسة الأساسية.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يعرف ويبين قيم الكنيسة الأساسية.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يوضح مهمة الكنيسة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يبين رؤية الكنيسة.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تكوين فريق رسم الخارطة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299" name="Rectangle 3"/>
          <p:cNvSpPr>
            <a:spLocks noGrp="1" noChangeArrowheads="1"/>
          </p:cNvSpPr>
          <p:nvPr>
            <p:ph type="body" idx="1"/>
          </p:nvPr>
        </p:nvSpPr>
        <p:spPr>
          <a:xfrm>
            <a:off x="304800" y="1600200"/>
            <a:ext cx="8839200" cy="4724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ليس أقل من 5 وليس أكثر من 9</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خليط وتوازن من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أشخاص ذوي فترات طويلة وجدد لكنهم مشاركون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موظفين رعويين (على الأقل قس أساسي أو انتقالي)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أعضاء لجنة حكام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قادة الخدمة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مبرمجو نظم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متكلمين جيدين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73</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تكوين فريق رسم الخارطة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6323" name="Rectangle 3"/>
          <p:cNvSpPr>
            <a:spLocks noGrp="1" noChangeArrowheads="1"/>
          </p:cNvSpPr>
          <p:nvPr>
            <p:ph type="body" idx="1"/>
          </p:nvPr>
        </p:nvSpPr>
        <p:spPr>
          <a:xfrm>
            <a:off x="457200" y="1600200"/>
            <a:ext cx="8610600" cy="49530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الصفات الشخصية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عامل ومتعاون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أناس شفويون، جيدون في استخدام الكلمات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مستعدون للكلام والضغط من أجل وجهة نظرهم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يستطيعون أن يكونوا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جدليين</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مستبدين</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سريعي الحكم</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جامدين</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74</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تكوين فريق رسم الخارطة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7347" name="Rectangle 3"/>
          <p:cNvSpPr>
            <a:spLocks noGrp="1" noChangeArrowheads="1"/>
          </p:cNvSpPr>
          <p:nvPr>
            <p:ph type="body" idx="1"/>
          </p:nvPr>
        </p:nvSpPr>
        <p:spPr>
          <a:xfrm>
            <a:off x="457200" y="1600200"/>
            <a:ext cx="8229600" cy="4724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الصفات الشخصية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قراءة وكتابة الكتاب المقدس (ذوي معرفة)</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الذكاء اللاهوتي (البصيرة)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شخص يسعى للتفكير خارج الصندوق</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يرى الأمور من وجهة نظر مختلفة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يرى البدائل بسهولة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مرن وخلاق</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ملتزم بعمق تجاه الكنيسة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مسرور بأن يكون جزء من عملية رسم الخارطة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75</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3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المواد التحضيرية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7107" name="Rectangle 3"/>
          <p:cNvSpPr>
            <a:spLocks noGrp="1" noChangeArrowheads="1"/>
          </p:cNvSpPr>
          <p:nvPr>
            <p:ph type="body" idx="1"/>
          </p:nvPr>
        </p:nvSpPr>
        <p:spPr>
          <a:xfrm>
            <a:off x="457200" y="1600200"/>
            <a:ext cx="8229600" cy="4724400"/>
          </a:xfrm>
        </p:spPr>
        <p:txBody>
          <a:bodyPr/>
          <a:lstStyle/>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المقاطع التعليمية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الآب</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الإبن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الروح القدس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الكتاب المقدس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الإنسان، الخطية، الخلاص</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الكنيسة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العبادة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الصلاة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76</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29600" cy="704850"/>
          </a:xfrm>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بدء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7939" name="Rectangle 3"/>
          <p:cNvSpPr>
            <a:spLocks noGrp="1" noChangeArrowheads="1"/>
          </p:cNvSpPr>
          <p:nvPr>
            <p:ph type="body" idx="1"/>
          </p:nvPr>
        </p:nvSpPr>
        <p:spPr>
          <a:xfrm>
            <a:off x="381000" y="1066800"/>
            <a:ext cx="8610600" cy="4525963"/>
          </a:xfrm>
        </p:spPr>
        <p:txBody>
          <a:bodyPr/>
          <a:lstStyle/>
          <a:p>
            <a:pPr marL="0" indent="0" algn="r" rtl="1">
              <a:buFont typeface="Arial" charset="0"/>
              <a:buNone/>
              <a:defRPr/>
            </a:pPr>
            <a:r>
              <a:rPr lang="ar-JO" sz="2800" dirty="0">
                <a:latin typeface="Arial" panose="020B0604020202020204" pitchFamily="34" charset="0"/>
                <a:cs typeface="Arial" panose="020B0604020202020204" pitchFamily="34" charset="0"/>
              </a:rPr>
              <a:t>في البداية سيقضي فريق التصور الخاص بك </a:t>
            </a:r>
            <a:r>
              <a:rPr lang="ar-JO" sz="2800" b="1" dirty="0">
                <a:latin typeface="Arial" panose="020B0604020202020204" pitchFamily="34" charset="0"/>
                <a:cs typeface="Arial" panose="020B0604020202020204" pitchFamily="34" charset="0"/>
              </a:rPr>
              <a:t>فردياً وجماعياً</a:t>
            </a:r>
            <a:r>
              <a:rPr lang="ar-JO" sz="2800" dirty="0">
                <a:latin typeface="Arial" panose="020B0604020202020204" pitchFamily="34" charset="0"/>
                <a:cs typeface="Arial" panose="020B0604020202020204" pitchFamily="34" charset="0"/>
              </a:rPr>
              <a:t>، وقتاً في القراءة والدراسة والتأمل في هذه المقاطع التعليمية الأساسية من الكتاب المقدس، بعد قضاء بعض الوقت في قراءة هذه الآيات، اطلب من كل عضو في الفريق أن يكتب بيان إيمان موجز ​​لكل مجال من المجالات التالية.  </a:t>
            </a:r>
            <a:r>
              <a:rPr lang="ar-JO" sz="2800" u="sng" dirty="0">
                <a:latin typeface="Arial" panose="020B0604020202020204" pitchFamily="34" charset="0"/>
                <a:cs typeface="Arial" panose="020B0604020202020204" pitchFamily="34" charset="0"/>
              </a:rPr>
              <a:t>موجز يعني تسع كلمات أو أقل، دون احتساب أنا أؤمن.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الآب – راسلني عبر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يسوع – راسلني عبر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أيها الروح القدس – راسلني عبر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793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دورك هو أن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المناقشة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قيادة المناقشة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تحريك العملية قدماً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تطوير الحس في تحديد متى تدع المناقشة تستمر ومتى توقفها وتلزم الحضور بقرار ما</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تصوت مبكراً وغالباً</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gn="r" rtl="1" eaLnBrk="1" hangingPunct="1">
              <a:buFont typeface="Arial" charset="0"/>
              <a:buChar char="•"/>
              <a:defRPr/>
            </a:pPr>
            <a:r>
              <a:rPr lang="ar-JO"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تساعدهم من خلال الوضوح في الكتابة</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78</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9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9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8963" name="Rectangle 3"/>
          <p:cNvSpPr>
            <a:spLocks noGrp="1" noChangeArrowheads="1"/>
          </p:cNvSpPr>
          <p:nvPr>
            <p:ph type="body" idx="1"/>
          </p:nvPr>
        </p:nvSpPr>
        <p:spPr/>
        <p:txBody>
          <a:bodyPr/>
          <a:lstStyle/>
          <a:p>
            <a:pPr algn="r" rtl="1" eaLnBrk="1" hangingPunct="1">
              <a:buFont typeface="Arial" charset="0"/>
              <a:buChar char="•"/>
              <a:defRPr/>
            </a:pPr>
            <a:endParaRPr lang="en-US" dirty="0">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تذكر أنه في النهاية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يجب أن يكون العمل لهم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79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77240" y="322275"/>
            <a:ext cx="7772400" cy="1330852"/>
          </a:xfrm>
        </p:spPr>
        <p:txBody>
          <a:bodyPr>
            <a:normAutofit/>
          </a:bodyPr>
          <a:lstStyle/>
          <a:p>
            <a:pPr algn="ctr"/>
            <a:r>
              <a:rPr lang="ar-JO" sz="3600" dirty="0">
                <a:latin typeface="Arial" panose="020B0604020202020204" pitchFamily="34" charset="0"/>
                <a:cs typeface="Arial" panose="020B0604020202020204" pitchFamily="34" charset="0"/>
              </a:rPr>
              <a:t>المفاهيم الأساسية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563718" y="1314609"/>
            <a:ext cx="8199444" cy="5861092"/>
          </a:xfrm>
          <a:prstGeom prst="rect">
            <a:avLst/>
          </a:prstGeom>
        </p:spPr>
        <p:txBody>
          <a:bodyPr wrap="square">
            <a:spAutoFit/>
          </a:bodyPr>
          <a:lstStyle/>
          <a:p>
            <a:pPr marL="514350" indent="-514350" algn="r" rtl="1">
              <a:lnSpc>
                <a:spcPct val="150000"/>
              </a:lnSpc>
              <a:buFont typeface="Wingdings" panose="05000000000000000000" pitchFamily="2" charset="2"/>
              <a:buChar char="v"/>
            </a:pPr>
            <a:r>
              <a:rPr lang="ar-JO" sz="3600" cap="all" dirty="0">
                <a:solidFill>
                  <a:prstClr val="white"/>
                </a:solidFill>
                <a:ea typeface="+mj-ea"/>
              </a:rPr>
              <a:t>ما هي المعتقدات الأساسية؟</a:t>
            </a:r>
            <a:endParaRPr lang="en-US" sz="3600" cap="all" dirty="0">
              <a:solidFill>
                <a:prstClr val="white"/>
              </a:solidFill>
              <a:ea typeface="+mj-ea"/>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المعتقدات الأساسية هي الأساس الكتابي لكل ما تفعل.</a:t>
            </a:r>
            <a:endParaRPr lang="en-US" sz="3200" dirty="0">
              <a:solidFill>
                <a:prstClr val="white"/>
              </a:solidFill>
              <a:effectLst>
                <a:outerShdw blurRad="38100" dist="38100" dir="2700000" algn="tl">
                  <a:srgbClr val="000000">
                    <a:alpha val="43137"/>
                  </a:srgbClr>
                </a:outerShdw>
              </a:effectLst>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أنت تفعل ما تفعله لأنك تؤمن أن هذه الأشياء صحيحة.</a:t>
            </a:r>
            <a:endParaRPr lang="en-US" sz="3200" dirty="0">
              <a:solidFill>
                <a:prstClr val="white"/>
              </a:solidFill>
              <a:effectLst>
                <a:outerShdw blurRad="38100" dist="38100" dir="2700000" algn="tl">
                  <a:srgbClr val="000000">
                    <a:alpha val="43137"/>
                  </a:srgbClr>
                </a:outerShdw>
              </a:effectLst>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تؤثر المعتقدات الأساسية بطريقة او بأخرى على كل ما تفعله تقريباً.</a:t>
            </a:r>
            <a:endParaRPr lang="en-US" sz="3200" dirty="0">
              <a:solidFill>
                <a:prstClr val="white"/>
              </a:solidFill>
              <a:effectLst>
                <a:outerShdw blurRad="38100" dist="38100" dir="2700000" algn="tl">
                  <a:srgbClr val="000000">
                    <a:alpha val="43137"/>
                  </a:srgbClr>
                </a:outerShdw>
              </a:effectLst>
            </a:endParaRPr>
          </a:p>
          <a:p>
            <a:pPr>
              <a:lnSpc>
                <a:spcPct val="150000"/>
              </a:lnSpc>
            </a:pPr>
            <a:endParaRPr lang="en-US" sz="3600" cap="all" dirty="0">
              <a:solidFill>
                <a:prstClr val="white"/>
              </a:solidFill>
              <a:ea typeface="+mj-ea"/>
            </a:endParaRPr>
          </a:p>
          <a:p>
            <a:pPr>
              <a:lnSpc>
                <a:spcPct val="150000"/>
              </a:lnSpc>
            </a:pPr>
            <a:br>
              <a:rPr lang="en-US" sz="3200" cap="all" dirty="0">
                <a:solidFill>
                  <a:prstClr val="white"/>
                </a:solidFill>
                <a:ea typeface="+mj-ea"/>
              </a:rPr>
            </a:br>
            <a:br>
              <a:rPr lang="en-US" sz="3200" cap="all" dirty="0">
                <a:solidFill>
                  <a:prstClr val="white"/>
                </a:solidFill>
                <a:ea typeface="+mj-ea"/>
              </a:rPr>
            </a:br>
            <a:endParaRPr lang="en-US" dirty="0"/>
          </a:p>
        </p:txBody>
      </p:sp>
    </p:spTree>
    <p:extLst>
      <p:ext uri="{BB962C8B-B14F-4D97-AF65-F5344CB8AC3E}">
        <p14:creationId xmlns:p14="http://schemas.microsoft.com/office/powerpoint/2010/main" val="7414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8131"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الإيجاز إلزامي، سوف نستخدم كلمات كافية لنقولها جيداً، ولكن لن نستخدم كلمة واحدة أخرى.</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عادة ما يتم ذكر المعتقدات الأساسية في 15 كلمة أو أقل</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عادة ما يتم ذكر القيم الأساسية في 8 كلمات أو أقل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80</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8371" name="Rectangle 3"/>
          <p:cNvSpPr>
            <a:spLocks noGrp="1" noChangeArrowheads="1"/>
          </p:cNvSpPr>
          <p:nvPr>
            <p:ph type="body" idx="1"/>
          </p:nvPr>
        </p:nvSpPr>
        <p:spPr>
          <a:xfrm>
            <a:off x="457200" y="1600200"/>
            <a:ext cx="8229600" cy="4724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يتم قياس تبصرات علمية عظيمة في فقرات أو صفحات.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 عام 1923 قدم لويس دي بروغلي واحدة من الأفكار الأساسية في ميكانيكا الكم في ورقة بحثية من أربع صفحات.</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تم تلخيص النظرية النسبية لأينشتاين في سلسلة من خمسة مقالات بمجموع 75 صفحة.</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خطاب لينكولين في جيتيسبيرغ يعتبر أحد أعظم الخطابات في تاريخ الولايات المتحدة، وقد ألقي فيما يزيد قليلاً عن دقيقتين.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9395" name="Rectangle 3"/>
          <p:cNvSpPr>
            <a:spLocks noGrp="1" noChangeArrowheads="1"/>
          </p:cNvSpPr>
          <p:nvPr>
            <p:ph type="body" idx="1"/>
          </p:nvPr>
        </p:nvSpPr>
        <p:spPr/>
        <p:txBody>
          <a:bodyPr/>
          <a:lstStyle/>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تجنب الكلمات غير المفيدة (مثل ذلك) والصفات الزائدة عن الحاجة.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90000"/>
              </a:lnSpc>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تجنب اللغة الكنسية، المصطلحات المسيحية، الكلمات الكتابية أو اللاهوتية غير الضرورية.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90000"/>
              </a:lnSpc>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أذكر المفاهيم الكتابية واللاهوتية بكلمات يستطيع غير المخلصين، غير الكنسيين، غير المتعلمين، المبتدئيبن فهمها.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0419"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استخدم كلمات كتابية ولاهوتية عندما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تكون هي الأوضح، الأكثر دقة وأغنى الكلمات التي يمكن أن نفكر بها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يعد هذا المفهوم بالغ الأهمية لدرجة أننا نرغب عمداً في خلق لحظة تعليمية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83</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توجيه 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4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عندما يكون ذلك ممكناً استخدم صيغة المضارع، الأفعال المبنية للمعلوم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تجنب أفعال مثل يكون ويكونون لصالح افعال مثل يريد، يحب، يوجه، يحرر، يدعو، يرسل، يخلص، يعلم ... الخ</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تجنب القوائم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84</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محاضرة تقدم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299" name="Rectangle 5"/>
          <p:cNvSpPr>
            <a:spLocks noGrp="1" noChangeArrowheads="1"/>
          </p:cNvSpPr>
          <p:nvPr>
            <p:ph type="subTitle" idx="1"/>
          </p:nvPr>
        </p:nvSpPr>
        <p:spPr/>
        <p:txBody>
          <a:bodyPr/>
          <a:lstStyle/>
          <a:p>
            <a:pPr eaLnBrk="1" hangingPunct="1">
              <a:buFont typeface="Arial" charset="0"/>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85</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المعتقدات الأساسية والقيم الأساسية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299" name="Rectangle 5"/>
          <p:cNvSpPr>
            <a:spLocks noGrp="1" noChangeArrowheads="1"/>
          </p:cNvSpPr>
          <p:nvPr>
            <p:ph type="subTitle" idx="1"/>
          </p:nvPr>
        </p:nvSpPr>
        <p:spPr/>
        <p:txBody>
          <a:bodyPr/>
          <a:lstStyle/>
          <a:p>
            <a:pPr eaLnBrk="1" hangingPunct="1">
              <a:buFont typeface="Arial"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أكتب بيان معتقد أساسي عن الله متبوعاً </a:t>
            </a:r>
          </a:p>
          <a:p>
            <a:pPr eaLnBrk="1" hangingPunct="1">
              <a:buFont typeface="Arial"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ببيان قيمة أساسية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86</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عبارة واحدة شاملة</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8611" name="Rectangle 3"/>
          <p:cNvSpPr>
            <a:spLocks noGrp="1" noChangeArrowheads="1"/>
          </p:cNvSpPr>
          <p:nvPr>
            <p:ph type="body" idx="1"/>
          </p:nvPr>
        </p:nvSpPr>
        <p:spPr/>
        <p:txBody>
          <a:bodyPr/>
          <a:lstStyle/>
          <a:p>
            <a:pPr eaLnBrk="1" hangingPunct="1">
              <a:buFont typeface="Arial" charset="0"/>
              <a:buChar char="•"/>
              <a:defRPr/>
            </a:pPr>
            <a:endParaRPr lang="en-US" dirty="0">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نؤمن أن الله الآب المحب، الإبن والروح القدس يريدون أن يخلص جميع الناس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87</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عبارة واحدة شاملة</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707" name="Rectangle 3"/>
          <p:cNvSpPr>
            <a:spLocks noGrp="1" noChangeArrowheads="1"/>
          </p:cNvSpPr>
          <p:nvPr>
            <p:ph type="body" idx="1"/>
          </p:nvPr>
        </p:nvSpPr>
        <p:spPr/>
        <p:txBody>
          <a:bodyPr/>
          <a:lstStyle/>
          <a:p>
            <a:pPr eaLnBrk="1" hangingPunct="1">
              <a:buFont typeface="Arial" charset="0"/>
              <a:buChar char="•"/>
              <a:defRPr/>
            </a:pPr>
            <a:endParaRPr lang="en-US" dirty="0">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نؤمن بإله واحد حقيقي: الآب، الإبن والروح القدس كما هو معلن في الكتاب المقدس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88</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ar-JO"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عبارة واحدة شاملة</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3731" name="Rectangle 3"/>
          <p:cNvSpPr>
            <a:spLocks noGrp="1" noChangeArrowheads="1"/>
          </p:cNvSpPr>
          <p:nvPr>
            <p:ph type="body" idx="1"/>
          </p:nvPr>
        </p:nvSpPr>
        <p:spPr/>
        <p:txBody>
          <a:bodyPr/>
          <a:lstStyle/>
          <a:p>
            <a:pPr eaLnBrk="1" hangingPunct="1">
              <a:buFont typeface="Arial" charset="0"/>
              <a:buChar char="•"/>
              <a:defRPr/>
            </a:pPr>
            <a:endParaRPr lang="en-US" dirty="0">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نحن نؤمن أن إله النعمة والمحبة يريد أن يكون في علاقة مع شعبه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89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07882" y="38100"/>
            <a:ext cx="7772400" cy="952500"/>
          </a:xfrm>
        </p:spPr>
        <p:txBody>
          <a:bodyPr>
            <a:normAutofit/>
          </a:bodyPr>
          <a:lstStyle/>
          <a:p>
            <a:pPr algn="ctr"/>
            <a:r>
              <a:rPr lang="ar-JO" sz="3600" dirty="0">
                <a:latin typeface="Arial" panose="020B0604020202020204" pitchFamily="34" charset="0"/>
                <a:cs typeface="Arial" panose="020B0604020202020204" pitchFamily="34" charset="0"/>
              </a:rPr>
              <a:t>مفاهيم أساسية</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0" y="1752600"/>
            <a:ext cx="8153400" cy="5620962"/>
          </a:xfrm>
          <a:prstGeom prst="rect">
            <a:avLst/>
          </a:prstGeom>
        </p:spPr>
        <p:txBody>
          <a:bodyPr wrap="square">
            <a:spAutoFit/>
          </a:bodyPr>
          <a:lstStyle/>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مبادئ الخدمة التي تعيش بموجبها.</a:t>
            </a:r>
            <a:endParaRPr lang="en-US" sz="3200" dirty="0">
              <a:solidFill>
                <a:prstClr val="white"/>
              </a:solidFill>
              <a:effectLst>
                <a:outerShdw blurRad="38100" dist="38100" dir="2700000" algn="tl">
                  <a:srgbClr val="000000">
                    <a:alpha val="43137"/>
                  </a:srgbClr>
                </a:outerShdw>
              </a:effectLst>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الأشياء التي ستقضي حياتك من أجلها. </a:t>
            </a:r>
            <a:endParaRPr lang="en-US" sz="3200" dirty="0">
              <a:solidFill>
                <a:prstClr val="white"/>
              </a:solidFill>
              <a:effectLst>
                <a:outerShdw blurRad="38100" dist="38100" dir="2700000" algn="tl">
                  <a:srgbClr val="000000">
                    <a:alpha val="43137"/>
                  </a:srgbClr>
                </a:outerShdw>
              </a:effectLst>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القيم / السلوكيات التي تكون على استعداد للموت من أجلها.</a:t>
            </a:r>
            <a:r>
              <a:rPr lang="en-US" sz="3200" dirty="0">
                <a:solidFill>
                  <a:prstClr val="white"/>
                </a:solidFill>
                <a:effectLst>
                  <a:outerShdw blurRad="38100" dist="38100" dir="2700000" algn="tl">
                    <a:srgbClr val="000000">
                      <a:alpha val="43137"/>
                    </a:srgbClr>
                  </a:outerShdw>
                </a:effectLst>
              </a:rPr>
              <a:t> </a:t>
            </a: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قيمة / سلوك أساسي واحد لكل معتقد أساسي.</a:t>
            </a:r>
            <a:endParaRPr lang="en-US" sz="3200" dirty="0">
              <a:solidFill>
                <a:prstClr val="white"/>
              </a:solidFill>
              <a:effectLst>
                <a:outerShdw blurRad="38100" dist="38100" dir="2700000" algn="tl">
                  <a:srgbClr val="000000">
                    <a:alpha val="43137"/>
                  </a:srgbClr>
                </a:outerShdw>
              </a:effectLst>
            </a:endParaRPr>
          </a:p>
          <a:p>
            <a:pPr marL="342900" lvl="0" indent="-342900" algn="r" defTabSz="914400" rtl="1" fontAlgn="base">
              <a:spcBef>
                <a:spcPct val="20000"/>
              </a:spcBef>
              <a:spcAft>
                <a:spcPct val="0"/>
              </a:spcAft>
              <a:buFont typeface="Arial" charset="0"/>
              <a:buChar char="•"/>
              <a:defRPr/>
            </a:pPr>
            <a:r>
              <a:rPr lang="ar-JO" sz="3200" dirty="0">
                <a:solidFill>
                  <a:prstClr val="white"/>
                </a:solidFill>
                <a:effectLst>
                  <a:outerShdw blurRad="38100" dist="38100" dir="2700000" algn="tl">
                    <a:srgbClr val="000000">
                      <a:alpha val="43137"/>
                    </a:srgbClr>
                  </a:outerShdw>
                </a:effectLst>
              </a:rPr>
              <a:t>القيم الأساسية هو ما سوف </a:t>
            </a:r>
            <a:r>
              <a:rPr lang="ar-JO" sz="3200" b="1" dirty="0">
                <a:solidFill>
                  <a:prstClr val="white"/>
                </a:solidFill>
                <a:effectLst>
                  <a:outerShdw blurRad="38100" dist="38100" dir="2700000" algn="tl">
                    <a:srgbClr val="000000">
                      <a:alpha val="43137"/>
                    </a:srgbClr>
                  </a:outerShdw>
                </a:effectLst>
              </a:rPr>
              <a:t>نفعله</a:t>
            </a:r>
            <a:r>
              <a:rPr lang="ar-JO" sz="3200" dirty="0">
                <a:solidFill>
                  <a:prstClr val="white"/>
                </a:solidFill>
                <a:effectLst>
                  <a:outerShdw blurRad="38100" dist="38100" dir="2700000" algn="tl">
                    <a:srgbClr val="000000">
                      <a:alpha val="43137"/>
                    </a:srgbClr>
                  </a:outerShdw>
                </a:effectLst>
              </a:rPr>
              <a:t> في ضوء ما نؤمن به.</a:t>
            </a:r>
            <a:endParaRPr lang="en-US" sz="3200" dirty="0">
              <a:solidFill>
                <a:prstClr val="white"/>
              </a:solidFill>
              <a:effectLst>
                <a:outerShdw blurRad="38100" dist="38100" dir="2700000" algn="tl">
                  <a:srgbClr val="000000">
                    <a:alpha val="43137"/>
                  </a:srgbClr>
                </a:outerShdw>
              </a:effectLst>
            </a:endParaRPr>
          </a:p>
          <a:p>
            <a:pPr>
              <a:lnSpc>
                <a:spcPct val="150000"/>
              </a:lnSpc>
            </a:pPr>
            <a:endParaRPr lang="en-US" sz="3600" cap="all" dirty="0">
              <a:solidFill>
                <a:prstClr val="white"/>
              </a:solidFill>
              <a:ea typeface="+mj-ea"/>
            </a:endParaRPr>
          </a:p>
          <a:p>
            <a:pPr>
              <a:lnSpc>
                <a:spcPct val="150000"/>
              </a:lnSpc>
            </a:pPr>
            <a:br>
              <a:rPr lang="en-US" sz="3200" cap="all" dirty="0">
                <a:solidFill>
                  <a:prstClr val="white"/>
                </a:solidFill>
                <a:ea typeface="+mj-ea"/>
              </a:rPr>
            </a:br>
            <a:br>
              <a:rPr lang="en-US" sz="3200" cap="all" dirty="0">
                <a:solidFill>
                  <a:prstClr val="white"/>
                </a:solidFill>
                <a:ea typeface="+mj-ea"/>
              </a:rPr>
            </a:br>
            <a:endParaRPr lang="en-US" dirty="0"/>
          </a:p>
        </p:txBody>
      </p:sp>
      <p:sp>
        <p:nvSpPr>
          <p:cNvPr id="3" name="Rectangle 2">
            <a:extLst>
              <a:ext uri="{FF2B5EF4-FFF2-40B4-BE49-F238E27FC236}">
                <a16:creationId xmlns:a16="http://schemas.microsoft.com/office/drawing/2014/main" id="{B684D927-5B54-8B33-36BE-BBDFFE43DFD3}"/>
              </a:ext>
            </a:extLst>
          </p:cNvPr>
          <p:cNvSpPr/>
          <p:nvPr/>
        </p:nvSpPr>
        <p:spPr>
          <a:xfrm>
            <a:off x="807882" y="990600"/>
            <a:ext cx="7985922" cy="646331"/>
          </a:xfrm>
          <a:prstGeom prst="rect">
            <a:avLst/>
          </a:prstGeom>
        </p:spPr>
        <p:txBody>
          <a:bodyPr wrap="square">
            <a:spAutoFit/>
          </a:bodyPr>
          <a:lstStyle/>
          <a:p>
            <a:pPr marL="514350" indent="-514350" algn="r" rtl="1">
              <a:buFont typeface="Wingdings" panose="05000000000000000000" pitchFamily="2" charset="2"/>
              <a:buChar char="v"/>
            </a:pPr>
            <a:r>
              <a:rPr lang="ar-JO" sz="3600" cap="all" dirty="0">
                <a:solidFill>
                  <a:prstClr val="white"/>
                </a:solidFill>
                <a:ea typeface="+mj-ea"/>
              </a:rPr>
              <a:t>ما هي القيم / السلوكيات الأساسية؟</a:t>
            </a:r>
            <a:endParaRPr lang="en-US" sz="32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نموذج البيان الثلاثي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635"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الآب هو خالق وحافظ كل شيء</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الإبن يسوع المسيح اشترى غفراننا وحررنا لنعيش حياة مركزها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الله الروح القدس يهبنا الإيمان ويقوينا لحياة المحبة والخدمة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90</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نموذج البيان الرباعي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0659" name="Rectangle 3"/>
          <p:cNvSpPr>
            <a:spLocks noGrp="1" noChangeArrowheads="1"/>
          </p:cNvSpPr>
          <p:nvPr>
            <p:ph type="body" idx="1"/>
          </p:nvPr>
        </p:nvSpPr>
        <p:spPr/>
        <p:txBody>
          <a:bodyPr/>
          <a:lstStyle/>
          <a:p>
            <a:pPr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الإله الحقيقي الوحيد يحيا أبدياً في شركة كونه الآب، الإبن والروح القدس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يخلق الآب جميع الناس لعلاقة محبة معه</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يسوع من خلال موته وقيامته يمكن الناس الخطاة أن يتمتعوا بعلاقة حياة متغيرة مع الله القدوس</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lnSpc>
                <a:spcPct val="90000"/>
              </a:lnSpc>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يعيش الروح القدس في كل أتباع المسيح ليشكلهم إلى شبهه ويقويهم ليخدموا الآخرين</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91</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نموذج البيان الرباعي</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1683" name="Rectangle 3"/>
          <p:cNvSpPr>
            <a:spLocks noGrp="1" noChangeArrowheads="1"/>
          </p:cNvSpPr>
          <p:nvPr>
            <p:ph type="body" idx="1"/>
          </p:nvPr>
        </p:nvSpPr>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الإله الثالوث الأزلي هو:</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الآب القدير خالق وسيد كل الأشياء</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يسوع الإبن المصلوب، المقام والمخلص الحاكم</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الروح القدس الذي يخلق الإيمان، يحفز للإرسالية ويقوي للخدمة المثمرة.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92</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تطوير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94</a:t>
            </a:r>
            <a:endParaRPr lang="en-US" dirty="0">
              <a:latin typeface="Arial" panose="020B0604020202020204" pitchFamily="34" charset="0"/>
              <a:cs typeface="Arial" panose="020B0604020202020204" pitchFamily="34" charset="0"/>
            </a:endParaRPr>
          </a:p>
        </p:txBody>
      </p:sp>
      <p:pic>
        <p:nvPicPr>
          <p:cNvPr id="166914" name="Picture 2" descr="hot air ballo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844117" cy="684411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half" idx="2"/>
          </p:nvPr>
        </p:nvSpPr>
        <p:spPr>
          <a:xfrm>
            <a:off x="6400800" y="6039255"/>
            <a:ext cx="2346652" cy="804862"/>
          </a:xfrm>
        </p:spPr>
        <p:txBody>
          <a:bodyPr/>
          <a:lstStyle/>
          <a:p>
            <a:pPr algn="ct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5723867" y="5181600"/>
            <a:ext cx="3023585" cy="646331"/>
          </a:xfrm>
          <a:prstGeom prst="rect">
            <a:avLst/>
          </a:prstGeom>
        </p:spPr>
        <p:txBody>
          <a:bodyPr wrap="none">
            <a:spAutoFit/>
          </a:bodyPr>
          <a:lstStyle/>
          <a:p>
            <a:pPr lvl="0" eaLnBrk="0" hangingPunct="0">
              <a:spcBef>
                <a:spcPct val="20000"/>
              </a:spcBef>
            </a:pPr>
            <a:r>
              <a:rPr lang="ar-JO" sz="3600" b="1" dirty="0">
                <a:solidFill>
                  <a:prstClr val="white"/>
                </a:solidFill>
                <a:effectLst>
                  <a:outerShdw blurRad="38100" dist="38100" dir="2700000" algn="tl">
                    <a:srgbClr val="000000">
                      <a:alpha val="43137"/>
                    </a:srgbClr>
                  </a:outerShdw>
                </a:effectLst>
              </a:rPr>
              <a:t>المعتقدات الأساسية</a:t>
            </a:r>
            <a:endParaRPr lang="en-US" sz="3600" b="1" dirty="0">
              <a:solidFill>
                <a:prstClr val="white"/>
              </a:solidFill>
              <a:effectLst>
                <a:outerShdw blurRad="38100" dist="38100" dir="2700000" algn="tl">
                  <a:srgbClr val="000000">
                    <a:alpha val="43137"/>
                  </a:srgbClr>
                </a:outerShdw>
              </a:effectLst>
            </a:endParaRPr>
          </a:p>
        </p:txBody>
      </p:sp>
      <p:sp>
        <p:nvSpPr>
          <p:cNvPr id="16" name="Rectangle 15"/>
          <p:cNvSpPr/>
          <p:nvPr/>
        </p:nvSpPr>
        <p:spPr>
          <a:xfrm>
            <a:off x="1905000" y="1219199"/>
            <a:ext cx="3785287" cy="1015663"/>
          </a:xfrm>
          <a:prstGeom prst="rect">
            <a:avLst/>
          </a:prstGeom>
        </p:spPr>
        <p:txBody>
          <a:bodyPr wrap="square">
            <a:spAutoFit/>
          </a:bodyPr>
          <a:lstStyle/>
          <a:p>
            <a:pPr lvl="0" algn="ctr" eaLnBrk="0" hangingPunct="0">
              <a:spcBef>
                <a:spcPct val="20000"/>
              </a:spcBef>
            </a:pPr>
            <a:r>
              <a:rPr lang="ar-JO" sz="6000" b="1" dirty="0">
                <a:solidFill>
                  <a:prstClr val="white"/>
                </a:solidFill>
                <a:effectLst>
                  <a:outerShdw blurRad="38100" dist="38100" dir="2700000" algn="tl">
                    <a:srgbClr val="000000">
                      <a:alpha val="43137"/>
                    </a:srgbClr>
                  </a:outerShdw>
                </a:effectLst>
              </a:rPr>
              <a:t>الرؤيا</a:t>
            </a:r>
            <a:endParaRPr lang="en-US" sz="6000" b="1" dirty="0">
              <a:solidFill>
                <a:prstClr val="white"/>
              </a:solidFill>
              <a:effectLst>
                <a:outerShdw blurRad="38100" dist="38100" dir="2700000" algn="tl">
                  <a:srgbClr val="000000">
                    <a:alpha val="43137"/>
                  </a:srgbClr>
                </a:outerShdw>
              </a:effectLst>
            </a:endParaRPr>
          </a:p>
        </p:txBody>
      </p:sp>
      <p:cxnSp>
        <p:nvCxnSpPr>
          <p:cNvPr id="18" name="Straight Arrow Connector 17"/>
          <p:cNvCxnSpPr/>
          <p:nvPr/>
        </p:nvCxnSpPr>
        <p:spPr>
          <a:xfrm flipH="1">
            <a:off x="4114800" y="6324600"/>
            <a:ext cx="22098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97643" y="5518972"/>
            <a:ext cx="1926224" cy="19602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200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7696200" cy="1143000"/>
          </a:xfrm>
        </p:spPr>
        <p:txBody>
          <a:bodyPr/>
          <a:lstStyle/>
          <a:p>
            <a:pPr marR="0" algn="l">
              <a:lnSpc>
                <a:spcPct val="150000"/>
              </a:lnSpc>
              <a:spcBef>
                <a:spcPts val="0"/>
              </a:spcBef>
              <a:spcAft>
                <a:spcPts val="0"/>
              </a:spcAft>
            </a:pPr>
            <a:r>
              <a:rPr lang="en-US" sz="3200" b="1" dirty="0">
                <a:effectLst/>
                <a:latin typeface="Arial" panose="020B0604020202020204" pitchFamily="34" charset="0"/>
                <a:ea typeface="Cambria"/>
                <a:cs typeface="Arial" panose="020B0604020202020204" pitchFamily="34" charset="0"/>
              </a:rPr>
              <a:t>                 	</a:t>
            </a:r>
            <a:r>
              <a:rPr lang="ar-JO" sz="3200" b="1" u="sng" dirty="0">
                <a:effectLst/>
                <a:latin typeface="Arial" panose="020B0604020202020204" pitchFamily="34" charset="0"/>
                <a:ea typeface="Cambria"/>
                <a:cs typeface="Arial" panose="020B0604020202020204" pitchFamily="34" charset="0"/>
              </a:rPr>
              <a:t>المهمة</a:t>
            </a:r>
            <a:r>
              <a:rPr lang="en-US" sz="3200" b="1" dirty="0">
                <a:effectLst/>
                <a:latin typeface="Arial" panose="020B0604020202020204" pitchFamily="34" charset="0"/>
                <a:ea typeface="Cambria"/>
                <a:cs typeface="Arial" panose="020B0604020202020204" pitchFamily="34" charset="0"/>
              </a:rPr>
              <a:t>		</a:t>
            </a:r>
            <a:r>
              <a:rPr lang="ar-JO" sz="3200" b="1" u="sng" dirty="0">
                <a:effectLst/>
                <a:latin typeface="Arial" panose="020B0604020202020204" pitchFamily="34" charset="0"/>
                <a:ea typeface="Cambria"/>
                <a:cs typeface="Arial" panose="020B0604020202020204" pitchFamily="34" charset="0"/>
              </a:rPr>
              <a:t>الرؤيا</a:t>
            </a:r>
            <a:endParaRPr lang="en-US" sz="3200" dirty="0">
              <a:effectLst/>
              <a:latin typeface="Arial" panose="020B0604020202020204" pitchFamily="34" charset="0"/>
              <a:ea typeface="Cambria"/>
              <a:cs typeface="Arial" panose="020B0604020202020204" pitchFamily="34" charset="0"/>
            </a:endParaRPr>
          </a:p>
        </p:txBody>
      </p:sp>
      <p:sp>
        <p:nvSpPr>
          <p:cNvPr id="4" name="Slide Number Placeholder 3"/>
          <p:cNvSpPr>
            <a:spLocks noGrp="1"/>
          </p:cNvSpPr>
          <p:nvPr>
            <p:ph type="sldNum" sz="quarter" idx="12"/>
          </p:nvPr>
        </p:nvSpPr>
        <p:spPr/>
        <p:txBody>
          <a:bodyPr/>
          <a:lstStyle/>
          <a:p>
            <a:pPr algn="l">
              <a:defRPr/>
            </a:pPr>
            <a:r>
              <a:rPr lang="ar-JO" dirty="0">
                <a:solidFill>
                  <a:schemeClr val="tx1"/>
                </a:solidFill>
                <a:latin typeface="Arial" panose="020B0604020202020204" pitchFamily="34" charset="0"/>
                <a:cs typeface="Arial" panose="020B0604020202020204" pitchFamily="34" charset="0"/>
              </a:rPr>
              <a:t>95</a:t>
            </a:r>
            <a:endParaRPr lang="en-US"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33338" y="1676400"/>
            <a:ext cx="9144000" cy="584775"/>
          </a:xfrm>
          <a:prstGeom prst="rect">
            <a:avLst/>
          </a:prstGeom>
        </p:spPr>
        <p:txBody>
          <a:bodyPr wrap="square">
            <a:spAutoFit/>
          </a:bodyPr>
          <a:lstStyle/>
          <a:p>
            <a:pPr marL="457200">
              <a:tabLst>
                <a:tab pos="3140075" algn="l"/>
                <a:tab pos="5651500" algn="l"/>
              </a:tabLst>
            </a:pPr>
            <a:r>
              <a:rPr lang="ar-JO" sz="3200" kern="0" dirty="0">
                <a:ea typeface="Cambria"/>
              </a:rPr>
              <a:t>التعريف</a:t>
            </a:r>
            <a:r>
              <a:rPr lang="en-US" sz="3200" kern="0" dirty="0">
                <a:ea typeface="Cambria"/>
              </a:rPr>
              <a:t>	</a:t>
            </a:r>
            <a:r>
              <a:rPr lang="ar-JO" sz="3200" kern="0" dirty="0">
                <a:ea typeface="Cambria"/>
              </a:rPr>
              <a:t>بيان</a:t>
            </a:r>
            <a:r>
              <a:rPr lang="en-US" sz="3200" kern="0" dirty="0">
                <a:ea typeface="Cambria"/>
              </a:rPr>
              <a:t>	</a:t>
            </a:r>
            <a:r>
              <a:rPr lang="ar-JO" sz="3200" kern="0" dirty="0">
                <a:ea typeface="Cambria"/>
              </a:rPr>
              <a:t>لمحة</a:t>
            </a:r>
            <a:endParaRPr lang="en-US" sz="3200" kern="0" dirty="0">
              <a:ea typeface="Cambria"/>
            </a:endParaRPr>
          </a:p>
        </p:txBody>
      </p:sp>
      <p:sp>
        <p:nvSpPr>
          <p:cNvPr id="6" name="Rectangle 5"/>
          <p:cNvSpPr/>
          <p:nvPr/>
        </p:nvSpPr>
        <p:spPr>
          <a:xfrm>
            <a:off x="-33338" y="2479126"/>
            <a:ext cx="9144000" cy="584776"/>
          </a:xfrm>
          <a:prstGeom prst="rect">
            <a:avLst/>
          </a:prstGeom>
        </p:spPr>
        <p:txBody>
          <a:bodyPr wrap="square">
            <a:spAutoFit/>
          </a:bodyPr>
          <a:lstStyle/>
          <a:p>
            <a:pPr marL="457200">
              <a:tabLst>
                <a:tab pos="3140075" algn="l"/>
                <a:tab pos="5651500" algn="l"/>
              </a:tabLst>
            </a:pPr>
            <a:r>
              <a:rPr lang="ar-JO" sz="3200" kern="0" dirty="0">
                <a:ea typeface="Cambria"/>
              </a:rPr>
              <a:t>التطبيق</a:t>
            </a:r>
            <a:r>
              <a:rPr lang="en-US" sz="3200" kern="0" dirty="0">
                <a:ea typeface="Cambria"/>
              </a:rPr>
              <a:t>	</a:t>
            </a:r>
            <a:r>
              <a:rPr lang="ar-JO" sz="3200" kern="0" dirty="0">
                <a:ea typeface="Cambria"/>
              </a:rPr>
              <a:t>تخطيط</a:t>
            </a:r>
            <a:r>
              <a:rPr lang="en-US" sz="3200" kern="0" dirty="0">
                <a:ea typeface="Cambria"/>
              </a:rPr>
              <a:t>	</a:t>
            </a:r>
            <a:r>
              <a:rPr lang="ar-JO" sz="3200" kern="0" dirty="0">
                <a:ea typeface="Cambria"/>
              </a:rPr>
              <a:t>تواصل</a:t>
            </a:r>
            <a:endParaRPr lang="en-US" sz="3200" kern="0" dirty="0">
              <a:ea typeface="Cambria"/>
            </a:endParaRPr>
          </a:p>
        </p:txBody>
      </p:sp>
      <p:sp>
        <p:nvSpPr>
          <p:cNvPr id="7" name="Rectangle 6"/>
          <p:cNvSpPr/>
          <p:nvPr/>
        </p:nvSpPr>
        <p:spPr>
          <a:xfrm>
            <a:off x="-33338" y="3281853"/>
            <a:ext cx="9144000" cy="584776"/>
          </a:xfrm>
          <a:prstGeom prst="rect">
            <a:avLst/>
          </a:prstGeom>
        </p:spPr>
        <p:txBody>
          <a:bodyPr wrap="square">
            <a:spAutoFit/>
          </a:bodyPr>
          <a:lstStyle/>
          <a:p>
            <a:pPr marL="457200">
              <a:tabLst>
                <a:tab pos="3140075" algn="l"/>
                <a:tab pos="5651500" algn="l"/>
              </a:tabLst>
            </a:pPr>
            <a:r>
              <a:rPr lang="ar-JO" sz="3200" kern="0" dirty="0">
                <a:ea typeface="Cambria"/>
              </a:rPr>
              <a:t>الطول</a:t>
            </a:r>
            <a:r>
              <a:rPr lang="en-US" sz="3200" kern="0" dirty="0">
                <a:ea typeface="Cambria"/>
              </a:rPr>
              <a:t>	</a:t>
            </a:r>
            <a:r>
              <a:rPr lang="ar-JO" sz="3200" kern="0" dirty="0">
                <a:ea typeface="Cambria"/>
              </a:rPr>
              <a:t>قصير</a:t>
            </a:r>
            <a:r>
              <a:rPr lang="en-US" sz="3200" kern="0" dirty="0">
                <a:ea typeface="Cambria"/>
              </a:rPr>
              <a:t>	</a:t>
            </a:r>
            <a:r>
              <a:rPr lang="ar-JO" sz="3200" kern="0" dirty="0">
                <a:ea typeface="Cambria"/>
              </a:rPr>
              <a:t>قصير/طويل</a:t>
            </a:r>
            <a:endParaRPr lang="en-US" sz="3200" kern="0" dirty="0">
              <a:ea typeface="Cambria"/>
            </a:endParaRPr>
          </a:p>
        </p:txBody>
      </p:sp>
      <p:sp>
        <p:nvSpPr>
          <p:cNvPr id="8" name="Rectangle 7"/>
          <p:cNvSpPr/>
          <p:nvPr/>
        </p:nvSpPr>
        <p:spPr>
          <a:xfrm>
            <a:off x="-33338" y="4084580"/>
            <a:ext cx="9144000" cy="584775"/>
          </a:xfrm>
          <a:prstGeom prst="rect">
            <a:avLst/>
          </a:prstGeom>
        </p:spPr>
        <p:txBody>
          <a:bodyPr wrap="square">
            <a:spAutoFit/>
          </a:bodyPr>
          <a:lstStyle/>
          <a:p>
            <a:pPr marL="457200">
              <a:tabLst>
                <a:tab pos="3140075" algn="l"/>
                <a:tab pos="5651500" algn="l"/>
              </a:tabLst>
            </a:pPr>
            <a:r>
              <a:rPr lang="ar-JO" sz="3200" kern="0" dirty="0">
                <a:ea typeface="Cambria"/>
              </a:rPr>
              <a:t>القصد</a:t>
            </a:r>
            <a:r>
              <a:rPr lang="en-US" sz="3200" kern="0" dirty="0">
                <a:ea typeface="Cambria"/>
              </a:rPr>
              <a:t>	</a:t>
            </a:r>
            <a:r>
              <a:rPr lang="ar-JO" sz="3200" kern="0" dirty="0">
                <a:ea typeface="Cambria"/>
              </a:rPr>
              <a:t>يبلغ</a:t>
            </a:r>
            <a:r>
              <a:rPr lang="en-US" sz="3200" kern="0" dirty="0">
                <a:ea typeface="Cambria"/>
              </a:rPr>
              <a:t>	</a:t>
            </a:r>
            <a:r>
              <a:rPr lang="ar-JO" sz="3200" kern="0" dirty="0">
                <a:ea typeface="Cambria"/>
              </a:rPr>
              <a:t>يلهم</a:t>
            </a:r>
            <a:endParaRPr lang="en-US" sz="3200" kern="0" dirty="0">
              <a:ea typeface="Cambria"/>
            </a:endParaRPr>
          </a:p>
        </p:txBody>
      </p:sp>
      <p:sp>
        <p:nvSpPr>
          <p:cNvPr id="9" name="Rectangle 8"/>
          <p:cNvSpPr/>
          <p:nvPr/>
        </p:nvSpPr>
        <p:spPr>
          <a:xfrm>
            <a:off x="-33338" y="4887306"/>
            <a:ext cx="9144000" cy="584775"/>
          </a:xfrm>
          <a:prstGeom prst="rect">
            <a:avLst/>
          </a:prstGeom>
        </p:spPr>
        <p:txBody>
          <a:bodyPr wrap="square">
            <a:spAutoFit/>
          </a:bodyPr>
          <a:lstStyle/>
          <a:p>
            <a:pPr marL="457200">
              <a:tabLst>
                <a:tab pos="3140075" algn="l"/>
                <a:tab pos="5651500" algn="l"/>
              </a:tabLst>
            </a:pPr>
            <a:r>
              <a:rPr lang="ar-JO" sz="3200" kern="0" dirty="0">
                <a:ea typeface="Cambria"/>
              </a:rPr>
              <a:t>المصدر</a:t>
            </a:r>
            <a:r>
              <a:rPr lang="en-US" sz="3200" kern="0" dirty="0">
                <a:ea typeface="Cambria"/>
              </a:rPr>
              <a:t>	</a:t>
            </a:r>
            <a:r>
              <a:rPr lang="ar-JO" sz="3200" kern="0" dirty="0">
                <a:ea typeface="Cambria"/>
              </a:rPr>
              <a:t>الرأس</a:t>
            </a:r>
            <a:r>
              <a:rPr lang="en-US" sz="3200" kern="0" dirty="0">
                <a:ea typeface="Cambria"/>
              </a:rPr>
              <a:t>	</a:t>
            </a:r>
            <a:r>
              <a:rPr lang="ar-JO" sz="3200" kern="0" dirty="0">
                <a:ea typeface="Cambria"/>
              </a:rPr>
              <a:t>القلب</a:t>
            </a:r>
            <a:endParaRPr lang="en-US" sz="3200" kern="0" dirty="0">
              <a:ea typeface="Cambria"/>
            </a:endParaRPr>
          </a:p>
        </p:txBody>
      </p:sp>
      <p:sp>
        <p:nvSpPr>
          <p:cNvPr id="10" name="Rectangle 9"/>
          <p:cNvSpPr/>
          <p:nvPr/>
        </p:nvSpPr>
        <p:spPr>
          <a:xfrm>
            <a:off x="-33338" y="5690030"/>
            <a:ext cx="9144000" cy="584775"/>
          </a:xfrm>
          <a:prstGeom prst="rect">
            <a:avLst/>
          </a:prstGeom>
        </p:spPr>
        <p:txBody>
          <a:bodyPr wrap="square">
            <a:spAutoFit/>
          </a:bodyPr>
          <a:lstStyle/>
          <a:p>
            <a:pPr marL="457200">
              <a:tabLst>
                <a:tab pos="3140075" algn="l"/>
                <a:tab pos="5651500" algn="l"/>
              </a:tabLst>
            </a:pPr>
            <a:r>
              <a:rPr lang="ar-JO" sz="3200" kern="0" dirty="0">
                <a:ea typeface="Cambria"/>
              </a:rPr>
              <a:t>التطوير</a:t>
            </a:r>
            <a:r>
              <a:rPr lang="en-US" sz="3200" kern="0" dirty="0">
                <a:ea typeface="Cambria"/>
              </a:rPr>
              <a:t>	</a:t>
            </a:r>
            <a:r>
              <a:rPr lang="ar-JO" sz="3200" kern="0" dirty="0">
                <a:ea typeface="Cambria"/>
              </a:rPr>
              <a:t>يُعلَّم</a:t>
            </a:r>
            <a:r>
              <a:rPr lang="en-US" sz="3200" kern="0" dirty="0">
                <a:ea typeface="Cambria"/>
              </a:rPr>
              <a:t>	</a:t>
            </a:r>
            <a:r>
              <a:rPr lang="ar-JO" sz="3200" kern="0" dirty="0">
                <a:ea typeface="Cambria"/>
              </a:rPr>
              <a:t>يُمسك</a:t>
            </a:r>
            <a:endParaRPr lang="en-US" dirty="0"/>
          </a:p>
        </p:txBody>
      </p:sp>
    </p:spTree>
    <p:extLst>
      <p:ext uri="{BB962C8B-B14F-4D97-AF65-F5344CB8AC3E}">
        <p14:creationId xmlns:p14="http://schemas.microsoft.com/office/powerpoint/2010/main" val="27251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هي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1371600"/>
            <a:ext cx="9144000" cy="2286000"/>
          </a:xfrm>
        </p:spPr>
        <p:txBody>
          <a:bodyPr/>
          <a:lstStyle/>
          <a:p>
            <a:pPr>
              <a:buFont typeface="Arial" charset="0"/>
              <a:buNone/>
              <a:defRPr/>
            </a:pPr>
            <a:endParaRPr lang="en-US" sz="1800" dirty="0">
              <a:latin typeface="Arial" panose="020B0604020202020204" pitchFamily="34" charset="0"/>
              <a:cs typeface="Arial" panose="020B0604020202020204" pitchFamily="34" charset="0"/>
            </a:endParaRPr>
          </a:p>
          <a:p>
            <a:pPr>
              <a:buFont typeface="Arial" charset="0"/>
              <a:buNone/>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 هي صورة واضحة ومتحدية لمستقبل خدمة ما بينما تؤمن أنها يجب أن تحدث – أوبري مالفورز</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0" y="4074318"/>
            <a:ext cx="9144000" cy="1200329"/>
          </a:xfrm>
          <a:prstGeom prst="rect">
            <a:avLst/>
          </a:prstGeom>
        </p:spPr>
        <p:txBody>
          <a:bodyPr wrap="square">
            <a:spAutoFit/>
          </a:bodyPr>
          <a:lstStyle/>
          <a:p>
            <a:pPr algn="ctr" eaLnBrk="0" hangingPunct="0">
              <a:spcBef>
                <a:spcPct val="20000"/>
              </a:spcBef>
              <a:defRPr/>
            </a:pPr>
            <a:r>
              <a:rPr lang="ar-JO" sz="3600" dirty="0">
                <a:solidFill>
                  <a:prstClr val="white">
                    <a:tint val="75000"/>
                  </a:prstClr>
                </a:solidFill>
                <a:effectLst>
                  <a:outerShdw blurRad="38100" dist="38100" dir="2700000" algn="tl">
                    <a:srgbClr val="000000">
                      <a:alpha val="43137"/>
                    </a:srgbClr>
                  </a:outerShdw>
                </a:effectLst>
              </a:rPr>
              <a:t>تحريك كنيسة في اتجاه معين من خلال الشغف – هذه هي الرؤيا - بوب هامفري</a:t>
            </a:r>
            <a:endParaRPr lang="en-US" sz="3600" dirty="0">
              <a:solidFill>
                <a:prstClr val="white">
                  <a:tint val="75000"/>
                </a:prst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96</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1923" name="Rectangle 3"/>
          <p:cNvSpPr>
            <a:spLocks noGrp="1" noChangeArrowheads="1"/>
          </p:cNvSpPr>
          <p:nvPr>
            <p:ph type="body" idx="1"/>
          </p:nvPr>
        </p:nvSpPr>
        <p:spPr/>
        <p:txBody>
          <a:bodyPr/>
          <a:lstStyle/>
          <a:p>
            <a:pPr eaLnBrk="1" hangingPunct="1">
              <a:buFont typeface="Arial" charset="0"/>
              <a:buChar char="•"/>
              <a:defRPr/>
            </a:pP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الرؤية هي صورة كلمة لما ستبدو عليه عندما تنجز مهمتك</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990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0" y="1600200"/>
            <a:ext cx="9144000" cy="5105400"/>
          </a:xfrm>
        </p:spPr>
        <p:txBody>
          <a:bodyPr/>
          <a:lstStyle/>
          <a:p>
            <a:pPr marL="0" indent="0" algn="r" eaLnBrk="1" hangingPunct="1">
              <a:buFont typeface="Arial" pitchFamily="34" charset="0"/>
              <a:buNone/>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توفي والت ديزني الأسطوري قبل اكتمال والت ديزني في فلوريدا، في يوم الإفتتاح في 1971، بعد حوالي خمس سنوات من موت ديزني، علق أحدهم لمايك فانس المدير الإبداعي لاستديوهات والت ديزني، أليس من المؤسف جداً أن والت ديزني لم يعش ليرى هذا؟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eaLnBrk="1" hangingPunct="1">
              <a:buNone/>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لقد رآها، أجاب فانس ببساطة ولذلك هي هنا.</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eaLnBrk="1" hangingPunct="1">
              <a:buFont typeface="Arial" pitchFamily="34" charset="0"/>
              <a:buNone/>
              <a:defRPr/>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gn="ctr" eaLnBrk="1" hangingPunct="1">
              <a:buNone/>
              <a:defRPr/>
            </a:pPr>
            <a:r>
              <a:rPr lang="ar-JO"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كريج جروشيل، تكنولوجيا المعلومات: كيف يمكن للكنائس والقادة الحصول عليها والاحتفاظ بها، 48</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53E1A509-86AD-4DDB-B5AC-E705D52517FA}" type="slidenum">
              <a:rPr lang="en-US" smtClean="0">
                <a:latin typeface="Arial" panose="020B0604020202020204" pitchFamily="34" charset="0"/>
                <a:cs typeface="Arial" panose="020B0604020202020204" pitchFamily="34" charset="0"/>
              </a:rPr>
              <a:pPr>
                <a:defRPr/>
              </a:pPr>
              <a:t>98</a:t>
            </a:fld>
            <a:endParaRPr lang="en-US" dirty="0">
              <a:latin typeface="Arial" panose="020B0604020202020204" pitchFamily="34" charset="0"/>
              <a:cs typeface="Arial" panose="020B0604020202020204" pitchFamily="34" charset="0"/>
            </a:endParaRPr>
          </a:p>
        </p:txBody>
      </p:sp>
      <p:sp>
        <p:nvSpPr>
          <p:cNvPr id="18436" name="Title 2"/>
          <p:cNvSpPr>
            <a:spLocks noGrp="1"/>
          </p:cNvSpPr>
          <p:nvPr>
            <p:ph type="title"/>
          </p:nvPr>
        </p:nvSpPr>
        <p:spPr/>
        <p:txBody>
          <a:bodyPr/>
          <a:lstStyle/>
          <a:p>
            <a:r>
              <a:rPr lang="ar-JO" altLang="en-US" dirty="0">
                <a:latin typeface="Arial" panose="020B0604020202020204" pitchFamily="34" charset="0"/>
                <a:cs typeface="Arial" panose="020B0604020202020204" pitchFamily="34" charset="0"/>
              </a:rPr>
              <a:t>الرؤيا</a:t>
            </a:r>
            <a:endParaRPr lang="en-US"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143000"/>
          </a:xfrm>
        </p:spPr>
        <p:txBody>
          <a:bodyPr/>
          <a:lstStyle/>
          <a:p>
            <a:pP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مبادئ بيان الرؤيا</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2947" name="Rectangle 3"/>
          <p:cNvSpPr>
            <a:spLocks noGrp="1" noChangeArrowheads="1"/>
          </p:cNvSpPr>
          <p:nvPr>
            <p:ph type="body" idx="1"/>
          </p:nvPr>
        </p:nvSpPr>
        <p:spPr>
          <a:xfrm>
            <a:off x="457200" y="1219200"/>
            <a:ext cx="8229600" cy="5486400"/>
          </a:xfrm>
        </p:spPr>
        <p:txBody>
          <a:bodyPr/>
          <a:lstStyle/>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تنبع من ومتماسكة مع معتقداتك الأساسية، قيمك الأساسية ومهمتك.</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محددة أكثر، متمايزة أكثر وفريدة أكثر من بيان المهمة.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Char char="•"/>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مختصرة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eaLnBrk="1" hangingPunct="1">
              <a:buFont typeface="Arial" charset="0"/>
              <a:buChar char="•"/>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مفهومة بدون تفسير</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ar-JO" dirty="0">
                <a:latin typeface="Arial" panose="020B0604020202020204" pitchFamily="34" charset="0"/>
                <a:cs typeface="Arial" panose="020B0604020202020204" pitchFamily="34" charset="0"/>
              </a:rPr>
              <a:t>99</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ass">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45382</TotalTime>
  <Words>4236</Words>
  <Application>Microsoft Macintosh PowerPoint</Application>
  <PresentationFormat>On-screen Show (4:3)</PresentationFormat>
  <Paragraphs>860</Paragraphs>
  <Slides>125</Slides>
  <Notes>117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125</vt:i4>
      </vt:variant>
    </vt:vector>
  </HeadingPairs>
  <TitlesOfParts>
    <vt:vector size="133" baseType="lpstr">
      <vt:lpstr>ＭＳ Ｐゴシック</vt:lpstr>
      <vt:lpstr>Arial</vt:lpstr>
      <vt:lpstr>Calibri</vt:lpstr>
      <vt:lpstr>Cambria</vt:lpstr>
      <vt:lpstr>Tahoma</vt:lpstr>
      <vt:lpstr>Wingdings</vt:lpstr>
      <vt:lpstr>Office Theme</vt:lpstr>
      <vt:lpstr>Compass</vt:lpstr>
      <vt:lpstr>PowerPoint Presentation</vt:lpstr>
      <vt:lpstr>PowerPoint Presentation</vt:lpstr>
      <vt:lpstr>PowerPoint Presentation</vt:lpstr>
      <vt:lpstr>كثيراً ما تكون الكنائس والرعاة وقادة الخدمة مشوشين، بينما يفكرون أين يجب أن يذهبوا وكيف يجب أن يخدموا.</vt:lpstr>
      <vt:lpstr>PowerPoint Presentation</vt:lpstr>
      <vt:lpstr>PowerPoint Presentation</vt:lpstr>
      <vt:lpstr>PowerPoint Presentation</vt:lpstr>
      <vt:lpstr>PowerPoint Presentation</vt:lpstr>
      <vt:lpstr>PowerPoint Presentation</vt:lpstr>
      <vt:lpstr>دور المهمة، القيم والرؤيا في القيادة التحولية   </vt:lpstr>
      <vt:lpstr>القصد يجيب على سؤال لماذا؟  السبب المبالغ فيه، الهدف النهائي، النتيجة النهائية التي نسعى لتحقيقها. </vt:lpstr>
      <vt:lpstr>PowerPoint Presentation</vt:lpstr>
      <vt:lpstr>الرجاء كتابة القيم الأساسية لكنيستك أو خدمتك</vt:lpstr>
      <vt:lpstr>الرجاء كتابة رؤيتك للكنيسة أو الخدمة     حيث تخدم.   كن واضحاً وموجزاً قدر الإمكان</vt:lpstr>
      <vt:lpstr>PowerPoint Presentation</vt:lpstr>
      <vt:lpstr>كثيراً ما تكون الكنائس والرعاة مشوشين، بينما يفكرون أين يجب أن يذهبوا وكيف يجب أن يخدموا، هم غير واضحين بخصوص المهمة والرؤيا</vt:lpstr>
      <vt:lpstr>PowerPoint Presentation</vt:lpstr>
      <vt:lpstr>أساسات تطوير رؤيا لنفسك وللكنيسة التي ترعاها</vt:lpstr>
      <vt:lpstr>PowerPoint Presentation</vt:lpstr>
      <vt:lpstr>ما هو الرسم الخارطي للخدمة؟</vt:lpstr>
      <vt:lpstr>أسماء أخرى للعملية</vt:lpstr>
      <vt:lpstr>ما هو الرسم الخارطي للخدمة؟</vt:lpstr>
      <vt:lpstr>مشكلتان</vt:lpstr>
      <vt:lpstr>لماذا يجب خلق خارطة للخدمة؟</vt:lpstr>
      <vt:lpstr>لماذا يجب خلق خارطة للخدمة؟</vt:lpstr>
      <vt:lpstr>لماذا يجب خلق خارطة للخدمة؟</vt:lpstr>
      <vt:lpstr>لماذا يجب خلق خارطة للخدمة؟</vt:lpstr>
      <vt:lpstr>لماذا يجب خلق خارطة للخدمة؟</vt:lpstr>
      <vt:lpstr>نتائج عملية رسم الخرائط في:</vt:lpstr>
      <vt:lpstr>الشيء الأساسي هو المحافظة على الشيء الأساسي كشيء أساسي</vt:lpstr>
      <vt:lpstr>PowerPoint Presentation</vt:lpstr>
      <vt:lpstr>العملية الروحية الأساسية</vt:lpstr>
      <vt:lpstr>عملية الإستماع</vt:lpstr>
      <vt:lpstr>PowerPoint Presentation</vt:lpstr>
      <vt:lpstr>العملية</vt:lpstr>
      <vt:lpstr>العملية</vt:lpstr>
      <vt:lpstr>العملية</vt:lpstr>
      <vt:lpstr>العملية</vt:lpstr>
      <vt:lpstr>العملية</vt:lpstr>
      <vt:lpstr>معظم الكنائس</vt:lpstr>
      <vt:lpstr>العملية</vt:lpstr>
      <vt:lpstr>العملية مخططة</vt:lpstr>
      <vt:lpstr>PowerPoint Presentation</vt:lpstr>
      <vt:lpstr>ما هو رسم خارطة الخدمة؟</vt:lpstr>
      <vt:lpstr>التركيز على المهمة</vt:lpstr>
      <vt:lpstr>PowerPoint Presentation</vt:lpstr>
      <vt:lpstr>بيان المهمة</vt:lpstr>
      <vt:lpstr>ما هي مهمتنا في الكنيسة؟</vt:lpstr>
      <vt:lpstr>بيانات المهمة</vt:lpstr>
      <vt:lpstr>بيان المهمة</vt:lpstr>
      <vt:lpstr>بيانات المهمة</vt:lpstr>
      <vt:lpstr>بيانات المهمة</vt:lpstr>
      <vt:lpstr>بيان المهمة</vt:lpstr>
      <vt:lpstr>بيان المهمة</vt:lpstr>
      <vt:lpstr>PowerPoint Presentation</vt:lpstr>
      <vt:lpstr>التركيز على المعتقدات الأساسية</vt:lpstr>
      <vt:lpstr>المعتقدات الأساسية ليست ...</vt:lpstr>
      <vt:lpstr>PowerPoint Presentation</vt:lpstr>
      <vt:lpstr>المعتقدات الأساسية هي ...</vt:lpstr>
      <vt:lpstr>المعتقدات الأساسية هي ...</vt:lpstr>
      <vt:lpstr>أذكر المعتقدات الأساسية ...</vt:lpstr>
      <vt:lpstr>أذكر المعتقدات الأساسية</vt:lpstr>
      <vt:lpstr>كيف نذكر المعتقدات الأساسية؟</vt:lpstr>
      <vt:lpstr>تستخدم المعتقدات الأساسية لـِ</vt:lpstr>
      <vt:lpstr>كيف تستخدم المعتقدات الأساسية؟</vt:lpstr>
      <vt:lpstr>التركيز على القيم الأساسية</vt:lpstr>
      <vt:lpstr>القيم الأساسية</vt:lpstr>
      <vt:lpstr>القيم الأساسية</vt:lpstr>
      <vt:lpstr>القيم الأساسية</vt:lpstr>
      <vt:lpstr>القيم الأساسية - العملية</vt:lpstr>
      <vt:lpstr>وصف مركز المنسق</vt:lpstr>
      <vt:lpstr>وصف مركز المنسق</vt:lpstr>
      <vt:lpstr>تكوين فريق رسم الخارطة</vt:lpstr>
      <vt:lpstr>تكوين فريق رسم الخارطة</vt:lpstr>
      <vt:lpstr>تكوين فريق رسم الخارطة</vt:lpstr>
      <vt:lpstr>المواد التحضيرية</vt:lpstr>
      <vt:lpstr>بدء العملية</vt:lpstr>
      <vt:lpstr>توجيه العملية</vt:lpstr>
      <vt:lpstr>توجيه العملية</vt:lpstr>
      <vt:lpstr>توجيه العملية</vt:lpstr>
      <vt:lpstr>توجيه العملية</vt:lpstr>
      <vt:lpstr>توجيه العملية</vt:lpstr>
      <vt:lpstr>توجيه العملية</vt:lpstr>
      <vt:lpstr>توجيه العملية</vt:lpstr>
      <vt:lpstr>محاضرة تقدم</vt:lpstr>
      <vt:lpstr>المعتقدات الأساسية والقيم الأساسية</vt:lpstr>
      <vt:lpstr>عبارة واحدة شاملة</vt:lpstr>
      <vt:lpstr>عبارة واحدة شاملة</vt:lpstr>
      <vt:lpstr>عبارة واحدة شاملة</vt:lpstr>
      <vt:lpstr>نموذج البيان الثلاثي</vt:lpstr>
      <vt:lpstr>نموذج البيان الرباعي</vt:lpstr>
      <vt:lpstr>نموذج البيان الرباعي</vt:lpstr>
      <vt:lpstr>تطوير الرؤيا</vt:lpstr>
      <vt:lpstr>PowerPoint Presentation</vt:lpstr>
      <vt:lpstr>                  المهمة  الرؤيا</vt:lpstr>
      <vt:lpstr>ما هي الرؤيا؟</vt:lpstr>
      <vt:lpstr>الرؤيا</vt:lpstr>
      <vt:lpstr>الرؤيا</vt:lpstr>
      <vt:lpstr>مبادئ بيان الرؤيا</vt:lpstr>
      <vt:lpstr>بيان الرؤيا</vt:lpstr>
      <vt:lpstr>بيانات الرؤيا</vt:lpstr>
      <vt:lpstr>بيانات الرؤيا</vt:lpstr>
      <vt:lpstr>من الآمن أن نقول إن بيان رؤية القس ميل لم يشتعل بعد.</vt:lpstr>
      <vt:lpstr>قيمة الرؤيا</vt:lpstr>
      <vt:lpstr>قيمة الرؤيا</vt:lpstr>
      <vt:lpstr>رؤيا تحويلية</vt:lpstr>
      <vt:lpstr>رؤيا تحويلية</vt:lpstr>
      <vt:lpstr>رؤيا تحويلية</vt:lpstr>
      <vt:lpstr>رؤيا تحويلية</vt:lpstr>
      <vt:lpstr>متى 5: 16</vt:lpstr>
      <vt:lpstr>أعمال 2: 44-47</vt:lpstr>
      <vt:lpstr>أعمال 2: 44-47</vt:lpstr>
      <vt:lpstr>1 بطرس 2: 12</vt:lpstr>
      <vt:lpstr>رؤيا تحويلية</vt:lpstr>
      <vt:lpstr>رؤيا تحويلية</vt:lpstr>
      <vt:lpstr>مثال</vt:lpstr>
      <vt:lpstr>المعتقد الأساسي: ابدأ ببيان معتقدك الأساسي  عن الله</vt:lpstr>
      <vt:lpstr>طور هدف سمارت مرتبط بمعتقدك الأساسي وقيمتك الأساسية</vt:lpstr>
      <vt:lpstr>المعتقد الأساسي: يشتاق الله الأزلي القدير ليرتبط سيادياً مع خليقته لينتج الخلاص</vt:lpstr>
      <vt:lpstr>PowerPoint Presentation</vt:lpstr>
      <vt:lpstr>تصميم الأهداف / الإنتظام</vt:lpstr>
      <vt:lpstr>PowerPoint Presentation</vt:lpstr>
      <vt:lpstr>PowerPoint Presentation</vt:lpstr>
      <vt:lpstr>Black</vt:lpstr>
      <vt:lpstr>تحول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Health and Growth</dc:title>
  <dc:creator>Gordon Penfold</dc:creator>
  <cp:lastModifiedBy>Rick Griffith</cp:lastModifiedBy>
  <cp:revision>239</cp:revision>
  <dcterms:created xsi:type="dcterms:W3CDTF">2010-05-25T22:20:10Z</dcterms:created>
  <dcterms:modified xsi:type="dcterms:W3CDTF">2024-04-12T03:51:37Z</dcterms:modified>
</cp:coreProperties>
</file>