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4" r:id="rId2"/>
  </p:sldMasterIdLst>
  <p:notesMasterIdLst>
    <p:notesMasterId r:id="rId20"/>
  </p:notesMasterIdLst>
  <p:sldIdLst>
    <p:sldId id="256" r:id="rId3"/>
    <p:sldId id="258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6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94" autoAdjust="0"/>
  </p:normalViewPr>
  <p:slideViewPr>
    <p:cSldViewPr snapToGrid="0" showGuides="1">
      <p:cViewPr varScale="1">
        <p:scale>
          <a:sx n="124" d="100"/>
          <a:sy n="124" d="100"/>
        </p:scale>
        <p:origin x="18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19T23:59:52.087"/>
    </inkml:context>
    <inkml:brush xml:id="br0">
      <inkml:brushProperty name="width" value="0.16" units="cm"/>
      <inkml:brushProperty name="height" value="0.32" units="cm"/>
      <inkml:brushProperty name="color" value="#00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4437 2081,'-5'5,"-5"1,-2 5,-3-1,0 4,4 3,3 4,-1-2,1 1,-4-4,1 1,2 1,-1-1,-4 0,-6 2,4 3,1 1,6 3,-2-5,-2-4,-1-2,4 2,2 2,-1-1,1 0,1 1,-3 4,1 1,2 1,-3 1,1 1,2 0,1 1,-2 0,-5-6,0 0,3-2,2 3,-2-4,2 0,1 1,-2-2,-1-1,3 3,-3-4,1 1,-3-2,0 1,-2 1,1 4,4 2,-3-3,2 0,2 2,2 0,-1-2,-6-1,1 2,2 1,-3 2,3 1,-4-3,2-1,2-1,4 4,-2-5,0 0,-3-4,0 1,-2-2,0 0,3 3,4 3,2 3,-3-3,0 0,-3-3,0 0,1 1,-2-2,1 1,-3-3,1 2,-1-3,0 2,3 1,3 5,-2-2,1-1,-3 3,1 1,1 2,-2 2,1 0,-2-3,0-2,3 1,-2-5,1 2,-2-5,0 1,3 8,2 3,-1-2,0-1,6-3,8-7,2 0,6-2,0 1,2-1,3-3,2-1,3 1,2-1,1 4,0 4,1 5,0-2,-1-4,1-3,8-5,13-3,6 3,9 4,6 2,-4-2,-4 1,-2 0,-8-2,-8-3,-8-2,-4-3,-3 0,-6-6,-4-1,-4-5,0 0,2 1,2 3,-1-2,0 0,2 2,7 2,3 2,1 1,0 2,0 0,-2 0,4 0,1 1,-1-1,3 0,1 1,-2-1,-3 0,-1 0,-2 0,-5-5,-3-1,-5-5,-5-4,0 0,3-3,-1-1,2 1,-1-1,0 4,4-1,3 3,-3-2,-7 2,-3 4,3 2,3 4,5 1,-1-3,-4 4,-9 2,-5-4,-2-6,-6-1,-2-4,-3-4,1-3,1-3,4-3,-3 5,-3 0,0 0,-2 4,1 0,4-2,2-2,-1-1,1-2,2-5,1-4,2 2,2 0,0 1,1 2,0 0,1 2,-1-1,1 1,-1 1,0-1,-4 5,-3 1,2 0,0-2,2 0,0-2,2-1,1 0,0-2,0 1,0 0,-4 5,-2 0,0 1,2-1,0-2,2-1,-4 3,0 2,0-1,-3 3,0 0,1-1,2-2,-2 2,0-1,-3 5,0-1,-3-2,-2-3,-5-2,1-2,1-1,-2 4,3 0,4 1,6-2,-2 3,1 1,3-1,-3 3,-5 4,2 0,0-3,4-2,-1 0,0 0,-2 2,0 0,-3 3,-3 2,-3 0,1-3,0-5,-2 3,3-2,5 2,3 9,1 5,0 9,-2 1,0 5,3 6,-2-3,0 3,2 2,3 1,1 3,3 0,-5-2,1-2,-6-5,1 1,1 2,-2-3,1 0,-3-2,1 1,-2-1,2 0,-2-2,-4-2,2 1,-2-1,4 2,-2 0,2 1,5 4,2 3,-1-2,0 2,-4 0,2 4,-3-5,1 5,2 3,3 1,-1 1,-5-5,0-2,3 1,2-1,3 2,-2-3,-1-1,3 0,0 2,-2-3,0 1,-5-4,1 0,2 1,-2-1,1 1,-2-3,0 1,2 3,-1 3,1 2,-2-3,-4 1,0 0,4 2,-1-4,-3-4,1 0,3 1,0-2,1 2,-2 2,-4-2,2 7,3 2,-1-2,-3-1,2 1,-2 1,-3-4,2 0,-1-4,4 0,3 2,3 3,4 1,7 3,11 1,5 1,2-5,4-5,1-6,1 0,0-2,-4 2,-1-1,0-2,1-2,1-2,1-3,-4 4,-1 1,2 0,0 3,2 0,1 3,2 0,4-3,6-2,3 1,2 0,0 0,-4-4,-3-1,-3-2,-2 0,-2-1,-2 0,1-1,-5-3,-2-3,1 2,-4-5,-4-4,0 0,2 2,-1-1,2 1,2 3,3 4,2 1,3 2,0 2,-3-5,-2 0,1 0,1 0,1 3,-3-5,-1 0,1 1,1 1,-3-2,-4-6,-6-5,-3-3,-4-3,-1-3,-2-1,1 1,-1-1,0 0,0 0,1 1,-1 0,1 0,0-1,0 1,0 1,0-1,-4 4,-2 2,0 0,2-2,0 0,2-2,1-1,-4 4,-1 2,0-2,2 0,-4 2,-5 5,1 2,0-4,4-1,4-5,0-1,-1 3,-6 1,-1-2,2 0,3-3,-3 0,-3-1,-1-2,4 1,-3 0,2 0,3 0,-3-1,2 1,-3 5,0 1,3-1,2 0,-1 3,0-4,-4 1,2 0,1 0,-2 3,1 9,-2 7,0 8,3 8,-2 2,1 2,2 4,2 2,-2-2,1 0,-4-4,0 0,-2 1,0 3,4 2,-3-3,2 0,-3-4,1 1,3 1,-2-2,2 1,1 2,-2-2,-4 0,0 3,3 1,-1-1,-4-1,1 1,-1-2,2 0,-2 1,-2 3,2 2,4 0,-2-2,3-1,3 0,-3-2,3-2,0 3,-2-3,1 0,-3-2,1 0,-3 3,2 3,2 1,3 3,-2-4,1 1,-3-5,0 4,3 3,1 3,-1-4,-1-1,3 0,1 1,2 2,6-4,8-1,5-4,5-4,4-5,2-3,1-2,1-2,-1-1,0 0,0 0,-1 0,0 1,1 0,-1 0,9-1,13 6,15 6,7 1,0-2,3-2,-9-2,-9-3,-14-6,-15-8,-12-5,-8-6,-6-3,-2-2,-2-1,-4 4,-2 2,-3-1,0 0,2-5,-6-8,-1-11,-1-3,-4-1,4-2,-2 4,5 6,3 0,0 9,2 4,3 4,1 0,-1 1,0 1,0-1,3-2,-4 6,1 0,-4 5,0 9,2 10,-2 10,0 7,-1 5,0 2,-6 2,-1-1,3 1,5 0,-1-6,-3-1,1-1,3 2,-1-4,2-1,2 2,2 3,3 0,1 2,-3-4,-6-4,0-2,1 2,-2-3,-4-2,-3 0,1 3,-6 4,-2-2,2 1,0-3,1 2,-1-3,-1-4,0 1,3 4,1-2,1-2,-3-3,-1 1,-1-1,-1 0,0-4,-2-1,1-2,0-5,0-2,-1-4,1-2,-10 3,-7-3,0-3,11 0,16 3,15 9,18 4,10 2,6 0,2 0,-1 1,-1-3,-1 0,-2 0,0-1,-2 0,1 0,-2-5,-4-6,-1-1,0 1,-3-1,-6-4,1-4,3 2,3-1,6 3,1-1,-1 3,1 4,0 4,-4-3,-1 2,4 0,3 3,2 1,-4 6,-3 3,-5 4,-1 1,-3 4,1-2,6-2,5 1,2-2,2 3,-1-1,-5-8,-1-3,-1-4,0-4,2-2,-3-3,-6-5,-5-4,-4-3,-3-2,2 4,0 0,0 0,-1-1,2 4,2-1,-1-5,-2-3,7 3,7 6,4 6,3 5,-2 9,-3 5,3 4,-5 7,-1-1,-3 2,-4 3,1-3,-3 1,-1 1,1 2,5-2,-1-1,3-3,-3 0,-2 2,1-2,-1 1,-3 2,-3 2,-2 3,3 1,1 2,-2 0,4-5,1 0,-3-1,2-2,1-2,-2 3,-2 1,2-2,0 0,-2 1,-1 2,-2 1,-1 3,3 0,6 6,5-4,0 0,-2-7,-4-10,-4-12,-3-10,-1-9,-1-4,-7 0,0 1,-1 0,-3 3,0 1,2-1,2-3,2 0,2-2,1-1,1-1,0 0,-4 4,-2 2,-4 0,0-2,0-1,4-1,-3-1,0 0,-2 3,0 2,-3-5,2-3,2 0,-1 3,0 3,-1 5,0 10,3 11,3 10,2 6,2 6,1 3,2 0,-1 1,1 0,-1 0,0-1,0 0,0-1,1 0,-1 0,0 0,0 0,0 0,-1 0,1 0,0 0,0 0,0 0,0 0,0 0,0 0,0 0,0 0,0 0,5-5,6-5,5-6,6-6,2-2,3-3,0 0,-3-7,-1 0,-2 1,-2-5,-1 2,-3-4,-4-4,0 1,3 4,0-2,-4-2,-2 6,-4 9,-1 9,-2 9,-1 5,-5-1,-2 1,-4-4,0 0,-3-3,-4-5,1 2,0-2,-3-3,2 3,0-1,-2-2,-1 2,-3 1,8-3,11-1,11-3,9-1,6-2,5 0,3 0,0 0,0 0,0-1,-5-4,-12-1,-11 0,-12 1,-8 7,-5 2,1 5,1 1,-2 0,0-3,3 2,0-1,10 0,10-3,10-2,8-1,7-1,2-1,3-1,0 1,-1-1,-4-4,-1-1,-6-4,0-2,-13 4,-11 0,-14 0,-17-5,-2-1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1496C-ED9F-422A-8BA7-9D95A141F7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A499-1673-4719-B6A1-A6EC16CBC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Design—How are you wired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Direction—Where are you going?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cannot control “design.” However, we can deal with Direction and Development.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FD1CF-EA8B-433C-8F22-65566055D0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 </a:t>
            </a:r>
            <a:r>
              <a:rPr lang="en-US"/>
              <a:t>you working on your D.Min?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FD1CF-EA8B-433C-8F22-65566055D0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FD1CF-EA8B-433C-8F22-65566055D0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7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Transformation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George writes, “The leaders’ life stories are unique to them and more powerful than any set of characteristics or leadership skills they possess.” Bill George, </a:t>
            </a:r>
            <a:r>
              <a:rPr lang="en-US" i="1" dirty="0"/>
              <a:t>True North </a:t>
            </a:r>
            <a:r>
              <a:rPr lang="en-US" i="0" dirty="0"/>
              <a:t>(San</a:t>
            </a:r>
            <a:r>
              <a:rPr lang="en-US" i="0" baseline="0" dirty="0"/>
              <a:t> Francisco: Josey Bass, 2007), 8.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My Sunday school</a:t>
            </a:r>
            <a:r>
              <a:rPr lang="en-US" baseline="0" dirty="0"/>
              <a:t> class gave me a going away party before we headed off to seminary. I asked them, “Should I even be going to seminary? Am I even gifted at leading?” They responded affirmatively though no one had said anything up to that point. That affirmation helped me beyond measure.</a:t>
            </a:r>
          </a:p>
          <a:p>
            <a:endParaRPr lang="en-US" baseline="0" dirty="0"/>
          </a:p>
          <a:p>
            <a:r>
              <a:rPr lang="en-US" baseline="0" dirty="0"/>
              <a:t>GEP </a:t>
            </a:r>
            <a:r>
              <a:rPr lang="en-US" baseline="0"/>
              <a:t>and Revelation—EQ, Rev 6:12-14—want </a:t>
            </a:r>
            <a:r>
              <a:rPr lang="en-US" baseline="0" dirty="0"/>
              <a:t>to build people who live forever, rather than buildings and bridges that are temporary and will one day be a pile of rubble</a:t>
            </a:r>
            <a:r>
              <a:rPr lang="en-US" baseline="0"/>
              <a:t>. 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seminary with Dean        , Joe </a:t>
            </a:r>
            <a:r>
              <a:rPr lang="en-US" dirty="0" err="1"/>
              <a:t>Smeltzer</a:t>
            </a:r>
            <a:r>
              <a:rPr lang="en-US" dirty="0"/>
              <a:t> and Dick Potter: I want to pastor so badly that I can taste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where all these elements come together. When I graduated from Seminary back in the dark ages, I tried to decide if I was going to be Chuck Swindoll, Charles Stanley, W A Criswell or John McArthur. Howard Hendricks said to us, “It will take you four years to graduate from seminary and five years to get over it.” After five years, I decided I was Gordon Penfold and that was OK! I’m still refining who GEP is.</a:t>
            </a:r>
          </a:p>
          <a:p>
            <a:r>
              <a:rPr lang="en-US" baseline="0" dirty="0"/>
              <a:t>Chad </a:t>
            </a:r>
            <a:r>
              <a:rPr lang="en-US" baseline="0" dirty="0" err="1"/>
              <a:t>Rozelle’s</a:t>
            </a:r>
            <a:r>
              <a:rPr lang="en-US" baseline="0" dirty="0"/>
              <a:t> comment?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from Jeff Bucknam p. 199 in Re:Vision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from Jeff Bucknam p. 199 in Re:Vision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A499-1673-4719-B6A1-A6EC16CBC3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4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96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5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62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3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0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9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9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66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32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37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49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11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9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21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03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75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6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6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3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364" y="2171700"/>
            <a:ext cx="9192364" cy="1879136"/>
          </a:xfrm>
        </p:spPr>
        <p:txBody>
          <a:bodyPr/>
          <a:lstStyle/>
          <a:p>
            <a:pPr algn="ctr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التصميم، التوجيه                  والتطوير الإلهي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8364" y="5654107"/>
            <a:ext cx="9300884" cy="11993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تعليم د. غوردون بينفولد دكتور الخدمات الطلابية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8357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62914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التوجيه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605064"/>
            <a:ext cx="5920953" cy="485410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لك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المعتقدات الأساسية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القيم / السلوكيات الأساسية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المهمة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الرؤيا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الإنتظام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يجب أن تتماشى كل التفضيلات الشخصية مع البيانات الأساسية لكنيستك أو مهمتك.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486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التطوير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6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486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التطوير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605064"/>
            <a:ext cx="5992872" cy="485410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أين تطور القادة؟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الكنائس*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كليات اللاهوت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الطوائف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الهيئات الإرسالية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629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كلمات التشجيع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034283"/>
            <a:ext cx="6260000" cy="44248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نستطيع أن ننمو ونتطور طوال حياتنا.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نحن لا زلنا قيد العمل.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91464" cy="1320800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تطورنا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936" y="2046890"/>
            <a:ext cx="6832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2 تيموثاوس 3: 14 وأما أنت </a:t>
            </a:r>
            <a:r>
              <a:rPr lang="ar-JO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فاثبت على ما تعلمت </a:t>
            </a: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وأيقنت، عارفا ممن تعلمت.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91464" cy="1320800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تطورنا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62" y="2057400"/>
            <a:ext cx="7048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فيلبي 4: 9  وما تعلمتموه، وتسلمتموه، وسمعتموه، ورأيتموه في، </a:t>
            </a:r>
            <a:r>
              <a:rPr lang="ar-JO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فهذا افعلوا</a:t>
            </a: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، وإله السلام يكون معكم.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6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3143925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تحول الكنيسة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على هذا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8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7" y="492126"/>
            <a:ext cx="7788143" cy="1143000"/>
          </a:xfrm>
        </p:spPr>
        <p:txBody>
          <a:bodyPr>
            <a:normAutofit fontScale="90000"/>
          </a:bodyPr>
          <a:lstStyle/>
          <a:p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خدمتك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بأنسب صورة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85902" y="615350"/>
            <a:ext cx="3105629" cy="3105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التصميم: كيف صنعك الله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74715" y="2306185"/>
            <a:ext cx="3204907" cy="3228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التوجيه: كيف  يقودك الله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7811" y="2306185"/>
            <a:ext cx="3328674" cy="3228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التطوير: كيف  يطورك الله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4362385" y="2840421"/>
              <a:ext cx="745056" cy="837792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3591" y="2782816"/>
                <a:ext cx="802285" cy="9526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2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486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تعريف المصطلحات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21" y="2367093"/>
            <a:ext cx="6852863" cy="4092073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التصميم الإلهي: فهم كيف جعلك الله للخدمة بطريقة فريدة ومقصودة (أيوب 10: 8-9)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التوجيه: ماذا يريد الله أن يعمل بتصميمك؟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التطوير: كيف تستعد لخدمتك؟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870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367093"/>
            <a:ext cx="6362742" cy="40920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فرضيات خاطئة: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يمكن لأي شخص أن يكون راعياً.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يمكن لكل راعي أن يصبح راعياً تحولياً.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34339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930401"/>
            <a:ext cx="6167533" cy="452876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دعوة الله للخدمة العملية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هل أنت موهوب في الخدمة الرعوية أم العملية؟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خبرات الحياة السابقة: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9363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الميراث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9363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الأبطال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9363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الدرجات المرتفعة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9363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الأوقات الصعبة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870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605064"/>
            <a:ext cx="5828486" cy="485410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خبرات الحياة الحالية: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العمر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الحالة الإجتماعية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الجنس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العرق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التعليم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الصحة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الأمور المالية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المهنة الثانية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خبرة الخدمة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870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11" y="1605064"/>
            <a:ext cx="6709025" cy="48541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المواهب الطبيعية والروحية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هو يعطي المواهب للجميع.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... فإنه يشرق شمسه على الأشرار والصالحين، ويمطر على الأبرار والظالمين.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متى 5: 45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486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التصميم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1605064"/>
            <a:ext cx="6023695" cy="48541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الشغف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المزاج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62901" cy="1320800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التوجيه الإلهي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38" y="2116476"/>
            <a:ext cx="6534364" cy="43426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أفسس 2: 10 لأننا نحن عمله مخلوقين في المسيح يسوع لأعمال صالحة قد سبق الله فأعدها لكي نسلك فيها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2041</TotalTime>
  <Words>654</Words>
  <Application>Microsoft Macintosh PowerPoint</Application>
  <PresentationFormat>On-screen Show (4:3)</PresentationFormat>
  <Paragraphs>108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Orbit</vt:lpstr>
      <vt:lpstr>التصميم، التوجيه                  والتطوير الإلهي</vt:lpstr>
      <vt:lpstr>خدمتك بأنسب صورة</vt:lpstr>
      <vt:lpstr>تعريف المصطلحات</vt:lpstr>
      <vt:lpstr>التصميم الإلهي</vt:lpstr>
      <vt:lpstr>التصميم الإلهي</vt:lpstr>
      <vt:lpstr>التصميم الإلهي</vt:lpstr>
      <vt:lpstr>التصميم الإلهي</vt:lpstr>
      <vt:lpstr>التصميم الإلهي</vt:lpstr>
      <vt:lpstr>التوجيه الإلهي</vt:lpstr>
      <vt:lpstr>التوجيه الإلهي</vt:lpstr>
      <vt:lpstr>التطوير الإلهي</vt:lpstr>
      <vt:lpstr>التطوير الإلهي</vt:lpstr>
      <vt:lpstr>كلمات التشجيع</vt:lpstr>
      <vt:lpstr>تطورنا</vt:lpstr>
      <vt:lpstr>تطورنا</vt:lpstr>
      <vt:lpstr>Black</vt:lpstr>
      <vt:lpstr>تحول الكنيسة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BETH PENFOLD</dc:creator>
  <cp:lastModifiedBy>Rick Griffith</cp:lastModifiedBy>
  <cp:revision>31</cp:revision>
  <dcterms:created xsi:type="dcterms:W3CDTF">2017-03-19T22:19:25Z</dcterms:created>
  <dcterms:modified xsi:type="dcterms:W3CDTF">2024-04-12T03:14:25Z</dcterms:modified>
</cp:coreProperties>
</file>