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9.jpeg" ContentType="image/jpeg"/>
  <Override PartName="/ppt/notesSlides/notesSlide3.xml" ContentType="application/vnd.openxmlformats-officedocument.presentationml.notesSlide+xml"/>
  <Override PartName="/ppt/media/image10.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1.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13.jpe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14.jpeg" ContentType="image/jpeg"/>
  <Override PartName="/ppt/notesSlides/notesSlide29.xml" ContentType="application/vnd.openxmlformats-officedocument.presentationml.notesSlide+xml"/>
  <Override PartName="/ppt/media/image15.jpeg" ContentType="image/jpeg"/>
  <Override PartName="/ppt/media/image16.jpeg" ContentType="image/jpeg"/>
  <Override PartName="/ppt/media/image17.jpeg" ContentType="image/jpeg"/>
  <Override PartName="/ppt/media/image18.jpeg" ContentType="image/jpeg"/>
  <Override PartName="/ppt/notesSlides/notesSlide30.xml" ContentType="application/vnd.openxmlformats-officedocument.presentationml.notesSlide+xml"/>
  <Override PartName="/ppt/media/image19.jpeg" ContentType="image/jpeg"/>
  <Override PartName="/ppt/media/image20.jpeg" ContentType="image/jpeg"/>
  <Override PartName="/ppt/media/image21.jpeg" ContentType="image/jpeg"/>
  <Override PartName="/ppt/notesSlides/notesSlide31.xml" ContentType="application/vnd.openxmlformats-officedocument.presentationml.notesSlide+xml"/>
  <Override PartName="/ppt/media/image22.jpeg" ContentType="image/jpeg"/>
  <Override PartName="/ppt/notesSlides/notesSlide32.xml" ContentType="application/vnd.openxmlformats-officedocument.presentationml.notesSlide+xml"/>
  <Override PartName="/ppt/media/image23.jpeg" ContentType="image/jpeg"/>
  <Override PartName="/ppt/media/image24.jpeg" ContentType="image/jpeg"/>
  <Override PartName="/ppt/media/image25.jpeg" ContentType="image/jpeg"/>
  <Override PartName="/ppt/notesSlides/notesSlide33.xml" ContentType="application/vnd.openxmlformats-officedocument.presentationml.notesSlide+xml"/>
  <Override PartName="/ppt/media/image26.jpeg" ContentType="image/jpeg"/>
  <Override PartName="/ppt/media/image27.jpeg" ContentType="image/jpeg"/>
  <Override PartName="/ppt/media/image28.jpeg" ContentType="image/jpeg"/>
  <Override PartName="/ppt/notesSlides/notesSlide34.xml" ContentType="application/vnd.openxmlformats-officedocument.presentationml.notesSlide+xml"/>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notesSlides/notesSlide35.xml" ContentType="application/vnd.openxmlformats-officedocument.presentationml.notesSlide+xml"/>
  <Override PartName="/ppt/media/image36.jpeg" ContentType="image/jpeg"/>
  <Override PartName="/ppt/media/image37.jpeg" ContentType="image/jpeg"/>
  <Override PartName="/ppt/notesSlides/notesSlide36.xml" ContentType="application/vnd.openxmlformats-officedocument.presentationml.notesSlide+xml"/>
  <Override PartName="/ppt/media/image38.jpe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media/image39.jpeg" ContentType="image/jpeg"/>
  <Override PartName="/ppt/media/image40.jpeg" ContentType="image/jpeg"/>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41.jpeg" ContentType="image/jpeg"/>
  <Override PartName="/ppt/media/image42.jpeg" ContentType="image/jpeg"/>
  <Override PartName="/ppt/media/image43.jpeg" ContentType="image/jpeg"/>
  <Override PartName="/ppt/notesSlides/notesSlide44.xml" ContentType="application/vnd.openxmlformats-officedocument.presentationml.notesSlide+xml"/>
  <Override PartName="/ppt/media/image44.jpeg" ContentType="image/jpeg"/>
  <Override PartName="/ppt/notesSlides/notesSlide4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AE0"/>
          </a:solidFill>
        </a:fill>
      </a:tcStyle>
    </a:wholeTbl>
    <a:band2H>
      <a:tcTxStyle b="def" i="def"/>
      <a:tcStyle>
        <a:tcBdr/>
        <a:fill>
          <a:solidFill>
            <a:srgbClr val="EBEDF0"/>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E0D3"/>
          </a:solidFill>
        </a:fill>
      </a:tcStyle>
    </a:wholeTbl>
    <a:band2H>
      <a:tcTxStyle b="def" i="def"/>
      <a:tcStyle>
        <a:tcBdr/>
        <a:fill>
          <a:solidFill>
            <a:srgbClr val="EFF0EA"/>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6DD"/>
          </a:solidFill>
        </a:fill>
      </a:tcStyle>
    </a:wholeTbl>
    <a:band2H>
      <a:tcTxStyle b="def" i="def"/>
      <a:tcStyle>
        <a:tcBdr/>
        <a:fill>
          <a:solidFill>
            <a:srgbClr val="ECECEF"/>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a:ea typeface="Gill Sans"/>
          <a:cs typeface="Gill San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25" name="Shape 1125"/>
          <p:cNvSpPr/>
          <p:nvPr>
            <p:ph type="sldImg"/>
          </p:nvPr>
        </p:nvSpPr>
        <p:spPr>
          <a:xfrm>
            <a:off x="1143000" y="685800"/>
            <a:ext cx="4572000" cy="3429000"/>
          </a:xfrm>
          <a:prstGeom prst="rect">
            <a:avLst/>
          </a:prstGeom>
        </p:spPr>
        <p:txBody>
          <a:bodyPr/>
          <a:lstStyle/>
          <a:p>
            <a:pPr/>
          </a:p>
        </p:txBody>
      </p:sp>
      <p:sp>
        <p:nvSpPr>
          <p:cNvPr id="1126" name="Shape 1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3000">
        <a:latin typeface="+mn-lt"/>
        <a:ea typeface="+mn-ea"/>
        <a:cs typeface="+mn-cs"/>
        <a:sym typeface="Lucida Grande"/>
      </a:defRPr>
    </a:lvl1pPr>
    <a:lvl2pPr indent="228600" defTabSz="825500" latinLnBrk="0">
      <a:defRPr sz="3000">
        <a:latin typeface="+mn-lt"/>
        <a:ea typeface="+mn-ea"/>
        <a:cs typeface="+mn-cs"/>
        <a:sym typeface="Lucida Grande"/>
      </a:defRPr>
    </a:lvl2pPr>
    <a:lvl3pPr indent="457200" defTabSz="825500" latinLnBrk="0">
      <a:defRPr sz="3000">
        <a:latin typeface="+mn-lt"/>
        <a:ea typeface="+mn-ea"/>
        <a:cs typeface="+mn-cs"/>
        <a:sym typeface="Lucida Grande"/>
      </a:defRPr>
    </a:lvl3pPr>
    <a:lvl4pPr indent="685800" defTabSz="825500" latinLnBrk="0">
      <a:defRPr sz="3000">
        <a:latin typeface="+mn-lt"/>
        <a:ea typeface="+mn-ea"/>
        <a:cs typeface="+mn-cs"/>
        <a:sym typeface="Lucida Grande"/>
      </a:defRPr>
    </a:lvl4pPr>
    <a:lvl5pPr indent="914400" defTabSz="825500" latinLnBrk="0">
      <a:defRPr sz="3000">
        <a:latin typeface="+mn-lt"/>
        <a:ea typeface="+mn-ea"/>
        <a:cs typeface="+mn-cs"/>
        <a:sym typeface="Lucida Grande"/>
      </a:defRPr>
    </a:lvl5pPr>
    <a:lvl6pPr indent="1143000" defTabSz="825500" latinLnBrk="0">
      <a:defRPr sz="3000">
        <a:latin typeface="+mn-lt"/>
        <a:ea typeface="+mn-ea"/>
        <a:cs typeface="+mn-cs"/>
        <a:sym typeface="Lucida Grande"/>
      </a:defRPr>
    </a:lvl6pPr>
    <a:lvl7pPr indent="1371600" defTabSz="825500" latinLnBrk="0">
      <a:defRPr sz="3000">
        <a:latin typeface="+mn-lt"/>
        <a:ea typeface="+mn-ea"/>
        <a:cs typeface="+mn-cs"/>
        <a:sym typeface="Lucida Grande"/>
      </a:defRPr>
    </a:lvl7pPr>
    <a:lvl8pPr indent="1600200" defTabSz="825500" latinLnBrk="0">
      <a:defRPr sz="3000">
        <a:latin typeface="+mn-lt"/>
        <a:ea typeface="+mn-ea"/>
        <a:cs typeface="+mn-cs"/>
        <a:sym typeface="Lucida Grande"/>
      </a:defRPr>
    </a:lvl8pPr>
    <a:lvl9pPr indent="1828800" defTabSz="825500" latinLnBrk="0">
      <a:defRPr sz="3000">
        <a:latin typeface="+mn-lt"/>
        <a:ea typeface="+mn-ea"/>
        <a:cs typeface="+mn-cs"/>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 Id="rId3" Type="http://schemas.openxmlformats.org/officeDocument/2006/relationships/hyperlink" Target="http://www.onbeing.org/sites/default/files/michael_ruse.jpg" TargetMode="External"/></Relationships>

</file>

<file path=ppt/notesSlides/_rels/notesSlide24.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 Id="rId3" Type="http://schemas.openxmlformats.org/officeDocument/2006/relationships/hyperlink" Target="http://www.onbeing.org/sites/default/files/michael_ruse.jpg" TargetMode="External"/></Relationships>

</file>

<file path=ppt/notesSlides/_rels/notesSlide25.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 Id="rId3" Type="http://schemas.openxmlformats.org/officeDocument/2006/relationships/hyperlink" Target="http://biologos.org/blog/author/keller-tim" TargetMode="External"/><Relationship Id="rId4" Type="http://schemas.openxmlformats.org/officeDocument/2006/relationships/hyperlink" Target="http://biologos.org/blog/on-the-courage-of-bruce-waltke" TargetMode="External"/><Relationship Id="rId5" Type="http://schemas.openxmlformats.org/officeDocument/2006/relationships/hyperlink" Target="http://biologos.org/blog/author/john-walton" TargetMode="External"/></Relationships>

</file>

<file path=ppt/notesSlides/_rels/notesSlide31.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 Id="rId3" Type="http://schemas.openxmlformats.org/officeDocument/2006/relationships/hyperlink" Target="http://www.discovery.org/f/115" TargetMode="External"/><Relationship Id="rId4" Type="http://schemas.openxmlformats.org/officeDocument/2006/relationships/hyperlink" Target="http://deardiscoveryinstitute.blogspot.com/2008/01/jonathan-wells-and-wedge-strategy.html" TargetMode="External"/></Relationships>

</file>

<file path=ppt/notesSlides/_rels/notesSlide34.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 Id="rId3" Type="http://schemas.openxmlformats.org/officeDocument/2006/relationships/hyperlink" Target="http://www.ncregister.com/daily-news/discovery-institute-fellow-is-dedicated-to-christian-unity/" TargetMode="External"/></Relationships>

</file>

<file path=ppt/notesSlides/_rels/notesSlide35.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 Id="rId3" Type="http://schemas.openxmlformats.org/officeDocument/2006/relationships/hyperlink" Target="https://en.wikipedia.org/wiki/Francis_Bacon" TargetMode="External"/></Relationships>

</file>

<file path=ppt/notesSlides/_rels/notesSlide37.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 Id="rId3" Type="http://schemas.openxmlformats.org/officeDocument/2006/relationships/hyperlink" Target="https://en.wikipedia.org/wiki/Francis_Bacon" TargetMode="External"/></Relationships>

</file>

<file path=ppt/notesSlides/_rels/notesSlide41.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4" name="Shape 1144"/>
          <p:cNvSpPr/>
          <p:nvPr>
            <p:ph type="sldImg"/>
          </p:nvPr>
        </p:nvSpPr>
        <p:spPr>
          <a:prstGeom prst="rect">
            <a:avLst/>
          </a:prstGeom>
        </p:spPr>
        <p:txBody>
          <a:bodyPr/>
          <a:lstStyle/>
          <a:p>
            <a:pPr/>
          </a:p>
        </p:txBody>
      </p:sp>
      <p:sp>
        <p:nvSpPr>
          <p:cNvPr id="1145" name="Shape 1145"/>
          <p:cNvSpPr/>
          <p:nvPr>
            <p:ph type="body" sz="quarter" idx="1"/>
          </p:nvPr>
        </p:nvSpPr>
        <p:spPr>
          <a:prstGeom prst="rect">
            <a:avLst/>
          </a:prstGeom>
        </p:spPr>
        <p:txBody>
          <a:bodyPr/>
          <a:lstStyle>
            <a:lvl1pPr defTabSz="457200">
              <a:defRPr sz="2200"/>
            </a:lvl1pPr>
          </a:lstStyle>
          <a:p>
            <a:pPr/>
            <a:r>
              <a:t>From biology out to cosmology animated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8" name="Shape 1288"/>
          <p:cNvSpPr/>
          <p:nvPr>
            <p:ph type="sldImg"/>
          </p:nvPr>
        </p:nvSpPr>
        <p:spPr>
          <a:prstGeom prst="rect">
            <a:avLst/>
          </a:prstGeom>
        </p:spPr>
        <p:txBody>
          <a:bodyPr/>
          <a:lstStyle/>
          <a:p>
            <a:pPr/>
          </a:p>
        </p:txBody>
      </p:sp>
      <p:sp>
        <p:nvSpPr>
          <p:cNvPr id="1289" name="Shape 1289"/>
          <p:cNvSpPr/>
          <p:nvPr>
            <p:ph type="body" sz="quarter" idx="1"/>
          </p:nvPr>
        </p:nvSpPr>
        <p:spPr>
          <a:prstGeom prst="rect">
            <a:avLst/>
          </a:prstGeom>
        </p:spPr>
        <p:txBody>
          <a:bodyPr/>
          <a:lstStyle/>
          <a:p>
            <a:pPr>
              <a:defRPr sz="1200"/>
            </a:pPr>
            <a:r>
              <a:t>Foundations first, then the globes</a:t>
            </a:r>
          </a:p>
          <a:p>
            <a:pPr>
              <a:defRPr sz="1200"/>
            </a:pPr>
          </a:p>
          <a:p>
            <a:pPr>
              <a:defRPr sz="1200"/>
            </a:pPr>
            <a:r>
              <a:t>Word Tags: Sphere Globe Block Slide Sand Rock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7" name="Shape 1307"/>
          <p:cNvSpPr/>
          <p:nvPr>
            <p:ph type="sldImg"/>
          </p:nvPr>
        </p:nvSpPr>
        <p:spPr>
          <a:prstGeom prst="rect">
            <a:avLst/>
          </a:prstGeom>
        </p:spPr>
        <p:txBody>
          <a:bodyPr/>
          <a:lstStyle/>
          <a:p>
            <a:pPr/>
          </a:p>
        </p:txBody>
      </p:sp>
      <p:sp>
        <p:nvSpPr>
          <p:cNvPr id="1308" name="Shape 1308"/>
          <p:cNvSpPr/>
          <p:nvPr>
            <p:ph type="body" sz="quarter" idx="1"/>
          </p:nvPr>
        </p:nvSpPr>
        <p:spPr>
          <a:prstGeom prst="rect">
            <a:avLst/>
          </a:prstGeom>
        </p:spPr>
        <p:txBody>
          <a:bodyPr/>
          <a:lstStyle/>
          <a:p>
            <a:pPr/>
            <a:r>
              <a:t>We need to teach the right way to think foundational and understand how those who don’t believe think</a:t>
            </a:r>
          </a:p>
          <a:p>
            <a:pPr/>
          </a:p>
          <a:p>
            <a:pPr>
              <a:defRPr sz="1200"/>
            </a:pPr>
            <a:r>
              <a:t>Word Tags: Sphere Globe Block Slide Sand Rock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2" name="Shape 1352"/>
          <p:cNvSpPr/>
          <p:nvPr>
            <p:ph type="sldImg"/>
          </p:nvPr>
        </p:nvSpPr>
        <p:spPr>
          <a:prstGeom prst="rect">
            <a:avLst/>
          </a:prstGeom>
        </p:spPr>
        <p:txBody>
          <a:bodyPr/>
          <a:lstStyle/>
          <a:p>
            <a:pPr/>
          </a:p>
        </p:txBody>
      </p:sp>
      <p:sp>
        <p:nvSpPr>
          <p:cNvPr id="1353" name="Shape 1353"/>
          <p:cNvSpPr/>
          <p:nvPr>
            <p:ph type="body" sz="quarter" idx="1"/>
          </p:nvPr>
        </p:nvSpPr>
        <p:spPr>
          <a:prstGeom prst="rect">
            <a:avLst/>
          </a:prstGeom>
        </p:spPr>
        <p:txBody>
          <a:bodyPr/>
          <a:lstStyle/>
          <a:p>
            <a:pPr/>
            <a:r>
              <a:t>no animation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0" name="Shape 1400"/>
          <p:cNvSpPr/>
          <p:nvPr>
            <p:ph type="sldImg"/>
          </p:nvPr>
        </p:nvSpPr>
        <p:spPr>
          <a:prstGeom prst="rect">
            <a:avLst/>
          </a:prstGeom>
        </p:spPr>
        <p:txBody>
          <a:bodyPr/>
          <a:lstStyle/>
          <a:p>
            <a:pPr/>
          </a:p>
        </p:txBody>
      </p:sp>
      <p:sp>
        <p:nvSpPr>
          <p:cNvPr id="1401" name="Shape 1401"/>
          <p:cNvSpPr/>
          <p:nvPr>
            <p:ph type="body" sz="quarter" idx="1"/>
          </p:nvPr>
        </p:nvSpPr>
        <p:spPr>
          <a:prstGeom prst="rect">
            <a:avLst/>
          </a:prstGeom>
        </p:spPr>
        <p:txBody>
          <a:bodyPr/>
          <a:lstStyle/>
          <a:p>
            <a:pPr/>
            <a:r>
              <a:t>no animation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9" name="Shape 1429"/>
          <p:cNvSpPr/>
          <p:nvPr>
            <p:ph type="sldImg"/>
          </p:nvPr>
        </p:nvSpPr>
        <p:spPr>
          <a:prstGeom prst="rect">
            <a:avLst/>
          </a:prstGeom>
        </p:spPr>
        <p:txBody>
          <a:bodyPr/>
          <a:lstStyle/>
          <a:p>
            <a:pPr/>
          </a:p>
        </p:txBody>
      </p:sp>
      <p:sp>
        <p:nvSpPr>
          <p:cNvPr id="1430" name="Shape 1430"/>
          <p:cNvSpPr/>
          <p:nvPr>
            <p:ph type="body" sz="quarter" idx="1"/>
          </p:nvPr>
        </p:nvSpPr>
        <p:spPr>
          <a:prstGeom prst="rect">
            <a:avLst/>
          </a:prstGeom>
        </p:spPr>
        <p:txBody>
          <a:bodyPr/>
          <a:lstStyle>
            <a:lvl1pPr defTabSz="457200">
              <a:lnSpc>
                <a:spcPct val="117999"/>
              </a:lnSpc>
              <a:defRPr sz="2200">
                <a:latin typeface="+mj-lt"/>
                <a:ea typeface="+mj-ea"/>
                <a:cs typeface="+mj-cs"/>
                <a:sym typeface="Traditional Arabic"/>
              </a:defRPr>
            </a:lvl1pPr>
          </a:lstStyle>
          <a:p>
            <a:pPr/>
            <a:r>
              <a:t>All the C’s and the two black boxes are animated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8" name="Shape 1458"/>
          <p:cNvSpPr/>
          <p:nvPr>
            <p:ph type="sldImg"/>
          </p:nvPr>
        </p:nvSpPr>
        <p:spPr>
          <a:prstGeom prst="rect">
            <a:avLst/>
          </a:prstGeom>
        </p:spPr>
        <p:txBody>
          <a:bodyPr/>
          <a:lstStyle/>
          <a:p>
            <a:pPr/>
          </a:p>
        </p:txBody>
      </p:sp>
      <p:sp>
        <p:nvSpPr>
          <p:cNvPr id="1459" name="Shape 1459"/>
          <p:cNvSpPr/>
          <p:nvPr>
            <p:ph type="body" sz="quarter" idx="1"/>
          </p:nvPr>
        </p:nvSpPr>
        <p:spPr>
          <a:prstGeom prst="rect">
            <a:avLst/>
          </a:prstGeom>
        </p:spPr>
        <p:txBody>
          <a:bodyPr/>
          <a:lstStyle>
            <a:lvl1pPr defTabSz="457200">
              <a:lnSpc>
                <a:spcPct val="117999"/>
              </a:lnSpc>
              <a:defRPr sz="2200">
                <a:latin typeface="+mj-lt"/>
                <a:ea typeface="+mj-ea"/>
                <a:cs typeface="+mj-cs"/>
                <a:sym typeface="Traditional Arabic"/>
              </a:defRPr>
            </a:lvl1pPr>
          </a:lstStyle>
          <a:p>
            <a:pPr/>
            <a:r>
              <a:t>All the C’s and the two black boxes are animated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1" name="Shape 1501"/>
          <p:cNvSpPr/>
          <p:nvPr>
            <p:ph type="sldImg"/>
          </p:nvPr>
        </p:nvSpPr>
        <p:spPr>
          <a:prstGeom prst="rect">
            <a:avLst/>
          </a:prstGeom>
        </p:spPr>
        <p:txBody>
          <a:bodyPr/>
          <a:lstStyle/>
          <a:p>
            <a:pPr/>
          </a:p>
        </p:txBody>
      </p:sp>
      <p:sp>
        <p:nvSpPr>
          <p:cNvPr id="1502" name="Shape 1502"/>
          <p:cNvSpPr/>
          <p:nvPr>
            <p:ph type="body" sz="quarter" idx="1"/>
          </p:nvPr>
        </p:nvSpPr>
        <p:spPr>
          <a:prstGeom prst="rect">
            <a:avLst/>
          </a:prstGeom>
        </p:spPr>
        <p:txBody>
          <a:bodyPr/>
          <a:lstStyle/>
          <a:p>
            <a:pPr/>
            <a:r>
              <a:t>Sphere Globe Block Slide</a:t>
            </a:r>
          </a:p>
          <a:p>
            <a:pPr/>
            <a:r>
              <a:t>Sand Rock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1" name="Shape 1521"/>
          <p:cNvSpPr/>
          <p:nvPr>
            <p:ph type="sldImg"/>
          </p:nvPr>
        </p:nvSpPr>
        <p:spPr>
          <a:prstGeom prst="rect">
            <a:avLst/>
          </a:prstGeom>
        </p:spPr>
        <p:txBody>
          <a:bodyPr/>
          <a:lstStyle/>
          <a:p>
            <a:pPr/>
          </a:p>
        </p:txBody>
      </p:sp>
      <p:sp>
        <p:nvSpPr>
          <p:cNvPr id="1522" name="Shape 1522"/>
          <p:cNvSpPr/>
          <p:nvPr>
            <p:ph type="body" sz="quarter" idx="1"/>
          </p:nvPr>
        </p:nvSpPr>
        <p:spPr>
          <a:prstGeom prst="rect">
            <a:avLst/>
          </a:prstGeom>
        </p:spPr>
        <p:txBody>
          <a:bodyPr/>
          <a:lstStyle>
            <a:lvl1pPr>
              <a:defRPr sz="1200"/>
            </a:lvl1pPr>
          </a:lstStyle>
          <a:p>
            <a:pPr/>
            <a:r>
              <a:t>Word Tags: Sphere Globe Block Slide Sand Rock</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8" name="Shape 1598"/>
          <p:cNvSpPr/>
          <p:nvPr>
            <p:ph type="sldImg"/>
          </p:nvPr>
        </p:nvSpPr>
        <p:spPr>
          <a:prstGeom prst="rect">
            <a:avLst/>
          </a:prstGeom>
        </p:spPr>
        <p:txBody>
          <a:bodyPr/>
          <a:lstStyle/>
          <a:p>
            <a:pPr/>
          </a:p>
        </p:txBody>
      </p:sp>
      <p:sp>
        <p:nvSpPr>
          <p:cNvPr id="1599" name="Shape 1599"/>
          <p:cNvSpPr/>
          <p:nvPr>
            <p:ph type="body" sz="quarter" idx="1"/>
          </p:nvPr>
        </p:nvSpPr>
        <p:spPr>
          <a:prstGeom prst="rect">
            <a:avLst/>
          </a:prstGeom>
        </p:spPr>
        <p:txBody>
          <a:bodyPr/>
          <a:lstStyle>
            <a:lvl1pPr defTabSz="457200">
              <a:lnSpc>
                <a:spcPct val="117999"/>
              </a:lnSpc>
              <a:defRPr sz="2200">
                <a:latin typeface="+mj-lt"/>
                <a:ea typeface="+mj-ea"/>
                <a:cs typeface="+mj-cs"/>
                <a:sym typeface="Traditional Arabic"/>
              </a:defRPr>
            </a:lvl1pPr>
          </a:lstStyle>
          <a:p>
            <a:pPr/>
            <a:r>
              <a:t>All the C’s and the black boxes are animated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4" name="Shape 1604"/>
          <p:cNvSpPr/>
          <p:nvPr>
            <p:ph type="sldImg"/>
          </p:nvPr>
        </p:nvSpPr>
        <p:spPr>
          <a:prstGeom prst="rect">
            <a:avLst/>
          </a:prstGeom>
        </p:spPr>
        <p:txBody>
          <a:bodyPr/>
          <a:lstStyle/>
          <a:p>
            <a:pPr/>
          </a:p>
        </p:txBody>
      </p:sp>
      <p:sp>
        <p:nvSpPr>
          <p:cNvPr id="1605" name="Shape 1605"/>
          <p:cNvSpPr/>
          <p:nvPr>
            <p:ph type="body" sz="quarter" idx="1"/>
          </p:nvPr>
        </p:nvSpPr>
        <p:spPr>
          <a:prstGeom prst="rect">
            <a:avLst/>
          </a:prstGeom>
        </p:spPr>
        <p:txBody>
          <a:bodyPr/>
          <a:lstStyle/>
          <a:p>
            <a:pPr/>
            <a:r>
              <a:t>Post-modernism: </a:t>
            </a:r>
          </a:p>
          <a:p>
            <a:pPr/>
            <a:r>
              <a:t>1. We can’t know anything for sure; all we can do is tell stories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2" name="Shape 1152"/>
          <p:cNvSpPr/>
          <p:nvPr>
            <p:ph type="sldImg"/>
          </p:nvPr>
        </p:nvSpPr>
        <p:spPr>
          <a:prstGeom prst="rect">
            <a:avLst/>
          </a:prstGeom>
        </p:spPr>
        <p:txBody>
          <a:bodyPr/>
          <a:lstStyle/>
          <a:p>
            <a:pPr/>
          </a:p>
        </p:txBody>
      </p:sp>
      <p:sp>
        <p:nvSpPr>
          <p:cNvPr id="1153" name="Shape 1153"/>
          <p:cNvSpPr/>
          <p:nvPr>
            <p:ph type="body" sz="quarter" idx="1"/>
          </p:nvPr>
        </p:nvSpPr>
        <p:spPr>
          <a:prstGeom prst="rect">
            <a:avLst/>
          </a:prstGeom>
        </p:spPr>
        <p:txBody>
          <a:bodyPr/>
          <a:lstStyle/>
          <a:p>
            <a:pPr defTabSz="457200">
              <a:lnSpc>
                <a:spcPct val="125000"/>
              </a:lnSpc>
              <a:defRPr sz="4600">
                <a:latin typeface="Avenir Roman"/>
                <a:ea typeface="Avenir Roman"/>
                <a:cs typeface="Avenir Roman"/>
                <a:sym typeface="Avenir Roman"/>
              </a:defRPr>
            </a:pPr>
            <a:r>
              <a:t>doctrine</a:t>
            </a:r>
          </a:p>
          <a:p>
            <a:pPr defTabSz="457200">
              <a:lnSpc>
                <a:spcPct val="125000"/>
              </a:lnSpc>
              <a:defRPr sz="4600">
                <a:latin typeface="Avenir Roman"/>
                <a:ea typeface="Avenir Roman"/>
                <a:cs typeface="Avenir Roman"/>
                <a:sym typeface="Avenir Roman"/>
              </a:defRPr>
            </a:pPr>
            <a:r>
              <a:t>Marriage is next.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1" name="Shape 1621"/>
          <p:cNvSpPr/>
          <p:nvPr>
            <p:ph type="sldImg"/>
          </p:nvPr>
        </p:nvSpPr>
        <p:spPr>
          <a:prstGeom prst="rect">
            <a:avLst/>
          </a:prstGeom>
        </p:spPr>
        <p:txBody>
          <a:bodyPr/>
          <a:lstStyle/>
          <a:p>
            <a:pPr/>
          </a:p>
        </p:txBody>
      </p:sp>
      <p:sp>
        <p:nvSpPr>
          <p:cNvPr id="1622" name="Shape 1622"/>
          <p:cNvSpPr/>
          <p:nvPr>
            <p:ph type="body" sz="quarter" idx="1"/>
          </p:nvPr>
        </p:nvSpPr>
        <p:spPr>
          <a:prstGeom prst="rect">
            <a:avLst/>
          </a:prstGeom>
        </p:spPr>
        <p:txBody>
          <a:bodyPr/>
          <a:lstStyle>
            <a:lvl1pPr defTabSz="457200">
              <a:defRPr sz="2200"/>
            </a:lvl1pPr>
          </a:lstStyle>
          <a:p>
            <a:pPr/>
            <a:r>
              <a:t>From biology out to cosmology animated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6" name="Shape 1626"/>
          <p:cNvSpPr/>
          <p:nvPr>
            <p:ph type="sldImg"/>
          </p:nvPr>
        </p:nvSpPr>
        <p:spPr>
          <a:prstGeom prst="rect">
            <a:avLst/>
          </a:prstGeom>
        </p:spPr>
        <p:txBody>
          <a:bodyPr/>
          <a:lstStyle/>
          <a:p>
            <a:pPr/>
          </a:p>
        </p:txBody>
      </p:sp>
      <p:sp>
        <p:nvSpPr>
          <p:cNvPr id="1627" name="Shape 1627"/>
          <p:cNvSpPr/>
          <p:nvPr>
            <p:ph type="body" sz="quarter" idx="1"/>
          </p:nvPr>
        </p:nvSpPr>
        <p:spPr>
          <a:prstGeom prst="rect">
            <a:avLst/>
          </a:prstGeom>
        </p:spPr>
        <p:txBody>
          <a:bodyPr/>
          <a:lstStyle/>
          <a:p>
            <a:pPr defTabSz="457200">
              <a:defRPr b="1" sz="2400">
                <a:latin typeface="Arial"/>
                <a:ea typeface="Arial"/>
                <a:cs typeface="Arial"/>
                <a:sym typeface="Arial"/>
              </a:defRPr>
            </a:pPr>
            <a:r>
              <a:t>Gratuitous</a:t>
            </a:r>
            <a:r>
              <a:rPr b="0"/>
              <a:t> = lacking good reason, unwarranted, illegitmate</a:t>
            </a:r>
          </a:p>
          <a:p>
            <a:pPr defTabSz="457200">
              <a:defRPr sz="2400">
                <a:latin typeface="Arial"/>
                <a:ea typeface="Arial"/>
                <a:cs typeface="Arial"/>
                <a:sym typeface="Arial"/>
              </a:defRPr>
            </a:pPr>
            <a:r>
              <a:t>	Dobzhansky (1900-1975): a very famous and influential American </a:t>
            </a:r>
            <a:r>
              <a:rPr b="1"/>
              <a:t>geneticist and evolutionary biologist,</a:t>
            </a:r>
            <a:r>
              <a:t> </a:t>
            </a:r>
          </a:p>
          <a:p>
            <a:pPr defTabSz="457200">
              <a:defRPr sz="2400">
                <a:latin typeface="Arial"/>
                <a:ea typeface="Arial"/>
                <a:cs typeface="Arial"/>
                <a:sym typeface="Arial"/>
              </a:defRPr>
            </a:pPr>
            <a:r>
              <a:t>	He taught at Columbia, Cal Tech, Rockefeller Univ., and UC Davis, </a:t>
            </a:r>
            <a:r>
              <a:rPr b="1"/>
              <a:t>theistic evolutionist,</a:t>
            </a:r>
            <a:r>
              <a:t> identified with Eastern Orthodox Church (born in Ukraine).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7" name="Shape 1657"/>
          <p:cNvSpPr/>
          <p:nvPr>
            <p:ph type="sldImg"/>
          </p:nvPr>
        </p:nvSpPr>
        <p:spPr>
          <a:prstGeom prst="rect">
            <a:avLst/>
          </a:prstGeom>
        </p:spPr>
        <p:txBody>
          <a:bodyPr/>
          <a:lstStyle/>
          <a:p>
            <a:pPr/>
          </a:p>
        </p:txBody>
      </p:sp>
      <p:sp>
        <p:nvSpPr>
          <p:cNvPr id="1658" name="Shape 1658"/>
          <p:cNvSpPr/>
          <p:nvPr>
            <p:ph type="body" sz="quarter" idx="1"/>
          </p:nvPr>
        </p:nvSpPr>
        <p:spPr>
          <a:prstGeom prst="rect">
            <a:avLst/>
          </a:prstGeom>
        </p:spPr>
        <p:txBody>
          <a:bodyPr/>
          <a:lstStyle/>
          <a:p>
            <a:pPr defTabSz="457200">
              <a:defRPr sz="2200"/>
            </a:pPr>
            <a:r>
              <a:t>A course at Harvard University uses this diagram to visualize Cosmic Evolution.</a:t>
            </a:r>
          </a:p>
          <a:p>
            <a:pPr defTabSz="457200">
              <a:defRPr sz="2200"/>
            </a:pPr>
            <a:r>
              <a:t>Harvard University Extension Course, Spring 2014: “ASTR E-8 Cosmic Evolution: The Origins of Matter and Life,” https://www.cfa.harvard.edu/~ejchaisson/cosmic_evolution/docs/splash.html, accessed 21 Nov 2014.</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3" name="Shape 1663"/>
          <p:cNvSpPr/>
          <p:nvPr>
            <p:ph type="sldImg"/>
          </p:nvPr>
        </p:nvSpPr>
        <p:spPr>
          <a:prstGeom prst="rect">
            <a:avLst/>
          </a:prstGeom>
        </p:spPr>
        <p:txBody>
          <a:bodyPr/>
          <a:lstStyle/>
          <a:p>
            <a:pPr/>
          </a:p>
        </p:txBody>
      </p:sp>
      <p:sp>
        <p:nvSpPr>
          <p:cNvPr id="1664" name="Shape 1664"/>
          <p:cNvSpPr/>
          <p:nvPr>
            <p:ph type="body" sz="quarter" idx="1"/>
          </p:nvPr>
        </p:nvSpPr>
        <p:spPr>
          <a:prstGeom prst="rect">
            <a:avLst/>
          </a:prstGeom>
        </p:spPr>
        <p:txBody>
          <a:bodyPr/>
          <a:lstStyle/>
          <a:p>
            <a:pPr marR="40639" indent="40639" defTabSz="914400">
              <a:spcBef>
                <a:spcPts val="400"/>
              </a:spcBef>
              <a:defRPr sz="2400">
                <a:uFill>
                  <a:solidFill>
                    <a:srgbClr val="000000"/>
                  </a:solidFill>
                </a:uFill>
                <a:latin typeface="Arial"/>
                <a:ea typeface="Arial"/>
                <a:cs typeface="Arial"/>
                <a:sym typeface="Arial"/>
              </a:defRPr>
            </a:pPr>
            <a:r>
              <a:t>Atheist philosopher</a:t>
            </a:r>
          </a:p>
          <a:p>
            <a:pPr marR="40639" indent="40639" defTabSz="914400">
              <a:spcBef>
                <a:spcPts val="400"/>
              </a:spcBef>
              <a:defRPr sz="2400">
                <a:uFill>
                  <a:solidFill>
                    <a:srgbClr val="000000"/>
                  </a:solidFill>
                </a:uFill>
                <a:latin typeface="Arial"/>
                <a:ea typeface="Arial"/>
                <a:cs typeface="Arial"/>
                <a:sym typeface="Arial"/>
              </a:defRPr>
            </a:pPr>
            <a:r>
              <a:t>Photo: </a:t>
            </a:r>
            <a:r>
              <a:rPr u="sng">
                <a:solidFill>
                  <a:srgbClr val="0000FF"/>
                </a:solidFill>
                <a:uFill>
                  <a:solidFill>
                    <a:srgbClr val="0000FF"/>
                  </a:solidFill>
                </a:uFill>
                <a:hlinkClick r:id="rId3" invalidUrl="" action="" tgtFrame="" tooltip="" history="1" highlightClick="0" endSnd="0"/>
              </a:rPr>
              <a:t>http://www.onbeing.org/sites/default/files/michael_ruse.jpg</a:t>
            </a:r>
            <a:r>
              <a:t>, accessed 4 June 2015</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9" name="Shape 1669"/>
          <p:cNvSpPr/>
          <p:nvPr>
            <p:ph type="sldImg"/>
          </p:nvPr>
        </p:nvSpPr>
        <p:spPr>
          <a:prstGeom prst="rect">
            <a:avLst/>
          </a:prstGeom>
        </p:spPr>
        <p:txBody>
          <a:bodyPr/>
          <a:lstStyle/>
          <a:p>
            <a:pPr/>
          </a:p>
        </p:txBody>
      </p:sp>
      <p:sp>
        <p:nvSpPr>
          <p:cNvPr id="1670" name="Shape 1670"/>
          <p:cNvSpPr/>
          <p:nvPr>
            <p:ph type="body" sz="quarter" idx="1"/>
          </p:nvPr>
        </p:nvSpPr>
        <p:spPr>
          <a:prstGeom prst="rect">
            <a:avLst/>
          </a:prstGeom>
        </p:spPr>
        <p:txBody>
          <a:bodyPr/>
          <a:lstStyle/>
          <a:p>
            <a:pPr marR="40639" indent="40639" defTabSz="914400">
              <a:spcBef>
                <a:spcPts val="400"/>
              </a:spcBef>
              <a:defRPr sz="2400">
                <a:uFill>
                  <a:solidFill>
                    <a:srgbClr val="000000"/>
                  </a:solidFill>
                </a:uFill>
                <a:latin typeface="Arial"/>
                <a:ea typeface="Arial"/>
                <a:cs typeface="Arial"/>
                <a:sym typeface="Arial"/>
              </a:defRPr>
            </a:pPr>
            <a:r>
              <a:t>Atheist philosopher</a:t>
            </a:r>
          </a:p>
          <a:p>
            <a:pPr marR="40639" indent="40639" defTabSz="914400">
              <a:spcBef>
                <a:spcPts val="400"/>
              </a:spcBef>
              <a:defRPr sz="2400">
                <a:uFill>
                  <a:solidFill>
                    <a:srgbClr val="000000"/>
                  </a:solidFill>
                </a:uFill>
                <a:latin typeface="Arial"/>
                <a:ea typeface="Arial"/>
                <a:cs typeface="Arial"/>
                <a:sym typeface="Arial"/>
              </a:defRPr>
            </a:pPr>
            <a:r>
              <a:t>Photo: </a:t>
            </a:r>
            <a:r>
              <a:rPr u="sng">
                <a:solidFill>
                  <a:srgbClr val="0000FF"/>
                </a:solidFill>
                <a:uFill>
                  <a:solidFill>
                    <a:srgbClr val="0000FF"/>
                  </a:solidFill>
                </a:uFill>
                <a:hlinkClick r:id="rId3" invalidUrl="" action="" tgtFrame="" tooltip="" history="1" highlightClick="0" endSnd="0"/>
              </a:rPr>
              <a:t>http://www.onbeing.org/sites/default/files/michael_ruse.jpg</a:t>
            </a:r>
            <a:r>
              <a:t>, accessed 4 June 2015</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5" name="Shape 1675"/>
          <p:cNvSpPr/>
          <p:nvPr>
            <p:ph type="sldImg"/>
          </p:nvPr>
        </p:nvSpPr>
        <p:spPr>
          <a:prstGeom prst="rect">
            <a:avLst/>
          </a:prstGeom>
        </p:spPr>
        <p:txBody>
          <a:bodyPr/>
          <a:lstStyle/>
          <a:p>
            <a:pPr/>
          </a:p>
        </p:txBody>
      </p:sp>
      <p:sp>
        <p:nvSpPr>
          <p:cNvPr id="1676" name="Shape 1676"/>
          <p:cNvSpPr/>
          <p:nvPr>
            <p:ph type="body" sz="quarter" idx="1"/>
          </p:nvPr>
        </p:nvSpPr>
        <p:spPr>
          <a:prstGeom prst="rect">
            <a:avLst/>
          </a:prstGeom>
        </p:spPr>
        <p:txBody>
          <a:bodyPr/>
          <a:lstStyle>
            <a:lvl1pPr>
              <a:defRPr sz="1500"/>
            </a:lvl1pPr>
          </a:lstStyle>
          <a:p>
            <a:pPr/>
            <a:r>
              <a:t>photo from http://blog.semilshah.com/2013/03/16/survivorship-bias-and-career-advice/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8" name="Shape 1708"/>
          <p:cNvSpPr/>
          <p:nvPr>
            <p:ph type="sldImg"/>
          </p:nvPr>
        </p:nvSpPr>
        <p:spPr>
          <a:prstGeom prst="rect">
            <a:avLst/>
          </a:prstGeom>
        </p:spPr>
        <p:txBody>
          <a:bodyPr/>
          <a:lstStyle/>
          <a:p>
            <a:pPr/>
          </a:p>
        </p:txBody>
      </p:sp>
      <p:sp>
        <p:nvSpPr>
          <p:cNvPr id="1709" name="Shape 1709"/>
          <p:cNvSpPr/>
          <p:nvPr>
            <p:ph type="body" sz="quarter" idx="1"/>
          </p:nvPr>
        </p:nvSpPr>
        <p:spPr>
          <a:prstGeom prst="rect">
            <a:avLst/>
          </a:prstGeom>
        </p:spPr>
        <p:txBody>
          <a:bodyPr/>
          <a:lstStyle/>
          <a:p>
            <a:pPr defTabSz="914400">
              <a:defRPr>
                <a:latin typeface="+mj-lt"/>
                <a:ea typeface="+mj-ea"/>
                <a:cs typeface="+mj-cs"/>
                <a:sym typeface="Traditional Arabic"/>
              </a:defRPr>
            </a:pPr>
            <a:r>
              <a:t>Most followers of these religions would not necessarily be agreeable to ATHEISTIC evolution. But they would have no problem with the story of millions of years of cosmological, geological and biological and even human evolution. </a:t>
            </a:r>
            <a:endParaRPr sz="2200"/>
          </a:p>
          <a:p>
            <a:pPr defTabSz="914400">
              <a:defRPr>
                <a:latin typeface="+mj-lt"/>
                <a:ea typeface="+mj-ea"/>
                <a:cs typeface="+mj-cs"/>
                <a:sym typeface="Traditional Arabic"/>
              </a:defRPr>
            </a:pPr>
            <a:r>
              <a:t>The Qur’an is vague enough it its statements about creation, the fall, and the flood for muslims to accept evolution as the way that Allah created.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3" name="Shape 1713"/>
          <p:cNvSpPr/>
          <p:nvPr>
            <p:ph type="sldImg"/>
          </p:nvPr>
        </p:nvSpPr>
        <p:spPr>
          <a:prstGeom prst="rect">
            <a:avLst/>
          </a:prstGeom>
        </p:spPr>
        <p:txBody>
          <a:bodyPr/>
          <a:lstStyle/>
          <a:p>
            <a:pPr/>
          </a:p>
        </p:txBody>
      </p:sp>
      <p:sp>
        <p:nvSpPr>
          <p:cNvPr id="1714" name="Shape 1714"/>
          <p:cNvSpPr/>
          <p:nvPr>
            <p:ph type="body" sz="quarter" idx="1"/>
          </p:nvPr>
        </p:nvSpPr>
        <p:spPr>
          <a:prstGeom prst="rect">
            <a:avLst/>
          </a:prstGeom>
        </p:spPr>
        <p:txBody>
          <a:bodyPr/>
          <a:lstStyle/>
          <a:p>
            <a:pPr defTabSz="914400">
              <a:defRPr>
                <a:latin typeface="+mj-lt"/>
                <a:ea typeface="+mj-ea"/>
                <a:cs typeface="+mj-cs"/>
                <a:sym typeface="Traditional Arabic"/>
              </a:defRPr>
            </a:pPr>
            <a:r>
              <a:t>From my experience of speaking in 35 countries and from my reading, I am speaking generally—there are surely individuals in these churches who do not agree with the leaders regarding Genesis. But these are reasonably accurate generalizations</a:t>
            </a:r>
            <a:endParaRPr sz="2200"/>
          </a:p>
          <a:p>
            <a:pPr defTabSz="914400">
              <a:defRPr>
                <a:latin typeface="+mj-lt"/>
                <a:ea typeface="+mj-ea"/>
                <a:cs typeface="+mj-cs"/>
                <a:sym typeface="Traditional Arabic"/>
              </a:defRPr>
            </a:pPr>
            <a:r>
              <a:t>Most laypeople and most leaders in these churches have not studied the scientific and biblical evidence very deeply, if at all, and of course have been thoroughly exposed to evolution and MoY through schools, media, TV science programs, etc. </a:t>
            </a:r>
            <a:endParaRPr sz="2200"/>
          </a:p>
          <a:p>
            <a:pPr defTabSz="914400">
              <a:defRPr>
                <a:latin typeface="+mj-lt"/>
                <a:ea typeface="+mj-ea"/>
                <a:cs typeface="+mj-cs"/>
                <a:sym typeface="Traditional Arabic"/>
              </a:defRPr>
            </a:pPr>
            <a:r>
              <a:t>Rom Cath popes have been very affirming of evolution &amp; MoY as scientific fact. </a:t>
            </a:r>
            <a:endParaRPr sz="2200"/>
          </a:p>
          <a:p>
            <a:pPr defTabSz="914400">
              <a:defRPr>
                <a:latin typeface="+mj-lt"/>
                <a:ea typeface="+mj-ea"/>
                <a:cs typeface="+mj-cs"/>
                <a:sym typeface="Traditional Arabic"/>
              </a:defRPr>
            </a:pPr>
            <a:r>
              <a:t>	There are a couple of tiny YEC Rom. Cath. organizations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1" name="Shape 1721"/>
          <p:cNvSpPr/>
          <p:nvPr>
            <p:ph type="sldImg"/>
          </p:nvPr>
        </p:nvSpPr>
        <p:spPr>
          <a:prstGeom prst="rect">
            <a:avLst/>
          </a:prstGeom>
        </p:spPr>
        <p:txBody>
          <a:bodyPr/>
          <a:lstStyle/>
          <a:p>
            <a:pPr/>
          </a:p>
        </p:txBody>
      </p:sp>
      <p:sp>
        <p:nvSpPr>
          <p:cNvPr id="1722" name="Shape 1722"/>
          <p:cNvSpPr/>
          <p:nvPr>
            <p:ph type="body" sz="quarter" idx="1"/>
          </p:nvPr>
        </p:nvSpPr>
        <p:spPr>
          <a:prstGeom prst="rect">
            <a:avLst/>
          </a:prstGeom>
        </p:spPr>
        <p:txBody>
          <a:bodyPr/>
          <a:lstStyle/>
          <a:p>
            <a:pPr>
              <a:defRPr sz="2200">
                <a:latin typeface="Arial"/>
                <a:ea typeface="Arial"/>
                <a:cs typeface="Arial"/>
                <a:sym typeface="Arial"/>
              </a:defRPr>
            </a:pPr>
            <a:r>
              <a:t>The issue is not “science” and “religion” or “faith” (which are all vague terms).</a:t>
            </a:r>
          </a:p>
          <a:p>
            <a:pPr>
              <a:defRPr sz="2200">
                <a:latin typeface="Arial"/>
                <a:ea typeface="Arial"/>
                <a:cs typeface="Arial"/>
                <a:sym typeface="Arial"/>
              </a:defRPr>
            </a:pPr>
            <a:r>
              <a:t>The issue is clear Scriptural teaching vs the myth of evolution &amp; millions of years.</a:t>
            </a:r>
          </a:p>
          <a:p>
            <a:pPr>
              <a:defRPr sz="2200">
                <a:latin typeface="Arial"/>
                <a:ea typeface="Arial"/>
                <a:cs typeface="Arial"/>
                <a:sym typeface="Arial"/>
              </a:defRPr>
            </a:pPr>
            <a:r>
              <a:t>Keller is the famous pastor at Redeemer Presbyterian Church in New York City.  And he promotes the work of BioLogos, which promotes theistic evolution.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7" name="Shape 1727"/>
          <p:cNvSpPr/>
          <p:nvPr>
            <p:ph type="sldImg"/>
          </p:nvPr>
        </p:nvSpPr>
        <p:spPr>
          <a:prstGeom prst="rect">
            <a:avLst/>
          </a:prstGeom>
        </p:spPr>
        <p:txBody>
          <a:bodyPr/>
          <a:lstStyle/>
          <a:p>
            <a:pPr/>
          </a:p>
        </p:txBody>
      </p:sp>
      <p:sp>
        <p:nvSpPr>
          <p:cNvPr id="1728" name="Shape 1728"/>
          <p:cNvSpPr/>
          <p:nvPr>
            <p:ph type="body" sz="quarter" idx="1"/>
          </p:nvPr>
        </p:nvSpPr>
        <p:spPr>
          <a:prstGeom prst="rect">
            <a:avLst/>
          </a:prstGeom>
        </p:spPr>
        <p:txBody>
          <a:bodyPr/>
          <a:lstStyle/>
          <a:p>
            <a:pPr>
              <a:defRPr sz="1600"/>
            </a:pPr>
            <a:r>
              <a:t>69% are confused and don’t understand the issue because they are only using the vague language of “religion” and “science.”</a:t>
            </a:r>
          </a:p>
          <a:p>
            <a:pPr>
              <a:defRPr sz="1600"/>
            </a:pPr>
          </a:p>
          <a:p>
            <a:pPr>
              <a:defRPr sz="1600"/>
            </a:pPr>
            <a:r>
              <a:t>http://religionnews.com/2018/01/02/evangelicals-surprising-view-of-science-and-what-it-may-mean/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7" name="Shape 1157"/>
          <p:cNvSpPr/>
          <p:nvPr>
            <p:ph type="sldImg"/>
          </p:nvPr>
        </p:nvSpPr>
        <p:spPr>
          <a:prstGeom prst="rect">
            <a:avLst/>
          </a:prstGeom>
        </p:spPr>
        <p:txBody>
          <a:bodyPr/>
          <a:lstStyle/>
          <a:p>
            <a:pPr/>
          </a:p>
        </p:txBody>
      </p:sp>
      <p:sp>
        <p:nvSpPr>
          <p:cNvPr id="1158" name="Shape 1158"/>
          <p:cNvSpPr/>
          <p:nvPr>
            <p:ph type="body" sz="quarter" idx="1"/>
          </p:nvPr>
        </p:nvSpPr>
        <p:spPr>
          <a:prstGeom prst="rect">
            <a:avLst/>
          </a:prstGeom>
        </p:spPr>
        <p:txBody>
          <a:bodyPr/>
          <a:lstStyle/>
          <a:p>
            <a:pPr defTabSz="457200">
              <a:defRPr>
                <a:latin typeface="Arial"/>
                <a:ea typeface="Arial"/>
                <a:cs typeface="Arial"/>
                <a:sym typeface="Arial"/>
              </a:defRPr>
            </a:pPr>
            <a:r>
              <a:t>sin</a:t>
            </a:r>
          </a:p>
          <a:p>
            <a:pPr defTabSz="457200">
              <a:defRPr>
                <a:latin typeface="Arial"/>
                <a:ea typeface="Arial"/>
                <a:cs typeface="Arial"/>
                <a:sym typeface="Arial"/>
              </a:defRPr>
            </a:pPr>
            <a:r>
              <a:t>Romans 5:12 next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0" name="Shape 1770"/>
          <p:cNvSpPr/>
          <p:nvPr>
            <p:ph type="sldImg"/>
          </p:nvPr>
        </p:nvSpPr>
        <p:spPr>
          <a:prstGeom prst="rect">
            <a:avLst/>
          </a:prstGeom>
        </p:spPr>
        <p:txBody>
          <a:bodyPr/>
          <a:lstStyle/>
          <a:p>
            <a:pPr/>
          </a:p>
        </p:txBody>
      </p:sp>
      <p:sp>
        <p:nvSpPr>
          <p:cNvPr id="1771" name="Shape 1771"/>
          <p:cNvSpPr/>
          <p:nvPr>
            <p:ph type="body" sz="quarter" idx="1"/>
          </p:nvPr>
        </p:nvSpPr>
        <p:spPr>
          <a:prstGeom prst="rect">
            <a:avLst/>
          </a:prstGeom>
        </p:spPr>
        <p:txBody>
          <a:bodyPr/>
          <a:lstStyle/>
          <a:p>
            <a:pPr/>
            <a:r>
              <a:t>Keller: senior pastor, Redeemer Presb. Ch., New York City</a:t>
            </a:r>
          </a:p>
          <a:p>
            <a:pPr/>
            <a:r>
              <a:t>Waltke: world-renowned OT prof and former president of ETS</a:t>
            </a:r>
          </a:p>
          <a:p>
            <a:pPr/>
            <a:r>
              <a:t>Walton: OT prof, Wheaton College</a:t>
            </a:r>
          </a:p>
          <a:p>
            <a:pPr>
              <a:defRPr sz="1400"/>
            </a:pPr>
            <a:r>
              <a:t>Keller: </a:t>
            </a:r>
            <a:r>
              <a:rPr u="sng">
                <a:solidFill>
                  <a:srgbClr val="0000FF"/>
                </a:solidFill>
                <a:uFill>
                  <a:solidFill>
                    <a:srgbClr val="0000FF"/>
                  </a:solidFill>
                </a:uFill>
                <a:hlinkClick r:id="rId3" invalidUrl="" action="" tgtFrame="" tooltip="" history="1" highlightClick="0" endSnd="0"/>
              </a:rPr>
              <a:t>http://biologos.org/blog/author/keller-tim</a:t>
            </a:r>
          </a:p>
          <a:p>
            <a:pPr>
              <a:defRPr sz="1400"/>
            </a:pPr>
            <a:r>
              <a:t>Waltke: </a:t>
            </a:r>
            <a:r>
              <a:rPr u="sng">
                <a:solidFill>
                  <a:srgbClr val="0000FF"/>
                </a:solidFill>
                <a:uFill>
                  <a:solidFill>
                    <a:srgbClr val="0000FF"/>
                  </a:solidFill>
                </a:uFill>
                <a:hlinkClick r:id="rId4" invalidUrl="" action="" tgtFrame="" tooltip="" history="1" highlightClick="0" endSnd="0"/>
              </a:rPr>
              <a:t>http://biologos.org/blog/on-the-courage-of-bruce-waltke</a:t>
            </a:r>
            <a:r>
              <a:t> </a:t>
            </a:r>
          </a:p>
          <a:p>
            <a:pPr>
              <a:defRPr sz="1400"/>
            </a:pPr>
            <a:r>
              <a:t>Walton: </a:t>
            </a:r>
            <a:r>
              <a:rPr u="sng">
                <a:solidFill>
                  <a:srgbClr val="0000FF"/>
                </a:solidFill>
                <a:uFill>
                  <a:solidFill>
                    <a:srgbClr val="0000FF"/>
                  </a:solidFill>
                </a:uFill>
                <a:hlinkClick r:id="rId5" invalidUrl="" action="" tgtFrame="" tooltip="" history="1" highlightClick="0" endSnd="0"/>
              </a:rPr>
              <a:t>http://biologos.org/blog/author/john-walton</a:t>
            </a:r>
            <a:r>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3" name="Shape 1793"/>
          <p:cNvSpPr/>
          <p:nvPr>
            <p:ph type="sldImg"/>
          </p:nvPr>
        </p:nvSpPr>
        <p:spPr>
          <a:prstGeom prst="rect">
            <a:avLst/>
          </a:prstGeom>
        </p:spPr>
        <p:txBody>
          <a:bodyPr/>
          <a:lstStyle/>
          <a:p>
            <a:pPr/>
          </a:p>
        </p:txBody>
      </p:sp>
      <p:sp>
        <p:nvSpPr>
          <p:cNvPr id="1794" name="Shape 1794"/>
          <p:cNvSpPr/>
          <p:nvPr>
            <p:ph type="body" sz="quarter" idx="1"/>
          </p:nvPr>
        </p:nvSpPr>
        <p:spPr>
          <a:prstGeom prst="rect">
            <a:avLst/>
          </a:prstGeom>
        </p:spPr>
        <p:txBody>
          <a:bodyPr/>
          <a:lstStyle/>
          <a:p>
            <a:pPr/>
            <a:r>
              <a:t>All people associated with the Disc. Inst. reject atheistic evolution.</a:t>
            </a:r>
          </a:p>
          <a:p>
            <a:pPr/>
            <a:r>
              <a:t>	Many reject theistic biological evolution.</a:t>
            </a:r>
          </a:p>
          <a:p>
            <a:pPr/>
            <a:r>
              <a:t>But most (including Meyer) reject young-earth creation, but show little or no evidence of seriously engaging with the best biblical and scientific arguments for YEC.</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6" name="Shape 1806"/>
          <p:cNvSpPr/>
          <p:nvPr>
            <p:ph type="sldImg"/>
          </p:nvPr>
        </p:nvSpPr>
        <p:spPr>
          <a:prstGeom prst="rect">
            <a:avLst/>
          </a:prstGeom>
        </p:spPr>
        <p:txBody>
          <a:bodyPr/>
          <a:lstStyle/>
          <a:p>
            <a:pPr/>
          </a:p>
        </p:txBody>
      </p:sp>
      <p:sp>
        <p:nvSpPr>
          <p:cNvPr id="1807" name="Shape 1807"/>
          <p:cNvSpPr/>
          <p:nvPr>
            <p:ph type="body" sz="quarter" idx="1"/>
          </p:nvPr>
        </p:nvSpPr>
        <p:spPr>
          <a:prstGeom prst="rect">
            <a:avLst/>
          </a:prstGeom>
        </p:spPr>
        <p:txBody>
          <a:bodyPr/>
          <a:lstStyle/>
          <a:p>
            <a:pPr/>
            <a:r>
              <a:t>Translated in to French, Polish, Chinese and Korean (as of 2013).</a:t>
            </a:r>
          </a:p>
          <a:p>
            <a:pPr/>
            <a:r>
              <a:t>Johnson is evangelical.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5" name="Shape 1815"/>
          <p:cNvSpPr/>
          <p:nvPr>
            <p:ph type="sldImg"/>
          </p:nvPr>
        </p:nvSpPr>
        <p:spPr>
          <a:prstGeom prst="rect">
            <a:avLst/>
          </a:prstGeom>
        </p:spPr>
        <p:txBody>
          <a:bodyPr/>
          <a:lstStyle/>
          <a:p>
            <a:pPr/>
          </a:p>
        </p:txBody>
      </p:sp>
      <p:sp>
        <p:nvSpPr>
          <p:cNvPr id="1816" name="Shape 1816"/>
          <p:cNvSpPr/>
          <p:nvPr>
            <p:ph type="body" sz="quarter" idx="1"/>
          </p:nvPr>
        </p:nvSpPr>
        <p:spPr>
          <a:prstGeom prst="rect">
            <a:avLst/>
          </a:prstGeom>
        </p:spPr>
        <p:txBody>
          <a:bodyPr/>
          <a:lstStyle/>
          <a:p>
            <a:pPr/>
            <a:r>
              <a:t>Dembski is evangelical.</a:t>
            </a:r>
          </a:p>
          <a:p>
            <a:pPr/>
            <a:r>
              <a:t>Behe is Roman Catholic.	</a:t>
            </a:r>
          </a:p>
          <a:p>
            <a:pPr/>
            <a:r>
              <a:t>Wells was/is prominent member of Sun Myung Moon’s Unification Church (</a:t>
            </a:r>
            <a:r>
              <a:rPr u="sng">
                <a:solidFill>
                  <a:srgbClr val="0000FF"/>
                </a:solidFill>
                <a:uFill>
                  <a:solidFill>
                    <a:srgbClr val="0000FF"/>
                  </a:solidFill>
                </a:uFill>
                <a:hlinkClick r:id="rId3" invalidUrl="" action="" tgtFrame="" tooltip="" history="1" highlightClick="0" endSnd="0"/>
              </a:rPr>
              <a:t>http://www.discovery.org/f/115</a:t>
            </a:r>
            <a:r>
              <a:t> and </a:t>
            </a:r>
            <a:r>
              <a:rPr u="sng">
                <a:solidFill>
                  <a:srgbClr val="0000FF"/>
                </a:solidFill>
                <a:uFill>
                  <a:solidFill>
                    <a:srgbClr val="0000FF"/>
                  </a:solidFill>
                </a:uFill>
                <a:hlinkClick r:id="rId4" invalidUrl="" action="" tgtFrame="" tooltip="" history="1" highlightClick="0" endSnd="0"/>
              </a:rPr>
              <a:t>http://deardiscoveryinstitute.blogspot.com/2008/01/jonathan-wells-and-wedge-strategy.html</a:t>
            </a:r>
            <a:r>
              <a:t> [2008] blog], both accessed 23 July 2013)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6" name="Shape 1826"/>
          <p:cNvSpPr/>
          <p:nvPr>
            <p:ph type="sldImg"/>
          </p:nvPr>
        </p:nvSpPr>
        <p:spPr>
          <a:prstGeom prst="rect">
            <a:avLst/>
          </a:prstGeom>
        </p:spPr>
        <p:txBody>
          <a:bodyPr/>
          <a:lstStyle/>
          <a:p>
            <a:pPr/>
          </a:p>
        </p:txBody>
      </p:sp>
      <p:sp>
        <p:nvSpPr>
          <p:cNvPr id="1827" name="Shape 1827"/>
          <p:cNvSpPr/>
          <p:nvPr>
            <p:ph type="body" sz="quarter" idx="1"/>
          </p:nvPr>
        </p:nvSpPr>
        <p:spPr>
          <a:prstGeom prst="rect">
            <a:avLst/>
          </a:prstGeom>
        </p:spPr>
        <p:txBody>
          <a:bodyPr/>
          <a:lstStyle/>
          <a:p>
            <a:pPr/>
            <a:r>
              <a:t>Denton is agnostic.		Meyer is Presbyterian.</a:t>
            </a:r>
          </a:p>
          <a:p>
            <a:pPr/>
            <a:r>
              <a:t>David Berlinski is secular Jew (Senior Fellow of Disc. Inst. for Sci &amp; Culture). </a:t>
            </a:r>
          </a:p>
          <a:p>
            <a:pPr/>
            <a:r>
              <a:t>Richards is Catholic (converted from Calvinism, spring 2009: </a:t>
            </a:r>
            <a:r>
              <a:rPr u="sng">
                <a:solidFill>
                  <a:srgbClr val="0000FF"/>
                </a:solidFill>
                <a:uFill>
                  <a:solidFill>
                    <a:srgbClr val="0000FF"/>
                  </a:solidFill>
                </a:uFill>
                <a:hlinkClick r:id="rId3" invalidUrl="" action="" tgtFrame="" tooltip="" history="1" highlightClick="0" endSnd="0"/>
              </a:rPr>
              <a:t>http://www.ncregister.com/daily-news/discovery-institute-fellow-is-dedicated-to-christian-unity/</a:t>
            </a:r>
            <a:r>
              <a:t>, accessed 23 July 2013.</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6" name="Shape 1876"/>
          <p:cNvSpPr/>
          <p:nvPr>
            <p:ph type="sldImg"/>
          </p:nvPr>
        </p:nvSpPr>
        <p:spPr>
          <a:prstGeom prst="rect">
            <a:avLst/>
          </a:prstGeom>
        </p:spPr>
        <p:txBody>
          <a:bodyPr/>
          <a:lstStyle/>
          <a:p>
            <a:pPr/>
          </a:p>
        </p:txBody>
      </p:sp>
      <p:sp>
        <p:nvSpPr>
          <p:cNvPr id="1877" name="Shape 1877"/>
          <p:cNvSpPr/>
          <p:nvPr>
            <p:ph type="body" sz="quarter" idx="1"/>
          </p:nvPr>
        </p:nvSpPr>
        <p:spPr>
          <a:prstGeom prst="rect">
            <a:avLst/>
          </a:prstGeom>
        </p:spPr>
        <p:txBody>
          <a:bodyPr/>
          <a:lstStyle>
            <a:lvl1pPr defTabSz="914400">
              <a:defRPr sz="2400">
                <a:uFill>
                  <a:solidFill>
                    <a:srgbClr val="000000"/>
                  </a:solidFill>
                </a:uFill>
                <a:latin typeface="Arial"/>
                <a:ea typeface="Arial"/>
                <a:cs typeface="Arial"/>
                <a:sym typeface="Arial"/>
              </a:defRPr>
            </a:lvl1pPr>
          </a:lstStyle>
          <a:p>
            <a:pPr/>
            <a:r>
              <a:t>NASB</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1" name="Shape 1891"/>
          <p:cNvSpPr/>
          <p:nvPr>
            <p:ph type="sldImg"/>
          </p:nvPr>
        </p:nvSpPr>
        <p:spPr>
          <a:prstGeom prst="rect">
            <a:avLst/>
          </a:prstGeom>
        </p:spPr>
        <p:txBody>
          <a:bodyPr/>
          <a:lstStyle/>
          <a:p>
            <a:pPr/>
          </a:p>
        </p:txBody>
      </p:sp>
      <p:sp>
        <p:nvSpPr>
          <p:cNvPr id="1892" name="Shape 1892"/>
          <p:cNvSpPr/>
          <p:nvPr>
            <p:ph type="body" sz="quarter" idx="1"/>
          </p:nvPr>
        </p:nvSpPr>
        <p:spPr>
          <a:prstGeom prst="rect">
            <a:avLst/>
          </a:prstGeom>
        </p:spPr>
        <p:txBody>
          <a:bodyPr/>
          <a:lstStyle/>
          <a:p>
            <a:pPr/>
            <a:r>
              <a:t>Photo from </a:t>
            </a:r>
            <a:r>
              <a:rPr u="sng">
                <a:solidFill>
                  <a:srgbClr val="0000FF"/>
                </a:solidFill>
                <a:uFill>
                  <a:solidFill>
                    <a:srgbClr val="0000FF"/>
                  </a:solidFill>
                </a:uFill>
                <a:hlinkClick r:id="rId3" invalidUrl="" action="" tgtFrame="" tooltip="" history="1" highlightClick="0" endSnd="0"/>
              </a:rPr>
              <a:t>https://en.wikipedia.org/wiki/Francis_Bacon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3" name="Shape 1913"/>
          <p:cNvSpPr/>
          <p:nvPr>
            <p:ph type="sldImg"/>
          </p:nvPr>
        </p:nvSpPr>
        <p:spPr>
          <a:prstGeom prst="rect">
            <a:avLst/>
          </a:prstGeom>
        </p:spPr>
        <p:txBody>
          <a:bodyPr/>
          <a:lstStyle/>
          <a:p>
            <a:pPr/>
          </a:p>
        </p:txBody>
      </p:sp>
      <p:sp>
        <p:nvSpPr>
          <p:cNvPr id="1914" name="Shape 1914"/>
          <p:cNvSpPr/>
          <p:nvPr>
            <p:ph type="body" sz="quarter" idx="1"/>
          </p:nvPr>
        </p:nvSpPr>
        <p:spPr>
          <a:prstGeom prst="rect">
            <a:avLst/>
          </a:prstGeom>
        </p:spPr>
        <p:txBody>
          <a:bodyPr/>
          <a:lstStyle/>
          <a:p>
            <a:pPr/>
            <a:r>
              <a:t>Paul and Barnabas speaking to the pagans in Lystra.</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7" name="Shape 1927"/>
          <p:cNvSpPr/>
          <p:nvPr>
            <p:ph type="sldImg"/>
          </p:nvPr>
        </p:nvSpPr>
        <p:spPr>
          <a:prstGeom prst="rect">
            <a:avLst/>
          </a:prstGeom>
        </p:spPr>
        <p:txBody>
          <a:bodyPr/>
          <a:lstStyle/>
          <a:p>
            <a:pPr/>
          </a:p>
        </p:txBody>
      </p:sp>
      <p:sp>
        <p:nvSpPr>
          <p:cNvPr id="1928" name="Shape 1928"/>
          <p:cNvSpPr/>
          <p:nvPr>
            <p:ph type="body" sz="quarter" idx="1"/>
          </p:nvPr>
        </p:nvSpPr>
        <p:spPr>
          <a:prstGeom prst="rect">
            <a:avLst/>
          </a:prstGeom>
        </p:spPr>
        <p:txBody>
          <a:bodyPr/>
          <a:lstStyle/>
          <a:p>
            <a:pPr/>
            <a:r>
              <a:t>But of course the earth and animals don’t literally talk.</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3" name="Shape 1953"/>
          <p:cNvSpPr/>
          <p:nvPr>
            <p:ph type="sldImg"/>
          </p:nvPr>
        </p:nvSpPr>
        <p:spPr>
          <a:prstGeom prst="rect">
            <a:avLst/>
          </a:prstGeom>
        </p:spPr>
        <p:txBody>
          <a:bodyPr/>
          <a:lstStyle/>
          <a:p>
            <a:pPr/>
          </a:p>
        </p:txBody>
      </p:sp>
      <p:sp>
        <p:nvSpPr>
          <p:cNvPr id="1954" name="Shape 1954"/>
          <p:cNvSpPr/>
          <p:nvPr>
            <p:ph type="body" sz="quarter" idx="1"/>
          </p:nvPr>
        </p:nvSpPr>
        <p:spPr>
          <a:prstGeom prst="rect">
            <a:avLst/>
          </a:prstGeom>
        </p:spPr>
        <p:txBody>
          <a:bodyPr/>
          <a:lstStyle/>
          <a:p>
            <a:pPr/>
            <a:r>
              <a:t>1. Science is a method of trying to understand the physical world.</a:t>
            </a:r>
          </a:p>
          <a:p>
            <a:pPr/>
            <a:r>
              <a:t>2. The majority of scientists have been wrong many times.</a:t>
            </a:r>
          </a:p>
          <a:p>
            <a:pPr/>
            <a:r>
              <a:t>3. We can learn things about the past from creation, but to correctly interpret the evidence in the present, we need the special revelation of Scripture about origins and history.</a:t>
            </a:r>
          </a:p>
          <a:p>
            <a:pPr/>
            <a:r>
              <a:t>4. If we needed to be trained or well informed in science, then it wouldn’t be GENERAL revelation.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1" name="Shape 1171"/>
          <p:cNvSpPr/>
          <p:nvPr>
            <p:ph type="sldImg"/>
          </p:nvPr>
        </p:nvSpPr>
        <p:spPr>
          <a:prstGeom prst="rect">
            <a:avLst/>
          </a:prstGeom>
        </p:spPr>
        <p:txBody>
          <a:bodyPr/>
          <a:lstStyle/>
          <a:p>
            <a:pPr/>
          </a:p>
        </p:txBody>
      </p:sp>
      <p:sp>
        <p:nvSpPr>
          <p:cNvPr id="1172" name="Shape 1172"/>
          <p:cNvSpPr/>
          <p:nvPr>
            <p:ph type="body" sz="quarter" idx="1"/>
          </p:nvPr>
        </p:nvSpPr>
        <p:spPr>
          <a:prstGeom prst="rect">
            <a:avLst/>
          </a:prstGeom>
        </p:spPr>
        <p:txBody>
          <a:bodyPr/>
          <a:lstStyle/>
          <a:p>
            <a:pPr defTabSz="457200">
              <a:lnSpc>
                <a:spcPct val="125000"/>
              </a:lnSpc>
              <a:defRPr sz="4600">
                <a:latin typeface="Avenir Roman"/>
                <a:ea typeface="Avenir Roman"/>
                <a:cs typeface="Avenir Roman"/>
                <a:sym typeface="Avenir Roman"/>
              </a:defRPr>
            </a:pPr>
            <a:r>
              <a:t>death</a:t>
            </a:r>
          </a:p>
          <a:p>
            <a:pPr defTabSz="457200">
              <a:lnSpc>
                <a:spcPct val="125000"/>
              </a:lnSpc>
              <a:defRPr sz="4600">
                <a:latin typeface="Avenir Roman"/>
                <a:ea typeface="Avenir Roman"/>
                <a:cs typeface="Avenir Roman"/>
                <a:sym typeface="Avenir Roman"/>
              </a:defRPr>
            </a:pPr>
            <a:r>
              <a:t>next slide: God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9" name="Shape 1959"/>
          <p:cNvSpPr/>
          <p:nvPr>
            <p:ph type="sldImg"/>
          </p:nvPr>
        </p:nvSpPr>
        <p:spPr>
          <a:prstGeom prst="rect">
            <a:avLst/>
          </a:prstGeom>
        </p:spPr>
        <p:txBody>
          <a:bodyPr/>
          <a:lstStyle/>
          <a:p>
            <a:pPr/>
          </a:p>
        </p:txBody>
      </p:sp>
      <p:sp>
        <p:nvSpPr>
          <p:cNvPr id="1960" name="Shape 1960"/>
          <p:cNvSpPr/>
          <p:nvPr>
            <p:ph type="body" sz="quarter" idx="1"/>
          </p:nvPr>
        </p:nvSpPr>
        <p:spPr>
          <a:prstGeom prst="rect">
            <a:avLst/>
          </a:prstGeom>
        </p:spPr>
        <p:txBody>
          <a:bodyPr/>
          <a:lstStyle/>
          <a:p>
            <a:pPr/>
            <a:r>
              <a:t>Photo from </a:t>
            </a:r>
            <a:r>
              <a:rPr u="sng">
                <a:solidFill>
                  <a:srgbClr val="0000FF"/>
                </a:solidFill>
                <a:uFill>
                  <a:solidFill>
                    <a:srgbClr val="0000FF"/>
                  </a:solidFill>
                </a:uFill>
                <a:hlinkClick r:id="rId3" invalidUrl="" action="" tgtFrame="" tooltip="" history="1" highlightClick="0" endSnd="0"/>
              </a:rPr>
              <a:t>https://en.wikipedia.org/wiki/Francis_Bacon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3" name="Shape 2003"/>
          <p:cNvSpPr/>
          <p:nvPr>
            <p:ph type="sldImg"/>
          </p:nvPr>
        </p:nvSpPr>
        <p:spPr>
          <a:prstGeom prst="rect">
            <a:avLst/>
          </a:prstGeom>
        </p:spPr>
        <p:txBody>
          <a:bodyPr/>
          <a:lstStyle/>
          <a:p>
            <a:pPr/>
          </a:p>
        </p:txBody>
      </p:sp>
      <p:sp>
        <p:nvSpPr>
          <p:cNvPr id="2004" name="Shape 2004"/>
          <p:cNvSpPr/>
          <p:nvPr>
            <p:ph type="body" sz="quarter" idx="1"/>
          </p:nvPr>
        </p:nvSpPr>
        <p:spPr>
          <a:prstGeom prst="rect">
            <a:avLst/>
          </a:prstGeom>
        </p:spPr>
        <p:txBody>
          <a:bodyPr/>
          <a:lstStyle/>
          <a:p>
            <a:pPr defTabSz="457200">
              <a:defRPr sz="2400">
                <a:latin typeface="Arial"/>
                <a:ea typeface="Arial"/>
                <a:cs typeface="Arial"/>
                <a:sym typeface="Arial"/>
              </a:defRPr>
            </a:pPr>
            <a:r>
              <a:t>The Public school curriculum are controlled by atheists.  There are Christian teachers in the public schools but they have to teach the curriculum and are not allowed to refute it.  With the Supreme Court decision to state-mandate gay marriage, the schools will increasingly promote homosexuality and transgenderism as normal.</a:t>
            </a:r>
          </a:p>
          <a:p>
            <a:pPr defTabSz="457200">
              <a:defRPr sz="2400">
                <a:latin typeface="Arial"/>
                <a:ea typeface="Arial"/>
                <a:cs typeface="Arial"/>
                <a:sym typeface="Arial"/>
              </a:defRPr>
            </a:pPr>
            <a:r>
              <a:t>So parents, if your kids are are in public school, you need to make time each week to counteract the anti-biblical brainwashing of your kids.  Or else you should homeschool or sacrifice whatever is necessary to put them in a solidly biblical Christian school where apologetics are taught.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8" name="Shape 2008"/>
          <p:cNvSpPr/>
          <p:nvPr>
            <p:ph type="sldImg"/>
          </p:nvPr>
        </p:nvSpPr>
        <p:spPr>
          <a:prstGeom prst="rect">
            <a:avLst/>
          </a:prstGeom>
        </p:spPr>
        <p:txBody>
          <a:bodyPr/>
          <a:lstStyle/>
          <a:p>
            <a:pPr/>
          </a:p>
        </p:txBody>
      </p:sp>
      <p:sp>
        <p:nvSpPr>
          <p:cNvPr id="2009" name="Shape 2009"/>
          <p:cNvSpPr/>
          <p:nvPr>
            <p:ph type="body" sz="quarter" idx="1"/>
          </p:nvPr>
        </p:nvSpPr>
        <p:spPr>
          <a:prstGeom prst="rect">
            <a:avLst/>
          </a:prstGeom>
        </p:spPr>
        <p:txBody>
          <a:bodyPr/>
          <a:lstStyle/>
          <a:p>
            <a:pPr>
              <a:defRPr sz="2200">
                <a:latin typeface="Arial"/>
                <a:ea typeface="Arial"/>
                <a:cs typeface="Arial"/>
                <a:sym typeface="Arial"/>
              </a:defRPr>
            </a:pPr>
            <a:r>
              <a:t>In fall 2013, I asked an AiG assistant to contact 50 evangelical seminaries that I picked, in order to find out from their admissions department if for an MDiv degree they have:</a:t>
            </a:r>
          </a:p>
          <a:p>
            <a:pPr marL="498927" indent="-498927">
              <a:buSzPct val="100000"/>
              <a:buAutoNum type="arabicParenR" startAt="1"/>
              <a:defRPr sz="2200">
                <a:latin typeface="Arial"/>
                <a:ea typeface="Arial"/>
                <a:cs typeface="Arial"/>
                <a:sym typeface="Arial"/>
              </a:defRPr>
            </a:pPr>
            <a:r>
              <a:t>position on the age of the earth</a:t>
            </a:r>
          </a:p>
          <a:p>
            <a:pPr marL="498927" indent="-498927">
              <a:buSzPct val="100000"/>
              <a:buAutoNum type="arabicParenR" startAt="1"/>
              <a:defRPr sz="2200">
                <a:latin typeface="Arial"/>
                <a:ea typeface="Arial"/>
                <a:cs typeface="Arial"/>
                <a:sym typeface="Arial"/>
              </a:defRPr>
            </a:pPr>
            <a:r>
              <a:t>a required course on Genesis, and if so does it deal with the origins issue</a:t>
            </a:r>
          </a:p>
          <a:p>
            <a:pPr marL="498927" indent="-498927">
              <a:buSzPct val="100000"/>
              <a:buAutoNum type="arabicParenR" startAt="1"/>
              <a:defRPr sz="2200">
                <a:latin typeface="Arial"/>
                <a:ea typeface="Arial"/>
                <a:cs typeface="Arial"/>
                <a:sym typeface="Arial"/>
              </a:defRPr>
            </a:pPr>
            <a:r>
              <a:t>a required course on apologetics, and if so, does it deal with origins</a:t>
            </a:r>
          </a:p>
          <a:p>
            <a:pPr marL="498927" indent="-498927">
              <a:buSzPct val="100000"/>
              <a:buAutoNum type="arabicParenR" startAt="1"/>
              <a:defRPr sz="2200">
                <a:latin typeface="Arial"/>
                <a:ea typeface="Arial"/>
                <a:cs typeface="Arial"/>
                <a:sym typeface="Arial"/>
              </a:defRPr>
            </a:pPr>
            <a:r>
              <a:t>an elective course on apologetics, and if so, does it deal with origins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3" name="Shape 2013"/>
          <p:cNvSpPr/>
          <p:nvPr>
            <p:ph type="sldImg"/>
          </p:nvPr>
        </p:nvSpPr>
        <p:spPr>
          <a:prstGeom prst="rect">
            <a:avLst/>
          </a:prstGeom>
        </p:spPr>
        <p:txBody>
          <a:bodyPr/>
          <a:lstStyle/>
          <a:p>
            <a:pPr/>
          </a:p>
        </p:txBody>
      </p:sp>
      <p:sp>
        <p:nvSpPr>
          <p:cNvPr id="2014" name="Shape 2014"/>
          <p:cNvSpPr/>
          <p:nvPr>
            <p:ph type="body" sz="quarter" idx="1"/>
          </p:nvPr>
        </p:nvSpPr>
        <p:spPr>
          <a:prstGeom prst="rect">
            <a:avLst/>
          </a:prstGeom>
        </p:spPr>
        <p:txBody>
          <a:bodyPr/>
          <a:lstStyle/>
          <a:p>
            <a:pPr>
              <a:defRPr sz="2200">
                <a:latin typeface="Arial"/>
                <a:ea typeface="Arial"/>
                <a:cs typeface="Arial"/>
                <a:sym typeface="Arial"/>
              </a:defRPr>
            </a:pPr>
            <a:r>
              <a:t>In fall 2013, I asked an AiG assistant to contact 50 evangelical seminaries that I picked, in order to find out from their admissions department if for an MDiv degree they have:</a:t>
            </a:r>
          </a:p>
          <a:p>
            <a:pPr marL="498927" indent="-498927">
              <a:buSzPct val="100000"/>
              <a:buAutoNum type="arabicParenR" startAt="1"/>
              <a:defRPr sz="2200">
                <a:latin typeface="Arial"/>
                <a:ea typeface="Arial"/>
                <a:cs typeface="Arial"/>
                <a:sym typeface="Arial"/>
              </a:defRPr>
            </a:pPr>
            <a:r>
              <a:t>position on the age of the earth</a:t>
            </a:r>
          </a:p>
          <a:p>
            <a:pPr marL="498927" indent="-498927">
              <a:buSzPct val="100000"/>
              <a:buAutoNum type="arabicParenR" startAt="1"/>
              <a:defRPr sz="2200">
                <a:latin typeface="Arial"/>
                <a:ea typeface="Arial"/>
                <a:cs typeface="Arial"/>
                <a:sym typeface="Arial"/>
              </a:defRPr>
            </a:pPr>
            <a:r>
              <a:t>a required course on Genesis, and if so does it deal with the origins issue</a:t>
            </a:r>
          </a:p>
          <a:p>
            <a:pPr marL="498927" indent="-498927">
              <a:buSzPct val="100000"/>
              <a:buAutoNum type="arabicParenR" startAt="1"/>
              <a:defRPr sz="2200">
                <a:latin typeface="Arial"/>
                <a:ea typeface="Arial"/>
                <a:cs typeface="Arial"/>
                <a:sym typeface="Arial"/>
              </a:defRPr>
            </a:pPr>
            <a:r>
              <a:t>a required course on apologetics, and if so, does it deal with origins</a:t>
            </a:r>
          </a:p>
          <a:p>
            <a:pPr marL="498927" indent="-498927">
              <a:buSzPct val="100000"/>
              <a:buAutoNum type="arabicParenR" startAt="1"/>
              <a:defRPr sz="2200">
                <a:latin typeface="Arial"/>
                <a:ea typeface="Arial"/>
                <a:cs typeface="Arial"/>
                <a:sym typeface="Arial"/>
              </a:defRPr>
            </a:pPr>
            <a:r>
              <a:t>an elective course on apologetics, and if so, does it deal with origins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0" name="Shape 2040"/>
          <p:cNvSpPr/>
          <p:nvPr>
            <p:ph type="sldImg"/>
          </p:nvPr>
        </p:nvSpPr>
        <p:spPr>
          <a:prstGeom prst="rect">
            <a:avLst/>
          </a:prstGeom>
        </p:spPr>
        <p:txBody>
          <a:bodyPr/>
          <a:lstStyle/>
          <a:p>
            <a:pPr/>
          </a:p>
        </p:txBody>
      </p:sp>
      <p:sp>
        <p:nvSpPr>
          <p:cNvPr id="2041" name="Shape 2041"/>
          <p:cNvSpPr/>
          <p:nvPr>
            <p:ph type="body" sz="quarter" idx="1"/>
          </p:nvPr>
        </p:nvSpPr>
        <p:spPr>
          <a:prstGeom prst="rect">
            <a:avLst/>
          </a:prstGeom>
        </p:spPr>
        <p:txBody>
          <a:bodyPr/>
          <a:lstStyle/>
          <a:p>
            <a:pPr/>
            <a:r>
              <a:t>Lamoureux says Adam is a myth</a:t>
            </a:r>
          </a:p>
          <a:p>
            <a:pPr/>
            <a:r>
              <a:t>Venema and McKnight also deny a literal, historical Adam and Eve.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7" name="Shape 2057"/>
          <p:cNvSpPr/>
          <p:nvPr>
            <p:ph type="sldImg"/>
          </p:nvPr>
        </p:nvSpPr>
        <p:spPr>
          <a:prstGeom prst="rect">
            <a:avLst/>
          </a:prstGeom>
        </p:spPr>
        <p:txBody>
          <a:bodyPr/>
          <a:lstStyle/>
          <a:p>
            <a:pPr/>
          </a:p>
        </p:txBody>
      </p:sp>
      <p:sp>
        <p:nvSpPr>
          <p:cNvPr id="2058" name="Shape 2058"/>
          <p:cNvSpPr/>
          <p:nvPr>
            <p:ph type="body" sz="quarter" idx="1"/>
          </p:nvPr>
        </p:nvSpPr>
        <p:spPr>
          <a:prstGeom prst="rect">
            <a:avLst/>
          </a:prstGeom>
        </p:spPr>
        <p:txBody>
          <a:bodyPr/>
          <a:lstStyle/>
          <a:p>
            <a:pPr defTabSz="457200">
              <a:defRPr sz="2200"/>
            </a:pPr>
            <a:r>
              <a:t>CR Creation in Arabic</a:t>
            </a:r>
          </a:p>
          <a:p>
            <a:pPr defTabSz="457200">
              <a:defRPr sz="2200"/>
            </a:pPr>
            <a:r>
              <a:t>______________</a:t>
            </a:r>
          </a:p>
          <a:p>
            <a:pPr defTabSz="457200">
              <a:defRPr sz="2200"/>
            </a:pPr>
            <a:r>
              <a:t>Common-04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6" name="Shape 1176"/>
          <p:cNvSpPr/>
          <p:nvPr>
            <p:ph type="sldImg"/>
          </p:nvPr>
        </p:nvSpPr>
        <p:spPr>
          <a:prstGeom prst="rect">
            <a:avLst/>
          </a:prstGeom>
        </p:spPr>
        <p:txBody>
          <a:bodyPr/>
          <a:lstStyle/>
          <a:p>
            <a:pPr/>
          </a:p>
        </p:txBody>
      </p:sp>
      <p:sp>
        <p:nvSpPr>
          <p:cNvPr id="1177" name="Shape 1177"/>
          <p:cNvSpPr/>
          <p:nvPr>
            <p:ph type="body" sz="quarter" idx="1"/>
          </p:nvPr>
        </p:nvSpPr>
        <p:spPr>
          <a:prstGeom prst="rect">
            <a:avLst/>
          </a:prstGeom>
        </p:spPr>
        <p:txBody>
          <a:bodyPr/>
          <a:lstStyle>
            <a:lvl1pPr defTabSz="457200">
              <a:lnSpc>
                <a:spcPct val="125000"/>
              </a:lnSpc>
              <a:defRPr sz="4600">
                <a:latin typeface="Avenir Roman"/>
                <a:ea typeface="Avenir Roman"/>
                <a:cs typeface="Avenir Roman"/>
                <a:sym typeface="Avenir Roman"/>
              </a:defRPr>
            </a:lvl1pPr>
          </a:lstStyle>
          <a:p>
            <a:pPr/>
            <a:r>
              <a:t>God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1" name="Shape 1181"/>
          <p:cNvSpPr/>
          <p:nvPr>
            <p:ph type="sldImg"/>
          </p:nvPr>
        </p:nvSpPr>
        <p:spPr>
          <a:prstGeom prst="rect">
            <a:avLst/>
          </a:prstGeom>
        </p:spPr>
        <p:txBody>
          <a:bodyPr/>
          <a:lstStyle/>
          <a:p>
            <a:pPr/>
          </a:p>
        </p:txBody>
      </p:sp>
      <p:sp>
        <p:nvSpPr>
          <p:cNvPr id="1182" name="Shape 1182"/>
          <p:cNvSpPr/>
          <p:nvPr>
            <p:ph type="body" sz="quarter" idx="1"/>
          </p:nvPr>
        </p:nvSpPr>
        <p:spPr>
          <a:prstGeom prst="rect">
            <a:avLst/>
          </a:prstGeom>
        </p:spPr>
        <p:txBody>
          <a:bodyPr/>
          <a:lstStyle/>
          <a:p>
            <a:pPr defTabSz="457200">
              <a:defRPr sz="2400">
                <a:latin typeface="Arial"/>
                <a:ea typeface="Arial"/>
                <a:cs typeface="Arial"/>
                <a:sym typeface="Arial"/>
              </a:defRPr>
            </a:pPr>
            <a:r>
              <a:t>Gospel</a:t>
            </a:r>
            <a:endParaRPr sz="3100">
              <a:latin typeface="Avenir Roman"/>
              <a:ea typeface="Avenir Roman"/>
              <a:cs typeface="Avenir Roman"/>
              <a:sym typeface="Avenir Roman"/>
            </a:endParaRPr>
          </a:p>
          <a:p>
            <a:pPr defTabSz="457200">
              <a:defRPr sz="2400">
                <a:latin typeface="Arial"/>
                <a:ea typeface="Arial"/>
                <a:cs typeface="Arial"/>
                <a:sym typeface="Arial"/>
              </a:defRPr>
            </a:pPr>
            <a:r>
              <a:t>Next slide: morality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6" name="Shape 1186"/>
          <p:cNvSpPr/>
          <p:nvPr>
            <p:ph type="sldImg"/>
          </p:nvPr>
        </p:nvSpPr>
        <p:spPr>
          <a:prstGeom prst="rect">
            <a:avLst/>
          </a:prstGeom>
        </p:spPr>
        <p:txBody>
          <a:bodyPr/>
          <a:lstStyle/>
          <a:p>
            <a:pPr/>
          </a:p>
        </p:txBody>
      </p:sp>
      <p:sp>
        <p:nvSpPr>
          <p:cNvPr id="1187" name="Shape 1187"/>
          <p:cNvSpPr/>
          <p:nvPr>
            <p:ph type="body" sz="quarter" idx="1"/>
          </p:nvPr>
        </p:nvSpPr>
        <p:spPr>
          <a:prstGeom prst="rect">
            <a:avLst/>
          </a:prstGeom>
        </p:spPr>
        <p:txBody>
          <a:bodyPr/>
          <a:lstStyle/>
          <a:p>
            <a:pPr defTabSz="457200">
              <a:lnSpc>
                <a:spcPct val="125000"/>
              </a:lnSpc>
              <a:defRPr sz="2400">
                <a:latin typeface="Arial"/>
                <a:ea typeface="Arial"/>
                <a:cs typeface="Arial"/>
                <a:sym typeface="Arial"/>
              </a:defRPr>
            </a:pPr>
            <a:r>
              <a:t>Morals</a:t>
            </a:r>
            <a:endParaRPr sz="4600">
              <a:latin typeface="Avenir Roman"/>
              <a:ea typeface="Avenir Roman"/>
              <a:cs typeface="Avenir Roman"/>
              <a:sym typeface="Avenir Roman"/>
            </a:endParaRPr>
          </a:p>
          <a:p>
            <a:pPr defTabSz="457200">
              <a:lnSpc>
                <a:spcPct val="125000"/>
              </a:lnSpc>
              <a:defRPr sz="2400">
                <a:latin typeface="Arial"/>
                <a:ea typeface="Arial"/>
                <a:cs typeface="Arial"/>
                <a:sym typeface="Arial"/>
              </a:defRPr>
            </a:pPr>
            <a:r>
              <a:t>Book of Genesis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8" name="Shape 1228"/>
          <p:cNvSpPr/>
          <p:nvPr>
            <p:ph type="sldImg"/>
          </p:nvPr>
        </p:nvSpPr>
        <p:spPr>
          <a:prstGeom prst="rect">
            <a:avLst/>
          </a:prstGeom>
        </p:spPr>
        <p:txBody>
          <a:bodyPr/>
          <a:lstStyle/>
          <a:p>
            <a:pPr/>
          </a:p>
        </p:txBody>
      </p:sp>
      <p:sp>
        <p:nvSpPr>
          <p:cNvPr id="1229" name="Shape 1229"/>
          <p:cNvSpPr/>
          <p:nvPr>
            <p:ph type="body" sz="quarter" idx="1"/>
          </p:nvPr>
        </p:nvSpPr>
        <p:spPr>
          <a:prstGeom prst="rect">
            <a:avLst/>
          </a:prstGeom>
        </p:spPr>
        <p:txBody>
          <a:bodyPr/>
          <a:lstStyle/>
          <a:p>
            <a:pPr>
              <a:defRPr sz="1200"/>
            </a:pPr>
            <a:r>
              <a:t>Creation globe, then secular globe, then creation foundation, then secular foundation</a:t>
            </a:r>
          </a:p>
          <a:p>
            <a:pPr>
              <a:defRPr sz="1200"/>
            </a:pPr>
          </a:p>
          <a:p>
            <a:pPr>
              <a:defRPr sz="1200"/>
            </a:pPr>
            <a:r>
              <a:t>Word Tags: Sphere Globe Block Slide Sand Rock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8" name="Shape 1258"/>
          <p:cNvSpPr/>
          <p:nvPr>
            <p:ph type="sldImg"/>
          </p:nvPr>
        </p:nvSpPr>
        <p:spPr>
          <a:prstGeom prst="rect">
            <a:avLst/>
          </a:prstGeom>
        </p:spPr>
        <p:txBody>
          <a:bodyPr/>
          <a:lstStyle/>
          <a:p>
            <a:pPr/>
          </a:p>
        </p:txBody>
      </p:sp>
      <p:sp>
        <p:nvSpPr>
          <p:cNvPr id="1259" name="Shape 1259"/>
          <p:cNvSpPr/>
          <p:nvPr>
            <p:ph type="body" sz="quarter" idx="1"/>
          </p:nvPr>
        </p:nvSpPr>
        <p:spPr>
          <a:prstGeom prst="rect">
            <a:avLst/>
          </a:prstGeom>
        </p:spPr>
        <p:txBody>
          <a:bodyPr/>
          <a:lstStyle/>
          <a:p>
            <a:pPr>
              <a:defRPr sz="1200"/>
            </a:pPr>
            <a:r>
              <a:t>Creation globe, then creation foundation, then secular globe and then secular foundation</a:t>
            </a:r>
          </a:p>
          <a:p>
            <a:pPr>
              <a:defRPr sz="1200"/>
            </a:pPr>
          </a:p>
          <a:p>
            <a:pPr>
              <a:defRPr sz="1200"/>
            </a:pPr>
            <a:r>
              <a:t>Word Tags: Sphere Globe Block Slide Sand Rock</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p:spTree>
      <p:nvGrpSpPr>
        <p:cNvPr id="1" name=""/>
        <p:cNvGrpSpPr/>
        <p:nvPr/>
      </p:nvGrpSpPr>
      <p:grpSpPr>
        <a:xfrm>
          <a:off x="0" y="0"/>
          <a:ext cx="0" cy="0"/>
          <a:chOff x="0" y="0"/>
          <a:chExt cx="0" cy="0"/>
        </a:xfrm>
      </p:grpSpPr>
      <p:pic>
        <p:nvPicPr>
          <p:cNvPr id="16"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69">
    <p:spTree>
      <p:nvGrpSpPr>
        <p:cNvPr id="1" name=""/>
        <p:cNvGrpSpPr/>
        <p:nvPr/>
      </p:nvGrpSpPr>
      <p:grpSpPr>
        <a:xfrm>
          <a:off x="0" y="0"/>
          <a:ext cx="0" cy="0"/>
          <a:chOff x="0" y="0"/>
          <a:chExt cx="0" cy="0"/>
        </a:xfrm>
      </p:grpSpPr>
      <p:sp>
        <p:nvSpPr>
          <p:cNvPr id="107"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08" name="Title Text"/>
          <p:cNvSpPr txBox="1"/>
          <p:nvPr>
            <p:ph type="title"/>
          </p:nvPr>
        </p:nvSpPr>
        <p:spPr>
          <a:xfrm>
            <a:off x="1739900" y="12065000"/>
            <a:ext cx="20904200" cy="1270000"/>
          </a:xfrm>
          <a:prstGeom prst="rect">
            <a:avLst/>
          </a:prstGeom>
        </p:spPr>
        <p:txBody>
          <a:bodyPr lIns="50800" tIns="50800" rIns="50800" bIns="50800" anchor="b"/>
          <a:lstStyle>
            <a:lvl1pPr>
              <a:defRPr b="0" sz="11600">
                <a:solidFill>
                  <a:srgbClr val="E7E7E7"/>
                </a:solidFill>
                <a:latin typeface="Copperplate"/>
                <a:ea typeface="Copperplate"/>
                <a:cs typeface="Copperplate"/>
                <a:sym typeface="Copperplate"/>
              </a:defRPr>
            </a:lvl1pPr>
          </a:lstStyle>
          <a:p>
            <a:pPr/>
            <a:r>
              <a:t>Title Text</a:t>
            </a: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bg>
      <p:bgPr>
        <a:solidFill>
          <a:srgbClr val="000000"/>
        </a:solidFill>
      </p:bgPr>
    </p:bg>
    <p:spTree>
      <p:nvGrpSpPr>
        <p:cNvPr id="1" name=""/>
        <p:cNvGrpSpPr/>
        <p:nvPr/>
      </p:nvGrpSpPr>
      <p:grpSpPr>
        <a:xfrm>
          <a:off x="0" y="0"/>
          <a:ext cx="0" cy="0"/>
          <a:chOff x="0" y="0"/>
          <a:chExt cx="0" cy="0"/>
        </a:xfrm>
      </p:grpSpPr>
      <p:sp>
        <p:nvSpPr>
          <p:cNvPr id="975" name="Title Text"/>
          <p:cNvSpPr txBox="1"/>
          <p:nvPr>
            <p:ph type="title"/>
          </p:nvPr>
        </p:nvSpPr>
        <p:spPr>
          <a:xfrm>
            <a:off x="1676400" y="730253"/>
            <a:ext cx="21031200" cy="2651126"/>
          </a:xfrm>
          <a:prstGeom prst="rect">
            <a:avLst/>
          </a:prstGeom>
        </p:spPr>
        <p:txBody>
          <a:bodyPr lIns="45719" tIns="45719" rIns="45719" bIns="45719"/>
          <a:lstStyle>
            <a:lvl1pPr algn="l" defTabSz="1828800">
              <a:lnSpc>
                <a:spcPct val="90000"/>
              </a:lnSpc>
              <a:defRPr b="0" sz="8800">
                <a:solidFill>
                  <a:srgbClr val="000000"/>
                </a:solidFill>
                <a:latin typeface="Calibri Light"/>
                <a:ea typeface="Calibri Light"/>
                <a:cs typeface="Calibri Light"/>
                <a:sym typeface="Calibri Light"/>
              </a:defRPr>
            </a:lvl1pPr>
          </a:lstStyle>
          <a:p>
            <a:pPr/>
            <a:r>
              <a:t>Title Text</a:t>
            </a:r>
          </a:p>
        </p:txBody>
      </p:sp>
      <p:sp>
        <p:nvSpPr>
          <p:cNvPr id="976" name="Slide Number"/>
          <p:cNvSpPr txBox="1"/>
          <p:nvPr>
            <p:ph type="sldNum" sz="quarter" idx="2"/>
          </p:nvPr>
        </p:nvSpPr>
        <p:spPr>
          <a:xfrm>
            <a:off x="22304613" y="12803508"/>
            <a:ext cx="402987" cy="548641"/>
          </a:xfrm>
          <a:prstGeom prst="rect">
            <a:avLst/>
          </a:prstGeom>
        </p:spPr>
        <p:txBody>
          <a:bodyPr lIns="45719" tIns="45719" rIns="45719" bIns="45719" anchor="ctr"/>
          <a:lstStyle>
            <a:lvl1pPr algn="r" defTabSz="457200">
              <a:defRPr>
                <a:solidFill>
                  <a:srgbClr val="888888"/>
                </a:solidFill>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000000"/>
        </a:solidFill>
      </p:bgPr>
    </p:bg>
    <p:spTree>
      <p:nvGrpSpPr>
        <p:cNvPr id="1" name=""/>
        <p:cNvGrpSpPr/>
        <p:nvPr/>
      </p:nvGrpSpPr>
      <p:grpSpPr>
        <a:xfrm>
          <a:off x="0" y="0"/>
          <a:ext cx="0" cy="0"/>
          <a:chOff x="0" y="0"/>
          <a:chExt cx="0" cy="0"/>
        </a:xfrm>
      </p:grpSpPr>
      <p:sp>
        <p:nvSpPr>
          <p:cNvPr id="983" name="Slide Number"/>
          <p:cNvSpPr txBox="1"/>
          <p:nvPr>
            <p:ph type="sldNum" sz="quarter" idx="2"/>
          </p:nvPr>
        </p:nvSpPr>
        <p:spPr>
          <a:xfrm>
            <a:off x="22304613" y="12803508"/>
            <a:ext cx="402987" cy="548641"/>
          </a:xfrm>
          <a:prstGeom prst="rect">
            <a:avLst/>
          </a:prstGeom>
        </p:spPr>
        <p:txBody>
          <a:bodyPr lIns="45719" tIns="45719" rIns="45719" bIns="45719" anchor="ctr"/>
          <a:lstStyle>
            <a:lvl1pPr algn="r" defTabSz="457200">
              <a:defRPr>
                <a:solidFill>
                  <a:srgbClr val="888888"/>
                </a:solidFill>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bg>
      <p:bgPr>
        <a:solidFill>
          <a:srgbClr val="000000"/>
        </a:solidFill>
      </p:bgPr>
    </p:bg>
    <p:spTree>
      <p:nvGrpSpPr>
        <p:cNvPr id="1" name=""/>
        <p:cNvGrpSpPr/>
        <p:nvPr/>
      </p:nvGrpSpPr>
      <p:grpSpPr>
        <a:xfrm>
          <a:off x="0" y="0"/>
          <a:ext cx="0" cy="0"/>
          <a:chOff x="0" y="0"/>
          <a:chExt cx="0" cy="0"/>
        </a:xfrm>
      </p:grpSpPr>
      <p:sp>
        <p:nvSpPr>
          <p:cNvPr id="990" name="Title Text"/>
          <p:cNvSpPr txBox="1"/>
          <p:nvPr>
            <p:ph type="title"/>
          </p:nvPr>
        </p:nvSpPr>
        <p:spPr>
          <a:xfrm>
            <a:off x="1679579" y="914400"/>
            <a:ext cx="7864475" cy="3200400"/>
          </a:xfrm>
          <a:prstGeom prst="rect">
            <a:avLst/>
          </a:prstGeom>
        </p:spPr>
        <p:txBody>
          <a:bodyPr lIns="45719" tIns="45719" rIns="45719" bIns="45719" anchor="b"/>
          <a:lstStyle>
            <a:lvl1pPr algn="l" defTabSz="1828800">
              <a:lnSpc>
                <a:spcPct val="90000"/>
              </a:lnSpc>
              <a:defRPr b="0" sz="6400">
                <a:solidFill>
                  <a:srgbClr val="000000"/>
                </a:solidFill>
                <a:latin typeface="Calibri Light"/>
                <a:ea typeface="Calibri Light"/>
                <a:cs typeface="Calibri Light"/>
                <a:sym typeface="Calibri Light"/>
              </a:defRPr>
            </a:lvl1pPr>
          </a:lstStyle>
          <a:p>
            <a:pPr/>
            <a:r>
              <a:t>Title Text</a:t>
            </a:r>
          </a:p>
        </p:txBody>
      </p:sp>
      <p:sp>
        <p:nvSpPr>
          <p:cNvPr id="991" name="Body Level One…"/>
          <p:cNvSpPr txBox="1"/>
          <p:nvPr>
            <p:ph type="body" sz="half" idx="1"/>
          </p:nvPr>
        </p:nvSpPr>
        <p:spPr>
          <a:xfrm>
            <a:off x="10366375" y="1974852"/>
            <a:ext cx="12344401" cy="9747251"/>
          </a:xfrm>
          <a:prstGeom prst="rect">
            <a:avLst/>
          </a:prstGeom>
        </p:spPr>
        <p:txBody>
          <a:bodyPr lIns="45719" tIns="45719" rIns="45719" bIns="45719"/>
          <a:lstStyle>
            <a:lvl1pPr marL="457200" indent="-457200" defTabSz="1828800">
              <a:spcBef>
                <a:spcPts val="2000"/>
              </a:spcBef>
              <a:buSzPct val="100000"/>
              <a:buFont typeface="Arial"/>
              <a:buChar char="•"/>
              <a:defRPr sz="6400">
                <a:solidFill>
                  <a:srgbClr val="000000"/>
                </a:solidFill>
              </a:defRPr>
            </a:lvl1pPr>
            <a:lvl2pPr marL="1436914" indent="-522514" defTabSz="1828800">
              <a:spcBef>
                <a:spcPts val="2000"/>
              </a:spcBef>
              <a:buSzPct val="100000"/>
              <a:buFont typeface="Arial"/>
              <a:buChar char="•"/>
              <a:defRPr sz="6400">
                <a:solidFill>
                  <a:srgbClr val="000000"/>
                </a:solidFill>
              </a:defRPr>
            </a:lvl2pPr>
            <a:lvl3pPr marL="2438400" indent="-609600" defTabSz="1828800">
              <a:spcBef>
                <a:spcPts val="2000"/>
              </a:spcBef>
              <a:buSzPct val="100000"/>
              <a:buFont typeface="Arial"/>
              <a:buChar char="•"/>
              <a:defRPr sz="6400">
                <a:solidFill>
                  <a:srgbClr val="000000"/>
                </a:solidFill>
              </a:defRPr>
            </a:lvl3pPr>
            <a:lvl4pPr marL="3474720" indent="-731520" defTabSz="1828800">
              <a:spcBef>
                <a:spcPts val="2000"/>
              </a:spcBef>
              <a:buSzPct val="100000"/>
              <a:buFont typeface="Arial"/>
              <a:buChar char="•"/>
              <a:defRPr sz="6400">
                <a:solidFill>
                  <a:srgbClr val="000000"/>
                </a:solidFill>
              </a:defRPr>
            </a:lvl4pPr>
            <a:lvl5pPr marL="4389120" indent="-731520" defTabSz="1828800">
              <a:spcBef>
                <a:spcPts val="2000"/>
              </a:spcBef>
              <a:buSzPct val="100000"/>
              <a:buFont typeface="Arial"/>
              <a:buChar char="•"/>
              <a:defRPr sz="64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992" name="Text Placeholder 3"/>
          <p:cNvSpPr/>
          <p:nvPr>
            <p:ph type="body" sz="quarter" idx="21"/>
          </p:nvPr>
        </p:nvSpPr>
        <p:spPr>
          <a:xfrm>
            <a:off x="1679578" y="4114800"/>
            <a:ext cx="7864476" cy="7623176"/>
          </a:xfrm>
          <a:prstGeom prst="rect">
            <a:avLst/>
          </a:prstGeom>
        </p:spPr>
        <p:txBody>
          <a:bodyPr lIns="45719" tIns="45719" rIns="45719" bIns="45719"/>
          <a:lstStyle/>
          <a:p>
            <a:pPr defTabSz="1828800">
              <a:spcBef>
                <a:spcPts val="2000"/>
              </a:spcBef>
              <a:defRPr sz="3200">
                <a:solidFill>
                  <a:srgbClr val="000000"/>
                </a:solidFill>
              </a:defRPr>
            </a:pPr>
          </a:p>
        </p:txBody>
      </p:sp>
      <p:sp>
        <p:nvSpPr>
          <p:cNvPr id="993" name="Slide Number"/>
          <p:cNvSpPr txBox="1"/>
          <p:nvPr>
            <p:ph type="sldNum" sz="quarter" idx="2"/>
          </p:nvPr>
        </p:nvSpPr>
        <p:spPr>
          <a:xfrm>
            <a:off x="22304613" y="12803508"/>
            <a:ext cx="402987" cy="548641"/>
          </a:xfrm>
          <a:prstGeom prst="rect">
            <a:avLst/>
          </a:prstGeom>
        </p:spPr>
        <p:txBody>
          <a:bodyPr lIns="45719" tIns="45719" rIns="45719" bIns="45719" anchor="ctr"/>
          <a:lstStyle>
            <a:lvl1pPr algn="r" defTabSz="457200">
              <a:defRPr>
                <a:solidFill>
                  <a:srgbClr val="888888"/>
                </a:solidFill>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bg>
      <p:bgPr>
        <a:solidFill>
          <a:srgbClr val="000000"/>
        </a:solidFill>
      </p:bgPr>
    </p:bg>
    <p:spTree>
      <p:nvGrpSpPr>
        <p:cNvPr id="1" name=""/>
        <p:cNvGrpSpPr/>
        <p:nvPr/>
      </p:nvGrpSpPr>
      <p:grpSpPr>
        <a:xfrm>
          <a:off x="0" y="0"/>
          <a:ext cx="0" cy="0"/>
          <a:chOff x="0" y="0"/>
          <a:chExt cx="0" cy="0"/>
        </a:xfrm>
      </p:grpSpPr>
      <p:sp>
        <p:nvSpPr>
          <p:cNvPr id="1000" name="Title Text"/>
          <p:cNvSpPr txBox="1"/>
          <p:nvPr>
            <p:ph type="title"/>
          </p:nvPr>
        </p:nvSpPr>
        <p:spPr>
          <a:xfrm>
            <a:off x="1679579" y="914400"/>
            <a:ext cx="7864475" cy="3200400"/>
          </a:xfrm>
          <a:prstGeom prst="rect">
            <a:avLst/>
          </a:prstGeom>
        </p:spPr>
        <p:txBody>
          <a:bodyPr lIns="45719" tIns="45719" rIns="45719" bIns="45719" anchor="b"/>
          <a:lstStyle>
            <a:lvl1pPr algn="l" defTabSz="1828800">
              <a:lnSpc>
                <a:spcPct val="90000"/>
              </a:lnSpc>
              <a:defRPr b="0" sz="6400">
                <a:solidFill>
                  <a:srgbClr val="000000"/>
                </a:solidFill>
                <a:latin typeface="Calibri Light"/>
                <a:ea typeface="Calibri Light"/>
                <a:cs typeface="Calibri Light"/>
                <a:sym typeface="Calibri Light"/>
              </a:defRPr>
            </a:lvl1pPr>
          </a:lstStyle>
          <a:p>
            <a:pPr/>
            <a:r>
              <a:t>Title Text</a:t>
            </a:r>
          </a:p>
        </p:txBody>
      </p:sp>
      <p:sp>
        <p:nvSpPr>
          <p:cNvPr id="1001" name="Picture Placeholder 2"/>
          <p:cNvSpPr/>
          <p:nvPr>
            <p:ph type="pic" sz="half" idx="21"/>
          </p:nvPr>
        </p:nvSpPr>
        <p:spPr>
          <a:xfrm>
            <a:off x="10366375" y="1974852"/>
            <a:ext cx="12344401" cy="9747251"/>
          </a:xfrm>
          <a:prstGeom prst="rect">
            <a:avLst/>
          </a:prstGeom>
        </p:spPr>
        <p:txBody>
          <a:bodyPr lIns="91439" tIns="45719" rIns="91439" bIns="45719">
            <a:noAutofit/>
          </a:bodyPr>
          <a:lstStyle/>
          <a:p>
            <a:pPr/>
          </a:p>
        </p:txBody>
      </p:sp>
      <p:sp>
        <p:nvSpPr>
          <p:cNvPr id="1002" name="Body Level One…"/>
          <p:cNvSpPr txBox="1"/>
          <p:nvPr>
            <p:ph type="body" sz="quarter" idx="1"/>
          </p:nvPr>
        </p:nvSpPr>
        <p:spPr>
          <a:xfrm>
            <a:off x="1679579" y="4114800"/>
            <a:ext cx="7864475" cy="7623176"/>
          </a:xfrm>
          <a:prstGeom prst="rect">
            <a:avLst/>
          </a:prstGeom>
        </p:spPr>
        <p:txBody>
          <a:bodyPr lIns="45719" tIns="45719" rIns="45719" bIns="45719"/>
          <a:lstStyle>
            <a:lvl1pPr defTabSz="1828800">
              <a:spcBef>
                <a:spcPts val="2000"/>
              </a:spcBef>
              <a:defRPr sz="3200">
                <a:solidFill>
                  <a:srgbClr val="000000"/>
                </a:solidFill>
              </a:defRPr>
            </a:lvl1pPr>
            <a:lvl2pPr indent="914400" defTabSz="1828800">
              <a:spcBef>
                <a:spcPts val="2000"/>
              </a:spcBef>
              <a:defRPr sz="3200">
                <a:solidFill>
                  <a:srgbClr val="000000"/>
                </a:solidFill>
              </a:defRPr>
            </a:lvl2pPr>
            <a:lvl3pPr indent="1828800" defTabSz="1828800">
              <a:spcBef>
                <a:spcPts val="2000"/>
              </a:spcBef>
              <a:defRPr sz="3200">
                <a:solidFill>
                  <a:srgbClr val="000000"/>
                </a:solidFill>
              </a:defRPr>
            </a:lvl3pPr>
            <a:lvl4pPr indent="2743200" defTabSz="1828800">
              <a:spcBef>
                <a:spcPts val="2000"/>
              </a:spcBef>
              <a:defRPr sz="3200">
                <a:solidFill>
                  <a:srgbClr val="000000"/>
                </a:solidFill>
              </a:defRPr>
            </a:lvl4pPr>
            <a:lvl5pPr indent="3657600" defTabSz="1828800">
              <a:spcBef>
                <a:spcPts val="2000"/>
              </a:spcBef>
              <a:defRPr sz="32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003" name="Slide Number"/>
          <p:cNvSpPr txBox="1"/>
          <p:nvPr>
            <p:ph type="sldNum" sz="quarter" idx="2"/>
          </p:nvPr>
        </p:nvSpPr>
        <p:spPr>
          <a:xfrm>
            <a:off x="22304613" y="12803508"/>
            <a:ext cx="402987" cy="548641"/>
          </a:xfrm>
          <a:prstGeom prst="rect">
            <a:avLst/>
          </a:prstGeom>
        </p:spPr>
        <p:txBody>
          <a:bodyPr lIns="45719" tIns="45719" rIns="45719" bIns="45719" anchor="ctr"/>
          <a:lstStyle>
            <a:lvl1pPr algn="r" defTabSz="457200">
              <a:defRPr>
                <a:solidFill>
                  <a:srgbClr val="888888"/>
                </a:solidFill>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5">
    <p:bg>
      <p:bgPr>
        <a:solidFill>
          <a:srgbClr val="000000"/>
        </a:solidFill>
      </p:bgPr>
    </p:bg>
    <p:spTree>
      <p:nvGrpSpPr>
        <p:cNvPr id="1" name=""/>
        <p:cNvGrpSpPr/>
        <p:nvPr/>
      </p:nvGrpSpPr>
      <p:grpSpPr>
        <a:xfrm>
          <a:off x="0" y="0"/>
          <a:ext cx="0" cy="0"/>
          <a:chOff x="0" y="0"/>
          <a:chExt cx="0" cy="0"/>
        </a:xfrm>
      </p:grpSpPr>
      <p:pic>
        <p:nvPicPr>
          <p:cNvPr id="1010"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11" name="Slide Number"/>
          <p:cNvSpPr txBox="1"/>
          <p:nvPr>
            <p:ph type="sldNum" sz="quarter" idx="2"/>
          </p:nvPr>
        </p:nvSpPr>
        <p:spPr>
          <a:xfrm>
            <a:off x="22304613" y="12803508"/>
            <a:ext cx="402987" cy="548641"/>
          </a:xfrm>
          <a:prstGeom prst="rect">
            <a:avLst/>
          </a:prstGeom>
        </p:spPr>
        <p:txBody>
          <a:bodyPr lIns="45719" tIns="45719" rIns="45719" bIns="45719" anchor="ctr"/>
          <a:lstStyle>
            <a:lvl1pPr algn="r" defTabSz="457200">
              <a:defRPr>
                <a:solidFill>
                  <a:srgbClr val="888888"/>
                </a:solidFill>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p:bg>
      <p:bgPr>
        <a:solidFill>
          <a:srgbClr val="000000"/>
        </a:solidFill>
      </p:bgPr>
    </p:bg>
    <p:spTree>
      <p:nvGrpSpPr>
        <p:cNvPr id="1" name=""/>
        <p:cNvGrpSpPr/>
        <p:nvPr/>
      </p:nvGrpSpPr>
      <p:grpSpPr>
        <a:xfrm>
          <a:off x="0" y="0"/>
          <a:ext cx="0" cy="0"/>
          <a:chOff x="0" y="0"/>
          <a:chExt cx="0" cy="0"/>
        </a:xfrm>
      </p:grpSpPr>
      <p:sp>
        <p:nvSpPr>
          <p:cNvPr id="1018"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Calibri"/>
                <a:ea typeface="Calibri"/>
                <a:cs typeface="Calibri"/>
                <a:sym typeface="Calibri"/>
              </a:defRPr>
            </a:pPr>
          </a:p>
        </p:txBody>
      </p:sp>
      <p:sp>
        <p:nvSpPr>
          <p:cNvPr id="1019" name="Title Text"/>
          <p:cNvSpPr txBox="1"/>
          <p:nvPr>
            <p:ph type="title"/>
          </p:nvPr>
        </p:nvSpPr>
        <p:spPr>
          <a:xfrm>
            <a:off x="1739900" y="12065000"/>
            <a:ext cx="20904200" cy="1270000"/>
          </a:xfrm>
          <a:prstGeom prst="rect">
            <a:avLst/>
          </a:prstGeom>
        </p:spPr>
        <p:txBody>
          <a:bodyPr lIns="45719" tIns="45719" rIns="45719" bIns="45719" anchor="b"/>
          <a:lstStyle>
            <a:lvl1pPr algn="l" defTabSz="1828800">
              <a:lnSpc>
                <a:spcPct val="90000"/>
              </a:lnSpc>
              <a:defRPr b="0" sz="8800">
                <a:solidFill>
                  <a:srgbClr val="E7E7E7"/>
                </a:solidFill>
                <a:latin typeface="Copperplate"/>
                <a:ea typeface="Copperplate"/>
                <a:cs typeface="Copperplate"/>
                <a:sym typeface="Copperplate"/>
              </a:defRPr>
            </a:lvl1pPr>
          </a:lstStyle>
          <a:p>
            <a:pPr/>
            <a:r>
              <a:t>Title Text</a:t>
            </a:r>
          </a:p>
        </p:txBody>
      </p:sp>
      <p:sp>
        <p:nvSpPr>
          <p:cNvPr id="1020" name="Slide Number"/>
          <p:cNvSpPr txBox="1"/>
          <p:nvPr>
            <p:ph type="sldNum" sz="quarter" idx="2"/>
          </p:nvPr>
        </p:nvSpPr>
        <p:spPr>
          <a:xfrm>
            <a:off x="22304613" y="12803508"/>
            <a:ext cx="402987" cy="548641"/>
          </a:xfrm>
          <a:prstGeom prst="rect">
            <a:avLst/>
          </a:prstGeom>
        </p:spPr>
        <p:txBody>
          <a:bodyPr lIns="45719" tIns="45719" rIns="45719" bIns="45719" anchor="ctr"/>
          <a:lstStyle>
            <a:lvl1pPr algn="r" defTabSz="457200">
              <a:defRPr>
                <a:solidFill>
                  <a:srgbClr val="888888"/>
                </a:solidFill>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
    <p:bg>
      <p:bgPr>
        <a:solidFill>
          <a:srgbClr val="000000"/>
        </a:solidFill>
      </p:bgPr>
    </p:bg>
    <p:spTree>
      <p:nvGrpSpPr>
        <p:cNvPr id="1" name=""/>
        <p:cNvGrpSpPr/>
        <p:nvPr/>
      </p:nvGrpSpPr>
      <p:grpSpPr>
        <a:xfrm>
          <a:off x="0" y="0"/>
          <a:ext cx="0" cy="0"/>
          <a:chOff x="0" y="0"/>
          <a:chExt cx="0" cy="0"/>
        </a:xfrm>
      </p:grpSpPr>
      <p:pic>
        <p:nvPicPr>
          <p:cNvPr id="1027"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28" name="Title Text"/>
          <p:cNvSpPr txBox="1"/>
          <p:nvPr>
            <p:ph type="title"/>
          </p:nvPr>
        </p:nvSpPr>
        <p:spPr>
          <a:xfrm>
            <a:off x="1778235" y="1371603"/>
            <a:ext cx="20830715" cy="1930402"/>
          </a:xfrm>
          <a:prstGeom prst="rect">
            <a:avLst/>
          </a:prstGeom>
        </p:spPr>
        <p:txBody>
          <a:bodyPr lIns="45719" tIns="45719" rIns="45719" bIns="45719" anchor="t"/>
          <a:lstStyle>
            <a:lvl1pPr algn="l" defTabSz="914400">
              <a:lnSpc>
                <a:spcPct val="90000"/>
              </a:lnSpc>
              <a:defRPr b="0" sz="10700">
                <a:solidFill>
                  <a:srgbClr val="FEFCDD"/>
                </a:solidFill>
                <a:effectLst>
                  <a:outerShdw sx="100000" sy="100000" kx="0" ky="0" algn="b" rotWithShape="0" blurRad="38100" dist="38100" dir="2700000">
                    <a:srgbClr val="000000">
                      <a:alpha val="43137"/>
                    </a:srgbClr>
                  </a:outerShdw>
                </a:effectLst>
                <a:uFill>
                  <a:solidFill>
                    <a:srgbClr val="FEFCDD"/>
                  </a:solidFill>
                </a:uFill>
              </a:defRPr>
            </a:lvl1pPr>
          </a:lstStyle>
          <a:p>
            <a:pPr/>
            <a:r>
              <a:t>Title Text</a:t>
            </a:r>
          </a:p>
        </p:txBody>
      </p:sp>
      <p:sp>
        <p:nvSpPr>
          <p:cNvPr id="1029" name="Body Level One…"/>
          <p:cNvSpPr txBox="1"/>
          <p:nvPr>
            <p:ph type="body" idx="1"/>
          </p:nvPr>
        </p:nvSpPr>
        <p:spPr>
          <a:xfrm>
            <a:off x="1765528" y="2971800"/>
            <a:ext cx="20868821" cy="10744200"/>
          </a:xfrm>
          <a:prstGeom prst="rect">
            <a:avLst/>
          </a:prstGeom>
        </p:spPr>
        <p:txBody>
          <a:bodyPr lIns="45719" tIns="45719" rIns="45719" bIns="45719"/>
          <a:lstStyle>
            <a:lvl1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1pPr>
            <a:lvl2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2pPr>
            <a:lvl3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3pPr>
            <a:lvl4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4pPr>
            <a:lvl5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1030" name="Slide Number"/>
          <p:cNvSpPr txBox="1"/>
          <p:nvPr>
            <p:ph type="sldNum" sz="quarter" idx="2"/>
          </p:nvPr>
        </p:nvSpPr>
        <p:spPr>
          <a:xfrm>
            <a:off x="22911236" y="13143229"/>
            <a:ext cx="253564" cy="320041"/>
          </a:xfrm>
          <a:prstGeom prst="rect">
            <a:avLst/>
          </a:prstGeom>
        </p:spPr>
        <p:txBody>
          <a:bodyPr lIns="45719" tIns="45719" rIns="45719" bIns="45719" anchor="ctr"/>
          <a:lstStyle>
            <a:lvl1pPr algn="r" defTabSz="914400">
              <a:defRPr sz="1200">
                <a:solidFill>
                  <a:srgbClr val="888888"/>
                </a:solidFill>
                <a:uFill>
                  <a:solidFill>
                    <a:srgbClr val="000000"/>
                  </a:solidFill>
                </a:uFill>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
    <p:bg>
      <p:bgPr>
        <a:solidFill>
          <a:srgbClr val="000000"/>
        </a:solidFill>
      </p:bgPr>
    </p:bg>
    <p:spTree>
      <p:nvGrpSpPr>
        <p:cNvPr id="1" name=""/>
        <p:cNvGrpSpPr/>
        <p:nvPr/>
      </p:nvGrpSpPr>
      <p:grpSpPr>
        <a:xfrm>
          <a:off x="0" y="0"/>
          <a:ext cx="0" cy="0"/>
          <a:chOff x="0" y="0"/>
          <a:chExt cx="0" cy="0"/>
        </a:xfrm>
      </p:grpSpPr>
      <p:pic>
        <p:nvPicPr>
          <p:cNvPr id="1037"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38" name="Body Level One…"/>
          <p:cNvSpPr txBox="1"/>
          <p:nvPr>
            <p:ph type="body" idx="1"/>
          </p:nvPr>
        </p:nvSpPr>
        <p:spPr>
          <a:xfrm>
            <a:off x="1752600" y="1397000"/>
            <a:ext cx="20866100" cy="11201400"/>
          </a:xfrm>
          <a:prstGeom prst="rect">
            <a:avLst/>
          </a:prstGeom>
          <a:effectLst>
            <a:outerShdw sx="100000" sy="100000" kx="0" ky="0" algn="b" rotWithShape="0" blurRad="50800" dist="38100" dir="5400000">
              <a:srgbClr val="000000">
                <a:alpha val="40000"/>
              </a:srgbClr>
            </a:outerShdw>
          </a:effectLst>
        </p:spPr>
        <p:txBody>
          <a:bodyPr/>
          <a:lstStyle>
            <a:lvl1pPr marL="457200" indent="-457200" defTabSz="1828800">
              <a:buSzPct val="80000"/>
              <a:buFont typeface="Arial"/>
              <a:buChar char="•"/>
              <a:defRPr>
                <a:solidFill>
                  <a:srgbClr val="FEFCDD"/>
                </a:solidFill>
                <a:latin typeface="+mj-lt"/>
                <a:ea typeface="+mj-ea"/>
                <a:cs typeface="+mj-cs"/>
                <a:sym typeface="Traditional Arabic"/>
              </a:defRPr>
            </a:lvl1pPr>
            <a:lvl2pPr marL="457200" indent="-457200" defTabSz="1828800">
              <a:buSzPct val="80000"/>
              <a:buFont typeface="Arial"/>
              <a:buChar char="•"/>
              <a:defRPr>
                <a:solidFill>
                  <a:srgbClr val="FEFCDD"/>
                </a:solidFill>
                <a:latin typeface="+mj-lt"/>
                <a:ea typeface="+mj-ea"/>
                <a:cs typeface="+mj-cs"/>
                <a:sym typeface="Traditional Arabic"/>
              </a:defRPr>
            </a:lvl2pPr>
            <a:lvl3pPr marL="457200" indent="-457200" defTabSz="1828800">
              <a:buSzPct val="80000"/>
              <a:buFont typeface="Arial"/>
              <a:buChar char="•"/>
              <a:defRPr>
                <a:solidFill>
                  <a:srgbClr val="FEFCDD"/>
                </a:solidFill>
                <a:latin typeface="+mj-lt"/>
                <a:ea typeface="+mj-ea"/>
                <a:cs typeface="+mj-cs"/>
                <a:sym typeface="Traditional Arabic"/>
              </a:defRPr>
            </a:lvl3pPr>
            <a:lvl4pPr marL="457200" indent="-457200" defTabSz="1828800">
              <a:buSzPct val="80000"/>
              <a:buFont typeface="Arial"/>
              <a:buChar char="•"/>
              <a:defRPr>
                <a:solidFill>
                  <a:srgbClr val="FEFCDD"/>
                </a:solidFill>
                <a:latin typeface="+mj-lt"/>
                <a:ea typeface="+mj-ea"/>
                <a:cs typeface="+mj-cs"/>
                <a:sym typeface="Traditional Arabic"/>
              </a:defRPr>
            </a:lvl4pPr>
            <a:lvl5pPr marL="457200" indent="-457200" defTabSz="1828800">
              <a:buSzPct val="80000"/>
              <a:buFont typeface="Arial"/>
              <a:buChar char="•"/>
              <a:defRPr>
                <a:solidFill>
                  <a:srgbClr val="FEFCDD"/>
                </a:solid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1039" name="Slide Number"/>
          <p:cNvSpPr txBox="1"/>
          <p:nvPr>
            <p:ph type="sldNum" sz="quarter" idx="2"/>
          </p:nvPr>
        </p:nvSpPr>
        <p:spPr>
          <a:xfrm>
            <a:off x="22304613" y="12803508"/>
            <a:ext cx="402987" cy="548641"/>
          </a:xfrm>
          <a:prstGeom prst="rect">
            <a:avLst/>
          </a:prstGeom>
        </p:spPr>
        <p:txBody>
          <a:bodyPr lIns="45719" tIns="45719" rIns="45719" bIns="45719" anchor="ctr"/>
          <a:lstStyle>
            <a:lvl1pPr algn="r" defTabSz="457200">
              <a:defRPr>
                <a:solidFill>
                  <a:srgbClr val="888888"/>
                </a:solidFill>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3_Title and Content copy 3">
    <p:bg>
      <p:bgPr>
        <a:solidFill>
          <a:srgbClr val="000000"/>
        </a:solidFill>
      </p:bgPr>
    </p:bg>
    <p:spTree>
      <p:nvGrpSpPr>
        <p:cNvPr id="1" name=""/>
        <p:cNvGrpSpPr/>
        <p:nvPr/>
      </p:nvGrpSpPr>
      <p:grpSpPr>
        <a:xfrm>
          <a:off x="0" y="0"/>
          <a:ext cx="0" cy="0"/>
          <a:chOff x="0" y="0"/>
          <a:chExt cx="0" cy="0"/>
        </a:xfrm>
      </p:grpSpPr>
      <p:pic>
        <p:nvPicPr>
          <p:cNvPr id="1046"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1047" name="Body Level One…"/>
          <p:cNvSpPr txBox="1"/>
          <p:nvPr>
            <p:ph type="body" sz="quarter" idx="1"/>
          </p:nvPr>
        </p:nvSpPr>
        <p:spPr>
          <a:xfrm>
            <a:off x="1753167" y="10820403"/>
            <a:ext cx="20868822" cy="1701803"/>
          </a:xfrm>
          <a:prstGeom prst="rect">
            <a:avLst/>
          </a:prstGeom>
        </p:spPr>
        <p:txBody>
          <a:bodyPr/>
          <a:lstStyle>
            <a:lvl1pPr defTabSz="914400">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Traditional Arabic"/>
              </a:defRPr>
            </a:lvl1pPr>
            <a:lvl2pPr marL="1257300" indent="-342900" defTabSz="914400">
              <a:buSzPct val="100000"/>
              <a:buChar char="•"/>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Traditional Arabic"/>
              </a:defRPr>
            </a:lvl2pPr>
            <a:lvl3pPr marL="2240279" indent="-411479" defTabSz="914400">
              <a:buSzPct val="100000"/>
              <a:buChar char="•"/>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Traditional Arabic"/>
              </a:defRPr>
            </a:lvl3pPr>
            <a:lvl4pPr marL="3200400" indent="-457200" defTabSz="914400">
              <a:buSzPct val="100000"/>
              <a:buChar char="•"/>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Traditional Arabic"/>
              </a:defRPr>
            </a:lvl4pPr>
            <a:lvl5pPr marL="4114800" indent="-457200" defTabSz="914400">
              <a:buSzPct val="100000"/>
              <a:buChar char="•"/>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1048" name="Body Level One…"/>
          <p:cNvSpPr txBox="1"/>
          <p:nvPr>
            <p:ph type="body" idx="21"/>
          </p:nvPr>
        </p:nvSpPr>
        <p:spPr>
          <a:xfrm>
            <a:off x="1765527" y="1498600"/>
            <a:ext cx="20868822" cy="9245600"/>
          </a:xfrm>
          <a:prstGeom prst="rect">
            <a:avLst/>
          </a:prstGeom>
        </p:spPr>
        <p:txBody>
          <a:bodyPr/>
          <a:lstStyle/>
          <a:p>
            <a: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pPr>
          </a:p>
        </p:txBody>
      </p:sp>
      <p:sp>
        <p:nvSpPr>
          <p:cNvPr id="1049" name="Slide Number"/>
          <p:cNvSpPr txBox="1"/>
          <p:nvPr>
            <p:ph type="sldNum" sz="quarter" idx="2"/>
          </p:nvPr>
        </p:nvSpPr>
        <p:spPr>
          <a:xfrm>
            <a:off x="22911236" y="13143229"/>
            <a:ext cx="253564" cy="320041"/>
          </a:xfrm>
          <a:prstGeom prst="rect">
            <a:avLst/>
          </a:prstGeom>
        </p:spPr>
        <p:txBody>
          <a:bodyPr lIns="45719" tIns="45719" rIns="45719" bIns="45719" anchor="ctr"/>
          <a:lstStyle>
            <a:lvl1pPr algn="r" defTabSz="914400">
              <a:defRPr sz="1200">
                <a:solidFill>
                  <a:srgbClr val="888888"/>
                </a:solidFill>
                <a:uFill>
                  <a:solidFill>
                    <a:srgbClr val="000000"/>
                  </a:solidFill>
                </a:uFill>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69">
    <p:spTree>
      <p:nvGrpSpPr>
        <p:cNvPr id="1" name=""/>
        <p:cNvGrpSpPr/>
        <p:nvPr/>
      </p:nvGrpSpPr>
      <p:grpSpPr>
        <a:xfrm>
          <a:off x="0" y="0"/>
          <a:ext cx="0" cy="0"/>
          <a:chOff x="0" y="0"/>
          <a:chExt cx="0" cy="0"/>
        </a:xfrm>
      </p:grpSpPr>
      <p:sp>
        <p:nvSpPr>
          <p:cNvPr id="1056"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057" name="Title Text"/>
          <p:cNvSpPr txBox="1"/>
          <p:nvPr>
            <p:ph type="title"/>
          </p:nvPr>
        </p:nvSpPr>
        <p:spPr>
          <a:xfrm>
            <a:off x="1739900" y="12065000"/>
            <a:ext cx="20904200" cy="1270000"/>
          </a:xfrm>
          <a:prstGeom prst="rect">
            <a:avLst/>
          </a:prstGeom>
        </p:spPr>
        <p:txBody>
          <a:bodyPr lIns="50800" tIns="50800" rIns="50800" bIns="50800" anchor="b">
            <a:noAutofit/>
          </a:bodyPr>
          <a:lstStyle>
            <a:lvl1pPr>
              <a:defRPr b="0" sz="11600">
                <a:solidFill>
                  <a:srgbClr val="E7E7E7"/>
                </a:solidFill>
                <a:latin typeface="Copperplate"/>
                <a:ea typeface="Copperplate"/>
                <a:cs typeface="Copperplate"/>
                <a:sym typeface="Copperplate"/>
              </a:defRPr>
            </a:lvl1pPr>
          </a:lstStyle>
          <a:p>
            <a:pPr/>
            <a:r>
              <a:t>Title Text</a:t>
            </a:r>
          </a:p>
        </p:txBody>
      </p:sp>
      <p:sp>
        <p:nvSpPr>
          <p:cNvPr id="1058" name="Slide Number"/>
          <p:cNvSpPr txBox="1"/>
          <p:nvPr>
            <p:ph type="sldNum" sz="quarter" idx="2"/>
          </p:nvPr>
        </p:nvSpPr>
        <p:spPr>
          <a:xfrm>
            <a:off x="11969750" y="130937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p:spTree>
      <p:nvGrpSpPr>
        <p:cNvPr id="1" name=""/>
        <p:cNvGrpSpPr/>
        <p:nvPr/>
      </p:nvGrpSpPr>
      <p:grpSpPr>
        <a:xfrm>
          <a:off x="0" y="0"/>
          <a:ext cx="0" cy="0"/>
          <a:chOff x="0" y="0"/>
          <a:chExt cx="0" cy="0"/>
        </a:xfrm>
      </p:grpSpPr>
      <p:pic>
        <p:nvPicPr>
          <p:cNvPr id="11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7" name="Title Text"/>
          <p:cNvSpPr txBox="1"/>
          <p:nvPr>
            <p:ph type="title"/>
          </p:nvPr>
        </p:nvSpPr>
        <p:spPr>
          <a:xfrm>
            <a:off x="2374900" y="1384300"/>
            <a:ext cx="19596100" cy="1536700"/>
          </a:xfrm>
          <a:prstGeom prst="rect">
            <a:avLst/>
          </a:prstGeom>
          <a:effectLst>
            <a:outerShdw sx="100000" sy="100000" kx="0" ky="0" algn="b" rotWithShape="0" blurRad="50800" dist="38100" dir="5400000">
              <a:srgbClr val="000000">
                <a:alpha val="40000"/>
              </a:srgbClr>
            </a:outerShdw>
          </a:effectLst>
        </p:spPr>
        <p:txBody>
          <a:bodyPr anchor="t"/>
          <a:lstStyle>
            <a:lvl1pPr algn="r">
              <a:defRPr sz="11500">
                <a:solidFill>
                  <a:srgbClr val="FFFFFF"/>
                </a:solidFill>
              </a:defRPr>
            </a:lvl1pPr>
          </a:lstStyle>
          <a:p>
            <a:pPr/>
            <a:r>
              <a:t>Title Text</a:t>
            </a:r>
          </a:p>
        </p:txBody>
      </p:sp>
      <p:sp>
        <p:nvSpPr>
          <p:cNvPr id="118" name="Body Level One…"/>
          <p:cNvSpPr txBox="1"/>
          <p:nvPr>
            <p:ph type="body" idx="1"/>
          </p:nvPr>
        </p:nvSpPr>
        <p:spPr>
          <a:xfrm>
            <a:off x="2311400" y="3060700"/>
            <a:ext cx="19685000" cy="93599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1pPr>
            <a:lvl2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2pPr>
            <a:lvl3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3pPr>
            <a:lvl4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4pPr>
            <a:lvl5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solidFill>
          <a:srgbClr val="000000"/>
        </a:solidFill>
      </p:bgPr>
    </p:bg>
    <p:spTree>
      <p:nvGrpSpPr>
        <p:cNvPr id="1" name=""/>
        <p:cNvGrpSpPr/>
        <p:nvPr/>
      </p:nvGrpSpPr>
      <p:grpSpPr>
        <a:xfrm>
          <a:off x="0" y="0"/>
          <a:ext cx="0" cy="0"/>
          <a:chOff x="0" y="0"/>
          <a:chExt cx="0" cy="0"/>
        </a:xfrm>
      </p:grpSpPr>
      <p:pic>
        <p:nvPicPr>
          <p:cNvPr id="1065" name="Google Shape;15;p6" descr="Google Shape;15;p6"/>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66" name="Title Text"/>
          <p:cNvSpPr txBox="1"/>
          <p:nvPr>
            <p:ph type="title"/>
          </p:nvPr>
        </p:nvSpPr>
        <p:spPr>
          <a:xfrm>
            <a:off x="2387600" y="368300"/>
            <a:ext cx="19621500" cy="3429000"/>
          </a:xfrm>
          <a:prstGeom prst="rect">
            <a:avLst/>
          </a:prstGeom>
        </p:spPr>
        <p:txBody>
          <a:bodyPr lIns="50800" tIns="50800" rIns="50800" bIns="50800"/>
          <a:lstStyle>
            <a:lvl1pPr defTabSz="914400">
              <a:defRPr sz="11400"/>
            </a:lvl1pPr>
          </a:lstStyle>
          <a:p>
            <a:pPr/>
            <a:r>
              <a:t>Title Text</a:t>
            </a:r>
          </a:p>
        </p:txBody>
      </p:sp>
      <p:sp>
        <p:nvSpPr>
          <p:cNvPr id="1067" name="Body Level One…"/>
          <p:cNvSpPr txBox="1"/>
          <p:nvPr>
            <p:ph type="body" idx="1"/>
          </p:nvPr>
        </p:nvSpPr>
        <p:spPr>
          <a:xfrm>
            <a:off x="2387600" y="3187700"/>
            <a:ext cx="19621500" cy="9207500"/>
          </a:xfrm>
          <a:prstGeom prst="rect">
            <a:avLst/>
          </a:prstGeom>
        </p:spPr>
        <p:txBody>
          <a:bodyPr lIns="50800" tIns="50800" rIns="50800" bIns="50800" anchor="ctr"/>
          <a:lstStyle>
            <a:lvl1pPr marL="457200" indent="-836675" defTabSz="914400">
              <a:lnSpc>
                <a:spcPct val="100000"/>
              </a:lnSpc>
              <a:spcBef>
                <a:spcPts val="3500"/>
              </a:spcBef>
              <a:buClr>
                <a:srgbClr val="FFFFFF"/>
              </a:buClr>
              <a:buSzPts val="5600"/>
              <a:buFont typeface="Calibri"/>
              <a:buChar char="•"/>
              <a:defRPr sz="5600"/>
            </a:lvl1pPr>
            <a:lvl2pPr marL="914400" indent="-836675" defTabSz="914400">
              <a:lnSpc>
                <a:spcPct val="100000"/>
              </a:lnSpc>
              <a:spcBef>
                <a:spcPts val="3500"/>
              </a:spcBef>
              <a:buClr>
                <a:srgbClr val="FFFFFF"/>
              </a:buClr>
              <a:buSzPts val="5600"/>
              <a:buFont typeface="Calibri"/>
              <a:buChar char="•"/>
              <a:defRPr sz="5600"/>
            </a:lvl2pPr>
            <a:lvl3pPr marL="1371600" indent="-836675" defTabSz="914400">
              <a:lnSpc>
                <a:spcPct val="100000"/>
              </a:lnSpc>
              <a:spcBef>
                <a:spcPts val="3500"/>
              </a:spcBef>
              <a:buClr>
                <a:srgbClr val="FFFFFF"/>
              </a:buClr>
              <a:buSzPts val="5600"/>
              <a:buFont typeface="Calibri"/>
              <a:buChar char="•"/>
              <a:defRPr sz="5600"/>
            </a:lvl3pPr>
            <a:lvl4pPr marL="1828800" indent="-836675" defTabSz="914400">
              <a:lnSpc>
                <a:spcPct val="100000"/>
              </a:lnSpc>
              <a:spcBef>
                <a:spcPts val="3500"/>
              </a:spcBef>
              <a:buClr>
                <a:srgbClr val="FFFFFF"/>
              </a:buClr>
              <a:buSzPts val="5600"/>
              <a:buFont typeface="Calibri"/>
              <a:buChar char="•"/>
              <a:defRPr sz="5600"/>
            </a:lvl4pPr>
            <a:lvl5pPr marL="2286000" indent="-836675" defTabSz="914400">
              <a:lnSpc>
                <a:spcPct val="100000"/>
              </a:lnSpc>
              <a:spcBef>
                <a:spcPts val="3500"/>
              </a:spcBef>
              <a:buClr>
                <a:srgbClr val="FFFFFF"/>
              </a:buClr>
              <a:buSzPts val="5600"/>
              <a:buFont typeface="Calibri"/>
              <a:buChar char="•"/>
              <a:defRPr sz="5600"/>
            </a:lvl5pPr>
          </a:lstStyle>
          <a:p>
            <a:pPr/>
            <a:r>
              <a:t>Body Level One</a:t>
            </a:r>
          </a:p>
          <a:p>
            <a:pPr lvl="1"/>
            <a:r>
              <a:t>Body Level Two</a:t>
            </a:r>
          </a:p>
          <a:p>
            <a:pPr lvl="2"/>
            <a:r>
              <a:t>Body Level Three</a:t>
            </a:r>
          </a:p>
          <a:p>
            <a:pPr lvl="3"/>
            <a:r>
              <a:t>Body Level Four</a:t>
            </a:r>
          </a:p>
          <a:p>
            <a:pPr lvl="4"/>
            <a:r>
              <a:t>Body Level Five</a:t>
            </a:r>
          </a:p>
        </p:txBody>
      </p:sp>
      <p:sp>
        <p:nvSpPr>
          <p:cNvPr id="1068" name="Slide Number"/>
          <p:cNvSpPr txBox="1"/>
          <p:nvPr>
            <p:ph type="sldNum" sz="quarter" idx="2"/>
          </p:nvPr>
        </p:nvSpPr>
        <p:spPr>
          <a:xfrm>
            <a:off x="11985624" y="13093700"/>
            <a:ext cx="419101" cy="457200"/>
          </a:xfrm>
          <a:prstGeom prst="rect">
            <a:avLst/>
          </a:prstGeom>
        </p:spPr>
        <p:txBody>
          <a:bodyPr/>
          <a:lstStyle>
            <a:lvl1pPr defTabSz="914400">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p:spTree>
      <p:nvGrpSpPr>
        <p:cNvPr id="1" name=""/>
        <p:cNvGrpSpPr/>
        <p:nvPr/>
      </p:nvGrpSpPr>
      <p:grpSpPr>
        <a:xfrm>
          <a:off x="0" y="0"/>
          <a:ext cx="0" cy="0"/>
          <a:chOff x="0" y="0"/>
          <a:chExt cx="0" cy="0"/>
        </a:xfrm>
      </p:grpSpPr>
      <p:pic>
        <p:nvPicPr>
          <p:cNvPr id="1075" name="image2.jpeg" descr="image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76" name="Slide Number"/>
          <p:cNvSpPr txBox="1"/>
          <p:nvPr>
            <p:ph type="sldNum" sz="quarter" idx="2"/>
          </p:nvPr>
        </p:nvSpPr>
        <p:spPr>
          <a:xfrm>
            <a:off x="11969750" y="130937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0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0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0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2_Title Slide">
    <p:bg>
      <p:bgPr>
        <a:solidFill>
          <a:srgbClr val="000000"/>
        </a:solidFill>
      </p:bgPr>
    </p:bg>
    <p:spTree>
      <p:nvGrpSpPr>
        <p:cNvPr id="1" name=""/>
        <p:cNvGrpSpPr/>
        <p:nvPr/>
      </p:nvGrpSpPr>
      <p:grpSpPr>
        <a:xfrm>
          <a:off x="0" y="0"/>
          <a:ext cx="0" cy="0"/>
          <a:chOff x="0" y="0"/>
          <a:chExt cx="0" cy="0"/>
        </a:xfrm>
      </p:grpSpPr>
      <p:pic>
        <p:nvPicPr>
          <p:cNvPr id="1111" name="Relevance of Genesis in Today's World_Scripture.jpg" descr="Relevance of Genesis in Today's World_Scripture.jpg"/>
          <p:cNvPicPr>
            <a:picLocks noChangeAspect="1"/>
          </p:cNvPicPr>
          <p:nvPr/>
        </p:nvPicPr>
        <p:blipFill>
          <a:blip r:embed="rId2">
            <a:extLst/>
          </a:blip>
          <a:stretch>
            <a:fillRect/>
          </a:stretch>
        </p:blipFill>
        <p:spPr>
          <a:xfrm>
            <a:off x="-36174" y="0"/>
            <a:ext cx="24461792" cy="13757964"/>
          </a:xfrm>
          <a:prstGeom prst="rect">
            <a:avLst/>
          </a:prstGeom>
          <a:ln w="12700">
            <a:miter lim="400000"/>
          </a:ln>
        </p:spPr>
      </p:pic>
      <p:sp>
        <p:nvSpPr>
          <p:cNvPr id="1112" name="Slide Number"/>
          <p:cNvSpPr txBox="1"/>
          <p:nvPr>
            <p:ph type="sldNum" sz="quarter" idx="2"/>
          </p:nvPr>
        </p:nvSpPr>
        <p:spPr>
          <a:xfrm>
            <a:off x="22906176" y="13179097"/>
            <a:ext cx="258624" cy="248306"/>
          </a:xfrm>
          <a:prstGeom prst="rect">
            <a:avLst/>
          </a:prstGeom>
        </p:spPr>
        <p:txBody>
          <a:bodyPr lIns="45719" tIns="45719" rIns="45719" bIns="45719" anchor="ctr"/>
          <a:lstStyle>
            <a:lvl1pPr algn="r" defTabSz="914400">
              <a:defRPr sz="1200">
                <a:solidFill>
                  <a:srgbClr val="888888"/>
                </a:solidFill>
                <a:uFill>
                  <a:solidFill>
                    <a:srgbClr val="000000"/>
                  </a:solidFill>
                </a:u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p:spTree>
      <p:nvGrpSpPr>
        <p:cNvPr id="1" name=""/>
        <p:cNvGrpSpPr/>
        <p:nvPr/>
      </p:nvGrpSpPr>
      <p:grpSpPr>
        <a:xfrm>
          <a:off x="0" y="0"/>
          <a:ext cx="0" cy="0"/>
          <a:chOff x="0" y="0"/>
          <a:chExt cx="0" cy="0"/>
        </a:xfrm>
      </p:grpSpPr>
      <p:pic>
        <p:nvPicPr>
          <p:cNvPr id="12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7" name="Title Text"/>
          <p:cNvSpPr txBox="1"/>
          <p:nvPr>
            <p:ph type="title"/>
          </p:nvPr>
        </p:nvSpPr>
        <p:spPr>
          <a:xfrm>
            <a:off x="2400300" y="1371600"/>
            <a:ext cx="19570700" cy="1727200"/>
          </a:xfrm>
          <a:prstGeom prst="rect">
            <a:avLst/>
          </a:prstGeom>
          <a:effectLst>
            <a:outerShdw sx="100000" sy="100000" kx="0" ky="0" algn="b" rotWithShape="0" blurRad="50800" dist="38100" dir="5400000">
              <a:srgbClr val="000000">
                <a:alpha val="40000"/>
              </a:srgbClr>
            </a:outerShdw>
          </a:effectLst>
        </p:spPr>
        <p:txBody>
          <a:bodyPr anchor="t"/>
          <a:lstStyle>
            <a:lvl1pPr algn="r">
              <a:defRPr sz="11500">
                <a:solidFill>
                  <a:srgbClr val="FFFFFF"/>
                </a:solidFill>
              </a:defRPr>
            </a:lvl1pPr>
          </a:lstStyle>
          <a:p>
            <a:pPr/>
            <a:r>
              <a:t>Title Text</a:t>
            </a:r>
          </a:p>
        </p:txBody>
      </p:sp>
      <p:sp>
        <p:nvSpPr>
          <p:cNvPr id="128" name="Body Level One…"/>
          <p:cNvSpPr txBox="1"/>
          <p:nvPr>
            <p:ph type="body" idx="1"/>
          </p:nvPr>
        </p:nvSpPr>
        <p:spPr>
          <a:xfrm>
            <a:off x="2400300" y="3429000"/>
            <a:ext cx="19570700" cy="89408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1pPr>
            <a:lvl2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2pPr>
            <a:lvl3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3pPr>
            <a:lvl4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4pPr>
            <a:lvl5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1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Reference">
    <p:spTree>
      <p:nvGrpSpPr>
        <p:cNvPr id="1" name=""/>
        <p:cNvGrpSpPr/>
        <p:nvPr/>
      </p:nvGrpSpPr>
      <p:grpSpPr>
        <a:xfrm>
          <a:off x="0" y="0"/>
          <a:ext cx="0" cy="0"/>
          <a:chOff x="0" y="0"/>
          <a:chExt cx="0" cy="0"/>
        </a:xfrm>
      </p:grpSpPr>
      <p:pic>
        <p:nvPicPr>
          <p:cNvPr id="136" name="Paper_Red_GeneralBG.jpg" descr="Paper_Red_GeneralBG.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7" name="Title Text"/>
          <p:cNvSpPr txBox="1"/>
          <p:nvPr>
            <p:ph type="title"/>
          </p:nvPr>
        </p:nvSpPr>
        <p:spPr>
          <a:xfrm>
            <a:off x="1778000" y="1574800"/>
            <a:ext cx="20828000" cy="8636000"/>
          </a:xfrm>
          <a:prstGeom prst="rect">
            <a:avLst/>
          </a:prstGeom>
        </p:spPr>
        <p:txBody>
          <a:bodyPr anchor="t"/>
          <a:lstStyle>
            <a:lvl1pPr algn="l">
              <a:defRPr b="0" sz="7200">
                <a:solidFill>
                  <a:srgbClr val="38131A"/>
                </a:solidFill>
              </a:defRPr>
            </a:lvl1pPr>
          </a:lstStyle>
          <a:p>
            <a:pPr/>
            <a:r>
              <a:t>Title Text</a:t>
            </a:r>
          </a:p>
        </p:txBody>
      </p:sp>
      <p:sp>
        <p:nvSpPr>
          <p:cNvPr id="138" name="Body Level One…"/>
          <p:cNvSpPr txBox="1"/>
          <p:nvPr>
            <p:ph type="body" sz="quarter" idx="1"/>
          </p:nvPr>
        </p:nvSpPr>
        <p:spPr>
          <a:xfrm>
            <a:off x="1752600" y="10198100"/>
            <a:ext cx="20866100" cy="1689100"/>
          </a:xfrm>
          <a:prstGeom prst="rect">
            <a:avLst/>
          </a:prstGeom>
        </p:spPr>
        <p:txBody>
          <a:bodyPr anchor="b"/>
          <a:lstStyle>
            <a:lvl1pPr>
              <a:lnSpc>
                <a:spcPct val="100000"/>
              </a:lnSpc>
              <a:defRPr sz="3600">
                <a:solidFill>
                  <a:srgbClr val="38131A"/>
                </a:solidFill>
                <a:latin typeface="+mj-lt"/>
                <a:ea typeface="+mj-ea"/>
                <a:cs typeface="+mj-cs"/>
                <a:sym typeface="Traditional Arabic"/>
              </a:defRPr>
            </a:lvl1pPr>
            <a:lvl2pPr>
              <a:lnSpc>
                <a:spcPct val="100000"/>
              </a:lnSpc>
              <a:defRPr sz="3600">
                <a:solidFill>
                  <a:srgbClr val="38131A"/>
                </a:solidFill>
                <a:latin typeface="+mj-lt"/>
                <a:ea typeface="+mj-ea"/>
                <a:cs typeface="+mj-cs"/>
                <a:sym typeface="Traditional Arabic"/>
              </a:defRPr>
            </a:lvl2pPr>
            <a:lvl3pPr>
              <a:lnSpc>
                <a:spcPct val="100000"/>
              </a:lnSpc>
              <a:defRPr sz="3600">
                <a:solidFill>
                  <a:srgbClr val="38131A"/>
                </a:solidFill>
                <a:latin typeface="+mj-lt"/>
                <a:ea typeface="+mj-ea"/>
                <a:cs typeface="+mj-cs"/>
                <a:sym typeface="Traditional Arabic"/>
              </a:defRPr>
            </a:lvl3pPr>
            <a:lvl4pPr>
              <a:lnSpc>
                <a:spcPct val="100000"/>
              </a:lnSpc>
              <a:defRPr sz="3600">
                <a:solidFill>
                  <a:srgbClr val="38131A"/>
                </a:solidFill>
                <a:latin typeface="+mj-lt"/>
                <a:ea typeface="+mj-ea"/>
                <a:cs typeface="+mj-cs"/>
                <a:sym typeface="Traditional Arabic"/>
              </a:defRPr>
            </a:lvl4pPr>
            <a:lvl5pPr>
              <a:lnSpc>
                <a:spcPct val="100000"/>
              </a:lnSpc>
              <a:defRPr sz="3600">
                <a:solidFill>
                  <a:srgbClr val="38131A"/>
                </a:solid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1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_Title">
    <p:spTree>
      <p:nvGrpSpPr>
        <p:cNvPr id="1" name=""/>
        <p:cNvGrpSpPr/>
        <p:nvPr/>
      </p:nvGrpSpPr>
      <p:grpSpPr>
        <a:xfrm>
          <a:off x="0" y="0"/>
          <a:ext cx="0" cy="0"/>
          <a:chOff x="0" y="0"/>
          <a:chExt cx="0" cy="0"/>
        </a:xfrm>
      </p:grpSpPr>
      <p:pic>
        <p:nvPicPr>
          <p:cNvPr id="146"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47" name="Line"/>
          <p:cNvSpPr/>
          <p:nvPr/>
        </p:nvSpPr>
        <p:spPr>
          <a:xfrm>
            <a:off x="2590794" y="3149600"/>
            <a:ext cx="19177046" cy="1"/>
          </a:xfrm>
          <a:prstGeom prst="line">
            <a:avLst/>
          </a:prstGeom>
          <a:ln w="50800">
            <a:solidFill>
              <a:srgbClr val="FFFFFF"/>
            </a:solidFill>
            <a:miter lim="400000"/>
            <a:headEnd type="oval"/>
            <a:tailEnd type="oval"/>
          </a:ln>
        </p:spPr>
        <p:txBody>
          <a:bodyPr lIns="45718" tIns="45718" rIns="45718" bIns="45718"/>
          <a:lstStyle/>
          <a:p>
            <a:pPr/>
          </a:p>
        </p:txBody>
      </p:sp>
      <p:sp>
        <p:nvSpPr>
          <p:cNvPr id="148" name="Title Text"/>
          <p:cNvSpPr txBox="1"/>
          <p:nvPr>
            <p:ph type="title"/>
          </p:nvPr>
        </p:nvSpPr>
        <p:spPr>
          <a:xfrm>
            <a:off x="1778000" y="419100"/>
            <a:ext cx="20828000" cy="2489200"/>
          </a:xfrm>
          <a:prstGeom prst="rect">
            <a:avLst/>
          </a:prstGeom>
          <a:effectLst>
            <a:outerShdw sx="100000" sy="100000" kx="0" ky="0" algn="b" rotWithShape="0" blurRad="50800" dist="38100" dir="5400000">
              <a:srgbClr val="000000">
                <a:alpha val="40000"/>
              </a:srgbClr>
            </a:outerShdw>
          </a:effectLst>
        </p:spPr>
        <p:txBody>
          <a:bodyPr anchor="b"/>
          <a:lstStyle>
            <a:lvl1pPr>
              <a:defRPr b="0">
                <a:solidFill>
                  <a:srgbClr val="FFFFFF"/>
                </a:solidFill>
                <a:effectLst>
                  <a:outerShdw sx="100000" sy="100000" kx="0" ky="0" algn="b" rotWithShape="0" blurRad="50800" dist="38100" dir="5400000">
                    <a:srgbClr val="000000">
                      <a:alpha val="40000"/>
                    </a:srgbClr>
                  </a:outerShdw>
                </a:effectLst>
              </a:defRPr>
            </a:lvl1pPr>
          </a:lstStyle>
          <a:p>
            <a:pPr/>
            <a:r>
              <a:t>Title Text</a:t>
            </a:r>
          </a:p>
        </p:txBody>
      </p:sp>
      <p:sp>
        <p:nvSpPr>
          <p:cNvPr id="149" name="Body Level One…"/>
          <p:cNvSpPr txBox="1"/>
          <p:nvPr>
            <p:ph type="body" idx="1"/>
          </p:nvPr>
        </p:nvSpPr>
        <p:spPr>
          <a:xfrm>
            <a:off x="1790700" y="3429000"/>
            <a:ext cx="20828000" cy="8483600"/>
          </a:xfrm>
          <a:prstGeom prst="rect">
            <a:avLst/>
          </a:prstGeom>
        </p:spPr>
        <p:txBody>
          <a:bodyPr/>
          <a:lstStyle>
            <a:lvl1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1pPr>
            <a:lvl2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2pPr>
            <a:lvl3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3pPr>
            <a:lvl4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4pPr>
            <a:lvl5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1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spTree>
      <p:nvGrpSpPr>
        <p:cNvPr id="1" name=""/>
        <p:cNvGrpSpPr/>
        <p:nvPr/>
      </p:nvGrpSpPr>
      <p:grpSpPr>
        <a:xfrm>
          <a:off x="0" y="0"/>
          <a:ext cx="0" cy="0"/>
          <a:chOff x="0" y="0"/>
          <a:chExt cx="0" cy="0"/>
        </a:xfrm>
      </p:grpSpPr>
      <p:pic>
        <p:nvPicPr>
          <p:cNvPr id="157"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8" name="Title Text"/>
          <p:cNvSpPr txBox="1"/>
          <p:nvPr>
            <p:ph type="title"/>
          </p:nvPr>
        </p:nvSpPr>
        <p:spPr>
          <a:xfrm>
            <a:off x="1778230" y="1371600"/>
            <a:ext cx="20830715" cy="1930401"/>
          </a:xfrm>
          <a:prstGeom prst="rect">
            <a:avLst/>
          </a:prstGeom>
        </p:spPr>
        <p:txBody>
          <a:bodyPr lIns="50800" tIns="50800" rIns="50800" bIns="50800" anchor="t"/>
          <a:lstStyle>
            <a:lvl1pPr algn="l" defTabSz="914400">
              <a:defRPr b="0" sz="10700">
                <a:solidFill>
                  <a:srgbClr val="FEFCDD"/>
                </a:solidFill>
                <a:effectLst>
                  <a:outerShdw sx="100000" sy="100000" kx="0" ky="0" algn="b" rotWithShape="0" blurRad="38100" dist="38100" dir="2700000">
                    <a:srgbClr val="000000">
                      <a:alpha val="43137"/>
                    </a:srgbClr>
                  </a:outerShdw>
                </a:effectLst>
                <a:uFill>
                  <a:solidFill>
                    <a:srgbClr val="FEFCDD"/>
                  </a:solidFill>
                </a:uFill>
              </a:defRPr>
            </a:lvl1pPr>
          </a:lstStyle>
          <a:p>
            <a:pPr/>
            <a:r>
              <a:t>Title Text</a:t>
            </a:r>
          </a:p>
        </p:txBody>
      </p:sp>
      <p:sp>
        <p:nvSpPr>
          <p:cNvPr id="159" name="Body Level One…"/>
          <p:cNvSpPr txBox="1"/>
          <p:nvPr>
            <p:ph type="body" idx="1"/>
          </p:nvPr>
        </p:nvSpPr>
        <p:spPr>
          <a:xfrm>
            <a:off x="1765528" y="2971800"/>
            <a:ext cx="20868820" cy="10744200"/>
          </a:xfrm>
          <a:prstGeom prst="rect">
            <a:avLst/>
          </a:prstGeom>
        </p:spPr>
        <p:txBody>
          <a:bodyPr lIns="50800" tIns="50800" rIns="50800" bIns="50800"/>
          <a:lstStyle>
            <a:lvl1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1pPr>
            <a:lvl2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2pPr>
            <a:lvl3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3pPr>
            <a:lvl4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4pPr>
            <a:lvl5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167" name="Title Text"/>
          <p:cNvSpPr txBox="1"/>
          <p:nvPr>
            <p:ph type="title"/>
          </p:nvPr>
        </p:nvSpPr>
        <p:spPr>
          <a:xfrm>
            <a:off x="1778000" y="2298700"/>
            <a:ext cx="20828000" cy="4648200"/>
          </a:xfrm>
          <a:prstGeom prst="rect">
            <a:avLst/>
          </a:prstGeom>
        </p:spPr>
        <p:txBody>
          <a:bodyPr lIns="50800" tIns="50800" rIns="50800" bIns="50800" anchor="b"/>
          <a:lstStyle>
            <a:lvl1pPr>
              <a:defRPr b="0" sz="11200">
                <a:solidFill>
                  <a:srgbClr val="000000"/>
                </a:solidFill>
              </a:defRPr>
            </a:lvl1pPr>
          </a:lstStyle>
          <a:p>
            <a:pPr/>
            <a:r>
              <a:t>Title Text</a:t>
            </a:r>
          </a:p>
        </p:txBody>
      </p:sp>
      <p:sp>
        <p:nvSpPr>
          <p:cNvPr id="168" name="Body Level One…"/>
          <p:cNvSpPr txBox="1"/>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5400">
                <a:solidFill>
                  <a:srgbClr val="000000"/>
                </a:solidFill>
                <a:latin typeface="+mj-lt"/>
                <a:ea typeface="+mj-ea"/>
                <a:cs typeface="+mj-cs"/>
                <a:sym typeface="Traditional Arabic"/>
              </a:defRPr>
            </a:lvl1pPr>
            <a:lvl2pPr algn="ctr">
              <a:lnSpc>
                <a:spcPct val="100000"/>
              </a:lnSpc>
              <a:defRPr sz="5400">
                <a:solidFill>
                  <a:srgbClr val="000000"/>
                </a:solidFill>
                <a:latin typeface="+mj-lt"/>
                <a:ea typeface="+mj-ea"/>
                <a:cs typeface="+mj-cs"/>
                <a:sym typeface="Traditional Arabic"/>
              </a:defRPr>
            </a:lvl2pPr>
            <a:lvl3pPr algn="ctr">
              <a:lnSpc>
                <a:spcPct val="100000"/>
              </a:lnSpc>
              <a:defRPr sz="5400">
                <a:solidFill>
                  <a:srgbClr val="000000"/>
                </a:solidFill>
                <a:latin typeface="+mj-lt"/>
                <a:ea typeface="+mj-ea"/>
                <a:cs typeface="+mj-cs"/>
                <a:sym typeface="Traditional Arabic"/>
              </a:defRPr>
            </a:lvl3pPr>
            <a:lvl4pPr algn="ctr">
              <a:lnSpc>
                <a:spcPct val="100000"/>
              </a:lnSpc>
              <a:defRPr sz="5400">
                <a:solidFill>
                  <a:srgbClr val="000000"/>
                </a:solidFill>
                <a:latin typeface="+mj-lt"/>
                <a:ea typeface="+mj-ea"/>
                <a:cs typeface="+mj-cs"/>
                <a:sym typeface="Traditional Arabic"/>
              </a:defRPr>
            </a:lvl4pPr>
            <a:lvl5pPr algn="ctr">
              <a:lnSpc>
                <a:spcPct val="100000"/>
              </a:lnSpc>
              <a:defRPr sz="5400">
                <a:solidFill>
                  <a:srgbClr val="000000"/>
                </a:solid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1979076" y="13081000"/>
            <a:ext cx="413148" cy="558800"/>
          </a:xfrm>
          <a:prstGeom prst="rect">
            <a:avLst/>
          </a:prstGeom>
        </p:spPr>
        <p:txBody>
          <a:bodyPr/>
          <a:lstStyle>
            <a:lvl1pPr>
              <a:defRPr>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1">
    <p:spTree>
      <p:nvGrpSpPr>
        <p:cNvPr id="1" name=""/>
        <p:cNvGrpSpPr/>
        <p:nvPr/>
      </p:nvGrpSpPr>
      <p:grpSpPr>
        <a:xfrm>
          <a:off x="0" y="0"/>
          <a:ext cx="0" cy="0"/>
          <a:chOff x="0" y="0"/>
          <a:chExt cx="0" cy="0"/>
        </a:xfrm>
      </p:grpSpPr>
      <p:pic>
        <p:nvPicPr>
          <p:cNvPr id="17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7" name="Title Text"/>
          <p:cNvSpPr txBox="1"/>
          <p:nvPr>
            <p:ph type="title"/>
          </p:nvPr>
        </p:nvSpPr>
        <p:spPr>
          <a:xfrm>
            <a:off x="1778000" y="1384300"/>
            <a:ext cx="20828000" cy="88265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FFFFF"/>
                </a:solidFill>
                <a:effectLst>
                  <a:outerShdw sx="100000" sy="100000" kx="0" ky="0" algn="b" rotWithShape="0" blurRad="50800" dist="38100" dir="5400000">
                    <a:srgbClr val="000000">
                      <a:alpha val="40000"/>
                    </a:srgbClr>
                  </a:outerShdw>
                </a:effectLst>
              </a:defRPr>
            </a:lvl1pPr>
          </a:lstStyle>
          <a:p>
            <a:pPr/>
            <a:r>
              <a:t>Title Text</a:t>
            </a:r>
          </a:p>
        </p:txBody>
      </p:sp>
      <p:sp>
        <p:nvSpPr>
          <p:cNvPr id="178" name="Body Level One…"/>
          <p:cNvSpPr txBox="1"/>
          <p:nvPr>
            <p:ph type="body" sz="quarter" idx="1"/>
          </p:nvPr>
        </p:nvSpPr>
        <p:spPr>
          <a:xfrm>
            <a:off x="1752600" y="10198100"/>
            <a:ext cx="20866100" cy="16891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1pPr>
            <a:lvl2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2pPr>
            <a:lvl3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3pPr>
            <a:lvl4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4pPr>
            <a:lvl5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1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stronomy copy 1">
    <p:spTree>
      <p:nvGrpSpPr>
        <p:cNvPr id="1" name=""/>
        <p:cNvGrpSpPr/>
        <p:nvPr/>
      </p:nvGrpSpPr>
      <p:grpSpPr>
        <a:xfrm>
          <a:off x="0" y="0"/>
          <a:ext cx="0" cy="0"/>
          <a:chOff x="0" y="0"/>
          <a:chExt cx="0" cy="0"/>
        </a:xfrm>
      </p:grpSpPr>
      <p:pic>
        <p:nvPicPr>
          <p:cNvPr id="186"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7"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FFFFF"/>
                </a:solidFill>
              </a:defRPr>
            </a:lvl1pPr>
          </a:lstStyle>
          <a:p>
            <a:pPr/>
            <a:r>
              <a:t>Title Text</a:t>
            </a:r>
          </a:p>
        </p:txBody>
      </p:sp>
      <p:sp>
        <p:nvSpPr>
          <p:cNvPr id="188"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sz="3600">
                <a:latin typeface="+mj-lt"/>
                <a:ea typeface="+mj-ea"/>
                <a:cs typeface="+mj-cs"/>
                <a:sym typeface="Traditional Arabic"/>
              </a:defRPr>
            </a:lvl1pPr>
            <a:lvl2pPr>
              <a:lnSpc>
                <a:spcPct val="100000"/>
              </a:lnSpc>
              <a:defRPr sz="3600">
                <a:latin typeface="+mj-lt"/>
                <a:ea typeface="+mj-ea"/>
                <a:cs typeface="+mj-cs"/>
                <a:sym typeface="Traditional Arabic"/>
              </a:defRPr>
            </a:lvl2pPr>
            <a:lvl3pPr>
              <a:lnSpc>
                <a:spcPct val="100000"/>
              </a:lnSpc>
              <a:defRPr sz="3600">
                <a:latin typeface="+mj-lt"/>
                <a:ea typeface="+mj-ea"/>
                <a:cs typeface="+mj-cs"/>
                <a:sym typeface="Traditional Arabic"/>
              </a:defRPr>
            </a:lvl3pPr>
            <a:lvl4pPr>
              <a:lnSpc>
                <a:spcPct val="100000"/>
              </a:lnSpc>
              <a:defRPr sz="3600">
                <a:latin typeface="+mj-lt"/>
                <a:ea typeface="+mj-ea"/>
                <a:cs typeface="+mj-cs"/>
                <a:sym typeface="Traditional Arabic"/>
              </a:defRPr>
            </a:lvl4pPr>
            <a:lvl5pPr>
              <a:lnSpc>
                <a:spcPct val="100000"/>
              </a:lnSpc>
              <a:defRPr sz="3600">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1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blank">
    <p:spTree>
      <p:nvGrpSpPr>
        <p:cNvPr id="1" name=""/>
        <p:cNvGrpSpPr/>
        <p:nvPr/>
      </p:nvGrpSpPr>
      <p:grpSpPr>
        <a:xfrm>
          <a:off x="0" y="0"/>
          <a:ext cx="0" cy="0"/>
          <a:chOff x="0" y="0"/>
          <a:chExt cx="0" cy="0"/>
        </a:xfrm>
      </p:grpSpPr>
      <p:pic>
        <p:nvPicPr>
          <p:cNvPr id="196" name="Untitled-2.jpg" descr="Untitled-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cripture NKJV  TS">
    <p:spTree>
      <p:nvGrpSpPr>
        <p:cNvPr id="1" name=""/>
        <p:cNvGrpSpPr/>
        <p:nvPr/>
      </p:nvGrpSpPr>
      <p:grpSpPr>
        <a:xfrm>
          <a:off x="0" y="0"/>
          <a:ext cx="0" cy="0"/>
          <a:chOff x="0" y="0"/>
          <a:chExt cx="0" cy="0"/>
        </a:xfrm>
      </p:grpSpPr>
      <p:sp>
        <p:nvSpPr>
          <p:cNvPr id="24" name="Title Text"/>
          <p:cNvSpPr txBox="1"/>
          <p:nvPr>
            <p:ph type="title"/>
          </p:nvPr>
        </p:nvSpPr>
        <p:spPr>
          <a:prstGeom prst="rect">
            <a:avLst/>
          </a:prstGeom>
        </p:spPr>
        <p:txBody>
          <a:bodyPr/>
          <a:lstStyle/>
          <a:p>
            <a:pPr/>
            <a:r>
              <a:t>Title Text</a:t>
            </a:r>
          </a:p>
        </p:txBody>
      </p:sp>
      <p:sp>
        <p:nvSpPr>
          <p:cNvPr id="2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p:spTree>
      <p:nvGrpSpPr>
        <p:cNvPr id="1" name=""/>
        <p:cNvGrpSpPr/>
        <p:nvPr/>
      </p:nvGrpSpPr>
      <p:grpSpPr>
        <a:xfrm>
          <a:off x="0" y="0"/>
          <a:ext cx="0" cy="0"/>
          <a:chOff x="0" y="0"/>
          <a:chExt cx="0" cy="0"/>
        </a:xfrm>
      </p:grpSpPr>
      <p:pic>
        <p:nvPicPr>
          <p:cNvPr id="204"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5" name="Title Text"/>
          <p:cNvSpPr txBox="1"/>
          <p:nvPr>
            <p:ph type="title"/>
          </p:nvPr>
        </p:nvSpPr>
        <p:spPr>
          <a:xfrm>
            <a:off x="2438400" y="1397000"/>
            <a:ext cx="19519900" cy="1727200"/>
          </a:xfrm>
          <a:prstGeom prst="rect">
            <a:avLst/>
          </a:prstGeom>
          <a:effectLst>
            <a:outerShdw sx="100000" sy="100000" kx="0" ky="0" algn="b" rotWithShape="0" blurRad="50800" dist="38100" dir="5400000">
              <a:srgbClr val="000000">
                <a:alpha val="40000"/>
              </a:srgbClr>
            </a:outerShdw>
          </a:effectLst>
        </p:spPr>
        <p:txBody>
          <a:bodyPr anchor="t"/>
          <a:lstStyle>
            <a:lvl1pPr algn="r">
              <a:defRPr sz="11500">
                <a:solidFill>
                  <a:srgbClr val="FFFFFF"/>
                </a:solidFill>
              </a:defRPr>
            </a:lvl1pPr>
          </a:lstStyle>
          <a:p>
            <a:pPr/>
            <a:r>
              <a:t>Title Text</a:t>
            </a:r>
          </a:p>
        </p:txBody>
      </p:sp>
      <p:sp>
        <p:nvSpPr>
          <p:cNvPr id="206" name="Body Level One…"/>
          <p:cNvSpPr txBox="1"/>
          <p:nvPr>
            <p:ph type="body" idx="1"/>
          </p:nvPr>
        </p:nvSpPr>
        <p:spPr>
          <a:xfrm>
            <a:off x="2438400" y="3429000"/>
            <a:ext cx="19519900" cy="84582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1pPr>
            <a:lvl2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2pPr>
            <a:lvl3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3pPr>
            <a:lvl4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4pPr>
            <a:lvl5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2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p:spTree>
      <p:nvGrpSpPr>
        <p:cNvPr id="1" name=""/>
        <p:cNvGrpSpPr/>
        <p:nvPr/>
      </p:nvGrpSpPr>
      <p:grpSpPr>
        <a:xfrm>
          <a:off x="0" y="0"/>
          <a:ext cx="0" cy="0"/>
          <a:chOff x="0" y="0"/>
          <a:chExt cx="0" cy="0"/>
        </a:xfrm>
      </p:grpSpPr>
      <p:pic>
        <p:nvPicPr>
          <p:cNvPr id="214"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15" name="Title Text"/>
          <p:cNvSpPr txBox="1"/>
          <p:nvPr>
            <p:ph type="title"/>
          </p:nvPr>
        </p:nvSpPr>
        <p:spPr>
          <a:xfrm>
            <a:off x="2425700" y="1384300"/>
            <a:ext cx="19558000" cy="100457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FFFFF"/>
                </a:solidFill>
                <a:effectLst>
                  <a:outerShdw sx="100000" sy="100000" kx="0" ky="0" algn="b" rotWithShape="0" blurRad="50800" dist="38100" dir="5400000">
                    <a:srgbClr val="000000">
                      <a:alpha val="40000"/>
                    </a:srgbClr>
                  </a:outerShdw>
                </a:effectLst>
              </a:defRPr>
            </a:lvl1pPr>
          </a:lstStyle>
          <a:p>
            <a:pPr/>
            <a:r>
              <a:t>Title Text</a:t>
            </a:r>
          </a:p>
        </p:txBody>
      </p:sp>
      <p:sp>
        <p:nvSpPr>
          <p:cNvPr id="2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4">
    <p:spTree>
      <p:nvGrpSpPr>
        <p:cNvPr id="1" name=""/>
        <p:cNvGrpSpPr/>
        <p:nvPr/>
      </p:nvGrpSpPr>
      <p:grpSpPr>
        <a:xfrm>
          <a:off x="0" y="0"/>
          <a:ext cx="0" cy="0"/>
          <a:chOff x="0" y="0"/>
          <a:chExt cx="0" cy="0"/>
        </a:xfrm>
      </p:grpSpPr>
      <p:sp>
        <p:nvSpPr>
          <p:cNvPr id="22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224" name="FINAL LOGO process.pdf" descr="FINAL LOGO process.pdf"/>
          <p:cNvPicPr>
            <a:picLocks noChangeAspect="1"/>
          </p:cNvPicPr>
          <p:nvPr/>
        </p:nvPicPr>
        <p:blipFill>
          <a:blip r:embed="rId2">
            <a:extLst/>
          </a:blip>
          <a:stretch>
            <a:fillRect/>
          </a:stretch>
        </p:blipFill>
        <p:spPr>
          <a:xfrm>
            <a:off x="15519400" y="10274300"/>
            <a:ext cx="5600702" cy="2567658"/>
          </a:xfrm>
          <a:prstGeom prst="rect">
            <a:avLst/>
          </a:prstGeom>
          <a:ln w="12700">
            <a:miter lim="400000"/>
          </a:ln>
        </p:spPr>
      </p:pic>
      <p:sp>
        <p:nvSpPr>
          <p:cNvPr id="225" name="Title Text"/>
          <p:cNvSpPr txBox="1"/>
          <p:nvPr>
            <p:ph type="title"/>
          </p:nvPr>
        </p:nvSpPr>
        <p:spPr>
          <a:xfrm>
            <a:off x="1866900" y="863600"/>
            <a:ext cx="20637500" cy="1841500"/>
          </a:xfrm>
          <a:prstGeom prst="rect">
            <a:avLst/>
          </a:prstGeom>
        </p:spPr>
        <p:txBody>
          <a:bodyPr lIns="50800" tIns="50800" rIns="50800" bIns="50800" anchor="b"/>
          <a:lstStyle>
            <a:lvl1pPr>
              <a:defRPr sz="11600">
                <a:solidFill>
                  <a:srgbClr val="444444"/>
                </a:solidFill>
                <a:latin typeface="Calibri"/>
                <a:ea typeface="Calibri"/>
                <a:cs typeface="Calibri"/>
                <a:sym typeface="Calibri"/>
              </a:defRPr>
            </a:lvl1pPr>
          </a:lstStyle>
          <a:p>
            <a:pPr/>
            <a:r>
              <a:t>Title Text</a:t>
            </a:r>
          </a:p>
        </p:txBody>
      </p:sp>
      <p:sp>
        <p:nvSpPr>
          <p:cNvPr id="2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12">
    <p:spTree>
      <p:nvGrpSpPr>
        <p:cNvPr id="1" name=""/>
        <p:cNvGrpSpPr/>
        <p:nvPr/>
      </p:nvGrpSpPr>
      <p:grpSpPr>
        <a:xfrm>
          <a:off x="0" y="0"/>
          <a:ext cx="0" cy="0"/>
          <a:chOff x="0" y="0"/>
          <a:chExt cx="0" cy="0"/>
        </a:xfrm>
      </p:grpSpPr>
      <p:pic>
        <p:nvPicPr>
          <p:cNvPr id="233"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34" name="Title Text"/>
          <p:cNvSpPr txBox="1"/>
          <p:nvPr>
            <p:ph type="title"/>
          </p:nvPr>
        </p:nvSpPr>
        <p:spPr>
          <a:xfrm>
            <a:off x="1778000" y="1397000"/>
            <a:ext cx="20828000" cy="1727200"/>
          </a:xfrm>
          <a:prstGeom prst="rect">
            <a:avLst/>
          </a:prstGeom>
          <a:effectLst>
            <a:outerShdw sx="100000" sy="100000" kx="0" ky="0" algn="b" rotWithShape="0" blurRad="50800" dist="38100" dir="5400000">
              <a:srgbClr val="000000">
                <a:alpha val="40000"/>
              </a:srgbClr>
            </a:outerShdw>
          </a:effectLst>
        </p:spPr>
        <p:txBody>
          <a:bodyPr anchor="t"/>
          <a:lstStyle>
            <a:lvl1pPr algn="r">
              <a:defRPr sz="11500">
                <a:solidFill>
                  <a:srgbClr val="FFFFFF"/>
                </a:solidFill>
              </a:defRPr>
            </a:lvl1pPr>
          </a:lstStyle>
          <a:p>
            <a:pPr/>
            <a:r>
              <a:t>Title Text</a:t>
            </a:r>
          </a:p>
        </p:txBody>
      </p:sp>
      <p:sp>
        <p:nvSpPr>
          <p:cNvPr id="235" name="Body Level One…"/>
          <p:cNvSpPr txBox="1"/>
          <p:nvPr>
            <p:ph type="body" idx="1"/>
          </p:nvPr>
        </p:nvSpPr>
        <p:spPr>
          <a:xfrm>
            <a:off x="1765300" y="3429000"/>
            <a:ext cx="20828000" cy="96520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1pPr>
            <a:lvl2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2pPr>
            <a:lvl3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3pPr>
            <a:lvl4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4pPr>
            <a:lvl5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2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stronomy copy 1">
    <p:spTree>
      <p:nvGrpSpPr>
        <p:cNvPr id="1" name=""/>
        <p:cNvGrpSpPr/>
        <p:nvPr/>
      </p:nvGrpSpPr>
      <p:grpSpPr>
        <a:xfrm>
          <a:off x="0" y="0"/>
          <a:ext cx="0" cy="0"/>
          <a:chOff x="0" y="0"/>
          <a:chExt cx="0" cy="0"/>
        </a:xfrm>
      </p:grpSpPr>
      <p:pic>
        <p:nvPicPr>
          <p:cNvPr id="243"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44" name="Title Text"/>
          <p:cNvSpPr txBox="1"/>
          <p:nvPr>
            <p:ph type="title"/>
          </p:nvPr>
        </p:nvSpPr>
        <p:spPr>
          <a:xfrm>
            <a:off x="2438400" y="1384300"/>
            <a:ext cx="19545300" cy="90551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FFFFF"/>
                </a:solidFill>
              </a:defRPr>
            </a:lvl1pPr>
          </a:lstStyle>
          <a:p>
            <a:pPr/>
            <a:r>
              <a:t>Title Text</a:t>
            </a:r>
          </a:p>
        </p:txBody>
      </p:sp>
      <p:sp>
        <p:nvSpPr>
          <p:cNvPr id="245" name="Body Level One…"/>
          <p:cNvSpPr txBox="1"/>
          <p:nvPr>
            <p:ph type="body" sz="quarter" idx="1"/>
          </p:nvPr>
        </p:nvSpPr>
        <p:spPr>
          <a:xfrm>
            <a:off x="2438400" y="10439400"/>
            <a:ext cx="19545300" cy="27305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sz="3600">
                <a:latin typeface="+mj-lt"/>
                <a:ea typeface="+mj-ea"/>
                <a:cs typeface="+mj-cs"/>
                <a:sym typeface="Traditional Arabic"/>
              </a:defRPr>
            </a:lvl1pPr>
            <a:lvl2pPr>
              <a:lnSpc>
                <a:spcPct val="100000"/>
              </a:lnSpc>
              <a:defRPr sz="3600">
                <a:latin typeface="+mj-lt"/>
                <a:ea typeface="+mj-ea"/>
                <a:cs typeface="+mj-cs"/>
                <a:sym typeface="Traditional Arabic"/>
              </a:defRPr>
            </a:lvl2pPr>
            <a:lvl3pPr>
              <a:lnSpc>
                <a:spcPct val="100000"/>
              </a:lnSpc>
              <a:defRPr sz="3600">
                <a:latin typeface="+mj-lt"/>
                <a:ea typeface="+mj-ea"/>
                <a:cs typeface="+mj-cs"/>
                <a:sym typeface="Traditional Arabic"/>
              </a:defRPr>
            </a:lvl3pPr>
            <a:lvl4pPr>
              <a:lnSpc>
                <a:spcPct val="100000"/>
              </a:lnSpc>
              <a:defRPr sz="3600">
                <a:latin typeface="+mj-lt"/>
                <a:ea typeface="+mj-ea"/>
                <a:cs typeface="+mj-cs"/>
                <a:sym typeface="Traditional Arabic"/>
              </a:defRPr>
            </a:lvl4pPr>
            <a:lvl5pPr>
              <a:lnSpc>
                <a:spcPct val="100000"/>
              </a:lnSpc>
              <a:defRPr sz="3600">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2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8">
    <p:spTree>
      <p:nvGrpSpPr>
        <p:cNvPr id="1" name=""/>
        <p:cNvGrpSpPr/>
        <p:nvPr/>
      </p:nvGrpSpPr>
      <p:grpSpPr>
        <a:xfrm>
          <a:off x="0" y="0"/>
          <a:ext cx="0" cy="0"/>
          <a:chOff x="0" y="0"/>
          <a:chExt cx="0" cy="0"/>
        </a:xfrm>
      </p:grpSpPr>
      <p:sp>
        <p:nvSpPr>
          <p:cNvPr id="25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254" name="Title Text"/>
          <p:cNvSpPr txBox="1"/>
          <p:nvPr>
            <p:ph type="title"/>
          </p:nvPr>
        </p:nvSpPr>
        <p:spPr>
          <a:xfrm>
            <a:off x="1866900" y="863600"/>
            <a:ext cx="20637500" cy="1841500"/>
          </a:xfrm>
          <a:prstGeom prst="rect">
            <a:avLst/>
          </a:prstGeom>
        </p:spPr>
        <p:txBody>
          <a:bodyPr lIns="50800" tIns="50800" rIns="50800" bIns="50800" anchor="b"/>
          <a:lstStyle>
            <a:lvl1pPr>
              <a:defRPr sz="11600">
                <a:solidFill>
                  <a:srgbClr val="444444"/>
                </a:solidFill>
                <a:latin typeface="Calibri"/>
                <a:ea typeface="Calibri"/>
                <a:cs typeface="Calibri"/>
                <a:sym typeface="Calibri"/>
              </a:defRPr>
            </a:lvl1pPr>
          </a:lstStyle>
          <a:p>
            <a:pPr/>
            <a:r>
              <a:t>Title Text</a:t>
            </a:r>
          </a:p>
        </p:txBody>
      </p:sp>
      <p:pic>
        <p:nvPicPr>
          <p:cNvPr id="255"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4" cy="1606429"/>
          </a:xfrm>
          <a:prstGeom prst="rect">
            <a:avLst/>
          </a:prstGeom>
          <a:ln w="12700">
            <a:miter lim="400000"/>
          </a:ln>
        </p:spPr>
      </p:pic>
      <p:sp>
        <p:nvSpPr>
          <p:cNvPr id="2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000000"/>
        </a:solidFill>
      </p:bgPr>
    </p:bg>
    <p:spTree>
      <p:nvGrpSpPr>
        <p:cNvPr id="1" name=""/>
        <p:cNvGrpSpPr/>
        <p:nvPr/>
      </p:nvGrpSpPr>
      <p:grpSpPr>
        <a:xfrm>
          <a:off x="0" y="0"/>
          <a:ext cx="0" cy="0"/>
          <a:chOff x="0" y="0"/>
          <a:chExt cx="0" cy="0"/>
        </a:xfrm>
      </p:grpSpPr>
      <p:sp>
        <p:nvSpPr>
          <p:cNvPr id="263" name="Slide Number"/>
          <p:cNvSpPr txBox="1"/>
          <p:nvPr>
            <p:ph type="sldNum" sz="quarter" idx="2"/>
          </p:nvPr>
        </p:nvSpPr>
        <p:spPr>
          <a:xfrm>
            <a:off x="17875311" y="11249025"/>
            <a:ext cx="488891" cy="482789"/>
          </a:xfrm>
          <a:prstGeom prst="rect">
            <a:avLst/>
          </a:prstGeom>
        </p:spPr>
        <p:txBody>
          <a:bodyPr lIns="68580" tIns="68580" rIns="68580" bIns="68580"/>
          <a:lstStyle>
            <a:lvl1pPr algn="r" defTabSz="914400">
              <a:defRPr>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p:spTree>
      <p:nvGrpSpPr>
        <p:cNvPr id="1" name=""/>
        <p:cNvGrpSpPr/>
        <p:nvPr/>
      </p:nvGrpSpPr>
      <p:grpSpPr>
        <a:xfrm>
          <a:off x="0" y="0"/>
          <a:ext cx="0" cy="0"/>
          <a:chOff x="0" y="0"/>
          <a:chExt cx="0" cy="0"/>
        </a:xfrm>
      </p:grpSpPr>
      <p:pic>
        <p:nvPicPr>
          <p:cNvPr id="270"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1"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ripture NKJV  TS">
    <p:spTree>
      <p:nvGrpSpPr>
        <p:cNvPr id="1" name=""/>
        <p:cNvGrpSpPr/>
        <p:nvPr/>
      </p:nvGrpSpPr>
      <p:grpSpPr>
        <a:xfrm>
          <a:off x="0" y="0"/>
          <a:ext cx="0" cy="0"/>
          <a:chOff x="0" y="0"/>
          <a:chExt cx="0" cy="0"/>
        </a:xfrm>
      </p:grpSpPr>
      <p:pic>
        <p:nvPicPr>
          <p:cNvPr id="278"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281" name="Group"/>
          <p:cNvGrpSpPr/>
          <p:nvPr/>
        </p:nvGrpSpPr>
        <p:grpSpPr>
          <a:xfrm>
            <a:off x="2374901" y="3187700"/>
            <a:ext cx="18560972" cy="146833"/>
            <a:chOff x="1" y="0"/>
            <a:chExt cx="18560971" cy="146832"/>
          </a:xfrm>
        </p:grpSpPr>
        <p:sp>
          <p:nvSpPr>
            <p:cNvPr id="279" name="Line"/>
            <p:cNvSpPr/>
            <p:nvPr/>
          </p:nvSpPr>
          <p:spPr>
            <a:xfrm flipV="1">
              <a:off x="1" y="0"/>
              <a:ext cx="18555082" cy="1922"/>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sp>
          <p:nvSpPr>
            <p:cNvPr id="280" name="Line"/>
            <p:cNvSpPr/>
            <p:nvPr/>
          </p:nvSpPr>
          <p:spPr>
            <a:xfrm>
              <a:off x="6282" y="146357"/>
              <a:ext cx="18554692" cy="476"/>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grpSp>
      <p:sp>
        <p:nvSpPr>
          <p:cNvPr id="282" name="NKJV"/>
          <p:cNvSpPr txBox="1"/>
          <p:nvPr/>
        </p:nvSpPr>
        <p:spPr>
          <a:xfrm>
            <a:off x="21367344" y="2044699"/>
            <a:ext cx="1663281"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pc="48" sz="4800">
                <a:solidFill>
                  <a:srgbClr val="423E41"/>
                </a:solidFill>
                <a:latin typeface="+mj-lt"/>
                <a:ea typeface="+mj-ea"/>
                <a:cs typeface="+mj-cs"/>
                <a:sym typeface="Traditional Arabic"/>
              </a:defRPr>
            </a:lvl1pPr>
          </a:lstStyle>
          <a:p>
            <a:pPr/>
            <a:r>
              <a:t>NKJV</a:t>
            </a:r>
          </a:p>
        </p:txBody>
      </p:sp>
      <p:sp>
        <p:nvSpPr>
          <p:cNvPr id="283" name="Title Text"/>
          <p:cNvSpPr txBox="1"/>
          <p:nvPr>
            <p:ph type="title"/>
          </p:nvPr>
        </p:nvSpPr>
        <p:spPr>
          <a:prstGeom prst="rect">
            <a:avLst/>
          </a:prstGeom>
        </p:spPr>
        <p:txBody>
          <a:bodyPr/>
          <a:lstStyle/>
          <a:p>
            <a:pPr/>
            <a:r>
              <a:t>Title Text</a:t>
            </a:r>
          </a:p>
        </p:txBody>
      </p:sp>
      <p:sp>
        <p:nvSpPr>
          <p:cNvPr id="28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85"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ripture KJV  TS">
    <p:spTree>
      <p:nvGrpSpPr>
        <p:cNvPr id="1" name=""/>
        <p:cNvGrpSpPr/>
        <p:nvPr/>
      </p:nvGrpSpPr>
      <p:grpSpPr>
        <a:xfrm>
          <a:off x="0" y="0"/>
          <a:ext cx="0" cy="0"/>
          <a:chOff x="0" y="0"/>
          <a:chExt cx="0" cy="0"/>
        </a:xfrm>
      </p:grpSpPr>
      <p:pic>
        <p:nvPicPr>
          <p:cNvPr id="292"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295" name="Group"/>
          <p:cNvGrpSpPr/>
          <p:nvPr/>
        </p:nvGrpSpPr>
        <p:grpSpPr>
          <a:xfrm>
            <a:off x="2374901" y="3187700"/>
            <a:ext cx="18560972" cy="146833"/>
            <a:chOff x="1" y="0"/>
            <a:chExt cx="18560971" cy="146832"/>
          </a:xfrm>
        </p:grpSpPr>
        <p:sp>
          <p:nvSpPr>
            <p:cNvPr id="293" name="Line"/>
            <p:cNvSpPr/>
            <p:nvPr/>
          </p:nvSpPr>
          <p:spPr>
            <a:xfrm flipV="1">
              <a:off x="1" y="0"/>
              <a:ext cx="18555082" cy="1922"/>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sp>
          <p:nvSpPr>
            <p:cNvPr id="294" name="Line"/>
            <p:cNvSpPr/>
            <p:nvPr/>
          </p:nvSpPr>
          <p:spPr>
            <a:xfrm>
              <a:off x="6282" y="146357"/>
              <a:ext cx="18554692" cy="476"/>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grpSp>
      <p:sp>
        <p:nvSpPr>
          <p:cNvPr id="296" name="KJV"/>
          <p:cNvSpPr txBox="1"/>
          <p:nvPr/>
        </p:nvSpPr>
        <p:spPr>
          <a:xfrm>
            <a:off x="21618190" y="2044699"/>
            <a:ext cx="1161586"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pc="48" sz="4800">
                <a:solidFill>
                  <a:srgbClr val="423E41"/>
                </a:solidFill>
                <a:latin typeface="+mj-lt"/>
                <a:ea typeface="+mj-ea"/>
                <a:cs typeface="+mj-cs"/>
                <a:sym typeface="Traditional Arabic"/>
              </a:defRPr>
            </a:lvl1pPr>
          </a:lstStyle>
          <a:p>
            <a:pPr/>
            <a:r>
              <a:t>KJV</a:t>
            </a:r>
          </a:p>
        </p:txBody>
      </p:sp>
      <p:sp>
        <p:nvSpPr>
          <p:cNvPr id="297" name="Title Text"/>
          <p:cNvSpPr txBox="1"/>
          <p:nvPr>
            <p:ph type="title"/>
          </p:nvPr>
        </p:nvSpPr>
        <p:spPr>
          <a:prstGeom prst="rect">
            <a:avLst/>
          </a:prstGeom>
        </p:spPr>
        <p:txBody>
          <a:bodyPr/>
          <a:lstStyle/>
          <a:p>
            <a:pPr/>
            <a:r>
              <a:t>Title Text</a:t>
            </a:r>
          </a:p>
        </p:txBody>
      </p:sp>
      <p:sp>
        <p:nvSpPr>
          <p:cNvPr id="29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99"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ripture KJV  TS">
    <p:spTree>
      <p:nvGrpSpPr>
        <p:cNvPr id="1" name=""/>
        <p:cNvGrpSpPr/>
        <p:nvPr/>
      </p:nvGrpSpPr>
      <p:grpSpPr>
        <a:xfrm>
          <a:off x="0" y="0"/>
          <a:ext cx="0" cy="0"/>
          <a:chOff x="0" y="0"/>
          <a:chExt cx="0" cy="0"/>
        </a:xfrm>
      </p:grpSpPr>
      <p:pic>
        <p:nvPicPr>
          <p:cNvPr id="33"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36" name="Group"/>
          <p:cNvGrpSpPr/>
          <p:nvPr/>
        </p:nvGrpSpPr>
        <p:grpSpPr>
          <a:xfrm>
            <a:off x="2374900" y="3187699"/>
            <a:ext cx="18560972" cy="146833"/>
            <a:chOff x="0" y="0"/>
            <a:chExt cx="18560970" cy="146832"/>
          </a:xfrm>
        </p:grpSpPr>
        <p:sp>
          <p:nvSpPr>
            <p:cNvPr id="34" name="Line"/>
            <p:cNvSpPr/>
            <p:nvPr/>
          </p:nvSpPr>
          <p:spPr>
            <a:xfrm flipV="1">
              <a:off x="0" y="0"/>
              <a:ext cx="18555081" cy="1922"/>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sp>
          <p:nvSpPr>
            <p:cNvPr id="35" name="Line"/>
            <p:cNvSpPr/>
            <p:nvPr/>
          </p:nvSpPr>
          <p:spPr>
            <a:xfrm>
              <a:off x="6283" y="146357"/>
              <a:ext cx="18554689" cy="476"/>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grpSp>
      <p:sp>
        <p:nvSpPr>
          <p:cNvPr id="37" name="KJV"/>
          <p:cNvSpPr txBox="1"/>
          <p:nvPr/>
        </p:nvSpPr>
        <p:spPr>
          <a:xfrm>
            <a:off x="21618190" y="2044700"/>
            <a:ext cx="1161586"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pc="48" sz="4800">
                <a:solidFill>
                  <a:srgbClr val="423E41"/>
                </a:solidFill>
                <a:latin typeface="+mj-lt"/>
                <a:ea typeface="+mj-ea"/>
                <a:cs typeface="+mj-cs"/>
                <a:sym typeface="Traditional Arabic"/>
              </a:defRPr>
            </a:lvl1pPr>
          </a:lstStyle>
          <a:p>
            <a:pPr/>
            <a:r>
              <a:t>KJV</a:t>
            </a:r>
          </a:p>
        </p:txBody>
      </p:sp>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ripture NASB  TS">
    <p:spTree>
      <p:nvGrpSpPr>
        <p:cNvPr id="1" name=""/>
        <p:cNvGrpSpPr/>
        <p:nvPr/>
      </p:nvGrpSpPr>
      <p:grpSpPr>
        <a:xfrm>
          <a:off x="0" y="0"/>
          <a:ext cx="0" cy="0"/>
          <a:chOff x="0" y="0"/>
          <a:chExt cx="0" cy="0"/>
        </a:xfrm>
      </p:grpSpPr>
      <p:pic>
        <p:nvPicPr>
          <p:cNvPr id="306"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309" name="Group"/>
          <p:cNvGrpSpPr/>
          <p:nvPr/>
        </p:nvGrpSpPr>
        <p:grpSpPr>
          <a:xfrm>
            <a:off x="2374901" y="3187700"/>
            <a:ext cx="18560972" cy="146833"/>
            <a:chOff x="1" y="0"/>
            <a:chExt cx="18560971" cy="146832"/>
          </a:xfrm>
        </p:grpSpPr>
        <p:sp>
          <p:nvSpPr>
            <p:cNvPr id="307" name="Line"/>
            <p:cNvSpPr/>
            <p:nvPr/>
          </p:nvSpPr>
          <p:spPr>
            <a:xfrm flipV="1">
              <a:off x="1" y="0"/>
              <a:ext cx="18555082" cy="1922"/>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sp>
          <p:nvSpPr>
            <p:cNvPr id="308" name="Line"/>
            <p:cNvSpPr/>
            <p:nvPr/>
          </p:nvSpPr>
          <p:spPr>
            <a:xfrm>
              <a:off x="6282" y="146357"/>
              <a:ext cx="18554692" cy="476"/>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grpSp>
      <p:sp>
        <p:nvSpPr>
          <p:cNvPr id="310" name="NASB"/>
          <p:cNvSpPr txBox="1"/>
          <p:nvPr/>
        </p:nvSpPr>
        <p:spPr>
          <a:xfrm>
            <a:off x="21332666" y="2044699"/>
            <a:ext cx="173263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pc="48" sz="4800">
                <a:solidFill>
                  <a:srgbClr val="423E41"/>
                </a:solidFill>
                <a:latin typeface="+mj-lt"/>
                <a:ea typeface="+mj-ea"/>
                <a:cs typeface="+mj-cs"/>
                <a:sym typeface="Traditional Arabic"/>
              </a:defRPr>
            </a:lvl1pPr>
          </a:lstStyle>
          <a:p>
            <a:pPr/>
            <a:r>
              <a:t>NASB</a:t>
            </a:r>
          </a:p>
        </p:txBody>
      </p:sp>
      <p:sp>
        <p:nvSpPr>
          <p:cNvPr id="311" name="Title Text"/>
          <p:cNvSpPr txBox="1"/>
          <p:nvPr>
            <p:ph type="title"/>
          </p:nvPr>
        </p:nvSpPr>
        <p:spPr>
          <a:prstGeom prst="rect">
            <a:avLst/>
          </a:prstGeom>
        </p:spPr>
        <p:txBody>
          <a:bodyPr/>
          <a:lstStyle/>
          <a:p>
            <a:pPr/>
            <a:r>
              <a:t>Title Text</a:t>
            </a:r>
          </a:p>
        </p:txBody>
      </p:sp>
      <p:sp>
        <p:nvSpPr>
          <p:cNvPr id="31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13"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And Title TS">
    <p:spTree>
      <p:nvGrpSpPr>
        <p:cNvPr id="1" name=""/>
        <p:cNvGrpSpPr/>
        <p:nvPr/>
      </p:nvGrpSpPr>
      <p:grpSpPr>
        <a:xfrm>
          <a:off x="0" y="0"/>
          <a:ext cx="0" cy="0"/>
          <a:chOff x="0" y="0"/>
          <a:chExt cx="0" cy="0"/>
        </a:xfrm>
      </p:grpSpPr>
      <p:pic>
        <p:nvPicPr>
          <p:cNvPr id="320"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21" name="Title Text"/>
          <p:cNvSpPr txBox="1"/>
          <p:nvPr>
            <p:ph type="title"/>
          </p:nvPr>
        </p:nvSpPr>
        <p:spPr>
          <a:xfrm>
            <a:off x="1739900" y="1181100"/>
            <a:ext cx="20904200" cy="3441700"/>
          </a:xfrm>
          <a:prstGeom prst="rect">
            <a:avLst/>
          </a:prstGeom>
        </p:spPr>
        <p:txBody>
          <a:bodyPr lIns="50800" tIns="50800" rIns="50800" bIns="50800"/>
          <a:lstStyle>
            <a:lvl1pPr>
              <a:defRPr sz="11600"/>
            </a:lvl1pPr>
          </a:lstStyle>
          <a:p>
            <a:pPr/>
            <a:r>
              <a:t>Title Text</a:t>
            </a:r>
          </a:p>
        </p:txBody>
      </p:sp>
      <p:sp>
        <p:nvSpPr>
          <p:cNvPr id="322"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TS">
    <p:spTree>
      <p:nvGrpSpPr>
        <p:cNvPr id="1" name=""/>
        <p:cNvGrpSpPr/>
        <p:nvPr/>
      </p:nvGrpSpPr>
      <p:grpSpPr>
        <a:xfrm>
          <a:off x="0" y="0"/>
          <a:ext cx="0" cy="0"/>
          <a:chOff x="0" y="0"/>
          <a:chExt cx="0" cy="0"/>
        </a:xfrm>
      </p:grpSpPr>
      <p:pic>
        <p:nvPicPr>
          <p:cNvPr id="329"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30" name="Title Text"/>
          <p:cNvSpPr txBox="1"/>
          <p:nvPr>
            <p:ph type="title"/>
          </p:nvPr>
        </p:nvSpPr>
        <p:spPr>
          <a:xfrm>
            <a:off x="2349500" y="1003300"/>
            <a:ext cx="19672300" cy="9550400"/>
          </a:xfrm>
          <a:prstGeom prst="rect">
            <a:avLst/>
          </a:prstGeom>
        </p:spPr>
        <p:txBody>
          <a:bodyPr anchor="t"/>
          <a:lstStyle>
            <a:lvl1pPr algn="l">
              <a:defRPr b="0" sz="7200">
                <a:solidFill>
                  <a:srgbClr val="FFFFFF"/>
                </a:solidFill>
                <a:latin typeface="Calibri"/>
                <a:ea typeface="Calibri"/>
                <a:cs typeface="Calibri"/>
                <a:sym typeface="Calibri"/>
              </a:defRPr>
            </a:lvl1pPr>
          </a:lstStyle>
          <a:p>
            <a:pPr/>
            <a:r>
              <a:t>Title Text</a:t>
            </a:r>
          </a:p>
        </p:txBody>
      </p:sp>
      <p:sp>
        <p:nvSpPr>
          <p:cNvPr id="331" name="Body Level One…"/>
          <p:cNvSpPr txBox="1"/>
          <p:nvPr>
            <p:ph type="body" sz="quarter" idx="1"/>
          </p:nvPr>
        </p:nvSpPr>
        <p:spPr>
          <a:xfrm>
            <a:off x="2324100" y="10591800"/>
            <a:ext cx="19659600" cy="1879600"/>
          </a:xfrm>
          <a:prstGeom prst="rect">
            <a:avLst/>
          </a:prstGeom>
        </p:spPr>
        <p:txBody>
          <a:bodyPr lIns="50800" tIns="50800" rIns="50800" bIns="50800" anchor="b"/>
          <a:lstStyle>
            <a:lvl1pPr>
              <a:defRPr sz="3600"/>
            </a:lvl1pPr>
            <a:lvl2pPr>
              <a:defRPr sz="3600"/>
            </a:lvl2pPr>
            <a:lvl3pPr>
              <a:defRPr sz="3600"/>
            </a:lvl3pPr>
            <a:lvl4pPr>
              <a:defRPr sz="3600"/>
            </a:lvl4pPr>
            <a:lvl5pPr>
              <a:defRPr sz="3600"/>
            </a:lvl5pPr>
          </a:lstStyle>
          <a:p>
            <a:pPr/>
            <a:r>
              <a:t>Body Level One</a:t>
            </a:r>
          </a:p>
          <a:p>
            <a:pPr lvl="1"/>
            <a:r>
              <a:t>Body Level Two</a:t>
            </a:r>
          </a:p>
          <a:p>
            <a:pPr lvl="2"/>
            <a:r>
              <a:t>Body Level Three</a:t>
            </a:r>
          </a:p>
          <a:p>
            <a:pPr lvl="3"/>
            <a:r>
              <a:t>Body Level Four</a:t>
            </a:r>
          </a:p>
          <a:p>
            <a:pPr lvl="4"/>
            <a:r>
              <a:t>Body Level Five</a:t>
            </a:r>
          </a:p>
        </p:txBody>
      </p:sp>
      <p:sp>
        <p:nvSpPr>
          <p:cNvPr id="332"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ideo/Reference  TS">
    <p:spTree>
      <p:nvGrpSpPr>
        <p:cNvPr id="1" name=""/>
        <p:cNvGrpSpPr/>
        <p:nvPr/>
      </p:nvGrpSpPr>
      <p:grpSpPr>
        <a:xfrm>
          <a:off x="0" y="0"/>
          <a:ext cx="0" cy="0"/>
          <a:chOff x="0" y="0"/>
          <a:chExt cx="0" cy="0"/>
        </a:xfrm>
      </p:grpSpPr>
      <p:pic>
        <p:nvPicPr>
          <p:cNvPr id="339"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40" name="Body Level One…"/>
          <p:cNvSpPr txBox="1"/>
          <p:nvPr>
            <p:ph type="body" sz="quarter" idx="1"/>
          </p:nvPr>
        </p:nvSpPr>
        <p:spPr>
          <a:xfrm>
            <a:off x="2311400" y="10591800"/>
            <a:ext cx="19735800" cy="1879600"/>
          </a:xfrm>
          <a:prstGeom prst="rect">
            <a:avLst/>
          </a:prstGeom>
        </p:spPr>
        <p:txBody>
          <a:bodyPr lIns="50800" tIns="50800" rIns="50800" bIns="50800" anchor="b"/>
          <a:lstStyle>
            <a:lvl1pPr algn="ctr">
              <a:defRPr sz="3600"/>
            </a:lvl1pPr>
            <a:lvl2pPr algn="ctr">
              <a:defRPr sz="3600"/>
            </a:lvl2pPr>
            <a:lvl3pPr algn="ctr">
              <a:defRPr sz="3600"/>
            </a:lvl3pPr>
            <a:lvl4pPr algn="ctr">
              <a:defRPr sz="3600"/>
            </a:lvl4pPr>
            <a:lvl5pPr algn="ctr">
              <a:defRPr sz="3600"/>
            </a:lvl5pPr>
          </a:lstStyle>
          <a:p>
            <a:pPr/>
            <a:r>
              <a:t>Body Level One</a:t>
            </a:r>
          </a:p>
          <a:p>
            <a:pPr lvl="1"/>
            <a:r>
              <a:t>Body Level Two</a:t>
            </a:r>
          </a:p>
          <a:p>
            <a:pPr lvl="2"/>
            <a:r>
              <a:t>Body Level Three</a:t>
            </a:r>
          </a:p>
          <a:p>
            <a:pPr lvl="3"/>
            <a:r>
              <a:t>Body Level Four</a:t>
            </a:r>
          </a:p>
          <a:p>
            <a:pPr lvl="4"/>
            <a:r>
              <a:t>Body Level Five</a:t>
            </a:r>
          </a:p>
        </p:txBody>
      </p:sp>
      <p:sp>
        <p:nvSpPr>
          <p:cNvPr id="341"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69">
    <p:spTree>
      <p:nvGrpSpPr>
        <p:cNvPr id="1" name=""/>
        <p:cNvGrpSpPr/>
        <p:nvPr/>
      </p:nvGrpSpPr>
      <p:grpSpPr>
        <a:xfrm>
          <a:off x="0" y="0"/>
          <a:ext cx="0" cy="0"/>
          <a:chOff x="0" y="0"/>
          <a:chExt cx="0" cy="0"/>
        </a:xfrm>
      </p:grpSpPr>
      <p:sp>
        <p:nvSpPr>
          <p:cNvPr id="348"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349" name="Title Text"/>
          <p:cNvSpPr txBox="1"/>
          <p:nvPr>
            <p:ph type="title"/>
          </p:nvPr>
        </p:nvSpPr>
        <p:spPr>
          <a:xfrm>
            <a:off x="1739900" y="12065000"/>
            <a:ext cx="20904200" cy="1270000"/>
          </a:xfrm>
          <a:prstGeom prst="rect">
            <a:avLst/>
          </a:prstGeom>
        </p:spPr>
        <p:txBody>
          <a:bodyPr lIns="50800" tIns="50800" rIns="50800" bIns="50800" anchor="b"/>
          <a:lstStyle>
            <a:lvl1pPr>
              <a:defRPr b="0" sz="11600">
                <a:solidFill>
                  <a:srgbClr val="E7E7E7"/>
                </a:solidFill>
                <a:latin typeface="Copperplate"/>
                <a:ea typeface="Copperplate"/>
                <a:cs typeface="Copperplate"/>
                <a:sym typeface="Copperplate"/>
              </a:defRPr>
            </a:lvl1pPr>
          </a:lstStyle>
          <a:p>
            <a:pPr/>
            <a:r>
              <a:t>Title Text</a:t>
            </a:r>
          </a:p>
        </p:txBody>
      </p:sp>
      <p:sp>
        <p:nvSpPr>
          <p:cNvPr id="350"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ideo/Reference">
    <p:spTree>
      <p:nvGrpSpPr>
        <p:cNvPr id="1" name=""/>
        <p:cNvGrpSpPr/>
        <p:nvPr/>
      </p:nvGrpSpPr>
      <p:grpSpPr>
        <a:xfrm>
          <a:off x="0" y="0"/>
          <a:ext cx="0" cy="0"/>
          <a:chOff x="0" y="0"/>
          <a:chExt cx="0" cy="0"/>
        </a:xfrm>
      </p:grpSpPr>
      <p:pic>
        <p:nvPicPr>
          <p:cNvPr id="35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58" name="Body Level One…"/>
          <p:cNvSpPr txBox="1"/>
          <p:nvPr>
            <p:ph type="body" sz="quarter" idx="1"/>
          </p:nvPr>
        </p:nvSpPr>
        <p:spPr>
          <a:xfrm>
            <a:off x="2298700" y="10528300"/>
            <a:ext cx="19723100" cy="1879600"/>
          </a:xfrm>
          <a:prstGeom prst="rect">
            <a:avLst/>
          </a:prstGeom>
        </p:spPr>
        <p:txBody>
          <a:bodyPr lIns="50800" tIns="50800" rIns="50800" bIns="50800" anchor="b"/>
          <a:lstStyle>
            <a:lvl1pPr algn="ctr">
              <a:defRPr sz="3600"/>
            </a:lvl1pPr>
            <a:lvl2pPr algn="ctr">
              <a:defRPr sz="3600"/>
            </a:lvl2pPr>
            <a:lvl3pPr algn="ctr">
              <a:defRPr sz="3600"/>
            </a:lvl3pPr>
            <a:lvl4pPr algn="ctr">
              <a:defRPr sz="3600"/>
            </a:lvl4pPr>
            <a:lvl5pPr algn="ctr">
              <a:defRPr sz="3600"/>
            </a:lvl5pPr>
          </a:lstStyle>
          <a:p>
            <a:pPr/>
            <a:r>
              <a:t>Body Level One</a:t>
            </a:r>
          </a:p>
          <a:p>
            <a:pPr lvl="1"/>
            <a:r>
              <a:t>Body Level Two</a:t>
            </a:r>
          </a:p>
          <a:p>
            <a:pPr lvl="2"/>
            <a:r>
              <a:t>Body Level Three</a:t>
            </a:r>
          </a:p>
          <a:p>
            <a:pPr lvl="3"/>
            <a:r>
              <a:t>Body Level Four</a:t>
            </a:r>
          </a:p>
          <a:p>
            <a:pPr lvl="4"/>
            <a:r>
              <a:t>Body Level Five</a:t>
            </a:r>
          </a:p>
        </p:txBody>
      </p:sp>
      <p:sp>
        <p:nvSpPr>
          <p:cNvPr id="359"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pic>
        <p:nvPicPr>
          <p:cNvPr id="366"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67" name="Title Text"/>
          <p:cNvSpPr txBox="1"/>
          <p:nvPr>
            <p:ph type="title"/>
          </p:nvPr>
        </p:nvSpPr>
        <p:spPr>
          <a:xfrm>
            <a:off x="2349500" y="1092200"/>
            <a:ext cx="19672300" cy="9550400"/>
          </a:xfrm>
          <a:prstGeom prst="rect">
            <a:avLst/>
          </a:prstGeom>
        </p:spPr>
        <p:txBody>
          <a:bodyPr anchor="t"/>
          <a:lstStyle>
            <a:lvl1pPr algn="l">
              <a:defRPr b="0" sz="7200">
                <a:solidFill>
                  <a:srgbClr val="FFFFFF"/>
                </a:solidFill>
                <a:latin typeface="Calibri"/>
                <a:ea typeface="Calibri"/>
                <a:cs typeface="Calibri"/>
                <a:sym typeface="Calibri"/>
              </a:defRPr>
            </a:lvl1pPr>
          </a:lstStyle>
          <a:p>
            <a:pPr/>
            <a:r>
              <a:t>Title Text</a:t>
            </a:r>
          </a:p>
        </p:txBody>
      </p:sp>
      <p:sp>
        <p:nvSpPr>
          <p:cNvPr id="368" name="Body Level One…"/>
          <p:cNvSpPr txBox="1"/>
          <p:nvPr>
            <p:ph type="body" sz="quarter" idx="1"/>
          </p:nvPr>
        </p:nvSpPr>
        <p:spPr>
          <a:xfrm>
            <a:off x="2324100" y="10591800"/>
            <a:ext cx="19659600" cy="1879600"/>
          </a:xfrm>
          <a:prstGeom prst="rect">
            <a:avLst/>
          </a:prstGeom>
        </p:spPr>
        <p:txBody>
          <a:bodyPr lIns="50800" tIns="50800" rIns="50800" bIns="50800" anchor="b"/>
          <a:lstStyle>
            <a:lvl1pPr>
              <a:defRPr sz="3600"/>
            </a:lvl1pPr>
            <a:lvl2pPr>
              <a:defRPr sz="3600"/>
            </a:lvl2pPr>
            <a:lvl3pPr>
              <a:defRPr sz="3600"/>
            </a:lvl3pPr>
            <a:lvl4pPr>
              <a:defRPr sz="3600"/>
            </a:lvl4pPr>
            <a:lvl5pPr>
              <a:defRPr sz="3600"/>
            </a:lvl5pPr>
          </a:lstStyle>
          <a:p>
            <a:pPr/>
            <a:r>
              <a:t>Body Level One</a:t>
            </a:r>
          </a:p>
          <a:p>
            <a:pPr lvl="1"/>
            <a:r>
              <a:t>Body Level Two</a:t>
            </a:r>
          </a:p>
          <a:p>
            <a:pPr lvl="2"/>
            <a:r>
              <a:t>Body Level Three</a:t>
            </a:r>
          </a:p>
          <a:p>
            <a:pPr lvl="3"/>
            <a:r>
              <a:t>Body Level Four</a:t>
            </a:r>
          </a:p>
          <a:p>
            <a:pPr lvl="4"/>
            <a:r>
              <a:t>Body Level Five</a:t>
            </a:r>
          </a:p>
        </p:txBody>
      </p:sp>
      <p:sp>
        <p:nvSpPr>
          <p:cNvPr id="369"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solidFill>
          <a:srgbClr val="000000"/>
        </a:solidFill>
      </p:bgPr>
    </p:bg>
    <p:spTree>
      <p:nvGrpSpPr>
        <p:cNvPr id="1" name=""/>
        <p:cNvGrpSpPr/>
        <p:nvPr/>
      </p:nvGrpSpPr>
      <p:grpSpPr>
        <a:xfrm>
          <a:off x="0" y="0"/>
          <a:ext cx="0" cy="0"/>
          <a:chOff x="0" y="0"/>
          <a:chExt cx="0" cy="0"/>
        </a:xfrm>
      </p:grpSpPr>
      <p:pic>
        <p:nvPicPr>
          <p:cNvPr id="376"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77" name="Title Text"/>
          <p:cNvSpPr txBox="1"/>
          <p:nvPr>
            <p:ph type="title"/>
          </p:nvPr>
        </p:nvSpPr>
        <p:spPr>
          <a:xfrm>
            <a:off x="2387600" y="368300"/>
            <a:ext cx="19621500" cy="3429000"/>
          </a:xfrm>
          <a:prstGeom prst="rect">
            <a:avLst/>
          </a:prstGeom>
        </p:spPr>
        <p:txBody>
          <a:bodyPr lIns="50800" tIns="50800" rIns="50800" bIns="50800"/>
          <a:lstStyle>
            <a:lvl1pPr>
              <a:defRPr sz="11400"/>
            </a:lvl1pPr>
          </a:lstStyle>
          <a:p>
            <a:pPr/>
            <a:r>
              <a:t>Title Text</a:t>
            </a:r>
          </a:p>
        </p:txBody>
      </p:sp>
      <p:sp>
        <p:nvSpPr>
          <p:cNvPr id="378" name="Body Level One…"/>
          <p:cNvSpPr txBox="1"/>
          <p:nvPr>
            <p:ph type="body" idx="1"/>
          </p:nvPr>
        </p:nvSpPr>
        <p:spPr>
          <a:xfrm>
            <a:off x="2387600" y="3187700"/>
            <a:ext cx="19621500" cy="9207500"/>
          </a:xfrm>
          <a:prstGeom prst="rect">
            <a:avLst/>
          </a:prstGeom>
        </p:spPr>
        <p:txBody>
          <a:bodyPr lIns="50800" tIns="50800" rIns="50800" bIns="50800" anchor="ctr"/>
          <a:lstStyle>
            <a:lvl1pPr marL="889000" indent="-571500">
              <a:lnSpc>
                <a:spcPct val="100000"/>
              </a:lnSpc>
              <a:spcBef>
                <a:spcPts val="3500"/>
              </a:spcBef>
              <a:buSzPct val="171000"/>
              <a:buChar char="•"/>
              <a:defRPr sz="5600"/>
            </a:lvl1pPr>
            <a:lvl2pPr marL="1333500" indent="-571500">
              <a:lnSpc>
                <a:spcPct val="100000"/>
              </a:lnSpc>
              <a:spcBef>
                <a:spcPts val="3500"/>
              </a:spcBef>
              <a:buSzPct val="171000"/>
              <a:buChar char="•"/>
              <a:defRPr sz="5600"/>
            </a:lvl2pPr>
            <a:lvl3pPr marL="1778000" indent="-571500">
              <a:lnSpc>
                <a:spcPct val="100000"/>
              </a:lnSpc>
              <a:spcBef>
                <a:spcPts val="3500"/>
              </a:spcBef>
              <a:buSzPct val="171000"/>
              <a:buChar char="•"/>
              <a:defRPr sz="5600"/>
            </a:lvl3pPr>
            <a:lvl4pPr marL="2222500" indent="-571500">
              <a:lnSpc>
                <a:spcPct val="100000"/>
              </a:lnSpc>
              <a:spcBef>
                <a:spcPts val="3500"/>
              </a:spcBef>
              <a:buSzPct val="171000"/>
              <a:buChar char="•"/>
              <a:defRPr sz="5600"/>
            </a:lvl4pPr>
            <a:lvl5pPr marL="2667000" indent="-571500">
              <a:lnSpc>
                <a:spcPct val="100000"/>
              </a:lnSpc>
              <a:spcBef>
                <a:spcPts val="3500"/>
              </a:spcBef>
              <a:buSzPct val="171000"/>
              <a:buChar char="•"/>
              <a:defRPr sz="5600"/>
            </a:lvl5pPr>
          </a:lstStyle>
          <a:p>
            <a:pPr/>
            <a:r>
              <a:t>Body Level One</a:t>
            </a:r>
          </a:p>
          <a:p>
            <a:pPr lvl="1"/>
            <a:r>
              <a:t>Body Level Two</a:t>
            </a:r>
          </a:p>
          <a:p>
            <a:pPr lvl="2"/>
            <a:r>
              <a:t>Body Level Three</a:t>
            </a:r>
          </a:p>
          <a:p>
            <a:pPr lvl="3"/>
            <a:r>
              <a:t>Body Level Four</a:t>
            </a:r>
          </a:p>
          <a:p>
            <a:pPr lvl="4"/>
            <a:r>
              <a:t>Body Level Five</a:t>
            </a:r>
          </a:p>
        </p:txBody>
      </p:sp>
      <p:sp>
        <p:nvSpPr>
          <p:cNvPr id="379" name="Slide Number"/>
          <p:cNvSpPr txBox="1"/>
          <p:nvPr>
            <p:ph type="sldNum" sz="quarter" idx="2"/>
          </p:nvPr>
        </p:nvSpPr>
        <p:spPr>
          <a:xfrm>
            <a:off x="11985624" y="13093700"/>
            <a:ext cx="419101" cy="4572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copy">
    <p:spTree>
      <p:nvGrpSpPr>
        <p:cNvPr id="1" name=""/>
        <p:cNvGrpSpPr/>
        <p:nvPr/>
      </p:nvGrpSpPr>
      <p:grpSpPr>
        <a:xfrm>
          <a:off x="0" y="0"/>
          <a:ext cx="0" cy="0"/>
          <a:chOff x="0" y="0"/>
          <a:chExt cx="0" cy="0"/>
        </a:xfrm>
      </p:grpSpPr>
      <p:pic>
        <p:nvPicPr>
          <p:cNvPr id="386"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87" name="Slide Number"/>
          <p:cNvSpPr txBox="1"/>
          <p:nvPr>
            <p:ph type="sldNum" sz="quarter" idx="2"/>
          </p:nvPr>
        </p:nvSpPr>
        <p:spPr>
          <a:xfrm>
            <a:off x="11972927"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levance copy 1">
    <p:spTree>
      <p:nvGrpSpPr>
        <p:cNvPr id="1" name=""/>
        <p:cNvGrpSpPr/>
        <p:nvPr/>
      </p:nvGrpSpPr>
      <p:grpSpPr>
        <a:xfrm>
          <a:off x="0" y="0"/>
          <a:ext cx="0" cy="0"/>
          <a:chOff x="0" y="0"/>
          <a:chExt cx="0" cy="0"/>
        </a:xfrm>
      </p:grpSpPr>
      <p:pic>
        <p:nvPicPr>
          <p:cNvPr id="394"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95"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EFCDD"/>
                </a:solidFill>
              </a:defRPr>
            </a:lvl1pPr>
          </a:lstStyle>
          <a:p>
            <a:pPr/>
            <a:r>
              <a:t>Title Text</a:t>
            </a:r>
          </a:p>
        </p:txBody>
      </p:sp>
      <p:sp>
        <p:nvSpPr>
          <p:cNvPr id="396"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sz="3600">
                <a:solidFill>
                  <a:srgbClr val="FEFCDD"/>
                </a:solidFill>
                <a:latin typeface="+mj-lt"/>
                <a:ea typeface="+mj-ea"/>
                <a:cs typeface="+mj-cs"/>
                <a:sym typeface="Traditional Arabic"/>
              </a:defRPr>
            </a:lvl1pPr>
            <a:lvl2pPr>
              <a:lnSpc>
                <a:spcPct val="100000"/>
              </a:lnSpc>
              <a:defRPr sz="3600">
                <a:solidFill>
                  <a:srgbClr val="FEFCDD"/>
                </a:solidFill>
                <a:latin typeface="+mj-lt"/>
                <a:ea typeface="+mj-ea"/>
                <a:cs typeface="+mj-cs"/>
                <a:sym typeface="Traditional Arabic"/>
              </a:defRPr>
            </a:lvl2pPr>
            <a:lvl3pPr>
              <a:lnSpc>
                <a:spcPct val="100000"/>
              </a:lnSpc>
              <a:defRPr sz="3600">
                <a:solidFill>
                  <a:srgbClr val="FEFCDD"/>
                </a:solidFill>
                <a:latin typeface="+mj-lt"/>
                <a:ea typeface="+mj-ea"/>
                <a:cs typeface="+mj-cs"/>
                <a:sym typeface="Traditional Arabic"/>
              </a:defRPr>
            </a:lvl3pPr>
            <a:lvl4pPr>
              <a:lnSpc>
                <a:spcPct val="100000"/>
              </a:lnSpc>
              <a:defRPr sz="3600">
                <a:solidFill>
                  <a:srgbClr val="FEFCDD"/>
                </a:solidFill>
                <a:latin typeface="+mj-lt"/>
                <a:ea typeface="+mj-ea"/>
                <a:cs typeface="+mj-cs"/>
                <a:sym typeface="Traditional Arabic"/>
              </a:defRPr>
            </a:lvl4pPr>
            <a:lvl5pPr>
              <a:lnSpc>
                <a:spcPct val="100000"/>
              </a:lnSpc>
              <a:defRPr sz="3600">
                <a:solidFill>
                  <a:srgbClr val="FEFCDD"/>
                </a:solid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397"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ripture NASB  TS">
    <p:spTree>
      <p:nvGrpSpPr>
        <p:cNvPr id="1" name=""/>
        <p:cNvGrpSpPr/>
        <p:nvPr/>
      </p:nvGrpSpPr>
      <p:grpSpPr>
        <a:xfrm>
          <a:off x="0" y="0"/>
          <a:ext cx="0" cy="0"/>
          <a:chOff x="0" y="0"/>
          <a:chExt cx="0" cy="0"/>
        </a:xfrm>
      </p:grpSpPr>
      <p:pic>
        <p:nvPicPr>
          <p:cNvPr id="4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50" name="Group"/>
          <p:cNvGrpSpPr/>
          <p:nvPr/>
        </p:nvGrpSpPr>
        <p:grpSpPr>
          <a:xfrm>
            <a:off x="2374900" y="3187699"/>
            <a:ext cx="18560972" cy="146833"/>
            <a:chOff x="0" y="0"/>
            <a:chExt cx="18560970" cy="146832"/>
          </a:xfrm>
        </p:grpSpPr>
        <p:sp>
          <p:nvSpPr>
            <p:cNvPr id="48" name="Line"/>
            <p:cNvSpPr/>
            <p:nvPr/>
          </p:nvSpPr>
          <p:spPr>
            <a:xfrm flipV="1">
              <a:off x="0" y="0"/>
              <a:ext cx="18555081" cy="1922"/>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sp>
          <p:nvSpPr>
            <p:cNvPr id="49" name="Line"/>
            <p:cNvSpPr/>
            <p:nvPr/>
          </p:nvSpPr>
          <p:spPr>
            <a:xfrm>
              <a:off x="6283" y="146357"/>
              <a:ext cx="18554689" cy="476"/>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grpSp>
      <p:sp>
        <p:nvSpPr>
          <p:cNvPr id="51" name="NASB"/>
          <p:cNvSpPr txBox="1"/>
          <p:nvPr/>
        </p:nvSpPr>
        <p:spPr>
          <a:xfrm>
            <a:off x="21332664" y="2044700"/>
            <a:ext cx="1732635"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pc="48" sz="4800">
                <a:solidFill>
                  <a:srgbClr val="423E41"/>
                </a:solidFill>
                <a:latin typeface="+mj-lt"/>
                <a:ea typeface="+mj-ea"/>
                <a:cs typeface="+mj-cs"/>
                <a:sym typeface="Traditional Arabic"/>
              </a:defRPr>
            </a:lvl1pPr>
          </a:lstStyle>
          <a:p>
            <a:pPr/>
            <a:r>
              <a:t>NASB</a:t>
            </a:r>
          </a:p>
        </p:txBody>
      </p:sp>
      <p:sp>
        <p:nvSpPr>
          <p:cNvPr id="52" name="Title Text"/>
          <p:cNvSpPr txBox="1"/>
          <p:nvPr>
            <p:ph type="title"/>
          </p:nvPr>
        </p:nvSpPr>
        <p:spPr>
          <a:prstGeom prst="rect">
            <a:avLst/>
          </a:prstGeom>
        </p:spPr>
        <p:txBody>
          <a:bodyPr/>
          <a:lstStyle/>
          <a:p>
            <a:pPr/>
            <a:r>
              <a:t>Title Text</a:t>
            </a:r>
          </a:p>
        </p:txBody>
      </p:sp>
      <p:sp>
        <p:nvSpPr>
          <p:cNvPr id="5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p:spTree>
      <p:nvGrpSpPr>
        <p:cNvPr id="1" name=""/>
        <p:cNvGrpSpPr/>
        <p:nvPr/>
      </p:nvGrpSpPr>
      <p:grpSpPr>
        <a:xfrm>
          <a:off x="0" y="0"/>
          <a:ext cx="0" cy="0"/>
          <a:chOff x="0" y="0"/>
          <a:chExt cx="0" cy="0"/>
        </a:xfrm>
      </p:grpSpPr>
      <p:sp>
        <p:nvSpPr>
          <p:cNvPr id="404"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405" name="1600_AiGLogo_Slide_Navy-small.png" descr="1600_AiGLogo_Slide_Navy-small.png"/>
          <p:cNvPicPr>
            <a:picLocks noChangeAspect="1"/>
          </p:cNvPicPr>
          <p:nvPr/>
        </p:nvPicPr>
        <p:blipFill>
          <a:blip r:embed="rId2">
            <a:extLst/>
          </a:blip>
          <a:stretch>
            <a:fillRect/>
          </a:stretch>
        </p:blipFill>
        <p:spPr>
          <a:xfrm>
            <a:off x="68406" y="0"/>
            <a:ext cx="24247191" cy="13716000"/>
          </a:xfrm>
          <a:prstGeom prst="rect">
            <a:avLst/>
          </a:prstGeom>
          <a:ln w="12700">
            <a:miter lim="400000"/>
          </a:ln>
        </p:spPr>
      </p:pic>
      <p:sp>
        <p:nvSpPr>
          <p:cNvPr id="406" name="Slide Number"/>
          <p:cNvSpPr txBox="1"/>
          <p:nvPr>
            <p:ph type="sldNum" sz="quarter" idx="2"/>
          </p:nvPr>
        </p:nvSpPr>
        <p:spPr>
          <a:xfrm>
            <a:off x="22898100" y="13163551"/>
            <a:ext cx="266701" cy="279401"/>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p:spTree>
      <p:nvGrpSpPr>
        <p:cNvPr id="1" name=""/>
        <p:cNvGrpSpPr/>
        <p:nvPr/>
      </p:nvGrpSpPr>
      <p:grpSpPr>
        <a:xfrm>
          <a:off x="0" y="0"/>
          <a:ext cx="0" cy="0"/>
          <a:chOff x="0" y="0"/>
          <a:chExt cx="0" cy="0"/>
        </a:xfrm>
      </p:grpSpPr>
      <p:sp>
        <p:nvSpPr>
          <p:cNvPr id="413"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414" name="Slide Number"/>
          <p:cNvSpPr txBox="1"/>
          <p:nvPr>
            <p:ph type="sldNum" sz="quarter" idx="2"/>
          </p:nvPr>
        </p:nvSpPr>
        <p:spPr>
          <a:xfrm>
            <a:off x="22799518" y="13061951"/>
            <a:ext cx="368301" cy="381001"/>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amp; Subtitle copy 69">
    <p:spTree>
      <p:nvGrpSpPr>
        <p:cNvPr id="1" name=""/>
        <p:cNvGrpSpPr/>
        <p:nvPr/>
      </p:nvGrpSpPr>
      <p:grpSpPr>
        <a:xfrm>
          <a:off x="0" y="0"/>
          <a:ext cx="0" cy="0"/>
          <a:chOff x="0" y="0"/>
          <a:chExt cx="0" cy="0"/>
        </a:xfrm>
      </p:grpSpPr>
      <p:sp>
        <p:nvSpPr>
          <p:cNvPr id="421"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422" name="Title Text"/>
          <p:cNvSpPr txBox="1"/>
          <p:nvPr>
            <p:ph type="title"/>
          </p:nvPr>
        </p:nvSpPr>
        <p:spPr>
          <a:xfrm>
            <a:off x="1739900" y="12065000"/>
            <a:ext cx="20904200" cy="1270000"/>
          </a:xfrm>
          <a:prstGeom prst="rect">
            <a:avLst/>
          </a:prstGeom>
        </p:spPr>
        <p:txBody>
          <a:bodyPr lIns="50800" tIns="50800" rIns="50800" bIns="50800" anchor="b"/>
          <a:lstStyle>
            <a:lvl1pPr>
              <a:defRPr b="0" sz="11600">
                <a:solidFill>
                  <a:srgbClr val="E7E7E7"/>
                </a:solidFill>
                <a:latin typeface="Copperplate"/>
                <a:ea typeface="Copperplate"/>
                <a:cs typeface="Copperplate"/>
                <a:sym typeface="Copperplate"/>
              </a:defRPr>
            </a:lvl1pPr>
          </a:lstStyle>
          <a:p>
            <a:pPr/>
            <a:r>
              <a:t>Title Text</a:t>
            </a:r>
          </a:p>
        </p:txBody>
      </p:sp>
      <p:sp>
        <p:nvSpPr>
          <p:cNvPr id="423"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Default - Black">
    <p:spTree>
      <p:nvGrpSpPr>
        <p:cNvPr id="1" name=""/>
        <p:cNvGrpSpPr/>
        <p:nvPr/>
      </p:nvGrpSpPr>
      <p:grpSpPr>
        <a:xfrm>
          <a:off x="0" y="0"/>
          <a:ext cx="0" cy="0"/>
          <a:chOff x="0" y="0"/>
          <a:chExt cx="0" cy="0"/>
        </a:xfrm>
      </p:grpSpPr>
      <p:sp>
        <p:nvSpPr>
          <p:cNvPr id="430"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431" name="Slide Number"/>
          <p:cNvSpPr txBox="1"/>
          <p:nvPr>
            <p:ph type="sldNum" sz="quarter" idx="2"/>
          </p:nvPr>
        </p:nvSpPr>
        <p:spPr>
          <a:xfrm>
            <a:off x="22799518" y="13061951"/>
            <a:ext cx="368301" cy="381001"/>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p:spTree>
      <p:nvGrpSpPr>
        <p:cNvPr id="1" name=""/>
        <p:cNvGrpSpPr/>
        <p:nvPr/>
      </p:nvGrpSpPr>
      <p:grpSpPr>
        <a:xfrm>
          <a:off x="0" y="0"/>
          <a:ext cx="0" cy="0"/>
          <a:chOff x="0" y="0"/>
          <a:chExt cx="0" cy="0"/>
        </a:xfrm>
      </p:grpSpPr>
      <p:pic>
        <p:nvPicPr>
          <p:cNvPr id="438"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39" name="Title Text"/>
          <p:cNvSpPr txBox="1"/>
          <p:nvPr>
            <p:ph type="title"/>
          </p:nvPr>
        </p:nvSpPr>
        <p:spPr>
          <a:xfrm>
            <a:off x="2374900" y="1384300"/>
            <a:ext cx="19596100" cy="1536700"/>
          </a:xfrm>
          <a:prstGeom prst="rect">
            <a:avLst/>
          </a:prstGeom>
          <a:effectLst>
            <a:outerShdw sx="100000" sy="100000" kx="0" ky="0" algn="b" rotWithShape="0" blurRad="50800" dist="38100" dir="5400000">
              <a:srgbClr val="000000">
                <a:alpha val="40000"/>
              </a:srgbClr>
            </a:outerShdw>
          </a:effectLst>
        </p:spPr>
        <p:txBody>
          <a:bodyPr anchor="t"/>
          <a:lstStyle>
            <a:lvl1pPr algn="r">
              <a:defRPr sz="11500">
                <a:solidFill>
                  <a:srgbClr val="FFFFFF"/>
                </a:solidFill>
              </a:defRPr>
            </a:lvl1pPr>
          </a:lstStyle>
          <a:p>
            <a:pPr/>
            <a:r>
              <a:t>Title Text</a:t>
            </a:r>
          </a:p>
        </p:txBody>
      </p:sp>
      <p:sp>
        <p:nvSpPr>
          <p:cNvPr id="440" name="Body Level One…"/>
          <p:cNvSpPr txBox="1"/>
          <p:nvPr>
            <p:ph type="body" idx="1"/>
          </p:nvPr>
        </p:nvSpPr>
        <p:spPr>
          <a:xfrm>
            <a:off x="2311400" y="3060700"/>
            <a:ext cx="19685000" cy="93599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1pPr>
            <a:lvl2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2pPr>
            <a:lvl3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3pPr>
            <a:lvl4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4pPr>
            <a:lvl5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441"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p:spTree>
      <p:nvGrpSpPr>
        <p:cNvPr id="1" name=""/>
        <p:cNvGrpSpPr/>
        <p:nvPr/>
      </p:nvGrpSpPr>
      <p:grpSpPr>
        <a:xfrm>
          <a:off x="0" y="0"/>
          <a:ext cx="0" cy="0"/>
          <a:chOff x="0" y="0"/>
          <a:chExt cx="0" cy="0"/>
        </a:xfrm>
      </p:grpSpPr>
      <p:pic>
        <p:nvPicPr>
          <p:cNvPr id="448"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49" name="Title Text"/>
          <p:cNvSpPr txBox="1"/>
          <p:nvPr>
            <p:ph type="title"/>
          </p:nvPr>
        </p:nvSpPr>
        <p:spPr>
          <a:xfrm>
            <a:off x="2324100" y="1384300"/>
            <a:ext cx="19697700" cy="15621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FFFFF"/>
                </a:solidFill>
                <a:effectLst>
                  <a:outerShdw sx="100000" sy="100000" kx="0" ky="0" algn="b" rotWithShape="0" blurRad="50800" dist="38100" dir="5400000">
                    <a:srgbClr val="000000">
                      <a:alpha val="40000"/>
                    </a:srgbClr>
                  </a:outerShdw>
                </a:effectLst>
              </a:defRPr>
            </a:lvl1pPr>
          </a:lstStyle>
          <a:p>
            <a:pPr/>
            <a:r>
              <a:t>Title Text</a:t>
            </a:r>
          </a:p>
        </p:txBody>
      </p:sp>
      <p:sp>
        <p:nvSpPr>
          <p:cNvPr id="450"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Blue Rays">
    <p:spTree>
      <p:nvGrpSpPr>
        <p:cNvPr id="1" name=""/>
        <p:cNvGrpSpPr/>
        <p:nvPr/>
      </p:nvGrpSpPr>
      <p:grpSpPr>
        <a:xfrm>
          <a:off x="0" y="0"/>
          <a:ext cx="0" cy="0"/>
          <a:chOff x="0" y="0"/>
          <a:chExt cx="0" cy="0"/>
        </a:xfrm>
      </p:grpSpPr>
      <p:pic>
        <p:nvPicPr>
          <p:cNvPr id="45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8" name="Title Text"/>
          <p:cNvSpPr txBox="1"/>
          <p:nvPr>
            <p:ph type="title"/>
          </p:nvPr>
        </p:nvSpPr>
        <p:spPr>
          <a:xfrm>
            <a:off x="2400300" y="1371600"/>
            <a:ext cx="19570700" cy="1727200"/>
          </a:xfrm>
          <a:prstGeom prst="rect">
            <a:avLst/>
          </a:prstGeom>
          <a:effectLst>
            <a:outerShdw sx="100000" sy="100000" kx="0" ky="0" algn="b" rotWithShape="0" blurRad="50800" dist="38100" dir="5400000">
              <a:srgbClr val="000000">
                <a:alpha val="40000"/>
              </a:srgbClr>
            </a:outerShdw>
          </a:effectLst>
        </p:spPr>
        <p:txBody>
          <a:bodyPr anchor="t"/>
          <a:lstStyle>
            <a:lvl1pPr algn="r">
              <a:defRPr sz="11500">
                <a:solidFill>
                  <a:srgbClr val="FFFFFF"/>
                </a:solidFill>
              </a:defRPr>
            </a:lvl1pPr>
          </a:lstStyle>
          <a:p>
            <a:pPr/>
            <a:r>
              <a:t>Title Text</a:t>
            </a:r>
          </a:p>
        </p:txBody>
      </p:sp>
      <p:sp>
        <p:nvSpPr>
          <p:cNvPr id="459" name="Body Level One…"/>
          <p:cNvSpPr txBox="1"/>
          <p:nvPr>
            <p:ph type="body" idx="1"/>
          </p:nvPr>
        </p:nvSpPr>
        <p:spPr>
          <a:xfrm>
            <a:off x="2400300" y="3429000"/>
            <a:ext cx="19570700" cy="89408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1pPr>
            <a:lvl2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2pPr>
            <a:lvl3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3pPr>
            <a:lvl4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4pPr>
            <a:lvl5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460"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Reference">
    <p:spTree>
      <p:nvGrpSpPr>
        <p:cNvPr id="1" name=""/>
        <p:cNvGrpSpPr/>
        <p:nvPr/>
      </p:nvGrpSpPr>
      <p:grpSpPr>
        <a:xfrm>
          <a:off x="0" y="0"/>
          <a:ext cx="0" cy="0"/>
          <a:chOff x="0" y="0"/>
          <a:chExt cx="0" cy="0"/>
        </a:xfrm>
      </p:grpSpPr>
      <p:pic>
        <p:nvPicPr>
          <p:cNvPr id="467" name="Paper_Red_GeneralBG.jpg" descr="Paper_Red_GeneralBG.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68" name="Title Text"/>
          <p:cNvSpPr txBox="1"/>
          <p:nvPr>
            <p:ph type="title"/>
          </p:nvPr>
        </p:nvSpPr>
        <p:spPr>
          <a:xfrm>
            <a:off x="1778000" y="1574800"/>
            <a:ext cx="20828000" cy="8636000"/>
          </a:xfrm>
          <a:prstGeom prst="rect">
            <a:avLst/>
          </a:prstGeom>
        </p:spPr>
        <p:txBody>
          <a:bodyPr anchor="t"/>
          <a:lstStyle>
            <a:lvl1pPr algn="l">
              <a:defRPr b="0" sz="7200">
                <a:solidFill>
                  <a:srgbClr val="38131A"/>
                </a:solidFill>
              </a:defRPr>
            </a:lvl1pPr>
          </a:lstStyle>
          <a:p>
            <a:pPr/>
            <a:r>
              <a:t>Title Text</a:t>
            </a:r>
          </a:p>
        </p:txBody>
      </p:sp>
      <p:sp>
        <p:nvSpPr>
          <p:cNvPr id="469" name="Body Level One…"/>
          <p:cNvSpPr txBox="1"/>
          <p:nvPr>
            <p:ph type="body" sz="quarter" idx="1"/>
          </p:nvPr>
        </p:nvSpPr>
        <p:spPr>
          <a:xfrm>
            <a:off x="1752600" y="10198100"/>
            <a:ext cx="20866100" cy="1689100"/>
          </a:xfrm>
          <a:prstGeom prst="rect">
            <a:avLst/>
          </a:prstGeom>
        </p:spPr>
        <p:txBody>
          <a:bodyPr anchor="b"/>
          <a:lstStyle>
            <a:lvl1pPr>
              <a:lnSpc>
                <a:spcPct val="100000"/>
              </a:lnSpc>
              <a:defRPr sz="3600">
                <a:solidFill>
                  <a:srgbClr val="38131A"/>
                </a:solidFill>
                <a:latin typeface="+mj-lt"/>
                <a:ea typeface="+mj-ea"/>
                <a:cs typeface="+mj-cs"/>
                <a:sym typeface="Traditional Arabic"/>
              </a:defRPr>
            </a:lvl1pPr>
            <a:lvl2pPr>
              <a:lnSpc>
                <a:spcPct val="100000"/>
              </a:lnSpc>
              <a:defRPr sz="3600">
                <a:solidFill>
                  <a:srgbClr val="38131A"/>
                </a:solidFill>
                <a:latin typeface="+mj-lt"/>
                <a:ea typeface="+mj-ea"/>
                <a:cs typeface="+mj-cs"/>
                <a:sym typeface="Traditional Arabic"/>
              </a:defRPr>
            </a:lvl2pPr>
            <a:lvl3pPr>
              <a:lnSpc>
                <a:spcPct val="100000"/>
              </a:lnSpc>
              <a:defRPr sz="3600">
                <a:solidFill>
                  <a:srgbClr val="38131A"/>
                </a:solidFill>
                <a:latin typeface="+mj-lt"/>
                <a:ea typeface="+mj-ea"/>
                <a:cs typeface="+mj-cs"/>
                <a:sym typeface="Traditional Arabic"/>
              </a:defRPr>
            </a:lvl3pPr>
            <a:lvl4pPr>
              <a:lnSpc>
                <a:spcPct val="100000"/>
              </a:lnSpc>
              <a:defRPr sz="3600">
                <a:solidFill>
                  <a:srgbClr val="38131A"/>
                </a:solidFill>
                <a:latin typeface="+mj-lt"/>
                <a:ea typeface="+mj-ea"/>
                <a:cs typeface="+mj-cs"/>
                <a:sym typeface="Traditional Arabic"/>
              </a:defRPr>
            </a:lvl4pPr>
            <a:lvl5pPr>
              <a:lnSpc>
                <a:spcPct val="100000"/>
              </a:lnSpc>
              <a:defRPr sz="3600">
                <a:solidFill>
                  <a:srgbClr val="38131A"/>
                </a:solid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470"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_Title">
    <p:spTree>
      <p:nvGrpSpPr>
        <p:cNvPr id="1" name=""/>
        <p:cNvGrpSpPr/>
        <p:nvPr/>
      </p:nvGrpSpPr>
      <p:grpSpPr>
        <a:xfrm>
          <a:off x="0" y="0"/>
          <a:ext cx="0" cy="0"/>
          <a:chOff x="0" y="0"/>
          <a:chExt cx="0" cy="0"/>
        </a:xfrm>
      </p:grpSpPr>
      <p:pic>
        <p:nvPicPr>
          <p:cNvPr id="477"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78" name="Line"/>
          <p:cNvSpPr/>
          <p:nvPr/>
        </p:nvSpPr>
        <p:spPr>
          <a:xfrm>
            <a:off x="2590795" y="3149601"/>
            <a:ext cx="19177046" cy="1"/>
          </a:xfrm>
          <a:prstGeom prst="line">
            <a:avLst/>
          </a:prstGeom>
          <a:ln w="50800">
            <a:solidFill>
              <a:srgbClr val="FFFFFF"/>
            </a:solidFill>
            <a:miter lim="400000"/>
            <a:headEnd type="oval"/>
            <a:tailEnd type="oval"/>
          </a:ln>
        </p:spPr>
        <p:txBody>
          <a:bodyPr lIns="45718" tIns="45718" rIns="45718" bIns="45718"/>
          <a:lstStyle/>
          <a:p>
            <a:pPr/>
          </a:p>
        </p:txBody>
      </p:sp>
      <p:sp>
        <p:nvSpPr>
          <p:cNvPr id="479" name="Title Text"/>
          <p:cNvSpPr txBox="1"/>
          <p:nvPr>
            <p:ph type="title"/>
          </p:nvPr>
        </p:nvSpPr>
        <p:spPr>
          <a:xfrm>
            <a:off x="1778000" y="419100"/>
            <a:ext cx="20828000" cy="2489200"/>
          </a:xfrm>
          <a:prstGeom prst="rect">
            <a:avLst/>
          </a:prstGeom>
          <a:effectLst>
            <a:outerShdw sx="100000" sy="100000" kx="0" ky="0" algn="b" rotWithShape="0" blurRad="50800" dist="38100" dir="5400000">
              <a:srgbClr val="000000">
                <a:alpha val="40000"/>
              </a:srgbClr>
            </a:outerShdw>
          </a:effectLst>
        </p:spPr>
        <p:txBody>
          <a:bodyPr anchor="b"/>
          <a:lstStyle>
            <a:lvl1pPr>
              <a:defRPr b="0">
                <a:solidFill>
                  <a:srgbClr val="FFFFFF"/>
                </a:solidFill>
                <a:effectLst>
                  <a:outerShdw sx="100000" sy="100000" kx="0" ky="0" algn="b" rotWithShape="0" blurRad="50800" dist="38100" dir="5400000">
                    <a:srgbClr val="000000">
                      <a:alpha val="40000"/>
                    </a:srgbClr>
                  </a:outerShdw>
                </a:effectLst>
              </a:defRPr>
            </a:lvl1pPr>
          </a:lstStyle>
          <a:p>
            <a:pPr/>
            <a:r>
              <a:t>Title Text</a:t>
            </a:r>
          </a:p>
        </p:txBody>
      </p:sp>
      <p:sp>
        <p:nvSpPr>
          <p:cNvPr id="480" name="Body Level One…"/>
          <p:cNvSpPr txBox="1"/>
          <p:nvPr>
            <p:ph type="body" idx="1"/>
          </p:nvPr>
        </p:nvSpPr>
        <p:spPr>
          <a:xfrm>
            <a:off x="1790700" y="3429000"/>
            <a:ext cx="20828000" cy="8483600"/>
          </a:xfrm>
          <a:prstGeom prst="rect">
            <a:avLst/>
          </a:prstGeom>
        </p:spPr>
        <p:txBody>
          <a:bodyPr/>
          <a:lstStyle>
            <a:lvl1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1pPr>
            <a:lvl2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2pPr>
            <a:lvl3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3pPr>
            <a:lvl4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4pPr>
            <a:lvl5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481"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spTree>
      <p:nvGrpSpPr>
        <p:cNvPr id="1" name=""/>
        <p:cNvGrpSpPr/>
        <p:nvPr/>
      </p:nvGrpSpPr>
      <p:grpSpPr>
        <a:xfrm>
          <a:off x="0" y="0"/>
          <a:ext cx="0" cy="0"/>
          <a:chOff x="0" y="0"/>
          <a:chExt cx="0" cy="0"/>
        </a:xfrm>
      </p:grpSpPr>
      <p:pic>
        <p:nvPicPr>
          <p:cNvPr id="488"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89" name="Title Text"/>
          <p:cNvSpPr txBox="1"/>
          <p:nvPr>
            <p:ph type="title"/>
          </p:nvPr>
        </p:nvSpPr>
        <p:spPr>
          <a:xfrm>
            <a:off x="1778232" y="1371600"/>
            <a:ext cx="20830716" cy="1930403"/>
          </a:xfrm>
          <a:prstGeom prst="rect">
            <a:avLst/>
          </a:prstGeom>
        </p:spPr>
        <p:txBody>
          <a:bodyPr lIns="50800" tIns="50800" rIns="50800" bIns="50800" anchor="t"/>
          <a:lstStyle>
            <a:lvl1pPr algn="l" defTabSz="914400">
              <a:defRPr b="0" sz="10700">
                <a:solidFill>
                  <a:srgbClr val="FEFCDD"/>
                </a:solidFill>
                <a:effectLst>
                  <a:outerShdw sx="100000" sy="100000" kx="0" ky="0" algn="b" rotWithShape="0" blurRad="38100" dist="38100" dir="2700000">
                    <a:srgbClr val="000000">
                      <a:alpha val="43137"/>
                    </a:srgbClr>
                  </a:outerShdw>
                </a:effectLst>
                <a:uFill>
                  <a:solidFill>
                    <a:srgbClr val="FEFCDD"/>
                  </a:solidFill>
                </a:uFill>
              </a:defRPr>
            </a:lvl1pPr>
          </a:lstStyle>
          <a:p>
            <a:pPr/>
            <a:r>
              <a:t>Title Text</a:t>
            </a:r>
          </a:p>
        </p:txBody>
      </p:sp>
      <p:sp>
        <p:nvSpPr>
          <p:cNvPr id="490" name="Body Level One…"/>
          <p:cNvSpPr txBox="1"/>
          <p:nvPr>
            <p:ph type="body" idx="1"/>
          </p:nvPr>
        </p:nvSpPr>
        <p:spPr>
          <a:xfrm>
            <a:off x="1765528" y="2971800"/>
            <a:ext cx="20868821" cy="10744200"/>
          </a:xfrm>
          <a:prstGeom prst="rect">
            <a:avLst/>
          </a:prstGeom>
        </p:spPr>
        <p:txBody>
          <a:bodyPr lIns="50800" tIns="50800" rIns="50800" bIns="50800"/>
          <a:lstStyle>
            <a:lvl1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1pPr>
            <a:lvl2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2pPr>
            <a:lvl3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3pPr>
            <a:lvl4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4pPr>
            <a:lvl5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491" name="Slide Number"/>
          <p:cNvSpPr txBox="1"/>
          <p:nvPr>
            <p:ph type="sldNum" sz="quarter" idx="2"/>
          </p:nvPr>
        </p:nvSpPr>
        <p:spPr>
          <a:xfrm>
            <a:off x="22898100" y="13163551"/>
            <a:ext cx="266701" cy="279401"/>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And Title TS">
    <p:spTree>
      <p:nvGrpSpPr>
        <p:cNvPr id="1" name=""/>
        <p:cNvGrpSpPr/>
        <p:nvPr/>
      </p:nvGrpSpPr>
      <p:grpSpPr>
        <a:xfrm>
          <a:off x="0" y="0"/>
          <a:ext cx="0" cy="0"/>
          <a:chOff x="0" y="0"/>
          <a:chExt cx="0" cy="0"/>
        </a:xfrm>
      </p:grpSpPr>
      <p:pic>
        <p:nvPicPr>
          <p:cNvPr id="61"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2" name="Title Text"/>
          <p:cNvSpPr txBox="1"/>
          <p:nvPr>
            <p:ph type="title"/>
          </p:nvPr>
        </p:nvSpPr>
        <p:spPr>
          <a:xfrm>
            <a:off x="1739900" y="1181100"/>
            <a:ext cx="20904200" cy="3441700"/>
          </a:xfrm>
          <a:prstGeom prst="rect">
            <a:avLst/>
          </a:prstGeom>
        </p:spPr>
        <p:txBody>
          <a:bodyPr lIns="50800" tIns="50800" rIns="50800" bIns="50800"/>
          <a:lstStyle>
            <a:lvl1pPr>
              <a:defRPr sz="11600"/>
            </a:lvl1pPr>
          </a:lstStyle>
          <a:p>
            <a:pPr/>
            <a:r>
              <a:t>Title Text</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498" name="Title Text"/>
          <p:cNvSpPr txBox="1"/>
          <p:nvPr>
            <p:ph type="title"/>
          </p:nvPr>
        </p:nvSpPr>
        <p:spPr>
          <a:xfrm>
            <a:off x="1778000" y="2298700"/>
            <a:ext cx="20828000" cy="4648200"/>
          </a:xfrm>
          <a:prstGeom prst="rect">
            <a:avLst/>
          </a:prstGeom>
        </p:spPr>
        <p:txBody>
          <a:bodyPr lIns="50800" tIns="50800" rIns="50800" bIns="50800" anchor="b"/>
          <a:lstStyle>
            <a:lvl1pPr>
              <a:defRPr b="0" sz="11200">
                <a:solidFill>
                  <a:srgbClr val="000000"/>
                </a:solidFill>
              </a:defRPr>
            </a:lvl1pPr>
          </a:lstStyle>
          <a:p>
            <a:pPr/>
            <a:r>
              <a:t>Title Text</a:t>
            </a:r>
          </a:p>
        </p:txBody>
      </p:sp>
      <p:sp>
        <p:nvSpPr>
          <p:cNvPr id="499" name="Body Level One…"/>
          <p:cNvSpPr txBox="1"/>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5400">
                <a:solidFill>
                  <a:srgbClr val="000000"/>
                </a:solidFill>
                <a:latin typeface="+mj-lt"/>
                <a:ea typeface="+mj-ea"/>
                <a:cs typeface="+mj-cs"/>
                <a:sym typeface="Traditional Arabic"/>
              </a:defRPr>
            </a:lvl1pPr>
            <a:lvl2pPr algn="ctr">
              <a:lnSpc>
                <a:spcPct val="100000"/>
              </a:lnSpc>
              <a:defRPr sz="5400">
                <a:solidFill>
                  <a:srgbClr val="000000"/>
                </a:solidFill>
                <a:latin typeface="+mj-lt"/>
                <a:ea typeface="+mj-ea"/>
                <a:cs typeface="+mj-cs"/>
                <a:sym typeface="Traditional Arabic"/>
              </a:defRPr>
            </a:lvl2pPr>
            <a:lvl3pPr algn="ctr">
              <a:lnSpc>
                <a:spcPct val="100000"/>
              </a:lnSpc>
              <a:defRPr sz="5400">
                <a:solidFill>
                  <a:srgbClr val="000000"/>
                </a:solidFill>
                <a:latin typeface="+mj-lt"/>
                <a:ea typeface="+mj-ea"/>
                <a:cs typeface="+mj-cs"/>
                <a:sym typeface="Traditional Arabic"/>
              </a:defRPr>
            </a:lvl3pPr>
            <a:lvl4pPr algn="ctr">
              <a:lnSpc>
                <a:spcPct val="100000"/>
              </a:lnSpc>
              <a:defRPr sz="5400">
                <a:solidFill>
                  <a:srgbClr val="000000"/>
                </a:solidFill>
                <a:latin typeface="+mj-lt"/>
                <a:ea typeface="+mj-ea"/>
                <a:cs typeface="+mj-cs"/>
                <a:sym typeface="Traditional Arabic"/>
              </a:defRPr>
            </a:lvl4pPr>
            <a:lvl5pPr algn="ctr">
              <a:lnSpc>
                <a:spcPct val="100000"/>
              </a:lnSpc>
              <a:defRPr sz="5400">
                <a:solidFill>
                  <a:srgbClr val="000000"/>
                </a:solid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500" name="Slide Number"/>
          <p:cNvSpPr txBox="1"/>
          <p:nvPr>
            <p:ph type="sldNum" sz="quarter" idx="2"/>
          </p:nvPr>
        </p:nvSpPr>
        <p:spPr>
          <a:xfrm>
            <a:off x="11979078" y="13081000"/>
            <a:ext cx="413147" cy="558800"/>
          </a:xfrm>
          <a:prstGeom prst="rect">
            <a:avLst/>
          </a:prstGeom>
        </p:spPr>
        <p:txBody>
          <a:bodyPr/>
          <a:lstStyle>
            <a:lvl1pPr>
              <a:defRPr>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1">
    <p:spTree>
      <p:nvGrpSpPr>
        <p:cNvPr id="1" name=""/>
        <p:cNvGrpSpPr/>
        <p:nvPr/>
      </p:nvGrpSpPr>
      <p:grpSpPr>
        <a:xfrm>
          <a:off x="0" y="0"/>
          <a:ext cx="0" cy="0"/>
          <a:chOff x="0" y="0"/>
          <a:chExt cx="0" cy="0"/>
        </a:xfrm>
      </p:grpSpPr>
      <p:pic>
        <p:nvPicPr>
          <p:cNvPr id="50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08" name="Title Text"/>
          <p:cNvSpPr txBox="1"/>
          <p:nvPr>
            <p:ph type="title"/>
          </p:nvPr>
        </p:nvSpPr>
        <p:spPr>
          <a:xfrm>
            <a:off x="1778000" y="1384300"/>
            <a:ext cx="20828000" cy="88265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FFFFF"/>
                </a:solidFill>
                <a:effectLst>
                  <a:outerShdw sx="100000" sy="100000" kx="0" ky="0" algn="b" rotWithShape="0" blurRad="50800" dist="38100" dir="5400000">
                    <a:srgbClr val="000000">
                      <a:alpha val="40000"/>
                    </a:srgbClr>
                  </a:outerShdw>
                </a:effectLst>
              </a:defRPr>
            </a:lvl1pPr>
          </a:lstStyle>
          <a:p>
            <a:pPr/>
            <a:r>
              <a:t>Title Text</a:t>
            </a:r>
          </a:p>
        </p:txBody>
      </p:sp>
      <p:sp>
        <p:nvSpPr>
          <p:cNvPr id="509" name="Body Level One…"/>
          <p:cNvSpPr txBox="1"/>
          <p:nvPr>
            <p:ph type="body" sz="quarter" idx="1"/>
          </p:nvPr>
        </p:nvSpPr>
        <p:spPr>
          <a:xfrm>
            <a:off x="1752600" y="10198100"/>
            <a:ext cx="20866100" cy="16891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1pPr>
            <a:lvl2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2pPr>
            <a:lvl3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3pPr>
            <a:lvl4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4pPr>
            <a:lvl5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510"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stronomy copy 1">
    <p:spTree>
      <p:nvGrpSpPr>
        <p:cNvPr id="1" name=""/>
        <p:cNvGrpSpPr/>
        <p:nvPr/>
      </p:nvGrpSpPr>
      <p:grpSpPr>
        <a:xfrm>
          <a:off x="0" y="0"/>
          <a:ext cx="0" cy="0"/>
          <a:chOff x="0" y="0"/>
          <a:chExt cx="0" cy="0"/>
        </a:xfrm>
      </p:grpSpPr>
      <p:pic>
        <p:nvPicPr>
          <p:cNvPr id="517"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18"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FFFFF"/>
                </a:solidFill>
              </a:defRPr>
            </a:lvl1pPr>
          </a:lstStyle>
          <a:p>
            <a:pPr/>
            <a:r>
              <a:t>Title Text</a:t>
            </a:r>
          </a:p>
        </p:txBody>
      </p:sp>
      <p:sp>
        <p:nvSpPr>
          <p:cNvPr id="519"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sz="3600">
                <a:latin typeface="+mj-lt"/>
                <a:ea typeface="+mj-ea"/>
                <a:cs typeface="+mj-cs"/>
                <a:sym typeface="Traditional Arabic"/>
              </a:defRPr>
            </a:lvl1pPr>
            <a:lvl2pPr>
              <a:lnSpc>
                <a:spcPct val="100000"/>
              </a:lnSpc>
              <a:defRPr sz="3600">
                <a:latin typeface="+mj-lt"/>
                <a:ea typeface="+mj-ea"/>
                <a:cs typeface="+mj-cs"/>
                <a:sym typeface="Traditional Arabic"/>
              </a:defRPr>
            </a:lvl2pPr>
            <a:lvl3pPr>
              <a:lnSpc>
                <a:spcPct val="100000"/>
              </a:lnSpc>
              <a:defRPr sz="3600">
                <a:latin typeface="+mj-lt"/>
                <a:ea typeface="+mj-ea"/>
                <a:cs typeface="+mj-cs"/>
                <a:sym typeface="Traditional Arabic"/>
              </a:defRPr>
            </a:lvl3pPr>
            <a:lvl4pPr>
              <a:lnSpc>
                <a:spcPct val="100000"/>
              </a:lnSpc>
              <a:defRPr sz="3600">
                <a:latin typeface="+mj-lt"/>
                <a:ea typeface="+mj-ea"/>
                <a:cs typeface="+mj-cs"/>
                <a:sym typeface="Traditional Arabic"/>
              </a:defRPr>
            </a:lvl4pPr>
            <a:lvl5pPr>
              <a:lnSpc>
                <a:spcPct val="100000"/>
              </a:lnSpc>
              <a:defRPr sz="3600">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520"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blank">
    <p:spTree>
      <p:nvGrpSpPr>
        <p:cNvPr id="1" name=""/>
        <p:cNvGrpSpPr/>
        <p:nvPr/>
      </p:nvGrpSpPr>
      <p:grpSpPr>
        <a:xfrm>
          <a:off x="0" y="0"/>
          <a:ext cx="0" cy="0"/>
          <a:chOff x="0" y="0"/>
          <a:chExt cx="0" cy="0"/>
        </a:xfrm>
      </p:grpSpPr>
      <p:pic>
        <p:nvPicPr>
          <p:cNvPr id="527" name="Untitled-2.jpg" descr="Untitled-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28"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Blue Rays">
    <p:spTree>
      <p:nvGrpSpPr>
        <p:cNvPr id="1" name=""/>
        <p:cNvGrpSpPr/>
        <p:nvPr/>
      </p:nvGrpSpPr>
      <p:grpSpPr>
        <a:xfrm>
          <a:off x="0" y="0"/>
          <a:ext cx="0" cy="0"/>
          <a:chOff x="0" y="0"/>
          <a:chExt cx="0" cy="0"/>
        </a:xfrm>
      </p:grpSpPr>
      <p:pic>
        <p:nvPicPr>
          <p:cNvPr id="535"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36" name="Title Text"/>
          <p:cNvSpPr txBox="1"/>
          <p:nvPr>
            <p:ph type="title"/>
          </p:nvPr>
        </p:nvSpPr>
        <p:spPr>
          <a:xfrm>
            <a:off x="2438400" y="1397000"/>
            <a:ext cx="19519900" cy="1727200"/>
          </a:xfrm>
          <a:prstGeom prst="rect">
            <a:avLst/>
          </a:prstGeom>
          <a:effectLst>
            <a:outerShdw sx="100000" sy="100000" kx="0" ky="0" algn="b" rotWithShape="0" blurRad="50800" dist="38100" dir="5400000">
              <a:srgbClr val="000000">
                <a:alpha val="40000"/>
              </a:srgbClr>
            </a:outerShdw>
          </a:effectLst>
        </p:spPr>
        <p:txBody>
          <a:bodyPr anchor="t"/>
          <a:lstStyle>
            <a:lvl1pPr algn="r">
              <a:defRPr sz="11500">
                <a:solidFill>
                  <a:srgbClr val="FFFFFF"/>
                </a:solidFill>
              </a:defRPr>
            </a:lvl1pPr>
          </a:lstStyle>
          <a:p>
            <a:pPr/>
            <a:r>
              <a:t>Title Text</a:t>
            </a:r>
          </a:p>
        </p:txBody>
      </p:sp>
      <p:sp>
        <p:nvSpPr>
          <p:cNvPr id="537" name="Body Level One…"/>
          <p:cNvSpPr txBox="1"/>
          <p:nvPr>
            <p:ph type="body" idx="1"/>
          </p:nvPr>
        </p:nvSpPr>
        <p:spPr>
          <a:xfrm>
            <a:off x="2438400" y="3429000"/>
            <a:ext cx="19519900" cy="84582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1pPr>
            <a:lvl2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2pPr>
            <a:lvl3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3pPr>
            <a:lvl4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4pPr>
            <a:lvl5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538"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Blue Rays copy">
    <p:spTree>
      <p:nvGrpSpPr>
        <p:cNvPr id="1" name=""/>
        <p:cNvGrpSpPr/>
        <p:nvPr/>
      </p:nvGrpSpPr>
      <p:grpSpPr>
        <a:xfrm>
          <a:off x="0" y="0"/>
          <a:ext cx="0" cy="0"/>
          <a:chOff x="0" y="0"/>
          <a:chExt cx="0" cy="0"/>
        </a:xfrm>
      </p:grpSpPr>
      <p:pic>
        <p:nvPicPr>
          <p:cNvPr id="545"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46" name="Title Text"/>
          <p:cNvSpPr txBox="1"/>
          <p:nvPr>
            <p:ph type="title"/>
          </p:nvPr>
        </p:nvSpPr>
        <p:spPr>
          <a:xfrm>
            <a:off x="2425700" y="1384300"/>
            <a:ext cx="19558000" cy="100457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FFFFF"/>
                </a:solidFill>
                <a:effectLst>
                  <a:outerShdw sx="100000" sy="100000" kx="0" ky="0" algn="b" rotWithShape="0" blurRad="50800" dist="38100" dir="5400000">
                    <a:srgbClr val="000000">
                      <a:alpha val="40000"/>
                    </a:srgbClr>
                  </a:outerShdw>
                </a:effectLst>
              </a:defRPr>
            </a:lvl1pPr>
          </a:lstStyle>
          <a:p>
            <a:pPr/>
            <a:r>
              <a:t>Title Text</a:t>
            </a:r>
          </a:p>
        </p:txBody>
      </p:sp>
      <p:sp>
        <p:nvSpPr>
          <p:cNvPr id="547"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4">
    <p:spTree>
      <p:nvGrpSpPr>
        <p:cNvPr id="1" name=""/>
        <p:cNvGrpSpPr/>
        <p:nvPr/>
      </p:nvGrpSpPr>
      <p:grpSpPr>
        <a:xfrm>
          <a:off x="0" y="0"/>
          <a:ext cx="0" cy="0"/>
          <a:chOff x="0" y="0"/>
          <a:chExt cx="0" cy="0"/>
        </a:xfrm>
      </p:grpSpPr>
      <p:sp>
        <p:nvSpPr>
          <p:cNvPr id="55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555" name="FINAL LOGO process.pdf" descr="FINAL LOGO process.pdf"/>
          <p:cNvPicPr>
            <a:picLocks noChangeAspect="1"/>
          </p:cNvPicPr>
          <p:nvPr/>
        </p:nvPicPr>
        <p:blipFill>
          <a:blip r:embed="rId2">
            <a:extLst/>
          </a:blip>
          <a:stretch>
            <a:fillRect/>
          </a:stretch>
        </p:blipFill>
        <p:spPr>
          <a:xfrm>
            <a:off x="15519401" y="10274300"/>
            <a:ext cx="5600703" cy="2567659"/>
          </a:xfrm>
          <a:prstGeom prst="rect">
            <a:avLst/>
          </a:prstGeom>
          <a:ln w="12700">
            <a:miter lim="400000"/>
          </a:ln>
        </p:spPr>
      </p:pic>
      <p:sp>
        <p:nvSpPr>
          <p:cNvPr id="556" name="Title Text"/>
          <p:cNvSpPr txBox="1"/>
          <p:nvPr>
            <p:ph type="title"/>
          </p:nvPr>
        </p:nvSpPr>
        <p:spPr>
          <a:xfrm>
            <a:off x="1866900" y="863600"/>
            <a:ext cx="20637500" cy="1841500"/>
          </a:xfrm>
          <a:prstGeom prst="rect">
            <a:avLst/>
          </a:prstGeom>
        </p:spPr>
        <p:txBody>
          <a:bodyPr lIns="50800" tIns="50800" rIns="50800" bIns="50800" anchor="b"/>
          <a:lstStyle>
            <a:lvl1pPr>
              <a:defRPr sz="11600">
                <a:solidFill>
                  <a:srgbClr val="444444"/>
                </a:solidFill>
                <a:latin typeface="Calibri"/>
                <a:ea typeface="Calibri"/>
                <a:cs typeface="Calibri"/>
                <a:sym typeface="Calibri"/>
              </a:defRPr>
            </a:lvl1pPr>
          </a:lstStyle>
          <a:p>
            <a:pPr/>
            <a:r>
              <a:t>Title Text</a:t>
            </a:r>
          </a:p>
        </p:txBody>
      </p:sp>
      <p:sp>
        <p:nvSpPr>
          <p:cNvPr id="557"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12">
    <p:spTree>
      <p:nvGrpSpPr>
        <p:cNvPr id="1" name=""/>
        <p:cNvGrpSpPr/>
        <p:nvPr/>
      </p:nvGrpSpPr>
      <p:grpSpPr>
        <a:xfrm>
          <a:off x="0" y="0"/>
          <a:ext cx="0" cy="0"/>
          <a:chOff x="0" y="0"/>
          <a:chExt cx="0" cy="0"/>
        </a:xfrm>
      </p:grpSpPr>
      <p:pic>
        <p:nvPicPr>
          <p:cNvPr id="564"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65" name="Title Text"/>
          <p:cNvSpPr txBox="1"/>
          <p:nvPr>
            <p:ph type="title"/>
          </p:nvPr>
        </p:nvSpPr>
        <p:spPr>
          <a:xfrm>
            <a:off x="1778000" y="1397000"/>
            <a:ext cx="20828000" cy="1727200"/>
          </a:xfrm>
          <a:prstGeom prst="rect">
            <a:avLst/>
          </a:prstGeom>
          <a:effectLst>
            <a:outerShdw sx="100000" sy="100000" kx="0" ky="0" algn="b" rotWithShape="0" blurRad="50800" dist="38100" dir="5400000">
              <a:srgbClr val="000000">
                <a:alpha val="40000"/>
              </a:srgbClr>
            </a:outerShdw>
          </a:effectLst>
        </p:spPr>
        <p:txBody>
          <a:bodyPr anchor="t"/>
          <a:lstStyle>
            <a:lvl1pPr algn="r">
              <a:defRPr sz="11500">
                <a:solidFill>
                  <a:srgbClr val="FFFFFF"/>
                </a:solidFill>
              </a:defRPr>
            </a:lvl1pPr>
          </a:lstStyle>
          <a:p>
            <a:pPr/>
            <a:r>
              <a:t>Title Text</a:t>
            </a:r>
          </a:p>
        </p:txBody>
      </p:sp>
      <p:sp>
        <p:nvSpPr>
          <p:cNvPr id="566" name="Body Level One…"/>
          <p:cNvSpPr txBox="1"/>
          <p:nvPr>
            <p:ph type="body" idx="1"/>
          </p:nvPr>
        </p:nvSpPr>
        <p:spPr>
          <a:xfrm>
            <a:off x="1765300" y="3429000"/>
            <a:ext cx="20828000" cy="96520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1pPr>
            <a:lvl2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2pPr>
            <a:lvl3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3pPr>
            <a:lvl4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4pPr>
            <a:lvl5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567"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Astronomy copy 1">
    <p:spTree>
      <p:nvGrpSpPr>
        <p:cNvPr id="1" name=""/>
        <p:cNvGrpSpPr/>
        <p:nvPr/>
      </p:nvGrpSpPr>
      <p:grpSpPr>
        <a:xfrm>
          <a:off x="0" y="0"/>
          <a:ext cx="0" cy="0"/>
          <a:chOff x="0" y="0"/>
          <a:chExt cx="0" cy="0"/>
        </a:xfrm>
      </p:grpSpPr>
      <p:pic>
        <p:nvPicPr>
          <p:cNvPr id="574"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75" name="Title Text"/>
          <p:cNvSpPr txBox="1"/>
          <p:nvPr>
            <p:ph type="title"/>
          </p:nvPr>
        </p:nvSpPr>
        <p:spPr>
          <a:xfrm>
            <a:off x="2438400" y="1384300"/>
            <a:ext cx="19545300" cy="90551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FFFFF"/>
                </a:solidFill>
              </a:defRPr>
            </a:lvl1pPr>
          </a:lstStyle>
          <a:p>
            <a:pPr/>
            <a:r>
              <a:t>Title Text</a:t>
            </a:r>
          </a:p>
        </p:txBody>
      </p:sp>
      <p:sp>
        <p:nvSpPr>
          <p:cNvPr id="576" name="Body Level One…"/>
          <p:cNvSpPr txBox="1"/>
          <p:nvPr>
            <p:ph type="body" sz="quarter" idx="1"/>
          </p:nvPr>
        </p:nvSpPr>
        <p:spPr>
          <a:xfrm>
            <a:off x="2438400" y="10439400"/>
            <a:ext cx="19545300" cy="27305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sz="3600">
                <a:latin typeface="+mj-lt"/>
                <a:ea typeface="+mj-ea"/>
                <a:cs typeface="+mj-cs"/>
                <a:sym typeface="Traditional Arabic"/>
              </a:defRPr>
            </a:lvl1pPr>
            <a:lvl2pPr>
              <a:lnSpc>
                <a:spcPct val="100000"/>
              </a:lnSpc>
              <a:defRPr sz="3600">
                <a:latin typeface="+mj-lt"/>
                <a:ea typeface="+mj-ea"/>
                <a:cs typeface="+mj-cs"/>
                <a:sym typeface="Traditional Arabic"/>
              </a:defRPr>
            </a:lvl2pPr>
            <a:lvl3pPr>
              <a:lnSpc>
                <a:spcPct val="100000"/>
              </a:lnSpc>
              <a:defRPr sz="3600">
                <a:latin typeface="+mj-lt"/>
                <a:ea typeface="+mj-ea"/>
                <a:cs typeface="+mj-cs"/>
                <a:sym typeface="Traditional Arabic"/>
              </a:defRPr>
            </a:lvl3pPr>
            <a:lvl4pPr>
              <a:lnSpc>
                <a:spcPct val="100000"/>
              </a:lnSpc>
              <a:defRPr sz="3600">
                <a:latin typeface="+mj-lt"/>
                <a:ea typeface="+mj-ea"/>
                <a:cs typeface="+mj-cs"/>
                <a:sym typeface="Traditional Arabic"/>
              </a:defRPr>
            </a:lvl4pPr>
            <a:lvl5pPr>
              <a:lnSpc>
                <a:spcPct val="100000"/>
              </a:lnSpc>
              <a:defRPr sz="3600">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577"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8">
    <p:spTree>
      <p:nvGrpSpPr>
        <p:cNvPr id="1" name=""/>
        <p:cNvGrpSpPr/>
        <p:nvPr/>
      </p:nvGrpSpPr>
      <p:grpSpPr>
        <a:xfrm>
          <a:off x="0" y="0"/>
          <a:ext cx="0" cy="0"/>
          <a:chOff x="0" y="0"/>
          <a:chExt cx="0" cy="0"/>
        </a:xfrm>
      </p:grpSpPr>
      <p:sp>
        <p:nvSpPr>
          <p:cNvPr id="58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585" name="Title Text"/>
          <p:cNvSpPr txBox="1"/>
          <p:nvPr>
            <p:ph type="title"/>
          </p:nvPr>
        </p:nvSpPr>
        <p:spPr>
          <a:xfrm>
            <a:off x="1866900" y="863600"/>
            <a:ext cx="20637500" cy="1841500"/>
          </a:xfrm>
          <a:prstGeom prst="rect">
            <a:avLst/>
          </a:prstGeom>
        </p:spPr>
        <p:txBody>
          <a:bodyPr lIns="50800" tIns="50800" rIns="50800" bIns="50800" anchor="b"/>
          <a:lstStyle>
            <a:lvl1pPr>
              <a:defRPr sz="11600">
                <a:solidFill>
                  <a:srgbClr val="444444"/>
                </a:solidFill>
                <a:latin typeface="Calibri"/>
                <a:ea typeface="Calibri"/>
                <a:cs typeface="Calibri"/>
                <a:sym typeface="Calibri"/>
              </a:defRPr>
            </a:lvl1pPr>
          </a:lstStyle>
          <a:p>
            <a:pPr/>
            <a:r>
              <a:t>Title Text</a:t>
            </a:r>
          </a:p>
        </p:txBody>
      </p:sp>
      <p:pic>
        <p:nvPicPr>
          <p:cNvPr id="586" name="1601_AnswersInGenesis_Logo_Spot306C_BookLeft.png" descr="1601_AnswersInGenesis_Logo_Spot306C_BookLeft.png"/>
          <p:cNvPicPr>
            <a:picLocks noChangeAspect="1"/>
          </p:cNvPicPr>
          <p:nvPr/>
        </p:nvPicPr>
        <p:blipFill>
          <a:blip r:embed="rId2">
            <a:extLst/>
          </a:blip>
          <a:stretch>
            <a:fillRect/>
          </a:stretch>
        </p:blipFill>
        <p:spPr>
          <a:xfrm>
            <a:off x="17000726" y="10722895"/>
            <a:ext cx="4925095" cy="1606429"/>
          </a:xfrm>
          <a:prstGeom prst="rect">
            <a:avLst/>
          </a:prstGeom>
          <a:ln w="12700">
            <a:miter lim="400000"/>
          </a:ln>
        </p:spPr>
      </p:pic>
      <p:sp>
        <p:nvSpPr>
          <p:cNvPr id="587"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ideo/Reference  TS">
    <p:spTree>
      <p:nvGrpSpPr>
        <p:cNvPr id="1" name=""/>
        <p:cNvGrpSpPr/>
        <p:nvPr/>
      </p:nvGrpSpPr>
      <p:grpSpPr>
        <a:xfrm>
          <a:off x="0" y="0"/>
          <a:ext cx="0" cy="0"/>
          <a:chOff x="0" y="0"/>
          <a:chExt cx="0" cy="0"/>
        </a:xfrm>
      </p:grpSpPr>
      <p:pic>
        <p:nvPicPr>
          <p:cNvPr id="70"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1" name="Body Level One…"/>
          <p:cNvSpPr txBox="1"/>
          <p:nvPr>
            <p:ph type="body" sz="quarter" idx="1"/>
          </p:nvPr>
        </p:nvSpPr>
        <p:spPr>
          <a:xfrm>
            <a:off x="2311400" y="10591800"/>
            <a:ext cx="19735800" cy="1879600"/>
          </a:xfrm>
          <a:prstGeom prst="rect">
            <a:avLst/>
          </a:prstGeom>
        </p:spPr>
        <p:txBody>
          <a:bodyPr lIns="50800" tIns="50800" rIns="50800" bIns="50800" anchor="b"/>
          <a:lstStyle>
            <a:lvl1pPr algn="ctr">
              <a:defRPr sz="3600"/>
            </a:lvl1pPr>
            <a:lvl2pPr algn="ctr">
              <a:defRPr sz="3600"/>
            </a:lvl2pPr>
            <a:lvl3pPr algn="ctr">
              <a:defRPr sz="3600"/>
            </a:lvl3pPr>
            <a:lvl4pPr algn="ctr">
              <a:defRPr sz="3600"/>
            </a:lvl4pPr>
            <a:lvl5pPr algn="ctr">
              <a:defRPr sz="3600"/>
            </a:lvl5pPr>
          </a:lstStyle>
          <a:p>
            <a:pPr/>
            <a:r>
              <a:t>Body Level One</a:t>
            </a:r>
          </a:p>
          <a:p>
            <a:pPr lvl="1"/>
            <a:r>
              <a:t>Body Level Two</a:t>
            </a:r>
          </a:p>
          <a:p>
            <a:pPr lvl="2"/>
            <a:r>
              <a:t>Body Level Three</a:t>
            </a:r>
          </a:p>
          <a:p>
            <a:pPr lvl="3"/>
            <a:r>
              <a:t>Body Level Four</a:t>
            </a:r>
          </a:p>
          <a:p>
            <a:pPr lvl="4"/>
            <a:r>
              <a:t>Body Level Five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000000"/>
        </a:solidFill>
      </p:bgPr>
    </p:bg>
    <p:spTree>
      <p:nvGrpSpPr>
        <p:cNvPr id="1" name=""/>
        <p:cNvGrpSpPr/>
        <p:nvPr/>
      </p:nvGrpSpPr>
      <p:grpSpPr>
        <a:xfrm>
          <a:off x="0" y="0"/>
          <a:ext cx="0" cy="0"/>
          <a:chOff x="0" y="0"/>
          <a:chExt cx="0" cy="0"/>
        </a:xfrm>
      </p:grpSpPr>
      <p:sp>
        <p:nvSpPr>
          <p:cNvPr id="594" name="Slide Number"/>
          <p:cNvSpPr txBox="1"/>
          <p:nvPr>
            <p:ph type="sldNum" sz="quarter" idx="2"/>
          </p:nvPr>
        </p:nvSpPr>
        <p:spPr>
          <a:xfrm>
            <a:off x="17875315" y="11249027"/>
            <a:ext cx="488892" cy="482789"/>
          </a:xfrm>
          <a:prstGeom prst="rect">
            <a:avLst/>
          </a:prstGeom>
        </p:spPr>
        <p:txBody>
          <a:bodyPr lIns="68580" tIns="68580" rIns="68580" bIns="68580"/>
          <a:lstStyle>
            <a:lvl1pPr algn="r" defTabSz="914400">
              <a:defRPr>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2_Title Slide">
    <p:spTree>
      <p:nvGrpSpPr>
        <p:cNvPr id="1" name=""/>
        <p:cNvGrpSpPr/>
        <p:nvPr/>
      </p:nvGrpSpPr>
      <p:grpSpPr>
        <a:xfrm>
          <a:off x="0" y="0"/>
          <a:ext cx="0" cy="0"/>
          <a:chOff x="0" y="0"/>
          <a:chExt cx="0" cy="0"/>
        </a:xfrm>
      </p:grpSpPr>
      <p:pic>
        <p:nvPicPr>
          <p:cNvPr id="601" name="Relevance of Genesis in Today's World_Scripture.jpg" descr="Relevance of Genesis in Today's World_Scripture.jpg"/>
          <p:cNvPicPr>
            <a:picLocks noChangeAspect="1"/>
          </p:cNvPicPr>
          <p:nvPr/>
        </p:nvPicPr>
        <p:blipFill>
          <a:blip r:embed="rId2">
            <a:extLst/>
          </a:blip>
          <a:stretch>
            <a:fillRect/>
          </a:stretch>
        </p:blipFill>
        <p:spPr>
          <a:xfrm>
            <a:off x="-36174" y="0"/>
            <a:ext cx="24461792" cy="13757964"/>
          </a:xfrm>
          <a:prstGeom prst="rect">
            <a:avLst/>
          </a:prstGeom>
          <a:ln w="12700">
            <a:miter lim="400000"/>
          </a:ln>
        </p:spPr>
      </p:pic>
      <p:sp>
        <p:nvSpPr>
          <p:cNvPr id="602" name="Slide Number"/>
          <p:cNvSpPr txBox="1"/>
          <p:nvPr>
            <p:ph type="sldNum" sz="quarter" idx="2"/>
          </p:nvPr>
        </p:nvSpPr>
        <p:spPr>
          <a:xfrm>
            <a:off x="22898100" y="13163551"/>
            <a:ext cx="266701" cy="279401"/>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p:spTree>
      <p:nvGrpSpPr>
        <p:cNvPr id="1" name=""/>
        <p:cNvGrpSpPr/>
        <p:nvPr/>
      </p:nvGrpSpPr>
      <p:grpSpPr>
        <a:xfrm>
          <a:off x="0" y="0"/>
          <a:ext cx="0" cy="0"/>
          <a:chOff x="0" y="0"/>
          <a:chExt cx="0" cy="0"/>
        </a:xfrm>
      </p:grpSpPr>
      <p:pic>
        <p:nvPicPr>
          <p:cNvPr id="609"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10"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ripture NKJV  TS">
    <p:spTree>
      <p:nvGrpSpPr>
        <p:cNvPr id="1" name=""/>
        <p:cNvGrpSpPr/>
        <p:nvPr/>
      </p:nvGrpSpPr>
      <p:grpSpPr>
        <a:xfrm>
          <a:off x="0" y="0"/>
          <a:ext cx="0" cy="0"/>
          <a:chOff x="0" y="0"/>
          <a:chExt cx="0" cy="0"/>
        </a:xfrm>
      </p:grpSpPr>
      <p:pic>
        <p:nvPicPr>
          <p:cNvPr id="61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620" name="Group"/>
          <p:cNvGrpSpPr/>
          <p:nvPr/>
        </p:nvGrpSpPr>
        <p:grpSpPr>
          <a:xfrm>
            <a:off x="2374901" y="3187700"/>
            <a:ext cx="18560972" cy="146833"/>
            <a:chOff x="1" y="0"/>
            <a:chExt cx="18560971" cy="146832"/>
          </a:xfrm>
        </p:grpSpPr>
        <p:sp>
          <p:nvSpPr>
            <p:cNvPr id="618" name="Line"/>
            <p:cNvSpPr/>
            <p:nvPr/>
          </p:nvSpPr>
          <p:spPr>
            <a:xfrm flipV="1">
              <a:off x="1" y="0"/>
              <a:ext cx="18555082" cy="1922"/>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sp>
          <p:nvSpPr>
            <p:cNvPr id="619" name="Line"/>
            <p:cNvSpPr/>
            <p:nvPr/>
          </p:nvSpPr>
          <p:spPr>
            <a:xfrm>
              <a:off x="6282" y="146357"/>
              <a:ext cx="18554692" cy="476"/>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grpSp>
      <p:sp>
        <p:nvSpPr>
          <p:cNvPr id="621" name="NKJV"/>
          <p:cNvSpPr txBox="1"/>
          <p:nvPr/>
        </p:nvSpPr>
        <p:spPr>
          <a:xfrm>
            <a:off x="21367344" y="2044699"/>
            <a:ext cx="1663281"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pc="48" sz="4800">
                <a:solidFill>
                  <a:srgbClr val="423E41"/>
                </a:solidFill>
                <a:latin typeface="+mj-lt"/>
                <a:ea typeface="+mj-ea"/>
                <a:cs typeface="+mj-cs"/>
                <a:sym typeface="Traditional Arabic"/>
              </a:defRPr>
            </a:lvl1pPr>
          </a:lstStyle>
          <a:p>
            <a:pPr/>
            <a:r>
              <a:t>NKJV</a:t>
            </a:r>
          </a:p>
        </p:txBody>
      </p:sp>
      <p:sp>
        <p:nvSpPr>
          <p:cNvPr id="622" name="Title Text"/>
          <p:cNvSpPr txBox="1"/>
          <p:nvPr>
            <p:ph type="title"/>
          </p:nvPr>
        </p:nvSpPr>
        <p:spPr>
          <a:prstGeom prst="rect">
            <a:avLst/>
          </a:prstGeom>
        </p:spPr>
        <p:txBody>
          <a:bodyPr/>
          <a:lstStyle/>
          <a:p>
            <a:pPr/>
            <a:r>
              <a:t>Title Text</a:t>
            </a:r>
          </a:p>
        </p:txBody>
      </p:sp>
      <p:sp>
        <p:nvSpPr>
          <p:cNvPr id="62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24"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ripture KJV  TS">
    <p:spTree>
      <p:nvGrpSpPr>
        <p:cNvPr id="1" name=""/>
        <p:cNvGrpSpPr/>
        <p:nvPr/>
      </p:nvGrpSpPr>
      <p:grpSpPr>
        <a:xfrm>
          <a:off x="0" y="0"/>
          <a:ext cx="0" cy="0"/>
          <a:chOff x="0" y="0"/>
          <a:chExt cx="0" cy="0"/>
        </a:xfrm>
      </p:grpSpPr>
      <p:pic>
        <p:nvPicPr>
          <p:cNvPr id="631"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634" name="Group"/>
          <p:cNvGrpSpPr/>
          <p:nvPr/>
        </p:nvGrpSpPr>
        <p:grpSpPr>
          <a:xfrm>
            <a:off x="2374901" y="3187700"/>
            <a:ext cx="18560972" cy="146833"/>
            <a:chOff x="1" y="0"/>
            <a:chExt cx="18560971" cy="146832"/>
          </a:xfrm>
        </p:grpSpPr>
        <p:sp>
          <p:nvSpPr>
            <p:cNvPr id="632" name="Line"/>
            <p:cNvSpPr/>
            <p:nvPr/>
          </p:nvSpPr>
          <p:spPr>
            <a:xfrm flipV="1">
              <a:off x="1" y="0"/>
              <a:ext cx="18555082" cy="1922"/>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sp>
          <p:nvSpPr>
            <p:cNvPr id="633" name="Line"/>
            <p:cNvSpPr/>
            <p:nvPr/>
          </p:nvSpPr>
          <p:spPr>
            <a:xfrm>
              <a:off x="6282" y="146357"/>
              <a:ext cx="18554692" cy="476"/>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grpSp>
      <p:sp>
        <p:nvSpPr>
          <p:cNvPr id="635" name="KJV"/>
          <p:cNvSpPr txBox="1"/>
          <p:nvPr/>
        </p:nvSpPr>
        <p:spPr>
          <a:xfrm>
            <a:off x="21618190" y="2044699"/>
            <a:ext cx="1161586"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pc="48" sz="4800">
                <a:solidFill>
                  <a:srgbClr val="423E41"/>
                </a:solidFill>
                <a:latin typeface="+mj-lt"/>
                <a:ea typeface="+mj-ea"/>
                <a:cs typeface="+mj-cs"/>
                <a:sym typeface="Traditional Arabic"/>
              </a:defRPr>
            </a:lvl1pPr>
          </a:lstStyle>
          <a:p>
            <a:pPr/>
            <a:r>
              <a:t>KJV</a:t>
            </a:r>
          </a:p>
        </p:txBody>
      </p:sp>
      <p:sp>
        <p:nvSpPr>
          <p:cNvPr id="636" name="Title Text"/>
          <p:cNvSpPr txBox="1"/>
          <p:nvPr>
            <p:ph type="title"/>
          </p:nvPr>
        </p:nvSpPr>
        <p:spPr>
          <a:prstGeom prst="rect">
            <a:avLst/>
          </a:prstGeom>
        </p:spPr>
        <p:txBody>
          <a:bodyPr/>
          <a:lstStyle/>
          <a:p>
            <a:pPr/>
            <a:r>
              <a:t>Title Text</a:t>
            </a:r>
          </a:p>
        </p:txBody>
      </p:sp>
      <p:sp>
        <p:nvSpPr>
          <p:cNvPr id="63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38"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ripture NASB  TS">
    <p:spTree>
      <p:nvGrpSpPr>
        <p:cNvPr id="1" name=""/>
        <p:cNvGrpSpPr/>
        <p:nvPr/>
      </p:nvGrpSpPr>
      <p:grpSpPr>
        <a:xfrm>
          <a:off x="0" y="0"/>
          <a:ext cx="0" cy="0"/>
          <a:chOff x="0" y="0"/>
          <a:chExt cx="0" cy="0"/>
        </a:xfrm>
      </p:grpSpPr>
      <p:pic>
        <p:nvPicPr>
          <p:cNvPr id="645"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648" name="Group"/>
          <p:cNvGrpSpPr/>
          <p:nvPr/>
        </p:nvGrpSpPr>
        <p:grpSpPr>
          <a:xfrm>
            <a:off x="2374901" y="3187700"/>
            <a:ext cx="18560972" cy="146833"/>
            <a:chOff x="1" y="0"/>
            <a:chExt cx="18560971" cy="146832"/>
          </a:xfrm>
        </p:grpSpPr>
        <p:sp>
          <p:nvSpPr>
            <p:cNvPr id="646" name="Line"/>
            <p:cNvSpPr/>
            <p:nvPr/>
          </p:nvSpPr>
          <p:spPr>
            <a:xfrm flipV="1">
              <a:off x="1" y="0"/>
              <a:ext cx="18555082" cy="1922"/>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sp>
          <p:nvSpPr>
            <p:cNvPr id="647" name="Line"/>
            <p:cNvSpPr/>
            <p:nvPr/>
          </p:nvSpPr>
          <p:spPr>
            <a:xfrm>
              <a:off x="6282" y="146357"/>
              <a:ext cx="18554692" cy="476"/>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grpSp>
      <p:sp>
        <p:nvSpPr>
          <p:cNvPr id="649" name="NASB"/>
          <p:cNvSpPr txBox="1"/>
          <p:nvPr/>
        </p:nvSpPr>
        <p:spPr>
          <a:xfrm>
            <a:off x="21332666" y="2044699"/>
            <a:ext cx="173263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pc="48" sz="4800">
                <a:solidFill>
                  <a:srgbClr val="423E41"/>
                </a:solidFill>
                <a:latin typeface="+mj-lt"/>
                <a:ea typeface="+mj-ea"/>
                <a:cs typeface="+mj-cs"/>
                <a:sym typeface="Traditional Arabic"/>
              </a:defRPr>
            </a:lvl1pPr>
          </a:lstStyle>
          <a:p>
            <a:pPr/>
            <a:r>
              <a:t>NASB</a:t>
            </a:r>
          </a:p>
        </p:txBody>
      </p:sp>
      <p:sp>
        <p:nvSpPr>
          <p:cNvPr id="650" name="Title Text"/>
          <p:cNvSpPr txBox="1"/>
          <p:nvPr>
            <p:ph type="title"/>
          </p:nvPr>
        </p:nvSpPr>
        <p:spPr>
          <a:prstGeom prst="rect">
            <a:avLst/>
          </a:prstGeom>
        </p:spPr>
        <p:txBody>
          <a:bodyPr/>
          <a:lstStyle/>
          <a:p>
            <a:pPr/>
            <a:r>
              <a:t>Title Text</a:t>
            </a:r>
          </a:p>
        </p:txBody>
      </p:sp>
      <p:sp>
        <p:nvSpPr>
          <p:cNvPr id="65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52"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And Title TS">
    <p:spTree>
      <p:nvGrpSpPr>
        <p:cNvPr id="1" name=""/>
        <p:cNvGrpSpPr/>
        <p:nvPr/>
      </p:nvGrpSpPr>
      <p:grpSpPr>
        <a:xfrm>
          <a:off x="0" y="0"/>
          <a:ext cx="0" cy="0"/>
          <a:chOff x="0" y="0"/>
          <a:chExt cx="0" cy="0"/>
        </a:xfrm>
      </p:grpSpPr>
      <p:pic>
        <p:nvPicPr>
          <p:cNvPr id="659"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60" name="Title Text"/>
          <p:cNvSpPr txBox="1"/>
          <p:nvPr>
            <p:ph type="title"/>
          </p:nvPr>
        </p:nvSpPr>
        <p:spPr>
          <a:xfrm>
            <a:off x="1739900" y="1181100"/>
            <a:ext cx="20904200" cy="3441700"/>
          </a:xfrm>
          <a:prstGeom prst="rect">
            <a:avLst/>
          </a:prstGeom>
        </p:spPr>
        <p:txBody>
          <a:bodyPr lIns="50800" tIns="50800" rIns="50800" bIns="50800"/>
          <a:lstStyle>
            <a:lvl1pPr>
              <a:defRPr sz="11600"/>
            </a:lvl1pPr>
          </a:lstStyle>
          <a:p>
            <a:pPr/>
            <a:r>
              <a:t>Title Text</a:t>
            </a:r>
          </a:p>
        </p:txBody>
      </p:sp>
      <p:sp>
        <p:nvSpPr>
          <p:cNvPr id="661"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TS">
    <p:spTree>
      <p:nvGrpSpPr>
        <p:cNvPr id="1" name=""/>
        <p:cNvGrpSpPr/>
        <p:nvPr/>
      </p:nvGrpSpPr>
      <p:grpSpPr>
        <a:xfrm>
          <a:off x="0" y="0"/>
          <a:ext cx="0" cy="0"/>
          <a:chOff x="0" y="0"/>
          <a:chExt cx="0" cy="0"/>
        </a:xfrm>
      </p:grpSpPr>
      <p:pic>
        <p:nvPicPr>
          <p:cNvPr id="668"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69" name="Title Text"/>
          <p:cNvSpPr txBox="1"/>
          <p:nvPr>
            <p:ph type="title"/>
          </p:nvPr>
        </p:nvSpPr>
        <p:spPr>
          <a:xfrm>
            <a:off x="2349500" y="1003300"/>
            <a:ext cx="19672300" cy="9550400"/>
          </a:xfrm>
          <a:prstGeom prst="rect">
            <a:avLst/>
          </a:prstGeom>
        </p:spPr>
        <p:txBody>
          <a:bodyPr anchor="t"/>
          <a:lstStyle>
            <a:lvl1pPr algn="l">
              <a:defRPr b="0" sz="7200">
                <a:solidFill>
                  <a:srgbClr val="FFFFFF"/>
                </a:solidFill>
                <a:latin typeface="Calibri"/>
                <a:ea typeface="Calibri"/>
                <a:cs typeface="Calibri"/>
                <a:sym typeface="Calibri"/>
              </a:defRPr>
            </a:lvl1pPr>
          </a:lstStyle>
          <a:p>
            <a:pPr/>
            <a:r>
              <a:t>Title Text</a:t>
            </a:r>
          </a:p>
        </p:txBody>
      </p:sp>
      <p:sp>
        <p:nvSpPr>
          <p:cNvPr id="670" name="Body Level One…"/>
          <p:cNvSpPr txBox="1"/>
          <p:nvPr>
            <p:ph type="body" sz="quarter" idx="1"/>
          </p:nvPr>
        </p:nvSpPr>
        <p:spPr>
          <a:xfrm>
            <a:off x="2324100" y="10591800"/>
            <a:ext cx="19659600" cy="1879600"/>
          </a:xfrm>
          <a:prstGeom prst="rect">
            <a:avLst/>
          </a:prstGeom>
        </p:spPr>
        <p:txBody>
          <a:bodyPr lIns="50800" tIns="50800" rIns="50800" bIns="50800" anchor="b"/>
          <a:lstStyle>
            <a:lvl1pPr>
              <a:defRPr sz="3600"/>
            </a:lvl1pPr>
            <a:lvl2pPr>
              <a:defRPr sz="3600"/>
            </a:lvl2pPr>
            <a:lvl3pPr>
              <a:defRPr sz="3600"/>
            </a:lvl3pPr>
            <a:lvl4pPr>
              <a:defRPr sz="3600"/>
            </a:lvl4pPr>
            <a:lvl5pPr>
              <a:defRPr sz="3600"/>
            </a:lvl5pPr>
          </a:lstStyle>
          <a:p>
            <a:pPr/>
            <a:r>
              <a:t>Body Level One</a:t>
            </a:r>
          </a:p>
          <a:p>
            <a:pPr lvl="1"/>
            <a:r>
              <a:t>Body Level Two</a:t>
            </a:r>
          </a:p>
          <a:p>
            <a:pPr lvl="2"/>
            <a:r>
              <a:t>Body Level Three</a:t>
            </a:r>
          </a:p>
          <a:p>
            <a:pPr lvl="3"/>
            <a:r>
              <a:t>Body Level Four</a:t>
            </a:r>
          </a:p>
          <a:p>
            <a:pPr lvl="4"/>
            <a:r>
              <a:t>Body Level Five</a:t>
            </a:r>
          </a:p>
        </p:txBody>
      </p:sp>
      <p:sp>
        <p:nvSpPr>
          <p:cNvPr id="671"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ideo/Reference  TS">
    <p:spTree>
      <p:nvGrpSpPr>
        <p:cNvPr id="1" name=""/>
        <p:cNvGrpSpPr/>
        <p:nvPr/>
      </p:nvGrpSpPr>
      <p:grpSpPr>
        <a:xfrm>
          <a:off x="0" y="0"/>
          <a:ext cx="0" cy="0"/>
          <a:chOff x="0" y="0"/>
          <a:chExt cx="0" cy="0"/>
        </a:xfrm>
      </p:grpSpPr>
      <p:pic>
        <p:nvPicPr>
          <p:cNvPr id="678"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79" name="Body Level One…"/>
          <p:cNvSpPr txBox="1"/>
          <p:nvPr>
            <p:ph type="body" sz="quarter" idx="1"/>
          </p:nvPr>
        </p:nvSpPr>
        <p:spPr>
          <a:xfrm>
            <a:off x="2311400" y="10591800"/>
            <a:ext cx="19735800" cy="1879600"/>
          </a:xfrm>
          <a:prstGeom prst="rect">
            <a:avLst/>
          </a:prstGeom>
        </p:spPr>
        <p:txBody>
          <a:bodyPr lIns="50800" tIns="50800" rIns="50800" bIns="50800" anchor="b"/>
          <a:lstStyle>
            <a:lvl1pPr algn="ctr">
              <a:defRPr sz="3600"/>
            </a:lvl1pPr>
            <a:lvl2pPr algn="ctr">
              <a:defRPr sz="3600"/>
            </a:lvl2pPr>
            <a:lvl3pPr algn="ctr">
              <a:defRPr sz="3600"/>
            </a:lvl3pPr>
            <a:lvl4pPr algn="ctr">
              <a:defRPr sz="3600"/>
            </a:lvl4pPr>
            <a:lvl5pPr algn="ctr">
              <a:defRPr sz="3600"/>
            </a:lvl5pPr>
          </a:lstStyle>
          <a:p>
            <a:pPr/>
            <a:r>
              <a:t>Body Level One</a:t>
            </a:r>
          </a:p>
          <a:p>
            <a:pPr lvl="1"/>
            <a:r>
              <a:t>Body Level Two</a:t>
            </a:r>
          </a:p>
          <a:p>
            <a:pPr lvl="2"/>
            <a:r>
              <a:t>Body Level Three</a:t>
            </a:r>
          </a:p>
          <a:p>
            <a:pPr lvl="3"/>
            <a:r>
              <a:t>Body Level Four</a:t>
            </a:r>
          </a:p>
          <a:p>
            <a:pPr lvl="4"/>
            <a:r>
              <a:t>Body Level Five</a:t>
            </a:r>
          </a:p>
        </p:txBody>
      </p:sp>
      <p:sp>
        <p:nvSpPr>
          <p:cNvPr id="680"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ideo/Reference">
    <p:spTree>
      <p:nvGrpSpPr>
        <p:cNvPr id="1" name=""/>
        <p:cNvGrpSpPr/>
        <p:nvPr/>
      </p:nvGrpSpPr>
      <p:grpSpPr>
        <a:xfrm>
          <a:off x="0" y="0"/>
          <a:ext cx="0" cy="0"/>
          <a:chOff x="0" y="0"/>
          <a:chExt cx="0" cy="0"/>
        </a:xfrm>
      </p:grpSpPr>
      <p:pic>
        <p:nvPicPr>
          <p:cNvPr id="68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88" name="Body Level One…"/>
          <p:cNvSpPr txBox="1"/>
          <p:nvPr>
            <p:ph type="body" sz="quarter" idx="1"/>
          </p:nvPr>
        </p:nvSpPr>
        <p:spPr>
          <a:xfrm>
            <a:off x="2298700" y="10528300"/>
            <a:ext cx="19723100" cy="1879600"/>
          </a:xfrm>
          <a:prstGeom prst="rect">
            <a:avLst/>
          </a:prstGeom>
        </p:spPr>
        <p:txBody>
          <a:bodyPr lIns="50800" tIns="50800" rIns="50800" bIns="50800" anchor="b"/>
          <a:lstStyle>
            <a:lvl1pPr algn="ctr">
              <a:defRPr sz="3600"/>
            </a:lvl1pPr>
            <a:lvl2pPr algn="ctr">
              <a:defRPr sz="3600"/>
            </a:lvl2pPr>
            <a:lvl3pPr algn="ctr">
              <a:defRPr sz="3600"/>
            </a:lvl3pPr>
            <a:lvl4pPr algn="ctr">
              <a:defRPr sz="3600"/>
            </a:lvl4pPr>
            <a:lvl5pPr algn="ctr">
              <a:defRPr sz="3600"/>
            </a:lvl5pPr>
          </a:lstStyle>
          <a:p>
            <a:pPr/>
            <a:r>
              <a:t>Body Level One</a:t>
            </a:r>
          </a:p>
          <a:p>
            <a:pPr lvl="1"/>
            <a:r>
              <a:t>Body Level Two</a:t>
            </a:r>
          </a:p>
          <a:p>
            <a:pPr lvl="2"/>
            <a:r>
              <a:t>Body Level Three</a:t>
            </a:r>
          </a:p>
          <a:p>
            <a:pPr lvl="3"/>
            <a:r>
              <a:t>Body Level Four</a:t>
            </a:r>
          </a:p>
          <a:p>
            <a:pPr lvl="4"/>
            <a:r>
              <a:t>Body Level Five</a:t>
            </a:r>
          </a:p>
        </p:txBody>
      </p:sp>
      <p:sp>
        <p:nvSpPr>
          <p:cNvPr id="689"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ideo/Reference">
    <p:spTree>
      <p:nvGrpSpPr>
        <p:cNvPr id="1" name=""/>
        <p:cNvGrpSpPr/>
        <p:nvPr/>
      </p:nvGrpSpPr>
      <p:grpSpPr>
        <a:xfrm>
          <a:off x="0" y="0"/>
          <a:ext cx="0" cy="0"/>
          <a:chOff x="0" y="0"/>
          <a:chExt cx="0" cy="0"/>
        </a:xfrm>
      </p:grpSpPr>
      <p:pic>
        <p:nvPicPr>
          <p:cNvPr id="79"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0" name="Body Level One…"/>
          <p:cNvSpPr txBox="1"/>
          <p:nvPr>
            <p:ph type="body" sz="quarter" idx="1"/>
          </p:nvPr>
        </p:nvSpPr>
        <p:spPr>
          <a:xfrm>
            <a:off x="2298700" y="10528300"/>
            <a:ext cx="19723100" cy="1879600"/>
          </a:xfrm>
          <a:prstGeom prst="rect">
            <a:avLst/>
          </a:prstGeom>
        </p:spPr>
        <p:txBody>
          <a:bodyPr lIns="50800" tIns="50800" rIns="50800" bIns="50800" anchor="b"/>
          <a:lstStyle>
            <a:lvl1pPr algn="ctr">
              <a:defRPr sz="3600"/>
            </a:lvl1pPr>
            <a:lvl2pPr algn="ctr">
              <a:defRPr sz="3600"/>
            </a:lvl2pPr>
            <a:lvl3pPr algn="ctr">
              <a:defRPr sz="3600"/>
            </a:lvl3pPr>
            <a:lvl4pPr algn="ctr">
              <a:defRPr sz="3600"/>
            </a:lvl4pPr>
            <a:lvl5pPr algn="ctr">
              <a:defRPr sz="3600"/>
            </a:lvl5pPr>
          </a:lstStyle>
          <a:p>
            <a:pPr/>
            <a:r>
              <a:t>Body Level One</a:t>
            </a:r>
          </a:p>
          <a:p>
            <a:pPr lvl="1"/>
            <a:r>
              <a:t>Body Level Two</a:t>
            </a:r>
          </a:p>
          <a:p>
            <a:pPr lvl="2"/>
            <a:r>
              <a:t>Body Level Three</a:t>
            </a:r>
          </a:p>
          <a:p>
            <a:pPr lvl="3"/>
            <a:r>
              <a:t>Body Level Four</a:t>
            </a:r>
          </a:p>
          <a:p>
            <a:pPr lvl="4"/>
            <a:r>
              <a:t>Body Level Five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solidFill>
          <a:srgbClr val="000000"/>
        </a:solidFill>
      </p:bgPr>
    </p:bg>
    <p:spTree>
      <p:nvGrpSpPr>
        <p:cNvPr id="1" name=""/>
        <p:cNvGrpSpPr/>
        <p:nvPr/>
      </p:nvGrpSpPr>
      <p:grpSpPr>
        <a:xfrm>
          <a:off x="0" y="0"/>
          <a:ext cx="0" cy="0"/>
          <a:chOff x="0" y="0"/>
          <a:chExt cx="0" cy="0"/>
        </a:xfrm>
      </p:grpSpPr>
      <p:pic>
        <p:nvPicPr>
          <p:cNvPr id="696"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97" name="Title Text"/>
          <p:cNvSpPr txBox="1"/>
          <p:nvPr>
            <p:ph type="title"/>
          </p:nvPr>
        </p:nvSpPr>
        <p:spPr>
          <a:xfrm>
            <a:off x="2387600" y="368300"/>
            <a:ext cx="19621500" cy="3429000"/>
          </a:xfrm>
          <a:prstGeom prst="rect">
            <a:avLst/>
          </a:prstGeom>
        </p:spPr>
        <p:txBody>
          <a:bodyPr lIns="50800" tIns="50800" rIns="50800" bIns="50800"/>
          <a:lstStyle>
            <a:lvl1pPr>
              <a:defRPr sz="11400"/>
            </a:lvl1pPr>
          </a:lstStyle>
          <a:p>
            <a:pPr/>
            <a:r>
              <a:t>Title Text</a:t>
            </a:r>
          </a:p>
        </p:txBody>
      </p:sp>
      <p:sp>
        <p:nvSpPr>
          <p:cNvPr id="698" name="Body Level One…"/>
          <p:cNvSpPr txBox="1"/>
          <p:nvPr>
            <p:ph type="body" idx="1"/>
          </p:nvPr>
        </p:nvSpPr>
        <p:spPr>
          <a:xfrm>
            <a:off x="2387600" y="3187700"/>
            <a:ext cx="19621500" cy="9207500"/>
          </a:xfrm>
          <a:prstGeom prst="rect">
            <a:avLst/>
          </a:prstGeom>
        </p:spPr>
        <p:txBody>
          <a:bodyPr lIns="50800" tIns="50800" rIns="50800" bIns="50800" anchor="ctr"/>
          <a:lstStyle>
            <a:lvl1pPr marL="889000" indent="-571500">
              <a:lnSpc>
                <a:spcPct val="100000"/>
              </a:lnSpc>
              <a:spcBef>
                <a:spcPts val="3500"/>
              </a:spcBef>
              <a:buSzPct val="171000"/>
              <a:buChar char="•"/>
              <a:defRPr sz="5600"/>
            </a:lvl1pPr>
            <a:lvl2pPr marL="1333500" indent="-571500">
              <a:lnSpc>
                <a:spcPct val="100000"/>
              </a:lnSpc>
              <a:spcBef>
                <a:spcPts val="3500"/>
              </a:spcBef>
              <a:buSzPct val="171000"/>
              <a:buChar char="•"/>
              <a:defRPr sz="5600"/>
            </a:lvl2pPr>
            <a:lvl3pPr marL="1778000" indent="-571500">
              <a:lnSpc>
                <a:spcPct val="100000"/>
              </a:lnSpc>
              <a:spcBef>
                <a:spcPts val="3500"/>
              </a:spcBef>
              <a:buSzPct val="171000"/>
              <a:buChar char="•"/>
              <a:defRPr sz="5600"/>
            </a:lvl3pPr>
            <a:lvl4pPr marL="2222500" indent="-571500">
              <a:lnSpc>
                <a:spcPct val="100000"/>
              </a:lnSpc>
              <a:spcBef>
                <a:spcPts val="3500"/>
              </a:spcBef>
              <a:buSzPct val="171000"/>
              <a:buChar char="•"/>
              <a:defRPr sz="5600"/>
            </a:lvl4pPr>
            <a:lvl5pPr marL="2667000" indent="-571500">
              <a:lnSpc>
                <a:spcPct val="100000"/>
              </a:lnSpc>
              <a:spcBef>
                <a:spcPts val="3500"/>
              </a:spcBef>
              <a:buSzPct val="171000"/>
              <a:buChar char="•"/>
              <a:defRPr sz="5600"/>
            </a:lvl5pPr>
          </a:lstStyle>
          <a:p>
            <a:pPr/>
            <a:r>
              <a:t>Body Level One</a:t>
            </a:r>
          </a:p>
          <a:p>
            <a:pPr lvl="1"/>
            <a:r>
              <a:t>Body Level Two</a:t>
            </a:r>
          </a:p>
          <a:p>
            <a:pPr lvl="2"/>
            <a:r>
              <a:t>Body Level Three</a:t>
            </a:r>
          </a:p>
          <a:p>
            <a:pPr lvl="3"/>
            <a:r>
              <a:t>Body Level Four</a:t>
            </a:r>
          </a:p>
          <a:p>
            <a:pPr lvl="4"/>
            <a:r>
              <a:t>Body Level Five</a:t>
            </a:r>
          </a:p>
        </p:txBody>
      </p:sp>
      <p:sp>
        <p:nvSpPr>
          <p:cNvPr id="699" name="Slide Number"/>
          <p:cNvSpPr txBox="1"/>
          <p:nvPr>
            <p:ph type="sldNum" sz="quarter" idx="2"/>
          </p:nvPr>
        </p:nvSpPr>
        <p:spPr>
          <a:xfrm>
            <a:off x="11985624" y="13093700"/>
            <a:ext cx="419101" cy="4572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copy">
    <p:spTree>
      <p:nvGrpSpPr>
        <p:cNvPr id="1" name=""/>
        <p:cNvGrpSpPr/>
        <p:nvPr/>
      </p:nvGrpSpPr>
      <p:grpSpPr>
        <a:xfrm>
          <a:off x="0" y="0"/>
          <a:ext cx="0" cy="0"/>
          <a:chOff x="0" y="0"/>
          <a:chExt cx="0" cy="0"/>
        </a:xfrm>
      </p:grpSpPr>
      <p:pic>
        <p:nvPicPr>
          <p:cNvPr id="706"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7" name="Slide Number"/>
          <p:cNvSpPr txBox="1"/>
          <p:nvPr>
            <p:ph type="sldNum" sz="quarter" idx="2"/>
          </p:nvPr>
        </p:nvSpPr>
        <p:spPr>
          <a:xfrm>
            <a:off x="11972927"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levance copy 1">
    <p:spTree>
      <p:nvGrpSpPr>
        <p:cNvPr id="1" name=""/>
        <p:cNvGrpSpPr/>
        <p:nvPr/>
      </p:nvGrpSpPr>
      <p:grpSpPr>
        <a:xfrm>
          <a:off x="0" y="0"/>
          <a:ext cx="0" cy="0"/>
          <a:chOff x="0" y="0"/>
          <a:chExt cx="0" cy="0"/>
        </a:xfrm>
      </p:grpSpPr>
      <p:pic>
        <p:nvPicPr>
          <p:cNvPr id="714"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15"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EFCDD"/>
                </a:solidFill>
              </a:defRPr>
            </a:lvl1pPr>
          </a:lstStyle>
          <a:p>
            <a:pPr/>
            <a:r>
              <a:t>Title Text</a:t>
            </a:r>
          </a:p>
        </p:txBody>
      </p:sp>
      <p:sp>
        <p:nvSpPr>
          <p:cNvPr id="716"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sz="3600">
                <a:solidFill>
                  <a:srgbClr val="FEFCDD"/>
                </a:solidFill>
                <a:latin typeface="+mj-lt"/>
                <a:ea typeface="+mj-ea"/>
                <a:cs typeface="+mj-cs"/>
                <a:sym typeface="Traditional Arabic"/>
              </a:defRPr>
            </a:lvl1pPr>
            <a:lvl2pPr>
              <a:lnSpc>
                <a:spcPct val="100000"/>
              </a:lnSpc>
              <a:defRPr sz="3600">
                <a:solidFill>
                  <a:srgbClr val="FEFCDD"/>
                </a:solidFill>
                <a:latin typeface="+mj-lt"/>
                <a:ea typeface="+mj-ea"/>
                <a:cs typeface="+mj-cs"/>
                <a:sym typeface="Traditional Arabic"/>
              </a:defRPr>
            </a:lvl2pPr>
            <a:lvl3pPr>
              <a:lnSpc>
                <a:spcPct val="100000"/>
              </a:lnSpc>
              <a:defRPr sz="3600">
                <a:solidFill>
                  <a:srgbClr val="FEFCDD"/>
                </a:solidFill>
                <a:latin typeface="+mj-lt"/>
                <a:ea typeface="+mj-ea"/>
                <a:cs typeface="+mj-cs"/>
                <a:sym typeface="Traditional Arabic"/>
              </a:defRPr>
            </a:lvl3pPr>
            <a:lvl4pPr>
              <a:lnSpc>
                <a:spcPct val="100000"/>
              </a:lnSpc>
              <a:defRPr sz="3600">
                <a:solidFill>
                  <a:srgbClr val="FEFCDD"/>
                </a:solidFill>
                <a:latin typeface="+mj-lt"/>
                <a:ea typeface="+mj-ea"/>
                <a:cs typeface="+mj-cs"/>
                <a:sym typeface="Traditional Arabic"/>
              </a:defRPr>
            </a:lvl4pPr>
            <a:lvl5pPr>
              <a:lnSpc>
                <a:spcPct val="100000"/>
              </a:lnSpc>
              <a:defRPr sz="3600">
                <a:solidFill>
                  <a:srgbClr val="FEFCDD"/>
                </a:solid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717"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p:spTree>
      <p:nvGrpSpPr>
        <p:cNvPr id="1" name=""/>
        <p:cNvGrpSpPr/>
        <p:nvPr/>
      </p:nvGrpSpPr>
      <p:grpSpPr>
        <a:xfrm>
          <a:off x="0" y="0"/>
          <a:ext cx="0" cy="0"/>
          <a:chOff x="0" y="0"/>
          <a:chExt cx="0" cy="0"/>
        </a:xfrm>
      </p:grpSpPr>
      <p:sp>
        <p:nvSpPr>
          <p:cNvPr id="724"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725" name="1600_AiGLogo_Slide_Navy-small.png" descr="1600_AiGLogo_Slide_Navy-small.png"/>
          <p:cNvPicPr>
            <a:picLocks noChangeAspect="1"/>
          </p:cNvPicPr>
          <p:nvPr/>
        </p:nvPicPr>
        <p:blipFill>
          <a:blip r:embed="rId2">
            <a:extLst/>
          </a:blip>
          <a:stretch>
            <a:fillRect/>
          </a:stretch>
        </p:blipFill>
        <p:spPr>
          <a:xfrm>
            <a:off x="68406" y="0"/>
            <a:ext cx="24247191" cy="13716000"/>
          </a:xfrm>
          <a:prstGeom prst="rect">
            <a:avLst/>
          </a:prstGeom>
          <a:ln w="12700">
            <a:miter lim="400000"/>
          </a:ln>
        </p:spPr>
      </p:pic>
      <p:sp>
        <p:nvSpPr>
          <p:cNvPr id="726" name="Slide Number"/>
          <p:cNvSpPr txBox="1"/>
          <p:nvPr>
            <p:ph type="sldNum" sz="quarter" idx="2"/>
          </p:nvPr>
        </p:nvSpPr>
        <p:spPr>
          <a:xfrm>
            <a:off x="22898100" y="13163551"/>
            <a:ext cx="266701" cy="279401"/>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p:spTree>
      <p:nvGrpSpPr>
        <p:cNvPr id="1" name=""/>
        <p:cNvGrpSpPr/>
        <p:nvPr/>
      </p:nvGrpSpPr>
      <p:grpSpPr>
        <a:xfrm>
          <a:off x="0" y="0"/>
          <a:ext cx="0" cy="0"/>
          <a:chOff x="0" y="0"/>
          <a:chExt cx="0" cy="0"/>
        </a:xfrm>
      </p:grpSpPr>
      <p:sp>
        <p:nvSpPr>
          <p:cNvPr id="733"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734" name="Slide Number"/>
          <p:cNvSpPr txBox="1"/>
          <p:nvPr>
            <p:ph type="sldNum" sz="quarter" idx="2"/>
          </p:nvPr>
        </p:nvSpPr>
        <p:spPr>
          <a:xfrm>
            <a:off x="22799518" y="13061951"/>
            <a:ext cx="368301" cy="381001"/>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69">
    <p:spTree>
      <p:nvGrpSpPr>
        <p:cNvPr id="1" name=""/>
        <p:cNvGrpSpPr/>
        <p:nvPr/>
      </p:nvGrpSpPr>
      <p:grpSpPr>
        <a:xfrm>
          <a:off x="0" y="0"/>
          <a:ext cx="0" cy="0"/>
          <a:chOff x="0" y="0"/>
          <a:chExt cx="0" cy="0"/>
        </a:xfrm>
      </p:grpSpPr>
      <p:sp>
        <p:nvSpPr>
          <p:cNvPr id="741"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742" name="Title Text"/>
          <p:cNvSpPr txBox="1"/>
          <p:nvPr>
            <p:ph type="title"/>
          </p:nvPr>
        </p:nvSpPr>
        <p:spPr>
          <a:xfrm>
            <a:off x="1739900" y="12065000"/>
            <a:ext cx="20904200" cy="1270000"/>
          </a:xfrm>
          <a:prstGeom prst="rect">
            <a:avLst/>
          </a:prstGeom>
        </p:spPr>
        <p:txBody>
          <a:bodyPr lIns="50800" tIns="50800" rIns="50800" bIns="50800" anchor="b"/>
          <a:lstStyle>
            <a:lvl1pPr>
              <a:defRPr b="0" sz="11600">
                <a:solidFill>
                  <a:srgbClr val="E7E7E7"/>
                </a:solidFill>
                <a:latin typeface="Copperplate"/>
                <a:ea typeface="Copperplate"/>
                <a:cs typeface="Copperplate"/>
                <a:sym typeface="Copperplate"/>
              </a:defRPr>
            </a:lvl1pPr>
          </a:lstStyle>
          <a:p>
            <a:pPr/>
            <a:r>
              <a:t>Title Text</a:t>
            </a:r>
          </a:p>
        </p:txBody>
      </p:sp>
      <p:sp>
        <p:nvSpPr>
          <p:cNvPr id="743"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Default - Black">
    <p:spTree>
      <p:nvGrpSpPr>
        <p:cNvPr id="1" name=""/>
        <p:cNvGrpSpPr/>
        <p:nvPr/>
      </p:nvGrpSpPr>
      <p:grpSpPr>
        <a:xfrm>
          <a:off x="0" y="0"/>
          <a:ext cx="0" cy="0"/>
          <a:chOff x="0" y="0"/>
          <a:chExt cx="0" cy="0"/>
        </a:xfrm>
      </p:grpSpPr>
      <p:sp>
        <p:nvSpPr>
          <p:cNvPr id="750"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751" name="Slide Number"/>
          <p:cNvSpPr txBox="1"/>
          <p:nvPr>
            <p:ph type="sldNum" sz="quarter" idx="2"/>
          </p:nvPr>
        </p:nvSpPr>
        <p:spPr>
          <a:xfrm>
            <a:off x="22799518" y="13061951"/>
            <a:ext cx="368301" cy="381001"/>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p:spTree>
      <p:nvGrpSpPr>
        <p:cNvPr id="1" name=""/>
        <p:cNvGrpSpPr/>
        <p:nvPr/>
      </p:nvGrpSpPr>
      <p:grpSpPr>
        <a:xfrm>
          <a:off x="0" y="0"/>
          <a:ext cx="0" cy="0"/>
          <a:chOff x="0" y="0"/>
          <a:chExt cx="0" cy="0"/>
        </a:xfrm>
      </p:grpSpPr>
      <p:pic>
        <p:nvPicPr>
          <p:cNvPr id="758"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59" name="Title Text"/>
          <p:cNvSpPr txBox="1"/>
          <p:nvPr>
            <p:ph type="title"/>
          </p:nvPr>
        </p:nvSpPr>
        <p:spPr>
          <a:xfrm>
            <a:off x="2374900" y="1384300"/>
            <a:ext cx="19596100" cy="1536700"/>
          </a:xfrm>
          <a:prstGeom prst="rect">
            <a:avLst/>
          </a:prstGeom>
          <a:effectLst>
            <a:outerShdw sx="100000" sy="100000" kx="0" ky="0" algn="b" rotWithShape="0" blurRad="50800" dist="38100" dir="5400000">
              <a:srgbClr val="000000">
                <a:alpha val="40000"/>
              </a:srgbClr>
            </a:outerShdw>
          </a:effectLst>
        </p:spPr>
        <p:txBody>
          <a:bodyPr anchor="t"/>
          <a:lstStyle>
            <a:lvl1pPr algn="r">
              <a:defRPr sz="11500">
                <a:solidFill>
                  <a:srgbClr val="FFFFFF"/>
                </a:solidFill>
              </a:defRPr>
            </a:lvl1pPr>
          </a:lstStyle>
          <a:p>
            <a:pPr/>
            <a:r>
              <a:t>Title Text</a:t>
            </a:r>
          </a:p>
        </p:txBody>
      </p:sp>
      <p:sp>
        <p:nvSpPr>
          <p:cNvPr id="760" name="Body Level One…"/>
          <p:cNvSpPr txBox="1"/>
          <p:nvPr>
            <p:ph type="body" idx="1"/>
          </p:nvPr>
        </p:nvSpPr>
        <p:spPr>
          <a:xfrm>
            <a:off x="2311400" y="3060700"/>
            <a:ext cx="19685000" cy="93599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1pPr>
            <a:lvl2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2pPr>
            <a:lvl3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3pPr>
            <a:lvl4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4pPr>
            <a:lvl5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761"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p:spTree>
      <p:nvGrpSpPr>
        <p:cNvPr id="1" name=""/>
        <p:cNvGrpSpPr/>
        <p:nvPr/>
      </p:nvGrpSpPr>
      <p:grpSpPr>
        <a:xfrm>
          <a:off x="0" y="0"/>
          <a:ext cx="0" cy="0"/>
          <a:chOff x="0" y="0"/>
          <a:chExt cx="0" cy="0"/>
        </a:xfrm>
      </p:grpSpPr>
      <p:pic>
        <p:nvPicPr>
          <p:cNvPr id="768"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69" name="Title Text"/>
          <p:cNvSpPr txBox="1"/>
          <p:nvPr>
            <p:ph type="title"/>
          </p:nvPr>
        </p:nvSpPr>
        <p:spPr>
          <a:xfrm>
            <a:off x="2324100" y="1384300"/>
            <a:ext cx="19697700" cy="15621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FFFFF"/>
                </a:solidFill>
                <a:effectLst>
                  <a:outerShdw sx="100000" sy="100000" kx="0" ky="0" algn="b" rotWithShape="0" blurRad="50800" dist="38100" dir="5400000">
                    <a:srgbClr val="000000">
                      <a:alpha val="40000"/>
                    </a:srgbClr>
                  </a:outerShdw>
                </a:effectLst>
              </a:defRPr>
            </a:lvl1pPr>
          </a:lstStyle>
          <a:p>
            <a:pPr/>
            <a:r>
              <a:t>Title Text</a:t>
            </a:r>
          </a:p>
        </p:txBody>
      </p:sp>
      <p:sp>
        <p:nvSpPr>
          <p:cNvPr id="770"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Blue Rays">
    <p:spTree>
      <p:nvGrpSpPr>
        <p:cNvPr id="1" name=""/>
        <p:cNvGrpSpPr/>
        <p:nvPr/>
      </p:nvGrpSpPr>
      <p:grpSpPr>
        <a:xfrm>
          <a:off x="0" y="0"/>
          <a:ext cx="0" cy="0"/>
          <a:chOff x="0" y="0"/>
          <a:chExt cx="0" cy="0"/>
        </a:xfrm>
      </p:grpSpPr>
      <p:pic>
        <p:nvPicPr>
          <p:cNvPr id="77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78" name="Title Text"/>
          <p:cNvSpPr txBox="1"/>
          <p:nvPr>
            <p:ph type="title"/>
          </p:nvPr>
        </p:nvSpPr>
        <p:spPr>
          <a:xfrm>
            <a:off x="2400300" y="1371600"/>
            <a:ext cx="19570700" cy="1727200"/>
          </a:xfrm>
          <a:prstGeom prst="rect">
            <a:avLst/>
          </a:prstGeom>
          <a:effectLst>
            <a:outerShdw sx="100000" sy="100000" kx="0" ky="0" algn="b" rotWithShape="0" blurRad="50800" dist="38100" dir="5400000">
              <a:srgbClr val="000000">
                <a:alpha val="40000"/>
              </a:srgbClr>
            </a:outerShdw>
          </a:effectLst>
        </p:spPr>
        <p:txBody>
          <a:bodyPr anchor="t"/>
          <a:lstStyle>
            <a:lvl1pPr algn="r">
              <a:defRPr sz="11500">
                <a:solidFill>
                  <a:srgbClr val="FFFFFF"/>
                </a:solidFill>
              </a:defRPr>
            </a:lvl1pPr>
          </a:lstStyle>
          <a:p>
            <a:pPr/>
            <a:r>
              <a:t>Title Text</a:t>
            </a:r>
          </a:p>
        </p:txBody>
      </p:sp>
      <p:sp>
        <p:nvSpPr>
          <p:cNvPr id="779" name="Body Level One…"/>
          <p:cNvSpPr txBox="1"/>
          <p:nvPr>
            <p:ph type="body" idx="1"/>
          </p:nvPr>
        </p:nvSpPr>
        <p:spPr>
          <a:xfrm>
            <a:off x="2400300" y="3429000"/>
            <a:ext cx="19570700" cy="89408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1pPr>
            <a:lvl2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2pPr>
            <a:lvl3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3pPr>
            <a:lvl4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4pPr>
            <a:lvl5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780"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levance copy 1">
    <p:spTree>
      <p:nvGrpSpPr>
        <p:cNvPr id="1" name=""/>
        <p:cNvGrpSpPr/>
        <p:nvPr/>
      </p:nvGrpSpPr>
      <p:grpSpPr>
        <a:xfrm>
          <a:off x="0" y="0"/>
          <a:ext cx="0" cy="0"/>
          <a:chOff x="0" y="0"/>
          <a:chExt cx="0" cy="0"/>
        </a:xfrm>
      </p:grpSpPr>
      <p:pic>
        <p:nvPicPr>
          <p:cNvPr id="88"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9"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EFCDD"/>
                </a:solidFill>
              </a:defRPr>
            </a:lvl1pPr>
          </a:lstStyle>
          <a:p>
            <a:pPr/>
            <a:r>
              <a:t>Title Text</a:t>
            </a:r>
          </a:p>
        </p:txBody>
      </p:sp>
      <p:sp>
        <p:nvSpPr>
          <p:cNvPr id="90"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sz="3600">
                <a:solidFill>
                  <a:srgbClr val="FEFCDD"/>
                </a:solidFill>
                <a:latin typeface="+mj-lt"/>
                <a:ea typeface="+mj-ea"/>
                <a:cs typeface="+mj-cs"/>
                <a:sym typeface="Traditional Arabic"/>
              </a:defRPr>
            </a:lvl1pPr>
            <a:lvl2pPr>
              <a:lnSpc>
                <a:spcPct val="100000"/>
              </a:lnSpc>
              <a:defRPr sz="3600">
                <a:solidFill>
                  <a:srgbClr val="FEFCDD"/>
                </a:solidFill>
                <a:latin typeface="+mj-lt"/>
                <a:ea typeface="+mj-ea"/>
                <a:cs typeface="+mj-cs"/>
                <a:sym typeface="Traditional Arabic"/>
              </a:defRPr>
            </a:lvl2pPr>
            <a:lvl3pPr>
              <a:lnSpc>
                <a:spcPct val="100000"/>
              </a:lnSpc>
              <a:defRPr sz="3600">
                <a:solidFill>
                  <a:srgbClr val="FEFCDD"/>
                </a:solidFill>
                <a:latin typeface="+mj-lt"/>
                <a:ea typeface="+mj-ea"/>
                <a:cs typeface="+mj-cs"/>
                <a:sym typeface="Traditional Arabic"/>
              </a:defRPr>
            </a:lvl3pPr>
            <a:lvl4pPr>
              <a:lnSpc>
                <a:spcPct val="100000"/>
              </a:lnSpc>
              <a:defRPr sz="3600">
                <a:solidFill>
                  <a:srgbClr val="FEFCDD"/>
                </a:solidFill>
                <a:latin typeface="+mj-lt"/>
                <a:ea typeface="+mj-ea"/>
                <a:cs typeface="+mj-cs"/>
                <a:sym typeface="Traditional Arabic"/>
              </a:defRPr>
            </a:lvl4pPr>
            <a:lvl5pPr>
              <a:lnSpc>
                <a:spcPct val="100000"/>
              </a:lnSpc>
              <a:defRPr sz="3600">
                <a:solidFill>
                  <a:srgbClr val="FEFCDD"/>
                </a:solid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Reference">
    <p:spTree>
      <p:nvGrpSpPr>
        <p:cNvPr id="1" name=""/>
        <p:cNvGrpSpPr/>
        <p:nvPr/>
      </p:nvGrpSpPr>
      <p:grpSpPr>
        <a:xfrm>
          <a:off x="0" y="0"/>
          <a:ext cx="0" cy="0"/>
          <a:chOff x="0" y="0"/>
          <a:chExt cx="0" cy="0"/>
        </a:xfrm>
      </p:grpSpPr>
      <p:pic>
        <p:nvPicPr>
          <p:cNvPr id="787" name="Paper_Red_GeneralBG.jpg" descr="Paper_Red_GeneralBG.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88" name="Title Text"/>
          <p:cNvSpPr txBox="1"/>
          <p:nvPr>
            <p:ph type="title"/>
          </p:nvPr>
        </p:nvSpPr>
        <p:spPr>
          <a:xfrm>
            <a:off x="1778000" y="1574800"/>
            <a:ext cx="20828000" cy="8636000"/>
          </a:xfrm>
          <a:prstGeom prst="rect">
            <a:avLst/>
          </a:prstGeom>
        </p:spPr>
        <p:txBody>
          <a:bodyPr anchor="t"/>
          <a:lstStyle>
            <a:lvl1pPr algn="l">
              <a:defRPr b="0" sz="7200">
                <a:solidFill>
                  <a:srgbClr val="38131A"/>
                </a:solidFill>
              </a:defRPr>
            </a:lvl1pPr>
          </a:lstStyle>
          <a:p>
            <a:pPr/>
            <a:r>
              <a:t>Title Text</a:t>
            </a:r>
          </a:p>
        </p:txBody>
      </p:sp>
      <p:sp>
        <p:nvSpPr>
          <p:cNvPr id="789" name="Body Level One…"/>
          <p:cNvSpPr txBox="1"/>
          <p:nvPr>
            <p:ph type="body" sz="quarter" idx="1"/>
          </p:nvPr>
        </p:nvSpPr>
        <p:spPr>
          <a:xfrm>
            <a:off x="1752600" y="10198100"/>
            <a:ext cx="20866100" cy="1689100"/>
          </a:xfrm>
          <a:prstGeom prst="rect">
            <a:avLst/>
          </a:prstGeom>
        </p:spPr>
        <p:txBody>
          <a:bodyPr anchor="b"/>
          <a:lstStyle>
            <a:lvl1pPr>
              <a:lnSpc>
                <a:spcPct val="100000"/>
              </a:lnSpc>
              <a:defRPr sz="3600">
                <a:solidFill>
                  <a:srgbClr val="38131A"/>
                </a:solidFill>
                <a:latin typeface="+mj-lt"/>
                <a:ea typeface="+mj-ea"/>
                <a:cs typeface="+mj-cs"/>
                <a:sym typeface="Traditional Arabic"/>
              </a:defRPr>
            </a:lvl1pPr>
            <a:lvl2pPr>
              <a:lnSpc>
                <a:spcPct val="100000"/>
              </a:lnSpc>
              <a:defRPr sz="3600">
                <a:solidFill>
                  <a:srgbClr val="38131A"/>
                </a:solidFill>
                <a:latin typeface="+mj-lt"/>
                <a:ea typeface="+mj-ea"/>
                <a:cs typeface="+mj-cs"/>
                <a:sym typeface="Traditional Arabic"/>
              </a:defRPr>
            </a:lvl2pPr>
            <a:lvl3pPr>
              <a:lnSpc>
                <a:spcPct val="100000"/>
              </a:lnSpc>
              <a:defRPr sz="3600">
                <a:solidFill>
                  <a:srgbClr val="38131A"/>
                </a:solidFill>
                <a:latin typeface="+mj-lt"/>
                <a:ea typeface="+mj-ea"/>
                <a:cs typeface="+mj-cs"/>
                <a:sym typeface="Traditional Arabic"/>
              </a:defRPr>
            </a:lvl3pPr>
            <a:lvl4pPr>
              <a:lnSpc>
                <a:spcPct val="100000"/>
              </a:lnSpc>
              <a:defRPr sz="3600">
                <a:solidFill>
                  <a:srgbClr val="38131A"/>
                </a:solidFill>
                <a:latin typeface="+mj-lt"/>
                <a:ea typeface="+mj-ea"/>
                <a:cs typeface="+mj-cs"/>
                <a:sym typeface="Traditional Arabic"/>
              </a:defRPr>
            </a:lvl4pPr>
            <a:lvl5pPr>
              <a:lnSpc>
                <a:spcPct val="100000"/>
              </a:lnSpc>
              <a:defRPr sz="3600">
                <a:solidFill>
                  <a:srgbClr val="38131A"/>
                </a:solid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790"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_Title">
    <p:spTree>
      <p:nvGrpSpPr>
        <p:cNvPr id="1" name=""/>
        <p:cNvGrpSpPr/>
        <p:nvPr/>
      </p:nvGrpSpPr>
      <p:grpSpPr>
        <a:xfrm>
          <a:off x="0" y="0"/>
          <a:ext cx="0" cy="0"/>
          <a:chOff x="0" y="0"/>
          <a:chExt cx="0" cy="0"/>
        </a:xfrm>
      </p:grpSpPr>
      <p:pic>
        <p:nvPicPr>
          <p:cNvPr id="797"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98" name="Line"/>
          <p:cNvSpPr/>
          <p:nvPr/>
        </p:nvSpPr>
        <p:spPr>
          <a:xfrm>
            <a:off x="2590795" y="3149601"/>
            <a:ext cx="19177046" cy="1"/>
          </a:xfrm>
          <a:prstGeom prst="line">
            <a:avLst/>
          </a:prstGeom>
          <a:ln w="50800">
            <a:solidFill>
              <a:srgbClr val="FFFFFF"/>
            </a:solidFill>
            <a:miter lim="400000"/>
            <a:headEnd type="oval"/>
            <a:tailEnd type="oval"/>
          </a:ln>
        </p:spPr>
        <p:txBody>
          <a:bodyPr lIns="45718" tIns="45718" rIns="45718" bIns="45718"/>
          <a:lstStyle/>
          <a:p>
            <a:pPr/>
          </a:p>
        </p:txBody>
      </p:sp>
      <p:sp>
        <p:nvSpPr>
          <p:cNvPr id="799" name="Title Text"/>
          <p:cNvSpPr txBox="1"/>
          <p:nvPr>
            <p:ph type="title"/>
          </p:nvPr>
        </p:nvSpPr>
        <p:spPr>
          <a:xfrm>
            <a:off x="1778000" y="419100"/>
            <a:ext cx="20828000" cy="2489200"/>
          </a:xfrm>
          <a:prstGeom prst="rect">
            <a:avLst/>
          </a:prstGeom>
          <a:effectLst>
            <a:outerShdw sx="100000" sy="100000" kx="0" ky="0" algn="b" rotWithShape="0" blurRad="50800" dist="38100" dir="5400000">
              <a:srgbClr val="000000">
                <a:alpha val="40000"/>
              </a:srgbClr>
            </a:outerShdw>
          </a:effectLst>
        </p:spPr>
        <p:txBody>
          <a:bodyPr anchor="b"/>
          <a:lstStyle>
            <a:lvl1pPr>
              <a:defRPr b="0">
                <a:solidFill>
                  <a:srgbClr val="FFFFFF"/>
                </a:solidFill>
                <a:effectLst>
                  <a:outerShdw sx="100000" sy="100000" kx="0" ky="0" algn="b" rotWithShape="0" blurRad="50800" dist="38100" dir="5400000">
                    <a:srgbClr val="000000">
                      <a:alpha val="40000"/>
                    </a:srgbClr>
                  </a:outerShdw>
                </a:effectLst>
              </a:defRPr>
            </a:lvl1pPr>
          </a:lstStyle>
          <a:p>
            <a:pPr/>
            <a:r>
              <a:t>Title Text</a:t>
            </a:r>
          </a:p>
        </p:txBody>
      </p:sp>
      <p:sp>
        <p:nvSpPr>
          <p:cNvPr id="800" name="Body Level One…"/>
          <p:cNvSpPr txBox="1"/>
          <p:nvPr>
            <p:ph type="body" idx="1"/>
          </p:nvPr>
        </p:nvSpPr>
        <p:spPr>
          <a:xfrm>
            <a:off x="1790700" y="3429000"/>
            <a:ext cx="20828000" cy="8483600"/>
          </a:xfrm>
          <a:prstGeom prst="rect">
            <a:avLst/>
          </a:prstGeom>
        </p:spPr>
        <p:txBody>
          <a:bodyPr/>
          <a:lstStyle>
            <a:lvl1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1pPr>
            <a:lvl2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2pPr>
            <a:lvl3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3pPr>
            <a:lvl4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4pPr>
            <a:lvl5pPr>
              <a:lnSpc>
                <a:spcPct val="130000"/>
              </a:lnSpc>
              <a:buSzPct val="125000"/>
              <a:buChar char="•"/>
              <a:defRPr>
                <a:effectLst>
                  <a:outerShdw sx="100000" sy="100000" kx="0" ky="0" algn="b" rotWithShape="0" blurRad="50800" dist="38100" dir="5400000">
                    <a:srgbClr val="000000">
                      <a:alpha val="40000"/>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801"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spTree>
      <p:nvGrpSpPr>
        <p:cNvPr id="1" name=""/>
        <p:cNvGrpSpPr/>
        <p:nvPr/>
      </p:nvGrpSpPr>
      <p:grpSpPr>
        <a:xfrm>
          <a:off x="0" y="0"/>
          <a:ext cx="0" cy="0"/>
          <a:chOff x="0" y="0"/>
          <a:chExt cx="0" cy="0"/>
        </a:xfrm>
      </p:grpSpPr>
      <p:pic>
        <p:nvPicPr>
          <p:cNvPr id="808"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09" name="Title Text"/>
          <p:cNvSpPr txBox="1"/>
          <p:nvPr>
            <p:ph type="title"/>
          </p:nvPr>
        </p:nvSpPr>
        <p:spPr>
          <a:xfrm>
            <a:off x="1778232" y="1371600"/>
            <a:ext cx="20830716" cy="1930403"/>
          </a:xfrm>
          <a:prstGeom prst="rect">
            <a:avLst/>
          </a:prstGeom>
        </p:spPr>
        <p:txBody>
          <a:bodyPr lIns="50800" tIns="50800" rIns="50800" bIns="50800" anchor="t"/>
          <a:lstStyle>
            <a:lvl1pPr algn="l" defTabSz="914400">
              <a:defRPr b="0" sz="10700">
                <a:solidFill>
                  <a:srgbClr val="FEFCDD"/>
                </a:solidFill>
                <a:effectLst>
                  <a:outerShdw sx="100000" sy="100000" kx="0" ky="0" algn="b" rotWithShape="0" blurRad="38100" dist="38100" dir="2700000">
                    <a:srgbClr val="000000">
                      <a:alpha val="43137"/>
                    </a:srgbClr>
                  </a:outerShdw>
                </a:effectLst>
                <a:uFill>
                  <a:solidFill>
                    <a:srgbClr val="FEFCDD"/>
                  </a:solidFill>
                </a:uFill>
              </a:defRPr>
            </a:lvl1pPr>
          </a:lstStyle>
          <a:p>
            <a:pPr/>
            <a:r>
              <a:t>Title Text</a:t>
            </a:r>
          </a:p>
        </p:txBody>
      </p:sp>
      <p:sp>
        <p:nvSpPr>
          <p:cNvPr id="810" name="Body Level One…"/>
          <p:cNvSpPr txBox="1"/>
          <p:nvPr>
            <p:ph type="body" idx="1"/>
          </p:nvPr>
        </p:nvSpPr>
        <p:spPr>
          <a:xfrm>
            <a:off x="1765528" y="2971800"/>
            <a:ext cx="20868821" cy="10744200"/>
          </a:xfrm>
          <a:prstGeom prst="rect">
            <a:avLst/>
          </a:prstGeom>
        </p:spPr>
        <p:txBody>
          <a:bodyPr lIns="50800" tIns="50800" rIns="50800" bIns="50800"/>
          <a:lstStyle>
            <a:lvl1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1pPr>
            <a:lvl2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2pPr>
            <a:lvl3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3pPr>
            <a:lvl4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4pPr>
            <a:lvl5pPr defTabSz="914400">
              <a:lnSpc>
                <a:spcPct val="100000"/>
              </a:lnSpc>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811" name="Slide Number"/>
          <p:cNvSpPr txBox="1"/>
          <p:nvPr>
            <p:ph type="sldNum" sz="quarter" idx="2"/>
          </p:nvPr>
        </p:nvSpPr>
        <p:spPr>
          <a:xfrm>
            <a:off x="22898100" y="13163551"/>
            <a:ext cx="266701" cy="279401"/>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818" name="Title Text"/>
          <p:cNvSpPr txBox="1"/>
          <p:nvPr>
            <p:ph type="title"/>
          </p:nvPr>
        </p:nvSpPr>
        <p:spPr>
          <a:xfrm>
            <a:off x="1778000" y="2298700"/>
            <a:ext cx="20828000" cy="4648200"/>
          </a:xfrm>
          <a:prstGeom prst="rect">
            <a:avLst/>
          </a:prstGeom>
        </p:spPr>
        <p:txBody>
          <a:bodyPr lIns="50800" tIns="50800" rIns="50800" bIns="50800" anchor="b"/>
          <a:lstStyle>
            <a:lvl1pPr>
              <a:defRPr b="0" sz="11200">
                <a:solidFill>
                  <a:srgbClr val="000000"/>
                </a:solidFill>
              </a:defRPr>
            </a:lvl1pPr>
          </a:lstStyle>
          <a:p>
            <a:pPr/>
            <a:r>
              <a:t>Title Text</a:t>
            </a:r>
          </a:p>
        </p:txBody>
      </p:sp>
      <p:sp>
        <p:nvSpPr>
          <p:cNvPr id="819" name="Body Level One…"/>
          <p:cNvSpPr txBox="1"/>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5400">
                <a:solidFill>
                  <a:srgbClr val="000000"/>
                </a:solidFill>
                <a:latin typeface="+mj-lt"/>
                <a:ea typeface="+mj-ea"/>
                <a:cs typeface="+mj-cs"/>
                <a:sym typeface="Traditional Arabic"/>
              </a:defRPr>
            </a:lvl1pPr>
            <a:lvl2pPr algn="ctr">
              <a:lnSpc>
                <a:spcPct val="100000"/>
              </a:lnSpc>
              <a:defRPr sz="5400">
                <a:solidFill>
                  <a:srgbClr val="000000"/>
                </a:solidFill>
                <a:latin typeface="+mj-lt"/>
                <a:ea typeface="+mj-ea"/>
                <a:cs typeface="+mj-cs"/>
                <a:sym typeface="Traditional Arabic"/>
              </a:defRPr>
            </a:lvl2pPr>
            <a:lvl3pPr algn="ctr">
              <a:lnSpc>
                <a:spcPct val="100000"/>
              </a:lnSpc>
              <a:defRPr sz="5400">
                <a:solidFill>
                  <a:srgbClr val="000000"/>
                </a:solidFill>
                <a:latin typeface="+mj-lt"/>
                <a:ea typeface="+mj-ea"/>
                <a:cs typeface="+mj-cs"/>
                <a:sym typeface="Traditional Arabic"/>
              </a:defRPr>
            </a:lvl3pPr>
            <a:lvl4pPr algn="ctr">
              <a:lnSpc>
                <a:spcPct val="100000"/>
              </a:lnSpc>
              <a:defRPr sz="5400">
                <a:solidFill>
                  <a:srgbClr val="000000"/>
                </a:solidFill>
                <a:latin typeface="+mj-lt"/>
                <a:ea typeface="+mj-ea"/>
                <a:cs typeface="+mj-cs"/>
                <a:sym typeface="Traditional Arabic"/>
              </a:defRPr>
            </a:lvl4pPr>
            <a:lvl5pPr algn="ctr">
              <a:lnSpc>
                <a:spcPct val="100000"/>
              </a:lnSpc>
              <a:defRPr sz="5400">
                <a:solidFill>
                  <a:srgbClr val="000000"/>
                </a:solidFill>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820" name="Slide Number"/>
          <p:cNvSpPr txBox="1"/>
          <p:nvPr>
            <p:ph type="sldNum" sz="quarter" idx="2"/>
          </p:nvPr>
        </p:nvSpPr>
        <p:spPr>
          <a:xfrm>
            <a:off x="11979078" y="13081000"/>
            <a:ext cx="413147" cy="558800"/>
          </a:xfrm>
          <a:prstGeom prst="rect">
            <a:avLst/>
          </a:prstGeom>
        </p:spPr>
        <p:txBody>
          <a:bodyPr/>
          <a:lstStyle>
            <a:lvl1pPr>
              <a:defRPr>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1">
    <p:spTree>
      <p:nvGrpSpPr>
        <p:cNvPr id="1" name=""/>
        <p:cNvGrpSpPr/>
        <p:nvPr/>
      </p:nvGrpSpPr>
      <p:grpSpPr>
        <a:xfrm>
          <a:off x="0" y="0"/>
          <a:ext cx="0" cy="0"/>
          <a:chOff x="0" y="0"/>
          <a:chExt cx="0" cy="0"/>
        </a:xfrm>
      </p:grpSpPr>
      <p:pic>
        <p:nvPicPr>
          <p:cNvPr id="82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28" name="Title Text"/>
          <p:cNvSpPr txBox="1"/>
          <p:nvPr>
            <p:ph type="title"/>
          </p:nvPr>
        </p:nvSpPr>
        <p:spPr>
          <a:xfrm>
            <a:off x="1778000" y="1384300"/>
            <a:ext cx="20828000" cy="88265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FFFFF"/>
                </a:solidFill>
                <a:effectLst>
                  <a:outerShdw sx="100000" sy="100000" kx="0" ky="0" algn="b" rotWithShape="0" blurRad="50800" dist="38100" dir="5400000">
                    <a:srgbClr val="000000">
                      <a:alpha val="40000"/>
                    </a:srgbClr>
                  </a:outerShdw>
                </a:effectLst>
              </a:defRPr>
            </a:lvl1pPr>
          </a:lstStyle>
          <a:p>
            <a:pPr/>
            <a:r>
              <a:t>Title Text</a:t>
            </a:r>
          </a:p>
        </p:txBody>
      </p:sp>
      <p:sp>
        <p:nvSpPr>
          <p:cNvPr id="829" name="Body Level One…"/>
          <p:cNvSpPr txBox="1"/>
          <p:nvPr>
            <p:ph type="body" sz="quarter" idx="1"/>
          </p:nvPr>
        </p:nvSpPr>
        <p:spPr>
          <a:xfrm>
            <a:off x="1752600" y="10198100"/>
            <a:ext cx="20866100" cy="16891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1pPr>
            <a:lvl2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2pPr>
            <a:lvl3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3pPr>
            <a:lvl4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4pPr>
            <a:lvl5pPr>
              <a:lnSpc>
                <a:spcPct val="100000"/>
              </a:lnSpc>
              <a:defRPr sz="3600">
                <a:effectLst>
                  <a:outerShdw sx="100000" sy="100000" kx="0" ky="0" algn="b" rotWithShape="0" blurRad="50800" dist="38100" dir="5400000">
                    <a:srgbClr val="000000">
                      <a:alpha val="40000"/>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830"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stronomy copy 1">
    <p:spTree>
      <p:nvGrpSpPr>
        <p:cNvPr id="1" name=""/>
        <p:cNvGrpSpPr/>
        <p:nvPr/>
      </p:nvGrpSpPr>
      <p:grpSpPr>
        <a:xfrm>
          <a:off x="0" y="0"/>
          <a:ext cx="0" cy="0"/>
          <a:chOff x="0" y="0"/>
          <a:chExt cx="0" cy="0"/>
        </a:xfrm>
      </p:grpSpPr>
      <p:pic>
        <p:nvPicPr>
          <p:cNvPr id="837"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38"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FFFFF"/>
                </a:solidFill>
              </a:defRPr>
            </a:lvl1pPr>
          </a:lstStyle>
          <a:p>
            <a:pPr/>
            <a:r>
              <a:t>Title Text</a:t>
            </a:r>
          </a:p>
        </p:txBody>
      </p:sp>
      <p:sp>
        <p:nvSpPr>
          <p:cNvPr id="839"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sz="3600">
                <a:latin typeface="+mj-lt"/>
                <a:ea typeface="+mj-ea"/>
                <a:cs typeface="+mj-cs"/>
                <a:sym typeface="Traditional Arabic"/>
              </a:defRPr>
            </a:lvl1pPr>
            <a:lvl2pPr>
              <a:lnSpc>
                <a:spcPct val="100000"/>
              </a:lnSpc>
              <a:defRPr sz="3600">
                <a:latin typeface="+mj-lt"/>
                <a:ea typeface="+mj-ea"/>
                <a:cs typeface="+mj-cs"/>
                <a:sym typeface="Traditional Arabic"/>
              </a:defRPr>
            </a:lvl2pPr>
            <a:lvl3pPr>
              <a:lnSpc>
                <a:spcPct val="100000"/>
              </a:lnSpc>
              <a:defRPr sz="3600">
                <a:latin typeface="+mj-lt"/>
                <a:ea typeface="+mj-ea"/>
                <a:cs typeface="+mj-cs"/>
                <a:sym typeface="Traditional Arabic"/>
              </a:defRPr>
            </a:lvl3pPr>
            <a:lvl4pPr>
              <a:lnSpc>
                <a:spcPct val="100000"/>
              </a:lnSpc>
              <a:defRPr sz="3600">
                <a:latin typeface="+mj-lt"/>
                <a:ea typeface="+mj-ea"/>
                <a:cs typeface="+mj-cs"/>
                <a:sym typeface="Traditional Arabic"/>
              </a:defRPr>
            </a:lvl4pPr>
            <a:lvl5pPr>
              <a:lnSpc>
                <a:spcPct val="100000"/>
              </a:lnSpc>
              <a:defRPr sz="3600">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840"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blank">
    <p:spTree>
      <p:nvGrpSpPr>
        <p:cNvPr id="1" name=""/>
        <p:cNvGrpSpPr/>
        <p:nvPr/>
      </p:nvGrpSpPr>
      <p:grpSpPr>
        <a:xfrm>
          <a:off x="0" y="0"/>
          <a:ext cx="0" cy="0"/>
          <a:chOff x="0" y="0"/>
          <a:chExt cx="0" cy="0"/>
        </a:xfrm>
      </p:grpSpPr>
      <p:pic>
        <p:nvPicPr>
          <p:cNvPr id="847" name="Untitled-2.jpg" descr="Untitled-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48"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Blue Rays">
    <p:spTree>
      <p:nvGrpSpPr>
        <p:cNvPr id="1" name=""/>
        <p:cNvGrpSpPr/>
        <p:nvPr/>
      </p:nvGrpSpPr>
      <p:grpSpPr>
        <a:xfrm>
          <a:off x="0" y="0"/>
          <a:ext cx="0" cy="0"/>
          <a:chOff x="0" y="0"/>
          <a:chExt cx="0" cy="0"/>
        </a:xfrm>
      </p:grpSpPr>
      <p:pic>
        <p:nvPicPr>
          <p:cNvPr id="855"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56" name="Title Text"/>
          <p:cNvSpPr txBox="1"/>
          <p:nvPr>
            <p:ph type="title"/>
          </p:nvPr>
        </p:nvSpPr>
        <p:spPr>
          <a:xfrm>
            <a:off x="2438400" y="1397000"/>
            <a:ext cx="19519900" cy="1727200"/>
          </a:xfrm>
          <a:prstGeom prst="rect">
            <a:avLst/>
          </a:prstGeom>
          <a:effectLst>
            <a:outerShdw sx="100000" sy="100000" kx="0" ky="0" algn="b" rotWithShape="0" blurRad="50800" dist="38100" dir="5400000">
              <a:srgbClr val="000000">
                <a:alpha val="40000"/>
              </a:srgbClr>
            </a:outerShdw>
          </a:effectLst>
        </p:spPr>
        <p:txBody>
          <a:bodyPr anchor="t"/>
          <a:lstStyle>
            <a:lvl1pPr algn="r">
              <a:defRPr sz="11500">
                <a:solidFill>
                  <a:srgbClr val="FFFFFF"/>
                </a:solidFill>
              </a:defRPr>
            </a:lvl1pPr>
          </a:lstStyle>
          <a:p>
            <a:pPr/>
            <a:r>
              <a:t>Title Text</a:t>
            </a:r>
          </a:p>
        </p:txBody>
      </p:sp>
      <p:sp>
        <p:nvSpPr>
          <p:cNvPr id="857" name="Body Level One…"/>
          <p:cNvSpPr txBox="1"/>
          <p:nvPr>
            <p:ph type="body" idx="1"/>
          </p:nvPr>
        </p:nvSpPr>
        <p:spPr>
          <a:xfrm>
            <a:off x="2438400" y="3429000"/>
            <a:ext cx="19519900" cy="84582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1pPr>
            <a:lvl2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2pPr>
            <a:lvl3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3pPr>
            <a:lvl4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4pPr>
            <a:lvl5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858"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Blue Rays copy">
    <p:spTree>
      <p:nvGrpSpPr>
        <p:cNvPr id="1" name=""/>
        <p:cNvGrpSpPr/>
        <p:nvPr/>
      </p:nvGrpSpPr>
      <p:grpSpPr>
        <a:xfrm>
          <a:off x="0" y="0"/>
          <a:ext cx="0" cy="0"/>
          <a:chOff x="0" y="0"/>
          <a:chExt cx="0" cy="0"/>
        </a:xfrm>
      </p:grpSpPr>
      <p:pic>
        <p:nvPicPr>
          <p:cNvPr id="865"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66" name="Title Text"/>
          <p:cNvSpPr txBox="1"/>
          <p:nvPr>
            <p:ph type="title"/>
          </p:nvPr>
        </p:nvSpPr>
        <p:spPr>
          <a:xfrm>
            <a:off x="2425700" y="1384300"/>
            <a:ext cx="19558000" cy="100457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FFFFF"/>
                </a:solidFill>
                <a:effectLst>
                  <a:outerShdw sx="100000" sy="100000" kx="0" ky="0" algn="b" rotWithShape="0" blurRad="50800" dist="38100" dir="5400000">
                    <a:srgbClr val="000000">
                      <a:alpha val="40000"/>
                    </a:srgbClr>
                  </a:outerShdw>
                </a:effectLst>
              </a:defRPr>
            </a:lvl1pPr>
          </a:lstStyle>
          <a:p>
            <a:pPr/>
            <a:r>
              <a:t>Title Text</a:t>
            </a:r>
          </a:p>
        </p:txBody>
      </p:sp>
      <p:sp>
        <p:nvSpPr>
          <p:cNvPr id="867"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4">
    <p:spTree>
      <p:nvGrpSpPr>
        <p:cNvPr id="1" name=""/>
        <p:cNvGrpSpPr/>
        <p:nvPr/>
      </p:nvGrpSpPr>
      <p:grpSpPr>
        <a:xfrm>
          <a:off x="0" y="0"/>
          <a:ext cx="0" cy="0"/>
          <a:chOff x="0" y="0"/>
          <a:chExt cx="0" cy="0"/>
        </a:xfrm>
      </p:grpSpPr>
      <p:sp>
        <p:nvSpPr>
          <p:cNvPr id="8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875" name="FINAL LOGO process.pdf" descr="FINAL LOGO process.pdf"/>
          <p:cNvPicPr>
            <a:picLocks noChangeAspect="1"/>
          </p:cNvPicPr>
          <p:nvPr/>
        </p:nvPicPr>
        <p:blipFill>
          <a:blip r:embed="rId2">
            <a:extLst/>
          </a:blip>
          <a:stretch>
            <a:fillRect/>
          </a:stretch>
        </p:blipFill>
        <p:spPr>
          <a:xfrm>
            <a:off x="15519401" y="10274300"/>
            <a:ext cx="5600703" cy="2567659"/>
          </a:xfrm>
          <a:prstGeom prst="rect">
            <a:avLst/>
          </a:prstGeom>
          <a:ln w="12700">
            <a:miter lim="400000"/>
          </a:ln>
        </p:spPr>
      </p:pic>
      <p:sp>
        <p:nvSpPr>
          <p:cNvPr id="876" name="Title Text"/>
          <p:cNvSpPr txBox="1"/>
          <p:nvPr>
            <p:ph type="title"/>
          </p:nvPr>
        </p:nvSpPr>
        <p:spPr>
          <a:xfrm>
            <a:off x="1866900" y="863600"/>
            <a:ext cx="20637500" cy="1841500"/>
          </a:xfrm>
          <a:prstGeom prst="rect">
            <a:avLst/>
          </a:prstGeom>
        </p:spPr>
        <p:txBody>
          <a:bodyPr lIns="50800" tIns="50800" rIns="50800" bIns="50800" anchor="b"/>
          <a:lstStyle>
            <a:lvl1pPr>
              <a:defRPr sz="11600">
                <a:solidFill>
                  <a:srgbClr val="444444"/>
                </a:solidFill>
                <a:latin typeface="Calibri"/>
                <a:ea typeface="Calibri"/>
                <a:cs typeface="Calibri"/>
                <a:sym typeface="Calibri"/>
              </a:defRPr>
            </a:lvl1pPr>
          </a:lstStyle>
          <a:p>
            <a:pPr/>
            <a:r>
              <a:t>Title Text</a:t>
            </a:r>
          </a:p>
        </p:txBody>
      </p:sp>
      <p:sp>
        <p:nvSpPr>
          <p:cNvPr id="877"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p:spTree>
      <p:nvGrpSpPr>
        <p:cNvPr id="1" name=""/>
        <p:cNvGrpSpPr/>
        <p:nvPr/>
      </p:nvGrpSpPr>
      <p:grpSpPr>
        <a:xfrm>
          <a:off x="0" y="0"/>
          <a:ext cx="0" cy="0"/>
          <a:chOff x="0" y="0"/>
          <a:chExt cx="0" cy="0"/>
        </a:xfrm>
      </p:grpSpPr>
      <p:sp>
        <p:nvSpPr>
          <p:cNvPr id="98"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99" name="1600_AiGLogo_Slide_Navy-small.png" descr="1600_AiGLogo_Slide_Navy-small.png"/>
          <p:cNvPicPr>
            <a:picLocks noChangeAspect="1"/>
          </p:cNvPicPr>
          <p:nvPr/>
        </p:nvPicPr>
        <p:blipFill>
          <a:blip r:embed="rId2">
            <a:extLst/>
          </a:blip>
          <a:stretch>
            <a:fillRect/>
          </a:stretch>
        </p:blipFill>
        <p:spPr>
          <a:xfrm>
            <a:off x="68404" y="0"/>
            <a:ext cx="24247191" cy="13716000"/>
          </a:xfrm>
          <a:prstGeom prst="rect">
            <a:avLst/>
          </a:prstGeom>
          <a:ln w="12700">
            <a:miter lim="400000"/>
          </a:ln>
        </p:spPr>
      </p:pic>
      <p:sp>
        <p:nvSpPr>
          <p:cNvPr id="100"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12">
    <p:spTree>
      <p:nvGrpSpPr>
        <p:cNvPr id="1" name=""/>
        <p:cNvGrpSpPr/>
        <p:nvPr/>
      </p:nvGrpSpPr>
      <p:grpSpPr>
        <a:xfrm>
          <a:off x="0" y="0"/>
          <a:ext cx="0" cy="0"/>
          <a:chOff x="0" y="0"/>
          <a:chExt cx="0" cy="0"/>
        </a:xfrm>
      </p:grpSpPr>
      <p:pic>
        <p:nvPicPr>
          <p:cNvPr id="884"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85" name="Title Text"/>
          <p:cNvSpPr txBox="1"/>
          <p:nvPr>
            <p:ph type="title"/>
          </p:nvPr>
        </p:nvSpPr>
        <p:spPr>
          <a:xfrm>
            <a:off x="1778000" y="1397000"/>
            <a:ext cx="20828000" cy="1727200"/>
          </a:xfrm>
          <a:prstGeom prst="rect">
            <a:avLst/>
          </a:prstGeom>
          <a:effectLst>
            <a:outerShdw sx="100000" sy="100000" kx="0" ky="0" algn="b" rotWithShape="0" blurRad="50800" dist="38100" dir="5400000">
              <a:srgbClr val="000000">
                <a:alpha val="40000"/>
              </a:srgbClr>
            </a:outerShdw>
          </a:effectLst>
        </p:spPr>
        <p:txBody>
          <a:bodyPr anchor="t"/>
          <a:lstStyle>
            <a:lvl1pPr algn="r">
              <a:defRPr sz="11500">
                <a:solidFill>
                  <a:srgbClr val="FFFFFF"/>
                </a:solidFill>
              </a:defRPr>
            </a:lvl1pPr>
          </a:lstStyle>
          <a:p>
            <a:pPr/>
            <a:r>
              <a:t>Title Text</a:t>
            </a:r>
          </a:p>
        </p:txBody>
      </p:sp>
      <p:sp>
        <p:nvSpPr>
          <p:cNvPr id="886" name="Body Level One…"/>
          <p:cNvSpPr txBox="1"/>
          <p:nvPr>
            <p:ph type="body" idx="1"/>
          </p:nvPr>
        </p:nvSpPr>
        <p:spPr>
          <a:xfrm>
            <a:off x="1765300" y="3429000"/>
            <a:ext cx="20828000" cy="96520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1pPr>
            <a:lvl2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2pPr>
            <a:lvl3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3pPr>
            <a:lvl4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4pPr>
            <a:lvl5pPr>
              <a:lnSpc>
                <a:spcPct val="100000"/>
              </a:lnSpc>
              <a:defRPr>
                <a:effectLst>
                  <a:outerShdw sx="100000" sy="100000" kx="0" ky="0" algn="b" rotWithShape="0" blurRad="12700" dist="38100" dir="5400000">
                    <a:srgbClr val="000000">
                      <a:alpha val="71999"/>
                    </a:srgbClr>
                  </a:outerShdw>
                </a:effectLst>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887"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Astronomy copy 1">
    <p:spTree>
      <p:nvGrpSpPr>
        <p:cNvPr id="1" name=""/>
        <p:cNvGrpSpPr/>
        <p:nvPr/>
      </p:nvGrpSpPr>
      <p:grpSpPr>
        <a:xfrm>
          <a:off x="0" y="0"/>
          <a:ext cx="0" cy="0"/>
          <a:chOff x="0" y="0"/>
          <a:chExt cx="0" cy="0"/>
        </a:xfrm>
      </p:grpSpPr>
      <p:pic>
        <p:nvPicPr>
          <p:cNvPr id="894"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95" name="Title Text"/>
          <p:cNvSpPr txBox="1"/>
          <p:nvPr>
            <p:ph type="title"/>
          </p:nvPr>
        </p:nvSpPr>
        <p:spPr>
          <a:xfrm>
            <a:off x="2438400" y="1384300"/>
            <a:ext cx="19545300" cy="9055100"/>
          </a:xfrm>
          <a:prstGeom prst="rect">
            <a:avLst/>
          </a:prstGeom>
          <a:effectLst>
            <a:outerShdw sx="100000" sy="100000" kx="0" ky="0" algn="b" rotWithShape="0" blurRad="50800" dist="38100" dir="5400000">
              <a:srgbClr val="000000">
                <a:alpha val="40000"/>
              </a:srgbClr>
            </a:outerShdw>
          </a:effectLst>
        </p:spPr>
        <p:txBody>
          <a:bodyPr anchor="t"/>
          <a:lstStyle>
            <a:lvl1pPr algn="l">
              <a:defRPr b="0" sz="7200">
                <a:solidFill>
                  <a:srgbClr val="FFFFFF"/>
                </a:solidFill>
              </a:defRPr>
            </a:lvl1pPr>
          </a:lstStyle>
          <a:p>
            <a:pPr/>
            <a:r>
              <a:t>Title Text</a:t>
            </a:r>
          </a:p>
        </p:txBody>
      </p:sp>
      <p:sp>
        <p:nvSpPr>
          <p:cNvPr id="896" name="Body Level One…"/>
          <p:cNvSpPr txBox="1"/>
          <p:nvPr>
            <p:ph type="body" sz="quarter" idx="1"/>
          </p:nvPr>
        </p:nvSpPr>
        <p:spPr>
          <a:xfrm>
            <a:off x="2438400" y="10439400"/>
            <a:ext cx="19545300" cy="2730500"/>
          </a:xfrm>
          <a:prstGeom prst="rect">
            <a:avLst/>
          </a:prstGeom>
          <a:effectLst>
            <a:outerShdw sx="100000" sy="100000" kx="0" ky="0" algn="b" rotWithShape="0" blurRad="50800" dist="38100" dir="5400000">
              <a:srgbClr val="000000">
                <a:alpha val="40000"/>
              </a:srgbClr>
            </a:outerShdw>
          </a:effectLst>
        </p:spPr>
        <p:txBody>
          <a:bodyPr/>
          <a:lstStyle>
            <a:lvl1pPr>
              <a:lnSpc>
                <a:spcPct val="100000"/>
              </a:lnSpc>
              <a:defRPr sz="3600">
                <a:latin typeface="+mj-lt"/>
                <a:ea typeface="+mj-ea"/>
                <a:cs typeface="+mj-cs"/>
                <a:sym typeface="Traditional Arabic"/>
              </a:defRPr>
            </a:lvl1pPr>
            <a:lvl2pPr>
              <a:lnSpc>
                <a:spcPct val="100000"/>
              </a:lnSpc>
              <a:defRPr sz="3600">
                <a:latin typeface="+mj-lt"/>
                <a:ea typeface="+mj-ea"/>
                <a:cs typeface="+mj-cs"/>
                <a:sym typeface="Traditional Arabic"/>
              </a:defRPr>
            </a:lvl2pPr>
            <a:lvl3pPr>
              <a:lnSpc>
                <a:spcPct val="100000"/>
              </a:lnSpc>
              <a:defRPr sz="3600">
                <a:latin typeface="+mj-lt"/>
                <a:ea typeface="+mj-ea"/>
                <a:cs typeface="+mj-cs"/>
                <a:sym typeface="Traditional Arabic"/>
              </a:defRPr>
            </a:lvl3pPr>
            <a:lvl4pPr>
              <a:lnSpc>
                <a:spcPct val="100000"/>
              </a:lnSpc>
              <a:defRPr sz="3600">
                <a:latin typeface="+mj-lt"/>
                <a:ea typeface="+mj-ea"/>
                <a:cs typeface="+mj-cs"/>
                <a:sym typeface="Traditional Arabic"/>
              </a:defRPr>
            </a:lvl4pPr>
            <a:lvl5pPr>
              <a:lnSpc>
                <a:spcPct val="100000"/>
              </a:lnSpc>
              <a:defRPr sz="3600">
                <a:latin typeface="+mj-lt"/>
                <a:ea typeface="+mj-ea"/>
                <a:cs typeface="+mj-cs"/>
                <a:sym typeface="Traditional Arabic"/>
              </a:defRPr>
            </a:lvl5pPr>
          </a:lstStyle>
          <a:p>
            <a:pPr/>
            <a:r>
              <a:t>Body Level One</a:t>
            </a:r>
          </a:p>
          <a:p>
            <a:pPr lvl="1"/>
            <a:r>
              <a:t>Body Level Two</a:t>
            </a:r>
          </a:p>
          <a:p>
            <a:pPr lvl="2"/>
            <a:r>
              <a:t>Body Level Three</a:t>
            </a:r>
          </a:p>
          <a:p>
            <a:pPr lvl="3"/>
            <a:r>
              <a:t>Body Level Four</a:t>
            </a:r>
          </a:p>
          <a:p>
            <a:pPr lvl="4"/>
            <a:r>
              <a:t>Body Level Five</a:t>
            </a:r>
          </a:p>
        </p:txBody>
      </p:sp>
      <p:sp>
        <p:nvSpPr>
          <p:cNvPr id="897"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8">
    <p:spTree>
      <p:nvGrpSpPr>
        <p:cNvPr id="1" name=""/>
        <p:cNvGrpSpPr/>
        <p:nvPr/>
      </p:nvGrpSpPr>
      <p:grpSpPr>
        <a:xfrm>
          <a:off x="0" y="0"/>
          <a:ext cx="0" cy="0"/>
          <a:chOff x="0" y="0"/>
          <a:chExt cx="0" cy="0"/>
        </a:xfrm>
      </p:grpSpPr>
      <p:sp>
        <p:nvSpPr>
          <p:cNvPr id="90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905" name="Title Text"/>
          <p:cNvSpPr txBox="1"/>
          <p:nvPr>
            <p:ph type="title"/>
          </p:nvPr>
        </p:nvSpPr>
        <p:spPr>
          <a:xfrm>
            <a:off x="1866900" y="863600"/>
            <a:ext cx="20637500" cy="1841500"/>
          </a:xfrm>
          <a:prstGeom prst="rect">
            <a:avLst/>
          </a:prstGeom>
        </p:spPr>
        <p:txBody>
          <a:bodyPr lIns="50800" tIns="50800" rIns="50800" bIns="50800" anchor="b"/>
          <a:lstStyle>
            <a:lvl1pPr>
              <a:defRPr sz="11600">
                <a:solidFill>
                  <a:srgbClr val="444444"/>
                </a:solidFill>
                <a:latin typeface="Calibri"/>
                <a:ea typeface="Calibri"/>
                <a:cs typeface="Calibri"/>
                <a:sym typeface="Calibri"/>
              </a:defRPr>
            </a:lvl1pPr>
          </a:lstStyle>
          <a:p>
            <a:pPr/>
            <a:r>
              <a:t>Title Text</a:t>
            </a:r>
          </a:p>
        </p:txBody>
      </p:sp>
      <p:pic>
        <p:nvPicPr>
          <p:cNvPr id="906" name="1601_AnswersInGenesis_Logo_Spot306C_BookLeft.png" descr="1601_AnswersInGenesis_Logo_Spot306C_BookLeft.png"/>
          <p:cNvPicPr>
            <a:picLocks noChangeAspect="1"/>
          </p:cNvPicPr>
          <p:nvPr/>
        </p:nvPicPr>
        <p:blipFill>
          <a:blip r:embed="rId2">
            <a:extLst/>
          </a:blip>
          <a:stretch>
            <a:fillRect/>
          </a:stretch>
        </p:blipFill>
        <p:spPr>
          <a:xfrm>
            <a:off x="17000726" y="10722895"/>
            <a:ext cx="4925095" cy="1606429"/>
          </a:xfrm>
          <a:prstGeom prst="rect">
            <a:avLst/>
          </a:prstGeom>
          <a:ln w="12700">
            <a:miter lim="400000"/>
          </a:ln>
        </p:spPr>
      </p:pic>
      <p:sp>
        <p:nvSpPr>
          <p:cNvPr id="907" name="Slide Number"/>
          <p:cNvSpPr txBox="1"/>
          <p:nvPr>
            <p:ph type="sldNum" sz="quarter" idx="2"/>
          </p:nvPr>
        </p:nvSpPr>
        <p:spPr>
          <a:xfrm>
            <a:off x="11969749" y="130937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000000"/>
        </a:solidFill>
      </p:bgPr>
    </p:bg>
    <p:spTree>
      <p:nvGrpSpPr>
        <p:cNvPr id="1" name=""/>
        <p:cNvGrpSpPr/>
        <p:nvPr/>
      </p:nvGrpSpPr>
      <p:grpSpPr>
        <a:xfrm>
          <a:off x="0" y="0"/>
          <a:ext cx="0" cy="0"/>
          <a:chOff x="0" y="0"/>
          <a:chExt cx="0" cy="0"/>
        </a:xfrm>
      </p:grpSpPr>
      <p:sp>
        <p:nvSpPr>
          <p:cNvPr id="914" name="Slide Number"/>
          <p:cNvSpPr txBox="1"/>
          <p:nvPr>
            <p:ph type="sldNum" sz="quarter" idx="2"/>
          </p:nvPr>
        </p:nvSpPr>
        <p:spPr>
          <a:xfrm>
            <a:off x="17875315" y="11249027"/>
            <a:ext cx="488892" cy="482789"/>
          </a:xfrm>
          <a:prstGeom prst="rect">
            <a:avLst/>
          </a:prstGeom>
        </p:spPr>
        <p:txBody>
          <a:bodyPr lIns="68580" tIns="68580" rIns="68580" bIns="68580"/>
          <a:lstStyle>
            <a:lvl1pPr algn="r" defTabSz="914400">
              <a:defRPr>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2_Title Slide">
    <p:spTree>
      <p:nvGrpSpPr>
        <p:cNvPr id="1" name=""/>
        <p:cNvGrpSpPr/>
        <p:nvPr/>
      </p:nvGrpSpPr>
      <p:grpSpPr>
        <a:xfrm>
          <a:off x="0" y="0"/>
          <a:ext cx="0" cy="0"/>
          <a:chOff x="0" y="0"/>
          <a:chExt cx="0" cy="0"/>
        </a:xfrm>
      </p:grpSpPr>
      <p:pic>
        <p:nvPicPr>
          <p:cNvPr id="921" name="Relevance of Genesis in Today's World_Scripture.jpg" descr="Relevance of Genesis in Today's World_Scripture.jpg"/>
          <p:cNvPicPr>
            <a:picLocks noChangeAspect="1"/>
          </p:cNvPicPr>
          <p:nvPr/>
        </p:nvPicPr>
        <p:blipFill>
          <a:blip r:embed="rId2">
            <a:extLst/>
          </a:blip>
          <a:stretch>
            <a:fillRect/>
          </a:stretch>
        </p:blipFill>
        <p:spPr>
          <a:xfrm>
            <a:off x="-36174" y="0"/>
            <a:ext cx="24461792" cy="13757964"/>
          </a:xfrm>
          <a:prstGeom prst="rect">
            <a:avLst/>
          </a:prstGeom>
          <a:ln w="12700">
            <a:miter lim="400000"/>
          </a:ln>
        </p:spPr>
      </p:pic>
      <p:sp>
        <p:nvSpPr>
          <p:cNvPr id="922" name="Slide Number"/>
          <p:cNvSpPr txBox="1"/>
          <p:nvPr>
            <p:ph type="sldNum" sz="quarter" idx="2"/>
          </p:nvPr>
        </p:nvSpPr>
        <p:spPr>
          <a:xfrm>
            <a:off x="22898100" y="13163551"/>
            <a:ext cx="266701" cy="279401"/>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bg>
      <p:bgPr>
        <a:solidFill>
          <a:srgbClr val="000000"/>
        </a:solidFill>
      </p:bgPr>
    </p:bg>
    <p:spTree>
      <p:nvGrpSpPr>
        <p:cNvPr id="1" name=""/>
        <p:cNvGrpSpPr/>
        <p:nvPr/>
      </p:nvGrpSpPr>
      <p:grpSpPr>
        <a:xfrm>
          <a:off x="0" y="0"/>
          <a:ext cx="0" cy="0"/>
          <a:chOff x="0" y="0"/>
          <a:chExt cx="0" cy="0"/>
        </a:xfrm>
      </p:grpSpPr>
      <p:sp>
        <p:nvSpPr>
          <p:cNvPr id="929" name="Title Text"/>
          <p:cNvSpPr txBox="1"/>
          <p:nvPr>
            <p:ph type="title"/>
          </p:nvPr>
        </p:nvSpPr>
        <p:spPr>
          <a:xfrm>
            <a:off x="3048000" y="2244725"/>
            <a:ext cx="18288000" cy="4775201"/>
          </a:xfrm>
          <a:prstGeom prst="rect">
            <a:avLst/>
          </a:prstGeom>
        </p:spPr>
        <p:txBody>
          <a:bodyPr lIns="45719" tIns="45719" rIns="45719" bIns="45719" anchor="b"/>
          <a:lstStyle>
            <a:lvl1pPr defTabSz="1828800">
              <a:lnSpc>
                <a:spcPct val="90000"/>
              </a:lnSpc>
              <a:defRPr b="0" sz="12000">
                <a:solidFill>
                  <a:srgbClr val="000000"/>
                </a:solidFill>
                <a:latin typeface="Calibri Light"/>
                <a:ea typeface="Calibri Light"/>
                <a:cs typeface="Calibri Light"/>
                <a:sym typeface="Calibri Light"/>
              </a:defRPr>
            </a:lvl1pPr>
          </a:lstStyle>
          <a:p>
            <a:pPr/>
            <a:r>
              <a:t>Title Text</a:t>
            </a:r>
          </a:p>
        </p:txBody>
      </p:sp>
      <p:sp>
        <p:nvSpPr>
          <p:cNvPr id="930" name="Body Level One…"/>
          <p:cNvSpPr txBox="1"/>
          <p:nvPr>
            <p:ph type="body" sz="quarter" idx="1"/>
          </p:nvPr>
        </p:nvSpPr>
        <p:spPr>
          <a:xfrm>
            <a:off x="3048000" y="7204075"/>
            <a:ext cx="18288000" cy="3311525"/>
          </a:xfrm>
          <a:prstGeom prst="rect">
            <a:avLst/>
          </a:prstGeom>
        </p:spPr>
        <p:txBody>
          <a:bodyPr lIns="45719" tIns="45719" rIns="45719" bIns="45719"/>
          <a:lstStyle>
            <a:lvl1pPr algn="ctr" defTabSz="1828800">
              <a:spcBef>
                <a:spcPts val="2000"/>
              </a:spcBef>
              <a:defRPr sz="4800">
                <a:solidFill>
                  <a:srgbClr val="000000"/>
                </a:solidFill>
              </a:defRPr>
            </a:lvl1pPr>
            <a:lvl2pPr indent="914400" algn="ctr" defTabSz="1828800">
              <a:spcBef>
                <a:spcPts val="2000"/>
              </a:spcBef>
              <a:defRPr sz="4800">
                <a:solidFill>
                  <a:srgbClr val="000000"/>
                </a:solidFill>
              </a:defRPr>
            </a:lvl2pPr>
            <a:lvl3pPr indent="1828800" algn="ctr" defTabSz="1828800">
              <a:spcBef>
                <a:spcPts val="2000"/>
              </a:spcBef>
              <a:defRPr sz="4800">
                <a:solidFill>
                  <a:srgbClr val="000000"/>
                </a:solidFill>
              </a:defRPr>
            </a:lvl3pPr>
            <a:lvl4pPr indent="2743200" algn="ctr" defTabSz="1828800">
              <a:spcBef>
                <a:spcPts val="2000"/>
              </a:spcBef>
              <a:defRPr sz="4800">
                <a:solidFill>
                  <a:srgbClr val="000000"/>
                </a:solidFill>
              </a:defRPr>
            </a:lvl4pPr>
            <a:lvl5pPr indent="3657600" algn="ctr" defTabSz="1828800">
              <a:spcBef>
                <a:spcPts val="2000"/>
              </a:spcBef>
              <a:defRPr sz="4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931" name="Slide Number"/>
          <p:cNvSpPr txBox="1"/>
          <p:nvPr>
            <p:ph type="sldNum" sz="quarter" idx="2"/>
          </p:nvPr>
        </p:nvSpPr>
        <p:spPr>
          <a:xfrm>
            <a:off x="22304613" y="12803508"/>
            <a:ext cx="402987" cy="548641"/>
          </a:xfrm>
          <a:prstGeom prst="rect">
            <a:avLst/>
          </a:prstGeom>
        </p:spPr>
        <p:txBody>
          <a:bodyPr lIns="45719" tIns="45719" rIns="45719" bIns="45719" anchor="ctr"/>
          <a:lstStyle>
            <a:lvl1pPr algn="r" defTabSz="457200">
              <a:defRPr>
                <a:solidFill>
                  <a:srgbClr val="888888"/>
                </a:solidFill>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solidFill>
          <a:srgbClr val="000000"/>
        </a:solidFill>
      </p:bgPr>
    </p:bg>
    <p:spTree>
      <p:nvGrpSpPr>
        <p:cNvPr id="1" name=""/>
        <p:cNvGrpSpPr/>
        <p:nvPr/>
      </p:nvGrpSpPr>
      <p:grpSpPr>
        <a:xfrm>
          <a:off x="0" y="0"/>
          <a:ext cx="0" cy="0"/>
          <a:chOff x="0" y="0"/>
          <a:chExt cx="0" cy="0"/>
        </a:xfrm>
      </p:grpSpPr>
      <p:sp>
        <p:nvSpPr>
          <p:cNvPr id="938" name="Title Text"/>
          <p:cNvSpPr txBox="1"/>
          <p:nvPr>
            <p:ph type="title"/>
          </p:nvPr>
        </p:nvSpPr>
        <p:spPr>
          <a:xfrm>
            <a:off x="1676400" y="730253"/>
            <a:ext cx="21031200" cy="2651126"/>
          </a:xfrm>
          <a:prstGeom prst="rect">
            <a:avLst/>
          </a:prstGeom>
        </p:spPr>
        <p:txBody>
          <a:bodyPr lIns="45719" tIns="45719" rIns="45719" bIns="45719"/>
          <a:lstStyle>
            <a:lvl1pPr algn="l" defTabSz="1828800">
              <a:lnSpc>
                <a:spcPct val="90000"/>
              </a:lnSpc>
              <a:defRPr b="0" sz="8800">
                <a:solidFill>
                  <a:srgbClr val="000000"/>
                </a:solidFill>
                <a:latin typeface="Calibri Light"/>
                <a:ea typeface="Calibri Light"/>
                <a:cs typeface="Calibri Light"/>
                <a:sym typeface="Calibri Light"/>
              </a:defRPr>
            </a:lvl1pPr>
          </a:lstStyle>
          <a:p>
            <a:pPr/>
            <a:r>
              <a:t>Title Text</a:t>
            </a:r>
          </a:p>
        </p:txBody>
      </p:sp>
      <p:sp>
        <p:nvSpPr>
          <p:cNvPr id="939" name="Body Level One…"/>
          <p:cNvSpPr txBox="1"/>
          <p:nvPr>
            <p:ph type="body" idx="1"/>
          </p:nvPr>
        </p:nvSpPr>
        <p:spPr>
          <a:xfrm>
            <a:off x="1676400" y="3651250"/>
            <a:ext cx="21031200" cy="8702676"/>
          </a:xfrm>
          <a:prstGeom prst="rect">
            <a:avLst/>
          </a:prstGeom>
        </p:spPr>
        <p:txBody>
          <a:bodyPr lIns="45719" tIns="45719" rIns="45719" bIns="45719"/>
          <a:lstStyle>
            <a:lvl1pPr marL="457200" indent="-457200" defTabSz="1828800">
              <a:spcBef>
                <a:spcPts val="2000"/>
              </a:spcBef>
              <a:buSzPct val="100000"/>
              <a:buFont typeface="Arial"/>
              <a:buChar char="•"/>
              <a:defRPr sz="5600">
                <a:solidFill>
                  <a:srgbClr val="000000"/>
                </a:solidFill>
              </a:defRPr>
            </a:lvl1pPr>
            <a:lvl2pPr marL="1447800" indent="-533400" defTabSz="1828800">
              <a:spcBef>
                <a:spcPts val="2000"/>
              </a:spcBef>
              <a:buSzPct val="100000"/>
              <a:buFont typeface="Arial"/>
              <a:buChar char="•"/>
              <a:defRPr sz="5600">
                <a:solidFill>
                  <a:srgbClr val="000000"/>
                </a:solidFill>
              </a:defRPr>
            </a:lvl2pPr>
            <a:lvl3pPr marL="2468879" indent="-640079" defTabSz="1828800">
              <a:spcBef>
                <a:spcPts val="2000"/>
              </a:spcBef>
              <a:buSzPct val="100000"/>
              <a:buFont typeface="Arial"/>
              <a:buChar char="•"/>
              <a:defRPr sz="5600">
                <a:solidFill>
                  <a:srgbClr val="000000"/>
                </a:solidFill>
              </a:defRPr>
            </a:lvl3pPr>
            <a:lvl4pPr marL="3454400" indent="-711200" defTabSz="1828800">
              <a:spcBef>
                <a:spcPts val="2000"/>
              </a:spcBef>
              <a:buSzPct val="100000"/>
              <a:buFont typeface="Arial"/>
              <a:buChar char="•"/>
              <a:defRPr sz="5600">
                <a:solidFill>
                  <a:srgbClr val="000000"/>
                </a:solidFill>
              </a:defRPr>
            </a:lvl4pPr>
            <a:lvl5pPr marL="4368800" indent="-711200" defTabSz="1828800">
              <a:spcBef>
                <a:spcPts val="2000"/>
              </a:spcBef>
              <a:buSzPct val="100000"/>
              <a:buFont typeface="Arial"/>
              <a:buChar char="•"/>
              <a:defRPr sz="56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940" name="Slide Number"/>
          <p:cNvSpPr txBox="1"/>
          <p:nvPr>
            <p:ph type="sldNum" sz="quarter" idx="2"/>
          </p:nvPr>
        </p:nvSpPr>
        <p:spPr>
          <a:xfrm>
            <a:off x="22304613" y="12803508"/>
            <a:ext cx="402987" cy="548641"/>
          </a:xfrm>
          <a:prstGeom prst="rect">
            <a:avLst/>
          </a:prstGeom>
        </p:spPr>
        <p:txBody>
          <a:bodyPr lIns="45719" tIns="45719" rIns="45719" bIns="45719" anchor="ctr"/>
          <a:lstStyle>
            <a:lvl1pPr algn="r" defTabSz="457200">
              <a:defRPr>
                <a:solidFill>
                  <a:srgbClr val="888888"/>
                </a:solidFill>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bg>
      <p:bgPr>
        <a:solidFill>
          <a:srgbClr val="000000"/>
        </a:solidFill>
      </p:bgPr>
    </p:bg>
    <p:spTree>
      <p:nvGrpSpPr>
        <p:cNvPr id="1" name=""/>
        <p:cNvGrpSpPr/>
        <p:nvPr/>
      </p:nvGrpSpPr>
      <p:grpSpPr>
        <a:xfrm>
          <a:off x="0" y="0"/>
          <a:ext cx="0" cy="0"/>
          <a:chOff x="0" y="0"/>
          <a:chExt cx="0" cy="0"/>
        </a:xfrm>
      </p:grpSpPr>
      <p:sp>
        <p:nvSpPr>
          <p:cNvPr id="947" name="Title Text"/>
          <p:cNvSpPr txBox="1"/>
          <p:nvPr>
            <p:ph type="title"/>
          </p:nvPr>
        </p:nvSpPr>
        <p:spPr>
          <a:xfrm>
            <a:off x="1663700" y="3419478"/>
            <a:ext cx="21031200" cy="5705475"/>
          </a:xfrm>
          <a:prstGeom prst="rect">
            <a:avLst/>
          </a:prstGeom>
        </p:spPr>
        <p:txBody>
          <a:bodyPr lIns="45719" tIns="45719" rIns="45719" bIns="45719" anchor="b"/>
          <a:lstStyle>
            <a:lvl1pPr algn="l" defTabSz="1828800">
              <a:lnSpc>
                <a:spcPct val="90000"/>
              </a:lnSpc>
              <a:defRPr b="0" sz="12000">
                <a:solidFill>
                  <a:srgbClr val="000000"/>
                </a:solidFill>
                <a:latin typeface="Calibri Light"/>
                <a:ea typeface="Calibri Light"/>
                <a:cs typeface="Calibri Light"/>
                <a:sym typeface="Calibri Light"/>
              </a:defRPr>
            </a:lvl1pPr>
          </a:lstStyle>
          <a:p>
            <a:pPr/>
            <a:r>
              <a:t>Title Text</a:t>
            </a:r>
          </a:p>
        </p:txBody>
      </p:sp>
      <p:sp>
        <p:nvSpPr>
          <p:cNvPr id="948" name="Body Level One…"/>
          <p:cNvSpPr txBox="1"/>
          <p:nvPr>
            <p:ph type="body" sz="quarter" idx="1"/>
          </p:nvPr>
        </p:nvSpPr>
        <p:spPr>
          <a:xfrm>
            <a:off x="1663700" y="9178928"/>
            <a:ext cx="21031200" cy="3000375"/>
          </a:xfrm>
          <a:prstGeom prst="rect">
            <a:avLst/>
          </a:prstGeom>
        </p:spPr>
        <p:txBody>
          <a:bodyPr lIns="45719" tIns="45719" rIns="45719" bIns="45719"/>
          <a:lstStyle>
            <a:lvl1pPr defTabSz="1828800">
              <a:spcBef>
                <a:spcPts val="2000"/>
              </a:spcBef>
              <a:defRPr sz="4800">
                <a:solidFill>
                  <a:srgbClr val="888888"/>
                </a:solidFill>
              </a:defRPr>
            </a:lvl1pPr>
            <a:lvl2pPr indent="914400" defTabSz="1828800">
              <a:spcBef>
                <a:spcPts val="2000"/>
              </a:spcBef>
              <a:defRPr sz="4800">
                <a:solidFill>
                  <a:srgbClr val="888888"/>
                </a:solidFill>
              </a:defRPr>
            </a:lvl2pPr>
            <a:lvl3pPr indent="1828800" defTabSz="1828800">
              <a:spcBef>
                <a:spcPts val="2000"/>
              </a:spcBef>
              <a:defRPr sz="4800">
                <a:solidFill>
                  <a:srgbClr val="888888"/>
                </a:solidFill>
              </a:defRPr>
            </a:lvl3pPr>
            <a:lvl4pPr indent="2743200" defTabSz="1828800">
              <a:spcBef>
                <a:spcPts val="2000"/>
              </a:spcBef>
              <a:defRPr sz="4800">
                <a:solidFill>
                  <a:srgbClr val="888888"/>
                </a:solidFill>
              </a:defRPr>
            </a:lvl4pPr>
            <a:lvl5pPr indent="3657600" defTabSz="1828800">
              <a:spcBef>
                <a:spcPts val="2000"/>
              </a:spcBef>
              <a:defRPr sz="48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949" name="Slide Number"/>
          <p:cNvSpPr txBox="1"/>
          <p:nvPr>
            <p:ph type="sldNum" sz="quarter" idx="2"/>
          </p:nvPr>
        </p:nvSpPr>
        <p:spPr>
          <a:xfrm>
            <a:off x="22304613" y="12803508"/>
            <a:ext cx="402987" cy="548641"/>
          </a:xfrm>
          <a:prstGeom prst="rect">
            <a:avLst/>
          </a:prstGeom>
        </p:spPr>
        <p:txBody>
          <a:bodyPr lIns="45719" tIns="45719" rIns="45719" bIns="45719" anchor="ctr"/>
          <a:lstStyle>
            <a:lvl1pPr algn="r" defTabSz="457200">
              <a:defRPr>
                <a:solidFill>
                  <a:srgbClr val="888888"/>
                </a:solidFill>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bg>
      <p:bgPr>
        <a:solidFill>
          <a:srgbClr val="000000"/>
        </a:solidFill>
      </p:bgPr>
    </p:bg>
    <p:spTree>
      <p:nvGrpSpPr>
        <p:cNvPr id="1" name=""/>
        <p:cNvGrpSpPr/>
        <p:nvPr/>
      </p:nvGrpSpPr>
      <p:grpSpPr>
        <a:xfrm>
          <a:off x="0" y="0"/>
          <a:ext cx="0" cy="0"/>
          <a:chOff x="0" y="0"/>
          <a:chExt cx="0" cy="0"/>
        </a:xfrm>
      </p:grpSpPr>
      <p:sp>
        <p:nvSpPr>
          <p:cNvPr id="956" name="Title Text"/>
          <p:cNvSpPr txBox="1"/>
          <p:nvPr>
            <p:ph type="title"/>
          </p:nvPr>
        </p:nvSpPr>
        <p:spPr>
          <a:xfrm>
            <a:off x="1676400" y="730253"/>
            <a:ext cx="21031200" cy="2651126"/>
          </a:xfrm>
          <a:prstGeom prst="rect">
            <a:avLst/>
          </a:prstGeom>
        </p:spPr>
        <p:txBody>
          <a:bodyPr lIns="45719" tIns="45719" rIns="45719" bIns="45719"/>
          <a:lstStyle>
            <a:lvl1pPr algn="l" defTabSz="1828800">
              <a:lnSpc>
                <a:spcPct val="90000"/>
              </a:lnSpc>
              <a:defRPr b="0" sz="8800">
                <a:solidFill>
                  <a:srgbClr val="000000"/>
                </a:solidFill>
                <a:latin typeface="Calibri Light"/>
                <a:ea typeface="Calibri Light"/>
                <a:cs typeface="Calibri Light"/>
                <a:sym typeface="Calibri Light"/>
              </a:defRPr>
            </a:lvl1pPr>
          </a:lstStyle>
          <a:p>
            <a:pPr/>
            <a:r>
              <a:t>Title Text</a:t>
            </a:r>
          </a:p>
        </p:txBody>
      </p:sp>
      <p:sp>
        <p:nvSpPr>
          <p:cNvPr id="957" name="Body Level One…"/>
          <p:cNvSpPr txBox="1"/>
          <p:nvPr>
            <p:ph type="body" sz="half" idx="1"/>
          </p:nvPr>
        </p:nvSpPr>
        <p:spPr>
          <a:xfrm>
            <a:off x="1676400" y="3651250"/>
            <a:ext cx="10363200" cy="8702676"/>
          </a:xfrm>
          <a:prstGeom prst="rect">
            <a:avLst/>
          </a:prstGeom>
        </p:spPr>
        <p:txBody>
          <a:bodyPr lIns="45719" tIns="45719" rIns="45719" bIns="45719"/>
          <a:lstStyle>
            <a:lvl1pPr marL="457200" indent="-457200" defTabSz="1828800">
              <a:spcBef>
                <a:spcPts val="2000"/>
              </a:spcBef>
              <a:buSzPct val="100000"/>
              <a:buFont typeface="Arial"/>
              <a:buChar char="•"/>
              <a:defRPr sz="5600">
                <a:solidFill>
                  <a:srgbClr val="000000"/>
                </a:solidFill>
              </a:defRPr>
            </a:lvl1pPr>
            <a:lvl2pPr marL="1447800" indent="-533400" defTabSz="1828800">
              <a:spcBef>
                <a:spcPts val="2000"/>
              </a:spcBef>
              <a:buSzPct val="100000"/>
              <a:buFont typeface="Arial"/>
              <a:buChar char="•"/>
              <a:defRPr sz="5600">
                <a:solidFill>
                  <a:srgbClr val="000000"/>
                </a:solidFill>
              </a:defRPr>
            </a:lvl2pPr>
            <a:lvl3pPr marL="2468879" indent="-640079" defTabSz="1828800">
              <a:spcBef>
                <a:spcPts val="2000"/>
              </a:spcBef>
              <a:buSzPct val="100000"/>
              <a:buFont typeface="Arial"/>
              <a:buChar char="•"/>
              <a:defRPr sz="5600">
                <a:solidFill>
                  <a:srgbClr val="000000"/>
                </a:solidFill>
              </a:defRPr>
            </a:lvl3pPr>
            <a:lvl4pPr marL="3454400" indent="-711200" defTabSz="1828800">
              <a:spcBef>
                <a:spcPts val="2000"/>
              </a:spcBef>
              <a:buSzPct val="100000"/>
              <a:buFont typeface="Arial"/>
              <a:buChar char="•"/>
              <a:defRPr sz="5600">
                <a:solidFill>
                  <a:srgbClr val="000000"/>
                </a:solidFill>
              </a:defRPr>
            </a:lvl4pPr>
            <a:lvl5pPr marL="4368800" indent="-711200" defTabSz="1828800">
              <a:spcBef>
                <a:spcPts val="2000"/>
              </a:spcBef>
              <a:buSzPct val="100000"/>
              <a:buFont typeface="Arial"/>
              <a:buChar char="•"/>
              <a:defRPr sz="56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958" name="Slide Number"/>
          <p:cNvSpPr txBox="1"/>
          <p:nvPr>
            <p:ph type="sldNum" sz="quarter" idx="2"/>
          </p:nvPr>
        </p:nvSpPr>
        <p:spPr>
          <a:xfrm>
            <a:off x="22304613" y="12803508"/>
            <a:ext cx="402987" cy="548641"/>
          </a:xfrm>
          <a:prstGeom prst="rect">
            <a:avLst/>
          </a:prstGeom>
        </p:spPr>
        <p:txBody>
          <a:bodyPr lIns="45719" tIns="45719" rIns="45719" bIns="45719" anchor="ctr"/>
          <a:lstStyle>
            <a:lvl1pPr algn="r" defTabSz="457200">
              <a:defRPr>
                <a:solidFill>
                  <a:srgbClr val="888888"/>
                </a:solidFill>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bg>
      <p:bgPr>
        <a:solidFill>
          <a:srgbClr val="000000"/>
        </a:solidFill>
      </p:bgPr>
    </p:bg>
    <p:spTree>
      <p:nvGrpSpPr>
        <p:cNvPr id="1" name=""/>
        <p:cNvGrpSpPr/>
        <p:nvPr/>
      </p:nvGrpSpPr>
      <p:grpSpPr>
        <a:xfrm>
          <a:off x="0" y="0"/>
          <a:ext cx="0" cy="0"/>
          <a:chOff x="0" y="0"/>
          <a:chExt cx="0" cy="0"/>
        </a:xfrm>
      </p:grpSpPr>
      <p:sp>
        <p:nvSpPr>
          <p:cNvPr id="965" name="Title Text"/>
          <p:cNvSpPr txBox="1"/>
          <p:nvPr>
            <p:ph type="title"/>
          </p:nvPr>
        </p:nvSpPr>
        <p:spPr>
          <a:xfrm>
            <a:off x="1679575" y="730253"/>
            <a:ext cx="21031201" cy="2651126"/>
          </a:xfrm>
          <a:prstGeom prst="rect">
            <a:avLst/>
          </a:prstGeom>
        </p:spPr>
        <p:txBody>
          <a:bodyPr lIns="45719" tIns="45719" rIns="45719" bIns="45719"/>
          <a:lstStyle>
            <a:lvl1pPr algn="l" defTabSz="1828800">
              <a:lnSpc>
                <a:spcPct val="90000"/>
              </a:lnSpc>
              <a:defRPr b="0" sz="8800">
                <a:solidFill>
                  <a:srgbClr val="000000"/>
                </a:solidFill>
                <a:latin typeface="Calibri Light"/>
                <a:ea typeface="Calibri Light"/>
                <a:cs typeface="Calibri Light"/>
                <a:sym typeface="Calibri Light"/>
              </a:defRPr>
            </a:lvl1pPr>
          </a:lstStyle>
          <a:p>
            <a:pPr/>
            <a:r>
              <a:t>Title Text</a:t>
            </a:r>
          </a:p>
        </p:txBody>
      </p:sp>
      <p:sp>
        <p:nvSpPr>
          <p:cNvPr id="966" name="Body Level One…"/>
          <p:cNvSpPr txBox="1"/>
          <p:nvPr>
            <p:ph type="body" sz="quarter" idx="1"/>
          </p:nvPr>
        </p:nvSpPr>
        <p:spPr>
          <a:xfrm>
            <a:off x="1679579" y="3362326"/>
            <a:ext cx="10315575" cy="1647825"/>
          </a:xfrm>
          <a:prstGeom prst="rect">
            <a:avLst/>
          </a:prstGeom>
        </p:spPr>
        <p:txBody>
          <a:bodyPr lIns="45719" tIns="45719" rIns="45719" bIns="45719" anchor="b"/>
          <a:lstStyle>
            <a:lvl1pPr defTabSz="1828800">
              <a:spcBef>
                <a:spcPts val="2000"/>
              </a:spcBef>
              <a:defRPr b="1" sz="4800">
                <a:solidFill>
                  <a:srgbClr val="000000"/>
                </a:solidFill>
              </a:defRPr>
            </a:lvl1pPr>
            <a:lvl2pPr indent="914400" defTabSz="1828800">
              <a:spcBef>
                <a:spcPts val="2000"/>
              </a:spcBef>
              <a:defRPr b="1" sz="4800">
                <a:solidFill>
                  <a:srgbClr val="000000"/>
                </a:solidFill>
              </a:defRPr>
            </a:lvl2pPr>
            <a:lvl3pPr indent="1828800" defTabSz="1828800">
              <a:spcBef>
                <a:spcPts val="2000"/>
              </a:spcBef>
              <a:defRPr b="1" sz="4800">
                <a:solidFill>
                  <a:srgbClr val="000000"/>
                </a:solidFill>
              </a:defRPr>
            </a:lvl3pPr>
            <a:lvl4pPr indent="2743200" defTabSz="1828800">
              <a:spcBef>
                <a:spcPts val="2000"/>
              </a:spcBef>
              <a:defRPr b="1" sz="4800">
                <a:solidFill>
                  <a:srgbClr val="000000"/>
                </a:solidFill>
              </a:defRPr>
            </a:lvl4pPr>
            <a:lvl5pPr indent="3657600" defTabSz="1828800">
              <a:spcBef>
                <a:spcPts val="2000"/>
              </a:spcBef>
              <a:defRPr b="1" sz="4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967" name="Text Placeholder 4"/>
          <p:cNvSpPr/>
          <p:nvPr>
            <p:ph type="body" sz="quarter" idx="21"/>
          </p:nvPr>
        </p:nvSpPr>
        <p:spPr>
          <a:xfrm>
            <a:off x="12344400" y="3362326"/>
            <a:ext cx="10366376" cy="1647825"/>
          </a:xfrm>
          <a:prstGeom prst="rect">
            <a:avLst/>
          </a:prstGeom>
        </p:spPr>
        <p:txBody>
          <a:bodyPr lIns="45719" tIns="45719" rIns="45719" bIns="45719" anchor="b"/>
          <a:lstStyle/>
          <a:p>
            <a:pPr defTabSz="1828800">
              <a:spcBef>
                <a:spcPts val="2000"/>
              </a:spcBef>
              <a:defRPr b="1" sz="4800">
                <a:solidFill>
                  <a:srgbClr val="000000"/>
                </a:solidFill>
              </a:defRPr>
            </a:pPr>
          </a:p>
        </p:txBody>
      </p:sp>
      <p:sp>
        <p:nvSpPr>
          <p:cNvPr id="968" name="Slide Number"/>
          <p:cNvSpPr txBox="1"/>
          <p:nvPr>
            <p:ph type="sldNum" sz="quarter" idx="2"/>
          </p:nvPr>
        </p:nvSpPr>
        <p:spPr>
          <a:xfrm>
            <a:off x="22304613" y="12803508"/>
            <a:ext cx="402987" cy="548641"/>
          </a:xfrm>
          <a:prstGeom prst="rect">
            <a:avLst/>
          </a:prstGeom>
        </p:spPr>
        <p:txBody>
          <a:bodyPr lIns="45719" tIns="45719" rIns="45719" bIns="45719" anchor="ctr"/>
          <a:lstStyle>
            <a:lvl1pPr algn="r" defTabSz="457200">
              <a:defRPr>
                <a:solidFill>
                  <a:srgbClr val="888888"/>
                </a:solidFill>
                <a:latin typeface="+mj-lt"/>
                <a:ea typeface="+mj-ea"/>
                <a:cs typeface="+mj-cs"/>
                <a:sym typeface="Traditional Arabic"/>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 Id="rId38" Type="http://schemas.openxmlformats.org/officeDocument/2006/relationships/slideLayout" Target="../slideLayouts/slideLayout36.xml"/><Relationship Id="rId39" Type="http://schemas.openxmlformats.org/officeDocument/2006/relationships/slideLayout" Target="../slideLayouts/slideLayout37.xml"/><Relationship Id="rId40" Type="http://schemas.openxmlformats.org/officeDocument/2006/relationships/slideLayout" Target="../slideLayouts/slideLayout38.xml"/><Relationship Id="rId41" Type="http://schemas.openxmlformats.org/officeDocument/2006/relationships/slideLayout" Target="../slideLayouts/slideLayout39.xml"/><Relationship Id="rId42" Type="http://schemas.openxmlformats.org/officeDocument/2006/relationships/slideLayout" Target="../slideLayouts/slideLayout40.xml"/><Relationship Id="rId43" Type="http://schemas.openxmlformats.org/officeDocument/2006/relationships/slideLayout" Target="../slideLayouts/slideLayout41.xml"/><Relationship Id="rId44" Type="http://schemas.openxmlformats.org/officeDocument/2006/relationships/slideLayout" Target="../slideLayouts/slideLayout42.xml"/><Relationship Id="rId45" Type="http://schemas.openxmlformats.org/officeDocument/2006/relationships/slideLayout" Target="../slideLayouts/slideLayout43.xml"/><Relationship Id="rId46" Type="http://schemas.openxmlformats.org/officeDocument/2006/relationships/slideLayout" Target="../slideLayouts/slideLayout44.xml"/><Relationship Id="rId47" Type="http://schemas.openxmlformats.org/officeDocument/2006/relationships/slideLayout" Target="../slideLayouts/slideLayout45.xml"/><Relationship Id="rId48" Type="http://schemas.openxmlformats.org/officeDocument/2006/relationships/slideLayout" Target="../slideLayouts/slideLayout46.xml"/><Relationship Id="rId49" Type="http://schemas.openxmlformats.org/officeDocument/2006/relationships/slideLayout" Target="../slideLayouts/slideLayout47.xml"/><Relationship Id="rId50" Type="http://schemas.openxmlformats.org/officeDocument/2006/relationships/slideLayout" Target="../slideLayouts/slideLayout48.xml"/><Relationship Id="rId51" Type="http://schemas.openxmlformats.org/officeDocument/2006/relationships/slideLayout" Target="../slideLayouts/slideLayout49.xml"/><Relationship Id="rId52" Type="http://schemas.openxmlformats.org/officeDocument/2006/relationships/slideLayout" Target="../slideLayouts/slideLayout50.xml"/><Relationship Id="rId53" Type="http://schemas.openxmlformats.org/officeDocument/2006/relationships/slideLayout" Target="../slideLayouts/slideLayout51.xml"/><Relationship Id="rId54" Type="http://schemas.openxmlformats.org/officeDocument/2006/relationships/slideLayout" Target="../slideLayouts/slideLayout52.xml"/><Relationship Id="rId55" Type="http://schemas.openxmlformats.org/officeDocument/2006/relationships/slideLayout" Target="../slideLayouts/slideLayout53.xml"/><Relationship Id="rId56" Type="http://schemas.openxmlformats.org/officeDocument/2006/relationships/slideLayout" Target="../slideLayouts/slideLayout54.xml"/><Relationship Id="rId57" Type="http://schemas.openxmlformats.org/officeDocument/2006/relationships/slideLayout" Target="../slideLayouts/slideLayout55.xml"/><Relationship Id="rId58" Type="http://schemas.openxmlformats.org/officeDocument/2006/relationships/slideLayout" Target="../slideLayouts/slideLayout56.xml"/><Relationship Id="rId59" Type="http://schemas.openxmlformats.org/officeDocument/2006/relationships/slideLayout" Target="../slideLayouts/slideLayout57.xml"/><Relationship Id="rId60" Type="http://schemas.openxmlformats.org/officeDocument/2006/relationships/slideLayout" Target="../slideLayouts/slideLayout58.xml"/><Relationship Id="rId61" Type="http://schemas.openxmlformats.org/officeDocument/2006/relationships/slideLayout" Target="../slideLayouts/slideLayout59.xml"/><Relationship Id="rId62" Type="http://schemas.openxmlformats.org/officeDocument/2006/relationships/slideLayout" Target="../slideLayouts/slideLayout60.xml"/><Relationship Id="rId63" Type="http://schemas.openxmlformats.org/officeDocument/2006/relationships/slideLayout" Target="../slideLayouts/slideLayout61.xml"/><Relationship Id="rId64" Type="http://schemas.openxmlformats.org/officeDocument/2006/relationships/slideLayout" Target="../slideLayouts/slideLayout62.xml"/><Relationship Id="rId65" Type="http://schemas.openxmlformats.org/officeDocument/2006/relationships/slideLayout" Target="../slideLayouts/slideLayout63.xml"/><Relationship Id="rId66" Type="http://schemas.openxmlformats.org/officeDocument/2006/relationships/slideLayout" Target="../slideLayouts/slideLayout64.xml"/><Relationship Id="rId67" Type="http://schemas.openxmlformats.org/officeDocument/2006/relationships/slideLayout" Target="../slideLayouts/slideLayout65.xml"/><Relationship Id="rId68" Type="http://schemas.openxmlformats.org/officeDocument/2006/relationships/slideLayout" Target="../slideLayouts/slideLayout66.xml"/><Relationship Id="rId69" Type="http://schemas.openxmlformats.org/officeDocument/2006/relationships/slideLayout" Target="../slideLayouts/slideLayout67.xml"/><Relationship Id="rId70" Type="http://schemas.openxmlformats.org/officeDocument/2006/relationships/slideLayout" Target="../slideLayouts/slideLayout68.xml"/><Relationship Id="rId71" Type="http://schemas.openxmlformats.org/officeDocument/2006/relationships/slideLayout" Target="../slideLayouts/slideLayout69.xml"/><Relationship Id="rId72" Type="http://schemas.openxmlformats.org/officeDocument/2006/relationships/slideLayout" Target="../slideLayouts/slideLayout70.xml"/><Relationship Id="rId73" Type="http://schemas.openxmlformats.org/officeDocument/2006/relationships/slideLayout" Target="../slideLayouts/slideLayout71.xml"/><Relationship Id="rId74" Type="http://schemas.openxmlformats.org/officeDocument/2006/relationships/slideLayout" Target="../slideLayouts/slideLayout72.xml"/><Relationship Id="rId75" Type="http://schemas.openxmlformats.org/officeDocument/2006/relationships/slideLayout" Target="../slideLayouts/slideLayout73.xml"/><Relationship Id="rId76" Type="http://schemas.openxmlformats.org/officeDocument/2006/relationships/slideLayout" Target="../slideLayouts/slideLayout74.xml"/><Relationship Id="rId77" Type="http://schemas.openxmlformats.org/officeDocument/2006/relationships/slideLayout" Target="../slideLayouts/slideLayout75.xml"/><Relationship Id="rId78" Type="http://schemas.openxmlformats.org/officeDocument/2006/relationships/slideLayout" Target="../slideLayouts/slideLayout76.xml"/><Relationship Id="rId79" Type="http://schemas.openxmlformats.org/officeDocument/2006/relationships/slideLayout" Target="../slideLayouts/slideLayout77.xml"/><Relationship Id="rId80" Type="http://schemas.openxmlformats.org/officeDocument/2006/relationships/slideLayout" Target="../slideLayouts/slideLayout78.xml"/><Relationship Id="rId81" Type="http://schemas.openxmlformats.org/officeDocument/2006/relationships/slideLayout" Target="../slideLayouts/slideLayout79.xml"/><Relationship Id="rId82" Type="http://schemas.openxmlformats.org/officeDocument/2006/relationships/slideLayout" Target="../slideLayouts/slideLayout80.xml"/><Relationship Id="rId83" Type="http://schemas.openxmlformats.org/officeDocument/2006/relationships/slideLayout" Target="../slideLayouts/slideLayout81.xml"/><Relationship Id="rId84" Type="http://schemas.openxmlformats.org/officeDocument/2006/relationships/slideLayout" Target="../slideLayouts/slideLayout82.xml"/><Relationship Id="rId85" Type="http://schemas.openxmlformats.org/officeDocument/2006/relationships/slideLayout" Target="../slideLayouts/slideLayout83.xml"/><Relationship Id="rId86" Type="http://schemas.openxmlformats.org/officeDocument/2006/relationships/slideLayout" Target="../slideLayouts/slideLayout84.xml"/><Relationship Id="rId87" Type="http://schemas.openxmlformats.org/officeDocument/2006/relationships/slideLayout" Target="../slideLayouts/slideLayout85.xml"/><Relationship Id="rId88" Type="http://schemas.openxmlformats.org/officeDocument/2006/relationships/slideLayout" Target="../slideLayouts/slideLayout86.xml"/><Relationship Id="rId89" Type="http://schemas.openxmlformats.org/officeDocument/2006/relationships/slideLayout" Target="../slideLayouts/slideLayout87.xml"/><Relationship Id="rId90" Type="http://schemas.openxmlformats.org/officeDocument/2006/relationships/slideLayout" Target="../slideLayouts/slideLayout88.xml"/><Relationship Id="rId91" Type="http://schemas.openxmlformats.org/officeDocument/2006/relationships/slideLayout" Target="../slideLayouts/slideLayout89.xml"/><Relationship Id="rId92" Type="http://schemas.openxmlformats.org/officeDocument/2006/relationships/slideLayout" Target="../slideLayouts/slideLayout90.xml"/><Relationship Id="rId93" Type="http://schemas.openxmlformats.org/officeDocument/2006/relationships/slideLayout" Target="../slideLayouts/slideLayout91.xml"/><Relationship Id="rId94" Type="http://schemas.openxmlformats.org/officeDocument/2006/relationships/slideLayout" Target="../slideLayouts/slideLayout92.xml"/><Relationship Id="rId95" Type="http://schemas.openxmlformats.org/officeDocument/2006/relationships/slideLayout" Target="../slideLayouts/slideLayout93.xml"/><Relationship Id="rId96" Type="http://schemas.openxmlformats.org/officeDocument/2006/relationships/slideLayout" Target="../slideLayouts/slideLayout94.xml"/><Relationship Id="rId97" Type="http://schemas.openxmlformats.org/officeDocument/2006/relationships/slideLayout" Target="../slideLayouts/slideLayout95.xml"/><Relationship Id="rId98" Type="http://schemas.openxmlformats.org/officeDocument/2006/relationships/slideLayout" Target="../slideLayouts/slideLayout96.xml"/><Relationship Id="rId99" Type="http://schemas.openxmlformats.org/officeDocument/2006/relationships/slideLayout" Target="../slideLayouts/slideLayout97.xml"/><Relationship Id="rId100" Type="http://schemas.openxmlformats.org/officeDocument/2006/relationships/slideLayout" Target="../slideLayouts/slideLayout98.xml"/><Relationship Id="rId101" Type="http://schemas.openxmlformats.org/officeDocument/2006/relationships/slideLayout" Target="../slideLayouts/slideLayout99.xml"/><Relationship Id="rId102" Type="http://schemas.openxmlformats.org/officeDocument/2006/relationships/slideLayout" Target="../slideLayouts/slideLayout100.xml"/><Relationship Id="rId103" Type="http://schemas.openxmlformats.org/officeDocument/2006/relationships/slideLayout" Target="../slideLayouts/slideLayout101.xml"/><Relationship Id="rId104" Type="http://schemas.openxmlformats.org/officeDocument/2006/relationships/slideLayout" Target="../slideLayouts/slideLayout102.xml"/><Relationship Id="rId105" Type="http://schemas.openxmlformats.org/officeDocument/2006/relationships/slideLayout" Target="../slideLayouts/slideLayout103.xml"/><Relationship Id="rId106" Type="http://schemas.openxmlformats.org/officeDocument/2006/relationships/slideLayout" Target="../slideLayouts/slideLayout104.xml"/><Relationship Id="rId107" Type="http://schemas.openxmlformats.org/officeDocument/2006/relationships/slideLayout" Target="../slideLayouts/slideLayout105.xml"/><Relationship Id="rId108" Type="http://schemas.openxmlformats.org/officeDocument/2006/relationships/slideLayout" Target="../slideLayouts/slideLayout106.xml"/><Relationship Id="rId109" Type="http://schemas.openxmlformats.org/officeDocument/2006/relationships/slideLayout" Target="../slideLayouts/slideLayout107.xml"/><Relationship Id="rId110" Type="http://schemas.openxmlformats.org/officeDocument/2006/relationships/slideLayout" Target="../slideLayouts/slideLayout108.xml"/><Relationship Id="rId111" Type="http://schemas.openxmlformats.org/officeDocument/2006/relationships/slideLayout" Target="../slideLayouts/slideLayout109.xml"/><Relationship Id="rId112" Type="http://schemas.openxmlformats.org/officeDocument/2006/relationships/slideLayout" Target="../slideLayouts/slideLayout110.xml"/><Relationship Id="rId113" Type="http://schemas.openxmlformats.org/officeDocument/2006/relationships/slideLayout" Target="../slideLayouts/slideLayout111.xml"/><Relationship Id="rId114" Type="http://schemas.openxmlformats.org/officeDocument/2006/relationships/slideLayout" Target="../slideLayouts/slideLayout112.xml"/><Relationship Id="rId115" Type="http://schemas.openxmlformats.org/officeDocument/2006/relationships/slideLayout" Target="../slideLayouts/slideLayout113.xml"/><Relationship Id="rId116" Type="http://schemas.openxmlformats.org/officeDocument/2006/relationships/slideLayout" Target="../slideLayouts/slideLayout114.xml"/><Relationship Id="rId117" Type="http://schemas.openxmlformats.org/officeDocument/2006/relationships/slideLayout" Target="../slideLayouts/slideLayout115.xml"/><Relationship Id="rId118" Type="http://schemas.openxmlformats.org/officeDocument/2006/relationships/slideLayout" Target="../slideLayouts/slideLayout116.xml"/><Relationship Id="rId11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5" name="Group"/>
          <p:cNvGrpSpPr/>
          <p:nvPr/>
        </p:nvGrpSpPr>
        <p:grpSpPr>
          <a:xfrm>
            <a:off x="2374900" y="3187699"/>
            <a:ext cx="18560972" cy="146833"/>
            <a:chOff x="0" y="0"/>
            <a:chExt cx="18560970" cy="146832"/>
          </a:xfrm>
        </p:grpSpPr>
        <p:sp>
          <p:nvSpPr>
            <p:cNvPr id="3" name="Line"/>
            <p:cNvSpPr/>
            <p:nvPr/>
          </p:nvSpPr>
          <p:spPr>
            <a:xfrm flipV="1">
              <a:off x="0" y="0"/>
              <a:ext cx="18555081" cy="1922"/>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sp>
          <p:nvSpPr>
            <p:cNvPr id="4" name="Line"/>
            <p:cNvSpPr/>
            <p:nvPr/>
          </p:nvSpPr>
          <p:spPr>
            <a:xfrm>
              <a:off x="6283" y="146357"/>
              <a:ext cx="18554689" cy="476"/>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grpSp>
      <p:sp>
        <p:nvSpPr>
          <p:cNvPr id="6" name="NKJV"/>
          <p:cNvSpPr txBox="1"/>
          <p:nvPr/>
        </p:nvSpPr>
        <p:spPr>
          <a:xfrm>
            <a:off x="21367341" y="2044700"/>
            <a:ext cx="1663281"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pc="48" sz="4800">
                <a:solidFill>
                  <a:srgbClr val="423E41"/>
                </a:solidFill>
                <a:latin typeface="+mj-lt"/>
                <a:ea typeface="+mj-ea"/>
                <a:cs typeface="+mj-cs"/>
                <a:sym typeface="Traditional Arabic"/>
              </a:defRPr>
            </a:lvl1pPr>
          </a:lstStyle>
          <a:p>
            <a:pPr/>
            <a:r>
              <a:t>NKJV</a:t>
            </a:r>
          </a:p>
        </p:txBody>
      </p:sp>
      <p:sp>
        <p:nvSpPr>
          <p:cNvPr id="7" name="Title Text"/>
          <p:cNvSpPr txBox="1"/>
          <p:nvPr>
            <p:ph type="title"/>
          </p:nvPr>
        </p:nvSpPr>
        <p:spPr>
          <a:xfrm>
            <a:off x="2362200" y="1168400"/>
            <a:ext cx="19659600" cy="190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r>
              <a:t>Title Text</a:t>
            </a:r>
          </a:p>
        </p:txBody>
      </p:sp>
      <p:sp>
        <p:nvSpPr>
          <p:cNvPr id="8" name="Body Level One…"/>
          <p:cNvSpPr txBox="1"/>
          <p:nvPr>
            <p:ph type="body" idx="1"/>
          </p:nvPr>
        </p:nvSpPr>
        <p:spPr>
          <a:xfrm>
            <a:off x="2400300" y="3619500"/>
            <a:ext cx="19570700" cy="87503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11969749" y="13093700"/>
            <a:ext cx="419101" cy="457200"/>
          </a:xfrm>
          <a:prstGeom prst="rect">
            <a:avLst/>
          </a:prstGeom>
          <a:ln w="12700">
            <a:miter lim="400000"/>
          </a:ln>
        </p:spPr>
        <p:txBody>
          <a:bodyPr wrap="none" lIns="50800" tIns="50800" rIns="50800" bIns="50800">
            <a:spAutoFit/>
          </a:bodyPr>
          <a:lstStyle>
            <a:lvl1pPr algn="ctr" defTabSz="825500">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 id="2147483712" r:id="rId66"/>
    <p:sldLayoutId id="2147483713" r:id="rId67"/>
    <p:sldLayoutId id="2147483714" r:id="rId68"/>
    <p:sldLayoutId id="2147483715" r:id="rId69"/>
    <p:sldLayoutId id="2147483716" r:id="rId70"/>
    <p:sldLayoutId id="2147483717" r:id="rId71"/>
    <p:sldLayoutId id="2147483718" r:id="rId72"/>
    <p:sldLayoutId id="2147483719" r:id="rId73"/>
    <p:sldLayoutId id="2147483720" r:id="rId74"/>
    <p:sldLayoutId id="2147483721" r:id="rId75"/>
    <p:sldLayoutId id="2147483722" r:id="rId76"/>
    <p:sldLayoutId id="2147483723" r:id="rId77"/>
    <p:sldLayoutId id="2147483724" r:id="rId78"/>
    <p:sldLayoutId id="2147483725" r:id="rId79"/>
    <p:sldLayoutId id="2147483726" r:id="rId80"/>
    <p:sldLayoutId id="2147483727" r:id="rId81"/>
    <p:sldLayoutId id="2147483728" r:id="rId82"/>
    <p:sldLayoutId id="2147483729" r:id="rId83"/>
    <p:sldLayoutId id="2147483730" r:id="rId84"/>
    <p:sldLayoutId id="2147483731" r:id="rId85"/>
    <p:sldLayoutId id="2147483732" r:id="rId86"/>
    <p:sldLayoutId id="2147483733" r:id="rId87"/>
    <p:sldLayoutId id="2147483734" r:id="rId88"/>
    <p:sldLayoutId id="2147483735" r:id="rId89"/>
    <p:sldLayoutId id="2147483736" r:id="rId90"/>
    <p:sldLayoutId id="2147483737" r:id="rId91"/>
    <p:sldLayoutId id="2147483738" r:id="rId92"/>
    <p:sldLayoutId id="2147483739" r:id="rId93"/>
    <p:sldLayoutId id="2147483740" r:id="rId94"/>
    <p:sldLayoutId id="2147483741" r:id="rId95"/>
    <p:sldLayoutId id="2147483742" r:id="rId96"/>
    <p:sldLayoutId id="2147483743" r:id="rId97"/>
    <p:sldLayoutId id="2147483744" r:id="rId98"/>
    <p:sldLayoutId id="2147483745" r:id="rId99"/>
    <p:sldLayoutId id="2147483746" r:id="rId100"/>
    <p:sldLayoutId id="2147483747" r:id="rId101"/>
    <p:sldLayoutId id="2147483748" r:id="rId102"/>
    <p:sldLayoutId id="2147483749" r:id="rId103"/>
    <p:sldLayoutId id="2147483750" r:id="rId104"/>
    <p:sldLayoutId id="2147483751" r:id="rId105"/>
    <p:sldLayoutId id="2147483752" r:id="rId106"/>
    <p:sldLayoutId id="2147483753" r:id="rId107"/>
    <p:sldLayoutId id="2147483754" r:id="rId108"/>
    <p:sldLayoutId id="2147483755" r:id="rId109"/>
    <p:sldLayoutId id="2147483756" r:id="rId110"/>
    <p:sldLayoutId id="2147483757" r:id="rId111"/>
    <p:sldLayoutId id="2147483758" r:id="rId112"/>
    <p:sldLayoutId id="2147483759" r:id="rId113"/>
    <p:sldLayoutId id="2147483760" r:id="rId114"/>
    <p:sldLayoutId id="2147483761" r:id="rId115"/>
    <p:sldLayoutId id="2147483762" r:id="rId116"/>
    <p:sldLayoutId id="2147483763" r:id="rId117"/>
    <p:sldLayoutId id="2147483764" r:id="rId118"/>
    <p:sldLayoutId id="2147483765" r:id="rId119"/>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1" baseline="0" cap="none" i="0" spc="0" strike="noStrike" sz="12500" u="none">
          <a:solidFill>
            <a:srgbClr val="79E0F6"/>
          </a:solidFill>
          <a:uFillTx/>
          <a:latin typeface="+mj-lt"/>
          <a:ea typeface="+mj-ea"/>
          <a:cs typeface="+mj-cs"/>
          <a:sym typeface="Traditional Arabic"/>
        </a:defRPr>
      </a:lvl1pPr>
      <a:lvl2pPr marL="0" marR="0" indent="0" algn="ctr" defTabSz="825500" rtl="0" latinLnBrk="0">
        <a:lnSpc>
          <a:spcPct val="100000"/>
        </a:lnSpc>
        <a:spcBef>
          <a:spcPts val="0"/>
        </a:spcBef>
        <a:spcAft>
          <a:spcPts val="0"/>
        </a:spcAft>
        <a:buClrTx/>
        <a:buSzTx/>
        <a:buFontTx/>
        <a:buNone/>
        <a:tabLst/>
        <a:defRPr b="1" baseline="0" cap="none" i="0" spc="0" strike="noStrike" sz="12500" u="none">
          <a:solidFill>
            <a:srgbClr val="79E0F6"/>
          </a:solidFill>
          <a:uFillTx/>
          <a:latin typeface="+mj-lt"/>
          <a:ea typeface="+mj-ea"/>
          <a:cs typeface="+mj-cs"/>
          <a:sym typeface="Traditional Arabic"/>
        </a:defRPr>
      </a:lvl2pPr>
      <a:lvl3pPr marL="0" marR="0" indent="0" algn="ctr" defTabSz="825500" rtl="0" latinLnBrk="0">
        <a:lnSpc>
          <a:spcPct val="100000"/>
        </a:lnSpc>
        <a:spcBef>
          <a:spcPts val="0"/>
        </a:spcBef>
        <a:spcAft>
          <a:spcPts val="0"/>
        </a:spcAft>
        <a:buClrTx/>
        <a:buSzTx/>
        <a:buFontTx/>
        <a:buNone/>
        <a:tabLst/>
        <a:defRPr b="1" baseline="0" cap="none" i="0" spc="0" strike="noStrike" sz="12500" u="none">
          <a:solidFill>
            <a:srgbClr val="79E0F6"/>
          </a:solidFill>
          <a:uFillTx/>
          <a:latin typeface="+mj-lt"/>
          <a:ea typeface="+mj-ea"/>
          <a:cs typeface="+mj-cs"/>
          <a:sym typeface="Traditional Arabic"/>
        </a:defRPr>
      </a:lvl3pPr>
      <a:lvl4pPr marL="0" marR="0" indent="0" algn="ctr" defTabSz="825500" rtl="0" latinLnBrk="0">
        <a:lnSpc>
          <a:spcPct val="100000"/>
        </a:lnSpc>
        <a:spcBef>
          <a:spcPts val="0"/>
        </a:spcBef>
        <a:spcAft>
          <a:spcPts val="0"/>
        </a:spcAft>
        <a:buClrTx/>
        <a:buSzTx/>
        <a:buFontTx/>
        <a:buNone/>
        <a:tabLst/>
        <a:defRPr b="1" baseline="0" cap="none" i="0" spc="0" strike="noStrike" sz="12500" u="none">
          <a:solidFill>
            <a:srgbClr val="79E0F6"/>
          </a:solidFill>
          <a:uFillTx/>
          <a:latin typeface="+mj-lt"/>
          <a:ea typeface="+mj-ea"/>
          <a:cs typeface="+mj-cs"/>
          <a:sym typeface="Traditional Arabic"/>
        </a:defRPr>
      </a:lvl4pPr>
      <a:lvl5pPr marL="0" marR="0" indent="0" algn="ctr" defTabSz="825500" rtl="0" latinLnBrk="0">
        <a:lnSpc>
          <a:spcPct val="100000"/>
        </a:lnSpc>
        <a:spcBef>
          <a:spcPts val="0"/>
        </a:spcBef>
        <a:spcAft>
          <a:spcPts val="0"/>
        </a:spcAft>
        <a:buClrTx/>
        <a:buSzTx/>
        <a:buFontTx/>
        <a:buNone/>
        <a:tabLst/>
        <a:defRPr b="1" baseline="0" cap="none" i="0" spc="0" strike="noStrike" sz="12500" u="none">
          <a:solidFill>
            <a:srgbClr val="79E0F6"/>
          </a:solidFill>
          <a:uFillTx/>
          <a:latin typeface="+mj-lt"/>
          <a:ea typeface="+mj-ea"/>
          <a:cs typeface="+mj-cs"/>
          <a:sym typeface="Traditional Arabic"/>
        </a:defRPr>
      </a:lvl5pPr>
      <a:lvl6pPr marL="0" marR="0" indent="0" algn="ctr" defTabSz="825500" rtl="0" latinLnBrk="0">
        <a:lnSpc>
          <a:spcPct val="100000"/>
        </a:lnSpc>
        <a:spcBef>
          <a:spcPts val="0"/>
        </a:spcBef>
        <a:spcAft>
          <a:spcPts val="0"/>
        </a:spcAft>
        <a:buClrTx/>
        <a:buSzTx/>
        <a:buFontTx/>
        <a:buNone/>
        <a:tabLst/>
        <a:defRPr b="1" baseline="0" cap="none" i="0" spc="0" strike="noStrike" sz="12500" u="none">
          <a:solidFill>
            <a:srgbClr val="79E0F6"/>
          </a:solidFill>
          <a:uFillTx/>
          <a:latin typeface="+mj-lt"/>
          <a:ea typeface="+mj-ea"/>
          <a:cs typeface="+mj-cs"/>
          <a:sym typeface="Traditional Arabic"/>
        </a:defRPr>
      </a:lvl6pPr>
      <a:lvl7pPr marL="0" marR="0" indent="0" algn="ctr" defTabSz="825500" rtl="0" latinLnBrk="0">
        <a:lnSpc>
          <a:spcPct val="100000"/>
        </a:lnSpc>
        <a:spcBef>
          <a:spcPts val="0"/>
        </a:spcBef>
        <a:spcAft>
          <a:spcPts val="0"/>
        </a:spcAft>
        <a:buClrTx/>
        <a:buSzTx/>
        <a:buFontTx/>
        <a:buNone/>
        <a:tabLst/>
        <a:defRPr b="1" baseline="0" cap="none" i="0" spc="0" strike="noStrike" sz="12500" u="none">
          <a:solidFill>
            <a:srgbClr val="79E0F6"/>
          </a:solidFill>
          <a:uFillTx/>
          <a:latin typeface="+mj-lt"/>
          <a:ea typeface="+mj-ea"/>
          <a:cs typeface="+mj-cs"/>
          <a:sym typeface="Traditional Arabic"/>
        </a:defRPr>
      </a:lvl7pPr>
      <a:lvl8pPr marL="0" marR="0" indent="0" algn="ctr" defTabSz="825500" rtl="0" latinLnBrk="0">
        <a:lnSpc>
          <a:spcPct val="100000"/>
        </a:lnSpc>
        <a:spcBef>
          <a:spcPts val="0"/>
        </a:spcBef>
        <a:spcAft>
          <a:spcPts val="0"/>
        </a:spcAft>
        <a:buClrTx/>
        <a:buSzTx/>
        <a:buFontTx/>
        <a:buNone/>
        <a:tabLst/>
        <a:defRPr b="1" baseline="0" cap="none" i="0" spc="0" strike="noStrike" sz="12500" u="none">
          <a:solidFill>
            <a:srgbClr val="79E0F6"/>
          </a:solidFill>
          <a:uFillTx/>
          <a:latin typeface="+mj-lt"/>
          <a:ea typeface="+mj-ea"/>
          <a:cs typeface="+mj-cs"/>
          <a:sym typeface="Traditional Arabic"/>
        </a:defRPr>
      </a:lvl8pPr>
      <a:lvl9pPr marL="0" marR="0" indent="0" algn="ctr" defTabSz="825500" rtl="0" latinLnBrk="0">
        <a:lnSpc>
          <a:spcPct val="100000"/>
        </a:lnSpc>
        <a:spcBef>
          <a:spcPts val="0"/>
        </a:spcBef>
        <a:spcAft>
          <a:spcPts val="0"/>
        </a:spcAft>
        <a:buClrTx/>
        <a:buSzTx/>
        <a:buFontTx/>
        <a:buNone/>
        <a:tabLst/>
        <a:defRPr b="1" baseline="0" cap="none" i="0" spc="0" strike="noStrike" sz="12500" u="none">
          <a:solidFill>
            <a:srgbClr val="79E0F6"/>
          </a:solidFill>
          <a:uFillTx/>
          <a:latin typeface="+mj-lt"/>
          <a:ea typeface="+mj-ea"/>
          <a:cs typeface="+mj-cs"/>
          <a:sym typeface="Traditional Arabic"/>
        </a:defRPr>
      </a:lvl9pPr>
    </p:titleStyle>
    <p:bodyStyle>
      <a:lvl1pPr marL="0" marR="0" indent="0" algn="l" defTabSz="825500" rtl="0" latinLnBrk="0">
        <a:lnSpc>
          <a:spcPct val="90000"/>
        </a:lnSpc>
        <a:spcBef>
          <a:spcPts val="0"/>
        </a:spcBef>
        <a:spcAft>
          <a:spcPts val="0"/>
        </a:spcAft>
        <a:buClrTx/>
        <a:buSzTx/>
        <a:buFontTx/>
        <a:buNone/>
        <a:tabLst/>
        <a:defRPr b="0" baseline="0" cap="none" i="0" spc="0" strike="noStrike" sz="7200" u="none">
          <a:solidFill>
            <a:srgbClr val="FFFFFF"/>
          </a:solidFill>
          <a:uFillTx/>
          <a:latin typeface="Calibri"/>
          <a:ea typeface="Calibri"/>
          <a:cs typeface="Calibri"/>
          <a:sym typeface="Calibri"/>
        </a:defRPr>
      </a:lvl1pPr>
      <a:lvl2pPr marL="0" marR="0" indent="0" algn="l" defTabSz="825500" rtl="0" latinLnBrk="0">
        <a:lnSpc>
          <a:spcPct val="90000"/>
        </a:lnSpc>
        <a:spcBef>
          <a:spcPts val="0"/>
        </a:spcBef>
        <a:spcAft>
          <a:spcPts val="0"/>
        </a:spcAft>
        <a:buClrTx/>
        <a:buSzTx/>
        <a:buFontTx/>
        <a:buNone/>
        <a:tabLst/>
        <a:defRPr b="0" baseline="0" cap="none" i="0" spc="0" strike="noStrike" sz="7200" u="none">
          <a:solidFill>
            <a:srgbClr val="FFFFFF"/>
          </a:solidFill>
          <a:uFillTx/>
          <a:latin typeface="Calibri"/>
          <a:ea typeface="Calibri"/>
          <a:cs typeface="Calibri"/>
          <a:sym typeface="Calibri"/>
        </a:defRPr>
      </a:lvl2pPr>
      <a:lvl3pPr marL="0" marR="0" indent="0" algn="l" defTabSz="825500" rtl="0" latinLnBrk="0">
        <a:lnSpc>
          <a:spcPct val="90000"/>
        </a:lnSpc>
        <a:spcBef>
          <a:spcPts val="0"/>
        </a:spcBef>
        <a:spcAft>
          <a:spcPts val="0"/>
        </a:spcAft>
        <a:buClrTx/>
        <a:buSzTx/>
        <a:buFontTx/>
        <a:buNone/>
        <a:tabLst/>
        <a:defRPr b="0" baseline="0" cap="none" i="0" spc="0" strike="noStrike" sz="7200" u="none">
          <a:solidFill>
            <a:srgbClr val="FFFFFF"/>
          </a:solidFill>
          <a:uFillTx/>
          <a:latin typeface="Calibri"/>
          <a:ea typeface="Calibri"/>
          <a:cs typeface="Calibri"/>
          <a:sym typeface="Calibri"/>
        </a:defRPr>
      </a:lvl3pPr>
      <a:lvl4pPr marL="0" marR="0" indent="0" algn="l" defTabSz="825500" rtl="0" latinLnBrk="0">
        <a:lnSpc>
          <a:spcPct val="90000"/>
        </a:lnSpc>
        <a:spcBef>
          <a:spcPts val="0"/>
        </a:spcBef>
        <a:spcAft>
          <a:spcPts val="0"/>
        </a:spcAft>
        <a:buClrTx/>
        <a:buSzTx/>
        <a:buFontTx/>
        <a:buNone/>
        <a:tabLst/>
        <a:defRPr b="0" baseline="0" cap="none" i="0" spc="0" strike="noStrike" sz="7200" u="none">
          <a:solidFill>
            <a:srgbClr val="FFFFFF"/>
          </a:solidFill>
          <a:uFillTx/>
          <a:latin typeface="Calibri"/>
          <a:ea typeface="Calibri"/>
          <a:cs typeface="Calibri"/>
          <a:sym typeface="Calibri"/>
        </a:defRPr>
      </a:lvl4pPr>
      <a:lvl5pPr marL="0" marR="0" indent="0" algn="l" defTabSz="825500" rtl="0" latinLnBrk="0">
        <a:lnSpc>
          <a:spcPct val="90000"/>
        </a:lnSpc>
        <a:spcBef>
          <a:spcPts val="0"/>
        </a:spcBef>
        <a:spcAft>
          <a:spcPts val="0"/>
        </a:spcAft>
        <a:buClrTx/>
        <a:buSzTx/>
        <a:buFontTx/>
        <a:buNone/>
        <a:tabLst/>
        <a:defRPr b="0" baseline="0" cap="none" i="0" spc="0" strike="noStrike" sz="7200" u="none">
          <a:solidFill>
            <a:srgbClr val="FFFFFF"/>
          </a:solidFill>
          <a:uFillTx/>
          <a:latin typeface="Calibri"/>
          <a:ea typeface="Calibri"/>
          <a:cs typeface="Calibri"/>
          <a:sym typeface="Calibri"/>
        </a:defRPr>
      </a:lvl5pPr>
      <a:lvl6pPr marL="3479800" marR="0" indent="-1028700" algn="l" defTabSz="825500" rtl="0" latinLnBrk="0">
        <a:lnSpc>
          <a:spcPct val="90000"/>
        </a:lnSpc>
        <a:spcBef>
          <a:spcPts val="0"/>
        </a:spcBef>
        <a:spcAft>
          <a:spcPts val="0"/>
        </a:spcAft>
        <a:buClrTx/>
        <a:buSzPct val="171000"/>
        <a:buFontTx/>
        <a:buChar char="•"/>
        <a:tabLst/>
        <a:defRPr b="0" baseline="0" cap="none" i="0" spc="0" strike="noStrike" sz="7200" u="none">
          <a:solidFill>
            <a:srgbClr val="FFFFFF"/>
          </a:solidFill>
          <a:uFillTx/>
          <a:latin typeface="Calibri"/>
          <a:ea typeface="Calibri"/>
          <a:cs typeface="Calibri"/>
          <a:sym typeface="Calibri"/>
        </a:defRPr>
      </a:lvl6pPr>
      <a:lvl7pPr marL="3835400" marR="0" indent="-1028700" algn="l" defTabSz="825500" rtl="0" latinLnBrk="0">
        <a:lnSpc>
          <a:spcPct val="90000"/>
        </a:lnSpc>
        <a:spcBef>
          <a:spcPts val="0"/>
        </a:spcBef>
        <a:spcAft>
          <a:spcPts val="0"/>
        </a:spcAft>
        <a:buClrTx/>
        <a:buSzPct val="171000"/>
        <a:buFontTx/>
        <a:buChar char="•"/>
        <a:tabLst/>
        <a:defRPr b="0" baseline="0" cap="none" i="0" spc="0" strike="noStrike" sz="7200" u="none">
          <a:solidFill>
            <a:srgbClr val="FFFFFF"/>
          </a:solidFill>
          <a:uFillTx/>
          <a:latin typeface="Calibri"/>
          <a:ea typeface="Calibri"/>
          <a:cs typeface="Calibri"/>
          <a:sym typeface="Calibri"/>
        </a:defRPr>
      </a:lvl7pPr>
      <a:lvl8pPr marL="4191000" marR="0" indent="-1028700" algn="l" defTabSz="825500" rtl="0" latinLnBrk="0">
        <a:lnSpc>
          <a:spcPct val="90000"/>
        </a:lnSpc>
        <a:spcBef>
          <a:spcPts val="0"/>
        </a:spcBef>
        <a:spcAft>
          <a:spcPts val="0"/>
        </a:spcAft>
        <a:buClrTx/>
        <a:buSzPct val="171000"/>
        <a:buFontTx/>
        <a:buChar char="•"/>
        <a:tabLst/>
        <a:defRPr b="0" baseline="0" cap="none" i="0" spc="0" strike="noStrike" sz="7200" u="none">
          <a:solidFill>
            <a:srgbClr val="FFFFFF"/>
          </a:solidFill>
          <a:uFillTx/>
          <a:latin typeface="Calibri"/>
          <a:ea typeface="Calibri"/>
          <a:cs typeface="Calibri"/>
          <a:sym typeface="Calibri"/>
        </a:defRPr>
      </a:lvl8pPr>
      <a:lvl9pPr marL="4546600" marR="0" indent="-1028700" algn="l" defTabSz="825500" rtl="0" latinLnBrk="0">
        <a:lnSpc>
          <a:spcPct val="90000"/>
        </a:lnSpc>
        <a:spcBef>
          <a:spcPts val="0"/>
        </a:spcBef>
        <a:spcAft>
          <a:spcPts val="0"/>
        </a:spcAft>
        <a:buClrTx/>
        <a:buSzPct val="171000"/>
        <a:buFontTx/>
        <a:buChar char="•"/>
        <a:tabLst/>
        <a:defRPr b="0" baseline="0" cap="none" i="0" spc="0" strike="noStrike" sz="7200" u="none">
          <a:solidFill>
            <a:srgbClr val="FFFFFF"/>
          </a:solidFill>
          <a:uFillTx/>
          <a:latin typeface="Calibri"/>
          <a:ea typeface="Calibri"/>
          <a:cs typeface="Calibri"/>
          <a:sym typeface="Calibri"/>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1.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61.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41.xml"/><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eg"/><Relationship Id="rId3" Type="http://schemas.openxmlformats.org/officeDocument/2006/relationships/image" Target="../media/image42.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e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 Id="rId3" Type="http://schemas.openxmlformats.org/officeDocument/2006/relationships/image" Target="../media/image71.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6.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5.xml"/><Relationship Id="rId3" Type="http://schemas.openxmlformats.org/officeDocument/2006/relationships/image" Target="../media/image7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8.xml"/><Relationship Id="rId3" Type="http://schemas.openxmlformats.org/officeDocument/2006/relationships/image" Target="../media/image11.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9.xml"/><Relationship Id="rId3" Type="http://schemas.openxmlformats.org/officeDocument/2006/relationships/image" Target="../media/image11.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0.xml"/><Relationship Id="rId3" Type="http://schemas.openxmlformats.org/officeDocument/2006/relationships/image" Target="../media/image11.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11.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25.png"/><Relationship Id="rId8" Type="http://schemas.openxmlformats.org/officeDocument/2006/relationships/image" Target="../media/image19.png"/><Relationship Id="rId9" Type="http://schemas.openxmlformats.org/officeDocument/2006/relationships/image" Target="../media/image1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image" Target="../media/image12.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image" Target="../media/image11.jpe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47.png"/><Relationship Id="rId10" Type="http://schemas.openxmlformats.org/officeDocument/2006/relationships/image" Target="../media/image48.png"/><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image" Target="../media/image51.png"/><Relationship Id="rId14" Type="http://schemas.openxmlformats.org/officeDocument/2006/relationships/image" Target="../media/image3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52.png"/><Relationship Id="rId7" Type="http://schemas.openxmlformats.org/officeDocument/2006/relationships/image" Target="../media/image23.png"/><Relationship Id="rId8" Type="http://schemas.openxmlformats.org/officeDocument/2006/relationships/image" Target="../media/image22.png"/><Relationship Id="rId9" Type="http://schemas.openxmlformats.org/officeDocument/2006/relationships/image" Target="../media/image5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2.xml"/><Relationship Id="rId3" Type="http://schemas.openxmlformats.org/officeDocument/2006/relationships/image" Target="../media/image9.jpeg"/><Relationship Id="rId4" Type="http://schemas.openxmlformats.org/officeDocument/2006/relationships/image" Target="../media/image7.png"/><Relationship Id="rId5" Type="http://schemas.openxmlformats.org/officeDocument/2006/relationships/image" Target="../media/image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3.xml"/><Relationship Id="rId3" Type="http://schemas.openxmlformats.org/officeDocument/2006/relationships/image" Target="../media/image9.jpeg"/><Relationship Id="rId4" Type="http://schemas.openxmlformats.org/officeDocument/2006/relationships/image" Target="../media/image9.png"/><Relationship Id="rId5" Type="http://schemas.openxmlformats.org/officeDocument/2006/relationships/image" Target="../media/image7.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2.xml"/><Relationship Id="rId3" Type="http://schemas.openxmlformats.org/officeDocument/2006/relationships/image" Target="../media/image54.png"/><Relationship Id="rId4" Type="http://schemas.openxmlformats.org/officeDocument/2006/relationships/image" Target="../media/image55.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3.xml"/><Relationship Id="rId3" Type="http://schemas.openxmlformats.org/officeDocument/2006/relationships/image" Target="../media/image13.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4.xml"/><Relationship Id="rId3" Type="http://schemas.openxmlformats.org/officeDocument/2006/relationships/image" Target="../media/image13.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5.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70.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70.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10.jpeg"/><Relationship Id="rId3" Type="http://schemas.openxmlformats.org/officeDocument/2006/relationships/image" Target="../media/image10.png"/><Relationship Id="rId4" Type="http://schemas.openxmlformats.org/officeDocument/2006/relationships/image" Target="../media/image11.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70.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70.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70.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62.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26.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27.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62.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8.xml"/><Relationship Id="rId3" Type="http://schemas.openxmlformats.org/officeDocument/2006/relationships/image" Target="../media/image14.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9.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6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4.xml"/><Relationship Id="rId3" Type="http://schemas.openxmlformats.org/officeDocument/2006/relationships/image" Target="../media/image9.jpeg"/><Relationship Id="rId4" Type="http://schemas.openxmlformats.org/officeDocument/2006/relationships/image" Target="../media/image12.png"/><Relationship Id="rId5" Type="http://schemas.openxmlformats.org/officeDocument/2006/relationships/image" Target="../media/image7.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1.tif"/><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18.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18.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6.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0.xml"/><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14.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18.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21.jpeg"/><Relationship Id="rId3" Type="http://schemas.openxmlformats.org/officeDocument/2006/relationships/image" Target="../media/image57.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1.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22.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60.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2.xml"/><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5.xml"/><Relationship Id="rId3" Type="http://schemas.openxmlformats.org/officeDocument/2006/relationships/image" Target="../media/image9.jpeg"/><Relationship Id="rId4" Type="http://schemas.openxmlformats.org/officeDocument/2006/relationships/image" Target="../media/image7.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3.xml"/><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4.xml"/><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18.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33.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34.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35.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5.xml"/><Relationship Id="rId3" Type="http://schemas.openxmlformats.org/officeDocument/2006/relationships/image" Target="../media/image36.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tif"/><Relationship Id="rId3" Type="http://schemas.openxmlformats.org/officeDocument/2006/relationships/image" Target="../media/image37.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8.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6.xml"/><Relationship Id="rId3" Type="http://schemas.openxmlformats.org/officeDocument/2006/relationships/image" Target="../media/image9.jpeg"/><Relationship Id="rId4" Type="http://schemas.openxmlformats.org/officeDocument/2006/relationships/image" Target="../media/image13.png"/><Relationship Id="rId5" Type="http://schemas.openxmlformats.org/officeDocument/2006/relationships/image" Target="../media/image7.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7.xml"/><Relationship Id="rId3" Type="http://schemas.openxmlformats.org/officeDocument/2006/relationships/image" Target="../media/image9.jpeg"/><Relationship Id="rId4" Type="http://schemas.openxmlformats.org/officeDocument/2006/relationships/image" Target="../media/image7.png"/><Relationship Id="rId5" Type="http://schemas.openxmlformats.org/officeDocument/2006/relationships/image" Target="../media/image14.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8.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8"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1129" name="Slide Number"/>
          <p:cNvSpPr txBox="1"/>
          <p:nvPr>
            <p:ph type="sldNum" sz="quarter" idx="4294967295"/>
          </p:nvPr>
        </p:nvSpPr>
        <p:spPr>
          <a:xfrm>
            <a:off x="22875718" y="13061951"/>
            <a:ext cx="2921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grpSp>
        <p:nvGrpSpPr>
          <p:cNvPr id="1133" name="Group"/>
          <p:cNvGrpSpPr/>
          <p:nvPr/>
        </p:nvGrpSpPr>
        <p:grpSpPr>
          <a:xfrm>
            <a:off x="5905498" y="770135"/>
            <a:ext cx="12611104" cy="12175730"/>
            <a:chOff x="0" y="0"/>
            <a:chExt cx="12611102" cy="12175728"/>
          </a:xfrm>
        </p:grpSpPr>
        <p:pic>
          <p:nvPicPr>
            <p:cNvPr id="1130" name="Evol Rings-AstroGeoBio_layered_mid.png" descr="Evol Rings-AstroGeoBio_layered_mid.png"/>
            <p:cNvPicPr>
              <a:picLocks noChangeAspect="1"/>
            </p:cNvPicPr>
            <p:nvPr/>
          </p:nvPicPr>
          <p:blipFill>
            <a:blip r:embed="rId3">
              <a:extLst/>
            </a:blip>
            <a:stretch>
              <a:fillRect/>
            </a:stretch>
          </p:blipFill>
          <p:spPr>
            <a:xfrm>
              <a:off x="0" y="0"/>
              <a:ext cx="12611103" cy="12175729"/>
            </a:xfrm>
            <a:prstGeom prst="rect">
              <a:avLst/>
            </a:prstGeom>
            <a:ln w="12700" cap="flat">
              <a:noFill/>
              <a:miter lim="400000"/>
            </a:ln>
            <a:effectLst/>
          </p:spPr>
        </p:pic>
        <p:sp>
          <p:nvSpPr>
            <p:cNvPr id="1131" name="Earth"/>
            <p:cNvSpPr txBox="1"/>
            <p:nvPr/>
          </p:nvSpPr>
          <p:spPr>
            <a:xfrm>
              <a:off x="4962372" y="8957824"/>
              <a:ext cx="2682256" cy="7801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algn="ctr" defTabSz="914400" rtl="1">
                <a:defRPr b="1" sz="4800">
                  <a:solidFill>
                    <a:srgbClr val="FFFFFF"/>
                  </a:solidFill>
                  <a:uFill>
                    <a:solidFill>
                      <a:srgbClr val="FFFFFF"/>
                    </a:solidFill>
                  </a:uFill>
                  <a:latin typeface="Arial"/>
                  <a:ea typeface="Arial"/>
                  <a:cs typeface="Arial"/>
                  <a:sym typeface="Arial"/>
                </a:defRPr>
              </a:lvl1pPr>
            </a:lstStyle>
            <a:p>
              <a:pPr/>
              <a:r>
                <a:t>الأرض</a:t>
              </a:r>
            </a:p>
          </p:txBody>
        </p:sp>
        <p:sp>
          <p:nvSpPr>
            <p:cNvPr id="1132" name="Geological Evolution"/>
            <p:cNvSpPr txBox="1"/>
            <p:nvPr/>
          </p:nvSpPr>
          <p:spPr>
            <a:xfrm>
              <a:off x="3426948" y="2644776"/>
              <a:ext cx="5753103" cy="7547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defTabSz="914400" rtl="1">
                <a:lnSpc>
                  <a:spcPct val="90000"/>
                </a:lnSpc>
                <a:defRPr b="1" sz="4800">
                  <a:solidFill>
                    <a:srgbClr val="FFFFFF"/>
                  </a:solidFill>
                  <a:uFill>
                    <a:solidFill>
                      <a:srgbClr val="FFFFFF"/>
                    </a:solidFill>
                  </a:uFill>
                  <a:latin typeface="Arial"/>
                  <a:ea typeface="Arial"/>
                  <a:cs typeface="Arial"/>
                  <a:sym typeface="Arial"/>
                </a:defRPr>
              </a:lvl1pPr>
            </a:lstStyle>
            <a:p>
              <a:pPr/>
              <a:r>
                <a:t>التطوُّر الجيولوجيّ</a:t>
              </a:r>
            </a:p>
          </p:txBody>
        </p:sp>
      </p:grpSp>
      <p:grpSp>
        <p:nvGrpSpPr>
          <p:cNvPr id="1137" name="Group"/>
          <p:cNvGrpSpPr/>
          <p:nvPr/>
        </p:nvGrpSpPr>
        <p:grpSpPr>
          <a:xfrm>
            <a:off x="5892274" y="779264"/>
            <a:ext cx="12614804" cy="12179301"/>
            <a:chOff x="-12699" y="0"/>
            <a:chExt cx="12614802" cy="12179300"/>
          </a:xfrm>
        </p:grpSpPr>
        <p:pic>
          <p:nvPicPr>
            <p:cNvPr id="1134" name="Evol Rings-AstroGeoBio_layered_large.png" descr="Evol Rings-AstroGeoBio_layered_large.png"/>
            <p:cNvPicPr>
              <a:picLocks noChangeAspect="1"/>
            </p:cNvPicPr>
            <p:nvPr/>
          </p:nvPicPr>
          <p:blipFill>
            <a:blip r:embed="rId4">
              <a:extLst/>
            </a:blip>
            <a:stretch>
              <a:fillRect/>
            </a:stretch>
          </p:blipFill>
          <p:spPr>
            <a:xfrm>
              <a:off x="-12700" y="0"/>
              <a:ext cx="12614804" cy="12179300"/>
            </a:xfrm>
            <a:prstGeom prst="rect">
              <a:avLst/>
            </a:prstGeom>
            <a:ln w="12700" cap="flat">
              <a:noFill/>
              <a:miter lim="400000"/>
            </a:ln>
            <a:effectLst/>
          </p:spPr>
        </p:pic>
        <p:sp>
          <p:nvSpPr>
            <p:cNvPr id="1135" name="Cosmological…"/>
            <p:cNvSpPr txBox="1"/>
            <p:nvPr/>
          </p:nvSpPr>
          <p:spPr>
            <a:xfrm>
              <a:off x="5046800" y="835650"/>
              <a:ext cx="2843710" cy="75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ctr" defTabSz="1828800" rtl="1">
                <a:defRPr b="1" sz="4800">
                  <a:solidFill>
                    <a:srgbClr val="FFFFFF"/>
                  </a:solidFill>
                  <a:uFill>
                    <a:solidFill>
                      <a:srgbClr val="FFFFFF"/>
                    </a:solidFill>
                  </a:uFill>
                  <a:latin typeface="Arial"/>
                  <a:ea typeface="Arial"/>
                  <a:cs typeface="Arial"/>
                  <a:sym typeface="Arial"/>
                </a:defRPr>
              </a:lvl1pPr>
            </a:lstStyle>
            <a:p>
              <a:pPr/>
              <a:r>
                <a:t>التطوُّر الكوني</a:t>
              </a:r>
            </a:p>
          </p:txBody>
        </p:sp>
        <p:sp>
          <p:nvSpPr>
            <p:cNvPr id="1136" name="Planets, Stars, Galaxies"/>
            <p:cNvSpPr txBox="1"/>
            <p:nvPr/>
          </p:nvSpPr>
          <p:spPr>
            <a:xfrm>
              <a:off x="3109504" y="10453110"/>
              <a:ext cx="6718302" cy="75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defTabSz="914400" rtl="1">
                <a:lnSpc>
                  <a:spcPct val="90000"/>
                </a:lnSpc>
                <a:defRPr b="1" sz="4800">
                  <a:solidFill>
                    <a:srgbClr val="FFFFFF"/>
                  </a:solidFill>
                  <a:uFill>
                    <a:solidFill>
                      <a:srgbClr val="FFFFFF"/>
                    </a:solidFill>
                  </a:uFill>
                  <a:latin typeface="Arial"/>
                  <a:ea typeface="Arial"/>
                  <a:cs typeface="Arial"/>
                  <a:sym typeface="Arial"/>
                </a:defRPr>
              </a:lvl1pPr>
            </a:lstStyle>
            <a:p>
              <a:pPr/>
              <a:r>
                <a:t>الكواكب والنجوم والمجرَّات</a:t>
              </a:r>
            </a:p>
          </p:txBody>
        </p:sp>
      </p:grpSp>
      <p:grpSp>
        <p:nvGrpSpPr>
          <p:cNvPr id="1141" name="Group"/>
          <p:cNvGrpSpPr/>
          <p:nvPr/>
        </p:nvGrpSpPr>
        <p:grpSpPr>
          <a:xfrm>
            <a:off x="5915679" y="761610"/>
            <a:ext cx="12611104" cy="12175730"/>
            <a:chOff x="-1962" y="-21224"/>
            <a:chExt cx="12611103" cy="12175729"/>
          </a:xfrm>
        </p:grpSpPr>
        <p:pic>
          <p:nvPicPr>
            <p:cNvPr id="1138" name="Evol Rings-AstroGeoBio_layeredsm.png" descr="Evol Rings-AstroGeoBio_layeredsm.png"/>
            <p:cNvPicPr>
              <a:picLocks noChangeAspect="1"/>
            </p:cNvPicPr>
            <p:nvPr/>
          </p:nvPicPr>
          <p:blipFill>
            <a:blip r:embed="rId5">
              <a:extLst/>
            </a:blip>
            <a:stretch>
              <a:fillRect/>
            </a:stretch>
          </p:blipFill>
          <p:spPr>
            <a:xfrm>
              <a:off x="-1963" y="-21225"/>
              <a:ext cx="12611104" cy="12175730"/>
            </a:xfrm>
            <a:prstGeom prst="rect">
              <a:avLst/>
            </a:prstGeom>
            <a:ln w="12700" cap="flat">
              <a:noFill/>
              <a:miter lim="400000"/>
            </a:ln>
            <a:effectLst/>
          </p:spPr>
        </p:pic>
        <p:sp>
          <p:nvSpPr>
            <p:cNvPr id="1139" name="Life"/>
            <p:cNvSpPr txBox="1"/>
            <p:nvPr/>
          </p:nvSpPr>
          <p:spPr>
            <a:xfrm>
              <a:off x="5572507" y="7581943"/>
              <a:ext cx="2682257" cy="7801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algn="ctr" defTabSz="914400" rtl="1">
                <a:defRPr b="1" sz="4800">
                  <a:solidFill>
                    <a:srgbClr val="FFFFFF"/>
                  </a:solidFill>
                  <a:uFill>
                    <a:solidFill>
                      <a:srgbClr val="FFFFFF"/>
                    </a:solidFill>
                  </a:uFill>
                  <a:latin typeface="Arial"/>
                  <a:ea typeface="Arial"/>
                  <a:cs typeface="Arial"/>
                  <a:sym typeface="Arial"/>
                </a:defRPr>
              </a:lvl1pPr>
            </a:lstStyle>
            <a:p>
              <a:pPr/>
              <a:r>
                <a:t>الحياة</a:t>
              </a:r>
            </a:p>
          </p:txBody>
        </p:sp>
        <p:sp>
          <p:nvSpPr>
            <p:cNvPr id="1140" name="Biological…"/>
            <p:cNvSpPr txBox="1"/>
            <p:nvPr/>
          </p:nvSpPr>
          <p:spPr>
            <a:xfrm>
              <a:off x="4029914" y="4178364"/>
              <a:ext cx="4598150" cy="7801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algn="ctr" defTabSz="1828800" rtl="1">
                <a:lnSpc>
                  <a:spcPct val="90000"/>
                </a:lnSpc>
                <a:defRPr b="1" sz="4800">
                  <a:solidFill>
                    <a:srgbClr val="FFFFFF"/>
                  </a:solidFill>
                  <a:uFill>
                    <a:solidFill>
                      <a:srgbClr val="FFFFFF"/>
                    </a:solidFill>
                  </a:uFill>
                  <a:latin typeface="Arial"/>
                  <a:ea typeface="Arial"/>
                  <a:cs typeface="Arial"/>
                  <a:sym typeface="Arial"/>
                </a:defRPr>
              </a:lvl1pPr>
            </a:lstStyle>
            <a:p>
              <a:pPr/>
              <a:r>
                <a:t>التطوُّر البيولوجيّ</a:t>
              </a:r>
            </a:p>
          </p:txBody>
        </p:sp>
      </p:grpSp>
      <p:sp>
        <p:nvSpPr>
          <p:cNvPr id="1142" name="الأصول والرؤية  الكونيَّة المسيحيَّة"/>
          <p:cNvSpPr txBox="1"/>
          <p:nvPr>
            <p:ph type="title" idx="4294967295"/>
          </p:nvPr>
        </p:nvSpPr>
        <p:spPr>
          <a:xfrm>
            <a:off x="1727200" y="5327650"/>
            <a:ext cx="20904200" cy="3441700"/>
          </a:xfrm>
          <a:prstGeom prst="rect">
            <a:avLst/>
          </a:prstGeom>
          <a:effectLst>
            <a:outerShdw sx="100000" sy="100000" kx="0" ky="0" algn="b" rotWithShape="0" blurRad="0" dist="168163" dir="8524877">
              <a:srgbClr val="000000">
                <a:alpha val="78326"/>
              </a:srgbClr>
            </a:outerShdw>
          </a:effectLst>
        </p:spPr>
        <p:txBody>
          <a:bodyPr lIns="50800" tIns="50800" rIns="50800" bIns="50800"/>
          <a:lstStyle/>
          <a:p>
            <a:pPr defTabSz="742950" rtl="1">
              <a:defRPr sz="11520">
                <a:latin typeface="Arial"/>
                <a:ea typeface="Arial"/>
                <a:cs typeface="Arial"/>
                <a:sym typeface="Arial"/>
              </a:defRPr>
            </a:pPr>
            <a:r>
              <a:t>الأصول والرؤية</a:t>
            </a:r>
            <a:br/>
            <a:r>
              <a:t> الكونيَّة المسيحيَّة</a:t>
            </a:r>
          </a:p>
        </p:txBody>
      </p:sp>
      <p:sp>
        <p:nvSpPr>
          <p:cNvPr id="1143" name="Dr. Terry Mortenson"/>
          <p:cNvSpPr txBox="1"/>
          <p:nvPr/>
        </p:nvSpPr>
        <p:spPr>
          <a:xfrm>
            <a:off x="5032685" y="11866560"/>
            <a:ext cx="2895601"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1828800" rtl="1">
              <a:defRPr sz="4800">
                <a:solidFill>
                  <a:srgbClr val="EBEBEB"/>
                </a:solidFill>
                <a:latin typeface="+mj-lt"/>
                <a:ea typeface="+mj-ea"/>
                <a:cs typeface="+mj-cs"/>
                <a:sym typeface="Traditional Arabic"/>
              </a:defRPr>
            </a:lvl1pPr>
          </a:lstStyle>
          <a:p>
            <a:pPr/>
            <a:r>
              <a:t>د. تيري مورتنسون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133"/>
                                        </p:tgtEl>
                                        <p:attrNameLst>
                                          <p:attrName>style.visibility</p:attrName>
                                        </p:attrNameLst>
                                      </p:cBhvr>
                                      <p:to>
                                        <p:strVal val="visible"/>
                                      </p:to>
                                    </p:set>
                                    <p:anim calcmode="lin" valueType="num">
                                      <p:cBhvr>
                                        <p:cTn id="7" dur="500" fill="hold"/>
                                        <p:tgtEl>
                                          <p:spTgt spid="1133"/>
                                        </p:tgtEl>
                                        <p:attrNameLst>
                                          <p:attrName>ppt_w</p:attrName>
                                        </p:attrNameLst>
                                      </p:cBhvr>
                                      <p:tavLst>
                                        <p:tav tm="0">
                                          <p:val>
                                            <p:fltVal val="0"/>
                                          </p:val>
                                        </p:tav>
                                        <p:tav tm="100000">
                                          <p:val>
                                            <p:strVal val="#ppt_w"/>
                                          </p:val>
                                        </p:tav>
                                      </p:tavLst>
                                    </p:anim>
                                    <p:anim calcmode="lin" valueType="num">
                                      <p:cBhvr>
                                        <p:cTn id="8" dur="500" fill="hold"/>
                                        <p:tgtEl>
                                          <p:spTgt spid="113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137"/>
                                        </p:tgtEl>
                                        <p:attrNameLst>
                                          <p:attrName>style.visibility</p:attrName>
                                        </p:attrNameLst>
                                      </p:cBhvr>
                                      <p:to>
                                        <p:strVal val="visible"/>
                                      </p:to>
                                    </p:set>
                                    <p:anim calcmode="lin" valueType="num">
                                      <p:cBhvr>
                                        <p:cTn id="13" dur="500" fill="hold"/>
                                        <p:tgtEl>
                                          <p:spTgt spid="1137"/>
                                        </p:tgtEl>
                                        <p:attrNameLst>
                                          <p:attrName>ppt_w</p:attrName>
                                        </p:attrNameLst>
                                      </p:cBhvr>
                                      <p:tavLst>
                                        <p:tav tm="0">
                                          <p:val>
                                            <p:fltVal val="0"/>
                                          </p:val>
                                        </p:tav>
                                        <p:tav tm="100000">
                                          <p:val>
                                            <p:strVal val="#ppt_w"/>
                                          </p:val>
                                        </p:tav>
                                      </p:tavLst>
                                    </p:anim>
                                    <p:anim calcmode="lin" valueType="num">
                                      <p:cBhvr>
                                        <p:cTn id="14" dur="500" fill="hold"/>
                                        <p:tgtEl>
                                          <p:spTgt spid="11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7" grpId="2"/>
      <p:bldP build="whole" bldLvl="1" animBg="1" rev="0" advAuto="0" spid="1133"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9" name="Origins and the Christian Worldview"/>
          <p:cNvSpPr txBox="1"/>
          <p:nvPr>
            <p:ph type="title"/>
          </p:nvPr>
        </p:nvSpPr>
        <p:spPr>
          <a:xfrm>
            <a:off x="1739900" y="5137150"/>
            <a:ext cx="20904200" cy="3441700"/>
          </a:xfrm>
          <a:prstGeom prst="rect">
            <a:avLst/>
          </a:prstGeom>
        </p:spPr>
        <p:txBody>
          <a:bodyPr/>
          <a:lstStyle>
            <a:lvl1pPr rtl="1">
              <a:defRPr>
                <a:latin typeface="Arial"/>
                <a:ea typeface="Arial"/>
                <a:cs typeface="Arial"/>
                <a:sym typeface="Arial"/>
              </a:defRPr>
            </a:lvl1pPr>
          </a:lstStyle>
          <a:p>
            <a:pPr/>
            <a:r>
              <a:t>الأصول والرؤية الكونيَّة المسيحيَّة</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6" name="Rounded Rectangle"/>
          <p:cNvSpPr/>
          <p:nvPr/>
        </p:nvSpPr>
        <p:spPr>
          <a:xfrm>
            <a:off x="5397500" y="1663700"/>
            <a:ext cx="9779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967" name="Rounded Rectangle"/>
          <p:cNvSpPr/>
          <p:nvPr/>
        </p:nvSpPr>
        <p:spPr>
          <a:xfrm>
            <a:off x="5473700" y="1854200"/>
            <a:ext cx="9017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968" name="Rounded Rectangle"/>
          <p:cNvSpPr/>
          <p:nvPr/>
        </p:nvSpPr>
        <p:spPr>
          <a:xfrm>
            <a:off x="5613400" y="2044700"/>
            <a:ext cx="762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969" name="10-3-121_ComingtoGripswithGenesis"/>
          <p:cNvSpPr txBox="1"/>
          <p:nvPr/>
        </p:nvSpPr>
        <p:spPr>
          <a:xfrm>
            <a:off x="1332060" y="13970000"/>
            <a:ext cx="11101439"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600"/>
            </a:lvl1pPr>
          </a:lstStyle>
          <a:p>
            <a:pPr/>
            <a:r>
              <a:t>10-3-121_ComingtoGripswithGenesis</a:t>
            </a:r>
          </a:p>
        </p:txBody>
      </p:sp>
      <p:sp>
        <p:nvSpPr>
          <p:cNvPr id="1970" name="Coming to Grips with Genesis"/>
          <p:cNvSpPr txBox="1"/>
          <p:nvPr>
            <p:ph type="title"/>
          </p:nvPr>
        </p:nvSpPr>
        <p:spPr>
          <a:xfrm>
            <a:off x="1828800" y="914400"/>
            <a:ext cx="21488400" cy="1828800"/>
          </a:xfrm>
          <a:prstGeom prst="rect">
            <a:avLst/>
          </a:prstGeom>
        </p:spPr>
        <p:txBody>
          <a:bodyPr anchor="t"/>
          <a:lstStyle/>
          <a:p>
            <a:pPr/>
            <a:r>
              <a:t>Coming to Grips with Genesis</a:t>
            </a:r>
          </a:p>
        </p:txBody>
      </p:sp>
      <p:pic>
        <p:nvPicPr>
          <p:cNvPr id="1971" name="10-3-121_ComingtoGripswithGenesis_MultiRt.png" descr="10-3-121_ComingtoGripswithGenesis_MultiRt.png"/>
          <p:cNvPicPr>
            <a:picLocks noChangeAspect="1"/>
          </p:cNvPicPr>
          <p:nvPr/>
        </p:nvPicPr>
        <p:blipFill>
          <a:blip r:embed="rId2">
            <a:extLst/>
          </a:blip>
          <a:stretch>
            <a:fillRect/>
          </a:stretch>
        </p:blipFill>
        <p:spPr>
          <a:xfrm>
            <a:off x="-965200" y="2641600"/>
            <a:ext cx="11353800" cy="11353800"/>
          </a:xfrm>
          <a:prstGeom prst="rect">
            <a:avLst/>
          </a:prstGeom>
          <a:ln w="12700">
            <a:miter lim="400000"/>
          </a:ln>
        </p:spPr>
      </p:pic>
      <p:sp>
        <p:nvSpPr>
          <p:cNvPr id="1972" name="Rounded Rectangle"/>
          <p:cNvSpPr/>
          <p:nvPr/>
        </p:nvSpPr>
        <p:spPr>
          <a:xfrm>
            <a:off x="863600" y="876300"/>
            <a:ext cx="227584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973" name="Coming to Grips with Genesis"/>
          <p:cNvSpPr txBox="1"/>
          <p:nvPr/>
        </p:nvSpPr>
        <p:spPr>
          <a:xfrm>
            <a:off x="3196281" y="1074821"/>
            <a:ext cx="18753438" cy="1579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825500" rtl="1">
              <a:defRPr b="1" sz="11600">
                <a:solidFill>
                  <a:srgbClr val="444444"/>
                </a:solidFill>
                <a:latin typeface="Calibri"/>
                <a:ea typeface="Calibri"/>
                <a:cs typeface="Calibri"/>
                <a:sym typeface="Calibri"/>
              </a:defRPr>
            </a:lvl1pPr>
          </a:lstStyle>
          <a:p>
            <a:pPr/>
            <a:r>
              <a:t>التعامل مع سفر التكوين</a:t>
            </a:r>
          </a:p>
        </p:txBody>
      </p:sp>
      <p:sp>
        <p:nvSpPr>
          <p:cNvPr id="1974" name="Chapter 4 on…"/>
          <p:cNvSpPr txBox="1"/>
          <p:nvPr/>
        </p:nvSpPr>
        <p:spPr>
          <a:xfrm>
            <a:off x="9420598" y="4519210"/>
            <a:ext cx="7408497"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825500" rtl="1">
              <a:defRPr sz="7800">
                <a:solidFill>
                  <a:srgbClr val="FFFFFF"/>
                </a:solidFill>
                <a:latin typeface="+mj-lt"/>
                <a:ea typeface="+mj-ea"/>
                <a:cs typeface="+mj-cs"/>
                <a:sym typeface="Traditional Arabic"/>
              </a:defRPr>
            </a:pPr>
            <a:r>
              <a:t>الفصل 4 حول</a:t>
            </a:r>
          </a:p>
          <a:p>
            <a:pPr algn="ctr" defTabSz="825500" rtl="1">
              <a:defRPr sz="7800">
                <a:solidFill>
                  <a:srgbClr val="FFFFFF"/>
                </a:solidFill>
                <a:latin typeface="+mj-lt"/>
                <a:ea typeface="+mj-ea"/>
                <a:cs typeface="+mj-cs"/>
                <a:sym typeface="Traditional Arabic"/>
              </a:defRPr>
            </a:pPr>
            <a:r>
              <a:t>الإعلان </a:t>
            </a:r>
            <a:r>
              <a:rPr>
                <a:solidFill>
                  <a:srgbClr val="FFFF00"/>
                </a:solidFill>
              </a:rPr>
              <a:t>الخاصُّ</a:t>
            </a:r>
          </a:p>
          <a:p>
            <a:pPr algn="ctr" defTabSz="825500" rtl="1">
              <a:defRPr sz="7800">
                <a:solidFill>
                  <a:srgbClr val="FFFFFF"/>
                </a:solidFill>
                <a:latin typeface="+mj-lt"/>
                <a:ea typeface="+mj-ea"/>
                <a:cs typeface="+mj-cs"/>
                <a:sym typeface="Traditional Arabic"/>
              </a:defRPr>
            </a:pPr>
            <a:r>
              <a:t>مقابل</a:t>
            </a:r>
          </a:p>
          <a:p>
            <a:pPr algn="ctr" defTabSz="825500" rtl="1">
              <a:defRPr sz="7800">
                <a:solidFill>
                  <a:srgbClr val="FFFFFF"/>
                </a:solidFill>
                <a:latin typeface="+mj-lt"/>
                <a:ea typeface="+mj-ea"/>
                <a:cs typeface="+mj-cs"/>
                <a:sym typeface="Traditional Arabic"/>
              </a:defRPr>
            </a:pPr>
            <a:r>
              <a:t>الإعلان </a:t>
            </a:r>
            <a:r>
              <a:rPr>
                <a:solidFill>
                  <a:srgbClr val="FFFF00"/>
                </a:solidFill>
              </a:rPr>
              <a:t>العامُّ</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6" name="School vs Church200parchment130.jpg" descr="School vs Church200parchment130.jpg"/>
          <p:cNvPicPr>
            <a:picLocks noChangeAspect="1"/>
          </p:cNvPicPr>
          <p:nvPr/>
        </p:nvPicPr>
        <p:blipFill>
          <a:blip r:embed="rId3">
            <a:extLst/>
          </a:blip>
          <a:stretch>
            <a:fillRect/>
          </a:stretch>
        </p:blipFill>
        <p:spPr>
          <a:xfrm>
            <a:off x="0" y="0"/>
            <a:ext cx="12192000" cy="13703300"/>
          </a:xfrm>
          <a:prstGeom prst="rect">
            <a:avLst/>
          </a:prstGeom>
          <a:ln w="12700">
            <a:miter lim="400000"/>
          </a:ln>
        </p:spPr>
      </p:pic>
      <p:pic>
        <p:nvPicPr>
          <p:cNvPr id="1977" name="School vs Church200bricksb.jpg" descr="School vs Church200bricksb.jpg"/>
          <p:cNvPicPr>
            <a:picLocks noChangeAspect="1"/>
          </p:cNvPicPr>
          <p:nvPr/>
        </p:nvPicPr>
        <p:blipFill>
          <a:blip r:embed="rId4">
            <a:extLst/>
          </a:blip>
          <a:stretch>
            <a:fillRect/>
          </a:stretch>
        </p:blipFill>
        <p:spPr>
          <a:xfrm>
            <a:off x="12166600" y="-6504"/>
            <a:ext cx="12776200" cy="13804902"/>
          </a:xfrm>
          <a:prstGeom prst="rect">
            <a:avLst/>
          </a:prstGeom>
          <a:ln w="12700">
            <a:miter lim="400000"/>
          </a:ln>
        </p:spPr>
      </p:pic>
      <p:grpSp>
        <p:nvGrpSpPr>
          <p:cNvPr id="1983" name="Group"/>
          <p:cNvGrpSpPr/>
          <p:nvPr/>
        </p:nvGrpSpPr>
        <p:grpSpPr>
          <a:xfrm>
            <a:off x="1577207" y="1193800"/>
            <a:ext cx="10812114" cy="11874504"/>
            <a:chOff x="0" y="0"/>
            <a:chExt cx="10812112" cy="11874503"/>
          </a:xfrm>
        </p:grpSpPr>
        <p:pic>
          <p:nvPicPr>
            <p:cNvPr id="1978" name="Blank-Bible 2.png" descr="Blank-Bible 2.png"/>
            <p:cNvPicPr>
              <a:picLocks noChangeAspect="1"/>
            </p:cNvPicPr>
            <p:nvPr/>
          </p:nvPicPr>
          <p:blipFill>
            <a:blip r:embed="rId5">
              <a:extLst/>
            </a:blip>
            <a:stretch>
              <a:fillRect/>
            </a:stretch>
          </p:blipFill>
          <p:spPr>
            <a:xfrm>
              <a:off x="272648" y="5561534"/>
              <a:ext cx="9805046" cy="6312970"/>
            </a:xfrm>
            <a:prstGeom prst="rect">
              <a:avLst/>
            </a:prstGeom>
            <a:ln w="12700" cap="flat">
              <a:noFill/>
              <a:miter lim="400000"/>
            </a:ln>
            <a:effectLst/>
          </p:spPr>
        </p:pic>
        <p:pic>
          <p:nvPicPr>
            <p:cNvPr id="1979" name="church.png" descr="church.png"/>
            <p:cNvPicPr>
              <a:picLocks noChangeAspect="1"/>
            </p:cNvPicPr>
            <p:nvPr/>
          </p:nvPicPr>
          <p:blipFill>
            <a:blip r:embed="rId6">
              <a:extLst/>
            </a:blip>
            <a:stretch>
              <a:fillRect/>
            </a:stretch>
          </p:blipFill>
          <p:spPr>
            <a:xfrm>
              <a:off x="837048" y="0"/>
              <a:ext cx="8311054" cy="4785518"/>
            </a:xfrm>
            <a:prstGeom prst="rect">
              <a:avLst/>
            </a:prstGeom>
            <a:ln w="12700" cap="flat">
              <a:noFill/>
              <a:miter lim="400000"/>
            </a:ln>
            <a:effectLst>
              <a:outerShdw sx="100000" sy="100000" kx="0" ky="0" algn="b" rotWithShape="0" blurRad="127000" dist="76200" dir="2700000">
                <a:srgbClr val="000000">
                  <a:alpha val="75000"/>
                </a:srgbClr>
              </a:outerShdw>
            </a:effectLst>
          </p:spPr>
        </p:pic>
        <p:grpSp>
          <p:nvGrpSpPr>
            <p:cNvPr id="1982" name="Group"/>
            <p:cNvGrpSpPr/>
            <p:nvPr/>
          </p:nvGrpSpPr>
          <p:grpSpPr>
            <a:xfrm>
              <a:off x="0" y="5586161"/>
              <a:ext cx="10812113" cy="3447959"/>
              <a:chOff x="0" y="0"/>
              <a:chExt cx="10812112" cy="3447957"/>
            </a:xfrm>
          </p:grpSpPr>
          <p:pic>
            <p:nvPicPr>
              <p:cNvPr id="1980" name="glow 3.png" descr="glow 3.png"/>
              <p:cNvPicPr>
                <a:picLocks noChangeAspect="1"/>
              </p:cNvPicPr>
              <p:nvPr/>
            </p:nvPicPr>
            <p:blipFill>
              <a:blip r:embed="rId7">
                <a:alphaModFix amt="80000"/>
                <a:extLst/>
              </a:blip>
              <a:stretch>
                <a:fillRect/>
              </a:stretch>
            </p:blipFill>
            <p:spPr>
              <a:xfrm>
                <a:off x="0" y="0"/>
                <a:ext cx="10812113" cy="3447958"/>
              </a:xfrm>
              <a:prstGeom prst="rect">
                <a:avLst/>
              </a:prstGeom>
              <a:ln w="12700" cap="flat">
                <a:noFill/>
                <a:miter lim="400000"/>
              </a:ln>
              <a:effectLst/>
            </p:spPr>
          </p:pic>
          <p:sp>
            <p:nvSpPr>
              <p:cNvPr id="1981" name="“Bible Stories”"/>
              <p:cNvSpPr txBox="1"/>
              <p:nvPr/>
            </p:nvSpPr>
            <p:spPr>
              <a:xfrm>
                <a:off x="1369191" y="866097"/>
                <a:ext cx="7642464" cy="20811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828800" rtl="1">
                  <a:lnSpc>
                    <a:spcPts val="7600"/>
                  </a:lnSpc>
                  <a:defRPr sz="9000">
                    <a:solidFill>
                      <a:srgbClr val="001E57"/>
                    </a:solidFill>
                    <a:latin typeface="Arial"/>
                    <a:ea typeface="Arial"/>
                    <a:cs typeface="Arial"/>
                    <a:sym typeface="Arial"/>
                  </a:defRPr>
                </a:lvl1pPr>
              </a:lstStyle>
              <a:p>
                <a:pPr/>
                <a:r>
                  <a:t>قصص الكتاب المقدس</a:t>
                </a:r>
              </a:p>
            </p:txBody>
          </p:sp>
        </p:grpSp>
      </p:grpSp>
      <p:grpSp>
        <p:nvGrpSpPr>
          <p:cNvPr id="1986" name="Group"/>
          <p:cNvGrpSpPr/>
          <p:nvPr/>
        </p:nvGrpSpPr>
        <p:grpSpPr>
          <a:xfrm>
            <a:off x="1747677" y="8731412"/>
            <a:ext cx="10085117" cy="3114453"/>
            <a:chOff x="0" y="0"/>
            <a:chExt cx="10085115" cy="3114451"/>
          </a:xfrm>
        </p:grpSpPr>
        <p:pic>
          <p:nvPicPr>
            <p:cNvPr id="1984" name="glow 3.png" descr="glow 3.png"/>
            <p:cNvPicPr>
              <a:picLocks noChangeAspect="1"/>
            </p:cNvPicPr>
            <p:nvPr/>
          </p:nvPicPr>
          <p:blipFill>
            <a:blip r:embed="rId7">
              <a:alphaModFix amt="80000"/>
              <a:extLst/>
            </a:blip>
            <a:stretch>
              <a:fillRect/>
            </a:stretch>
          </p:blipFill>
          <p:spPr>
            <a:xfrm>
              <a:off x="318813" y="0"/>
              <a:ext cx="9766304" cy="3114452"/>
            </a:xfrm>
            <a:prstGeom prst="rect">
              <a:avLst/>
            </a:prstGeom>
            <a:ln w="12700" cap="flat">
              <a:noFill/>
              <a:miter lim="400000"/>
            </a:ln>
            <a:effectLst/>
          </p:spPr>
        </p:pic>
        <p:sp>
          <p:nvSpPr>
            <p:cNvPr id="1985" name="without…"/>
            <p:cNvSpPr txBox="1"/>
            <p:nvPr/>
          </p:nvSpPr>
          <p:spPr>
            <a:xfrm>
              <a:off x="0" y="1040217"/>
              <a:ext cx="9423403" cy="13231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828800" rtl="1">
                <a:lnSpc>
                  <a:spcPct val="80000"/>
                </a:lnSpc>
                <a:defRPr sz="8600">
                  <a:solidFill>
                    <a:srgbClr val="001E57"/>
                  </a:solidFill>
                  <a:latin typeface="Arial"/>
                  <a:ea typeface="Arial"/>
                  <a:cs typeface="Arial"/>
                  <a:sym typeface="Arial"/>
                </a:defRPr>
              </a:lvl1pPr>
            </a:lstStyle>
            <a:p>
              <a:pPr/>
              <a:r>
                <a:t>بدون دفاعيَّات </a:t>
              </a:r>
            </a:p>
          </p:txBody>
        </p:sp>
      </p:grpSp>
      <p:pic>
        <p:nvPicPr>
          <p:cNvPr id="1987" name="Blank-EV-book.png" descr="Blank-EV-book.png"/>
          <p:cNvPicPr>
            <a:picLocks noChangeAspect="1"/>
          </p:cNvPicPr>
          <p:nvPr/>
        </p:nvPicPr>
        <p:blipFill>
          <a:blip r:embed="rId8">
            <a:extLst/>
          </a:blip>
          <a:stretch>
            <a:fillRect/>
          </a:stretch>
        </p:blipFill>
        <p:spPr>
          <a:xfrm>
            <a:off x="13169828" y="6542264"/>
            <a:ext cx="10502904" cy="5998325"/>
          </a:xfrm>
          <a:prstGeom prst="rect">
            <a:avLst/>
          </a:prstGeom>
          <a:ln w="12700">
            <a:miter lim="400000"/>
          </a:ln>
        </p:spPr>
      </p:pic>
      <p:grpSp>
        <p:nvGrpSpPr>
          <p:cNvPr id="1990" name="Group"/>
          <p:cNvGrpSpPr/>
          <p:nvPr/>
        </p:nvGrpSpPr>
        <p:grpSpPr>
          <a:xfrm>
            <a:off x="12164985" y="6025238"/>
            <a:ext cx="12903203" cy="4114803"/>
            <a:chOff x="0" y="0"/>
            <a:chExt cx="12903202" cy="4114801"/>
          </a:xfrm>
        </p:grpSpPr>
        <p:pic>
          <p:nvPicPr>
            <p:cNvPr id="1988" name="glow 3.png" descr="glow 3.png"/>
            <p:cNvPicPr>
              <a:picLocks noChangeAspect="1"/>
            </p:cNvPicPr>
            <p:nvPr/>
          </p:nvPicPr>
          <p:blipFill>
            <a:blip r:embed="rId7">
              <a:alphaModFix amt="42000"/>
              <a:extLst/>
            </a:blip>
            <a:stretch>
              <a:fillRect/>
            </a:stretch>
          </p:blipFill>
          <p:spPr>
            <a:xfrm>
              <a:off x="0" y="0"/>
              <a:ext cx="12903203" cy="4114802"/>
            </a:xfrm>
            <a:prstGeom prst="rect">
              <a:avLst/>
            </a:prstGeom>
            <a:ln w="12700" cap="flat">
              <a:noFill/>
              <a:miter lim="400000"/>
            </a:ln>
            <a:effectLst/>
          </p:spPr>
        </p:pic>
        <p:sp>
          <p:nvSpPr>
            <p:cNvPr id="1989" name="Real History"/>
            <p:cNvSpPr txBox="1"/>
            <p:nvPr/>
          </p:nvSpPr>
          <p:spPr>
            <a:xfrm>
              <a:off x="1601818" y="1080059"/>
              <a:ext cx="9423404" cy="13723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828800" rtl="1">
                <a:defRPr sz="9000">
                  <a:solidFill>
                    <a:srgbClr val="001E57"/>
                  </a:solidFill>
                  <a:latin typeface="Arial"/>
                  <a:ea typeface="Arial"/>
                  <a:cs typeface="Arial"/>
                  <a:sym typeface="Arial"/>
                </a:defRPr>
              </a:lvl1pPr>
            </a:lstStyle>
            <a:p>
              <a:pPr/>
              <a:r>
                <a:t>التاريخ الحقيقي</a:t>
              </a:r>
            </a:p>
          </p:txBody>
        </p:sp>
      </p:grpSp>
      <p:grpSp>
        <p:nvGrpSpPr>
          <p:cNvPr id="1993" name="Group"/>
          <p:cNvGrpSpPr/>
          <p:nvPr/>
        </p:nvGrpSpPr>
        <p:grpSpPr>
          <a:xfrm>
            <a:off x="12623800" y="6182785"/>
            <a:ext cx="12319000" cy="5656816"/>
            <a:chOff x="0" y="0"/>
            <a:chExt cx="12319000" cy="5656815"/>
          </a:xfrm>
        </p:grpSpPr>
        <p:pic>
          <p:nvPicPr>
            <p:cNvPr id="1991" name="glow 3.png" descr="glow 3.png"/>
            <p:cNvPicPr>
              <a:picLocks noChangeAspect="1"/>
            </p:cNvPicPr>
            <p:nvPr/>
          </p:nvPicPr>
          <p:blipFill>
            <a:blip r:embed="rId7">
              <a:alphaModFix amt="45000"/>
              <a:extLst/>
            </a:blip>
            <a:stretch>
              <a:fillRect/>
            </a:stretch>
          </p:blipFill>
          <p:spPr>
            <a:xfrm>
              <a:off x="0" y="0"/>
              <a:ext cx="12319000" cy="5656816"/>
            </a:xfrm>
            <a:prstGeom prst="rect">
              <a:avLst/>
            </a:prstGeom>
            <a:ln w="12700" cap="flat">
              <a:noFill/>
              <a:miter lim="400000"/>
            </a:ln>
            <a:effectLst/>
          </p:spPr>
        </p:pic>
        <p:sp>
          <p:nvSpPr>
            <p:cNvPr id="1992" name="Apologetics:"/>
            <p:cNvSpPr txBox="1"/>
            <p:nvPr/>
          </p:nvSpPr>
          <p:spPr>
            <a:xfrm>
              <a:off x="1168400" y="2135446"/>
              <a:ext cx="9423400" cy="13231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828800" rtl="1">
                <a:defRPr sz="8600">
                  <a:solidFill>
                    <a:srgbClr val="001E57"/>
                  </a:solidFill>
                  <a:latin typeface="Arial"/>
                  <a:ea typeface="Arial"/>
                  <a:cs typeface="Arial"/>
                  <a:sym typeface="Arial"/>
                </a:defRPr>
              </a:lvl1pPr>
            </a:lstStyle>
            <a:p>
              <a:pPr/>
              <a:r>
                <a:t>دفاعيَّات</a:t>
              </a:r>
            </a:p>
          </p:txBody>
        </p:sp>
      </p:grpSp>
      <p:grpSp>
        <p:nvGrpSpPr>
          <p:cNvPr id="1998" name="Group"/>
          <p:cNvGrpSpPr/>
          <p:nvPr/>
        </p:nvGrpSpPr>
        <p:grpSpPr>
          <a:xfrm>
            <a:off x="12389322" y="9186215"/>
            <a:ext cx="11645901" cy="3713853"/>
            <a:chOff x="0" y="0"/>
            <a:chExt cx="11645900" cy="3713851"/>
          </a:xfrm>
        </p:grpSpPr>
        <p:pic>
          <p:nvPicPr>
            <p:cNvPr id="1994" name="glow 3.png" descr="glow 3.png"/>
            <p:cNvPicPr>
              <a:picLocks noChangeAspect="1"/>
            </p:cNvPicPr>
            <p:nvPr/>
          </p:nvPicPr>
          <p:blipFill>
            <a:blip r:embed="rId7">
              <a:alphaModFix amt="52000"/>
              <a:extLst/>
            </a:blip>
            <a:stretch>
              <a:fillRect/>
            </a:stretch>
          </p:blipFill>
          <p:spPr>
            <a:xfrm>
              <a:off x="0" y="0"/>
              <a:ext cx="11645900" cy="3713852"/>
            </a:xfrm>
            <a:prstGeom prst="rect">
              <a:avLst/>
            </a:prstGeom>
            <a:ln w="12700" cap="flat">
              <a:noFill/>
              <a:miter lim="400000"/>
            </a:ln>
            <a:effectLst/>
          </p:spPr>
        </p:pic>
        <p:sp>
          <p:nvSpPr>
            <p:cNvPr id="1995" name="for Millions of Years…"/>
            <p:cNvSpPr txBox="1"/>
            <p:nvPr/>
          </p:nvSpPr>
          <p:spPr>
            <a:xfrm>
              <a:off x="4100016" y="1326347"/>
              <a:ext cx="4433805" cy="16669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1828800" rtl="1">
                <a:lnSpc>
                  <a:spcPts val="6000"/>
                </a:lnSpc>
                <a:defRPr sz="7200">
                  <a:solidFill>
                    <a:srgbClr val="11053B"/>
                  </a:solidFill>
                  <a:latin typeface="Arial"/>
                  <a:ea typeface="Arial"/>
                  <a:cs typeface="Arial"/>
                  <a:sym typeface="Arial"/>
                </a:defRPr>
              </a:pPr>
              <a:r>
                <a:t>ملايين السنين</a:t>
              </a:r>
              <a:endParaRPr sz="4800"/>
            </a:p>
            <a:p>
              <a:pPr algn="ctr" defTabSz="1828800" rtl="1">
                <a:lnSpc>
                  <a:spcPts val="6000"/>
                </a:lnSpc>
                <a:defRPr sz="7200">
                  <a:solidFill>
                    <a:srgbClr val="11053B"/>
                  </a:solidFill>
                  <a:latin typeface="Arial"/>
                  <a:ea typeface="Arial"/>
                  <a:cs typeface="Arial"/>
                  <a:sym typeface="Arial"/>
                </a:defRPr>
              </a:pPr>
              <a:r>
                <a:t>والتطور</a:t>
              </a:r>
            </a:p>
          </p:txBody>
        </p:sp>
        <p:pic>
          <p:nvPicPr>
            <p:cNvPr id="1996" name="glow 3.png" descr="glow 3.png"/>
            <p:cNvPicPr>
              <a:picLocks noChangeAspect="1"/>
            </p:cNvPicPr>
            <p:nvPr/>
          </p:nvPicPr>
          <p:blipFill>
            <a:blip r:embed="rId7">
              <a:extLst/>
            </a:blip>
            <a:stretch>
              <a:fillRect/>
            </a:stretch>
          </p:blipFill>
          <p:spPr>
            <a:xfrm>
              <a:off x="3454400" y="2380"/>
              <a:ext cx="5181600" cy="1652403"/>
            </a:xfrm>
            <a:prstGeom prst="rect">
              <a:avLst/>
            </a:prstGeom>
            <a:ln w="12700" cap="flat">
              <a:noFill/>
              <a:miter lim="400000"/>
            </a:ln>
            <a:effectLst/>
          </p:spPr>
        </p:pic>
        <p:sp>
          <p:nvSpPr>
            <p:cNvPr id="1997" name="“Scientific Evidence”"/>
            <p:cNvSpPr txBox="1"/>
            <p:nvPr/>
          </p:nvSpPr>
          <p:spPr>
            <a:xfrm>
              <a:off x="4559973" y="365530"/>
              <a:ext cx="3666196" cy="866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1828800" rtl="1">
                <a:defRPr b="1" sz="5400">
                  <a:solidFill>
                    <a:srgbClr val="11053B"/>
                  </a:solidFill>
                  <a:latin typeface="Arial"/>
                  <a:ea typeface="Arial"/>
                  <a:cs typeface="Arial"/>
                  <a:sym typeface="Arial"/>
                </a:defRPr>
              </a:lvl1pPr>
            </a:lstStyle>
            <a:p>
              <a:pPr/>
              <a:r>
                <a:t>«الدليل العلمي»</a:t>
              </a:r>
            </a:p>
          </p:txBody>
        </p:sp>
      </p:grpSp>
      <p:pic>
        <p:nvPicPr>
          <p:cNvPr id="1999" name="school 2.png" descr="school 2.png"/>
          <p:cNvPicPr>
            <a:picLocks noChangeAspect="1"/>
          </p:cNvPicPr>
          <p:nvPr/>
        </p:nvPicPr>
        <p:blipFill>
          <a:blip r:embed="rId9">
            <a:extLst/>
          </a:blip>
          <a:stretch>
            <a:fillRect/>
          </a:stretch>
        </p:blipFill>
        <p:spPr>
          <a:xfrm>
            <a:off x="12788900" y="1219200"/>
            <a:ext cx="10972800" cy="4625269"/>
          </a:xfrm>
          <a:prstGeom prst="rect">
            <a:avLst/>
          </a:prstGeom>
          <a:ln w="12700">
            <a:miter lim="400000"/>
          </a:ln>
          <a:effectLst>
            <a:outerShdw sx="100000" sy="100000" kx="0" ky="0" algn="b" rotWithShape="0" blurRad="127000" dist="76200" dir="2700000">
              <a:srgbClr val="000000">
                <a:alpha val="75000"/>
              </a:srgbClr>
            </a:outerShdw>
          </a:effectLst>
        </p:spPr>
      </p:pic>
      <p:sp>
        <p:nvSpPr>
          <p:cNvPr id="2000" name="The Church"/>
          <p:cNvSpPr txBox="1"/>
          <p:nvPr/>
        </p:nvSpPr>
        <p:spPr>
          <a:xfrm>
            <a:off x="5916448" y="4146749"/>
            <a:ext cx="3684752" cy="13604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828800" rtl="1">
              <a:defRPr sz="8800">
                <a:solidFill>
                  <a:srgbClr val="11053B"/>
                </a:solidFill>
                <a:latin typeface="Arial"/>
                <a:ea typeface="Arial"/>
                <a:cs typeface="Arial"/>
                <a:sym typeface="Arial"/>
              </a:defRPr>
            </a:lvl1pPr>
          </a:lstStyle>
          <a:p>
            <a:pPr/>
            <a:r>
              <a:t>الكنيسة</a:t>
            </a:r>
          </a:p>
        </p:txBody>
      </p:sp>
      <p:sp>
        <p:nvSpPr>
          <p:cNvPr id="2001" name="The World"/>
          <p:cNvSpPr txBox="1"/>
          <p:nvPr/>
        </p:nvSpPr>
        <p:spPr>
          <a:xfrm>
            <a:off x="17150942" y="4381182"/>
            <a:ext cx="2043709" cy="14587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800" rtl="1">
              <a:defRPr sz="9600">
                <a:solidFill>
                  <a:srgbClr val="11053B"/>
                </a:solidFill>
                <a:latin typeface="Arial"/>
                <a:ea typeface="Arial"/>
                <a:cs typeface="Arial"/>
                <a:sym typeface="Arial"/>
              </a:defRPr>
            </a:lvl1pPr>
          </a:lstStyle>
          <a:p>
            <a:pPr/>
            <a:r>
              <a:t>العالم</a:t>
            </a:r>
          </a:p>
        </p:txBody>
      </p:sp>
      <p:sp>
        <p:nvSpPr>
          <p:cNvPr id="2002" name="Secular…"/>
          <p:cNvSpPr txBox="1"/>
          <p:nvPr/>
        </p:nvSpPr>
        <p:spPr>
          <a:xfrm>
            <a:off x="16077663" y="3471436"/>
            <a:ext cx="4070649" cy="12367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800" rtl="1">
              <a:defRPr sz="8000">
                <a:solidFill>
                  <a:srgbClr val="11053B"/>
                </a:solidFill>
                <a:latin typeface="Arial"/>
                <a:ea typeface="Arial"/>
                <a:cs typeface="Arial"/>
                <a:sym typeface="Arial"/>
              </a:defRPr>
            </a:lvl1pPr>
          </a:lstStyle>
          <a:p>
            <a:pPr/>
            <a:r>
              <a:t>تعليم علماني</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86"/>
                                        </p:tgtEl>
                                        <p:attrNameLst>
                                          <p:attrName>style.visibility</p:attrName>
                                        </p:attrNameLst>
                                      </p:cBhvr>
                                      <p:to>
                                        <p:strVal val="visible"/>
                                      </p:to>
                                    </p:set>
                                    <p:animEffect filter="fade" transition="in">
                                      <p:cBhvr>
                                        <p:cTn id="7" dur="250"/>
                                        <p:tgtEl>
                                          <p:spTgt spid="198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993"/>
                                        </p:tgtEl>
                                        <p:attrNameLst>
                                          <p:attrName>style.visibility</p:attrName>
                                        </p:attrNameLst>
                                      </p:cBhvr>
                                      <p:to>
                                        <p:strVal val="visible"/>
                                      </p:to>
                                    </p:set>
                                    <p:animEffect filter="fade" transition="in">
                                      <p:cBhvr>
                                        <p:cTn id="12" dur="250"/>
                                        <p:tgtEl>
                                          <p:spTgt spid="1993"/>
                                        </p:tgtEl>
                                      </p:cBhvr>
                                    </p:animEffect>
                                  </p:childTnLst>
                                </p:cTn>
                              </p:par>
                            </p:childTnLst>
                          </p:cTn>
                        </p:par>
                        <p:par>
                          <p:cTn id="13" fill="hold">
                            <p:stCondLst>
                              <p:cond delay="250"/>
                            </p:stCondLst>
                            <p:childTnLst>
                              <p:par>
                                <p:cTn id="14" presetClass="entr" nodeType="afterEffect" presetID="10" grpId="3" fill="hold">
                                  <p:stCondLst>
                                    <p:cond delay="0"/>
                                  </p:stCondLst>
                                  <p:iterate type="el" backwards="0">
                                    <p:tmAbs val="0"/>
                                  </p:iterate>
                                  <p:childTnLst>
                                    <p:set>
                                      <p:cBhvr>
                                        <p:cTn id="15" fill="hold"/>
                                        <p:tgtEl>
                                          <p:spTgt spid="1998"/>
                                        </p:tgtEl>
                                        <p:attrNameLst>
                                          <p:attrName>style.visibility</p:attrName>
                                        </p:attrNameLst>
                                      </p:cBhvr>
                                      <p:to>
                                        <p:strVal val="visible"/>
                                      </p:to>
                                    </p:set>
                                    <p:animEffect filter="fade" transition="in">
                                      <p:cBhvr>
                                        <p:cTn id="16" dur="250"/>
                                        <p:tgtEl>
                                          <p:spTgt spid="19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98" grpId="3"/>
      <p:bldP build="whole" bldLvl="1" animBg="1" rev="0" advAuto="0" spid="1986" grpId="1"/>
      <p:bldP build="whole" bldLvl="1" animBg="1" rev="0" advAuto="0" spid="1993" grpId="2"/>
    </p:bldLst>
  </p:timing>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6" name="Survey of 50 Evangelical Seminaries"/>
          <p:cNvSpPr txBox="1"/>
          <p:nvPr>
            <p:ph type="title"/>
          </p:nvPr>
        </p:nvSpPr>
        <p:spPr>
          <a:xfrm>
            <a:off x="1778000" y="1149350"/>
            <a:ext cx="20828000" cy="1536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rtl="1">
              <a:defRPr sz="8200">
                <a:latin typeface="Arial"/>
                <a:ea typeface="Arial"/>
                <a:cs typeface="Arial"/>
                <a:sym typeface="Arial"/>
              </a:defRPr>
            </a:lvl1pPr>
          </a:lstStyle>
          <a:p>
            <a:pPr/>
            <a:r>
              <a:t>مسح لخمسين كلِّيَّة إنجيليَّة</a:t>
            </a:r>
          </a:p>
        </p:txBody>
      </p:sp>
      <p:sp>
        <p:nvSpPr>
          <p:cNvPr id="2007" name="36 schools responded.…"/>
          <p:cNvSpPr txBox="1"/>
          <p:nvPr/>
        </p:nvSpPr>
        <p:spPr>
          <a:xfrm>
            <a:off x="2451100" y="3009900"/>
            <a:ext cx="19481800" cy="65024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L="1143000" indent="-1143000" algn="r" defTabSz="914400" rtl="1">
              <a:spcBef>
                <a:spcPts val="4000"/>
              </a:spcBef>
              <a:buClr>
                <a:srgbClr val="78E2F7"/>
              </a:buClr>
              <a:buSzPct val="125000"/>
              <a:buFont typeface="Traditional Arabic"/>
              <a:buChar char="❖"/>
              <a:defRPr sz="7200">
                <a:solidFill>
                  <a:srgbClr val="FFFFFF"/>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Traditional Arabic"/>
              </a:defRPr>
            </a:pPr>
            <a:r>
              <a:t>استجابت 36 كلِّيَّة.</a:t>
            </a:r>
          </a:p>
          <a:p>
            <a:pPr marL="1143000" indent="-1143000" algn="r" defTabSz="914400" rtl="1">
              <a:spcBef>
                <a:spcPts val="4000"/>
              </a:spcBef>
              <a:buClr>
                <a:srgbClr val="78E2F7"/>
              </a:buClr>
              <a:buSzPct val="125000"/>
              <a:buFont typeface="Traditional Arabic"/>
              <a:buChar char="❖"/>
              <a:defRPr sz="7200">
                <a:solidFill>
                  <a:srgbClr val="FFFFFF"/>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Traditional Arabic"/>
              </a:defRPr>
            </a:pPr>
            <a:r>
              <a:t>9 كلِّيَّات أيَّدتْ خلقيَّة الأرض الفتيَّة (معظمها كانت مدارس صغيرة).</a:t>
            </a:r>
          </a:p>
          <a:p>
            <a:pPr marL="1143000" indent="-1143000" algn="r" defTabSz="914400" rtl="1">
              <a:spcBef>
                <a:spcPts val="4000"/>
              </a:spcBef>
              <a:buClr>
                <a:srgbClr val="78E2F7"/>
              </a:buClr>
              <a:buSzPct val="125000"/>
              <a:buFont typeface="Traditional Arabic"/>
              <a:buChar char="❖"/>
              <a:defRPr sz="7200">
                <a:solidFill>
                  <a:srgbClr val="FFFFFF"/>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Traditional Arabic"/>
              </a:defRPr>
            </a:pPr>
            <a:r>
              <a:t>هناك برنامجان اثنان لدراسات عليا في اللاهوت يضُمَّان دورة</a:t>
            </a:r>
            <a:r>
              <a:rPr>
                <a:solidFill>
                  <a:srgbClr val="FFFB00"/>
                </a:solidFill>
              </a:rPr>
              <a:t> إلزاميَّة</a:t>
            </a:r>
            <a:r>
              <a:t> عن سفر التكوين تتناول مسألة الأصول.</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2007">
                                            <p:bg/>
                                          </p:spTgt>
                                        </p:tgtEl>
                                        <p:attrNameLst>
                                          <p:attrName>style.visibility</p:attrName>
                                        </p:attrNameLst>
                                      </p:cBhvr>
                                      <p:to>
                                        <p:strVal val="visible"/>
                                      </p:to>
                                    </p:set>
                                    <p:animEffect filter="wipe(right)" transition="in">
                                      <p:cBhvr>
                                        <p:cTn id="7" dur="500"/>
                                        <p:tgtEl>
                                          <p:spTgt spid="2007">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2007">
                                            <p:txEl>
                                              <p:pRg st="0" end="0"/>
                                            </p:txEl>
                                          </p:spTgt>
                                        </p:tgtEl>
                                        <p:attrNameLst>
                                          <p:attrName>style.visibility</p:attrName>
                                        </p:attrNameLst>
                                      </p:cBhvr>
                                      <p:to>
                                        <p:strVal val="visible"/>
                                      </p:to>
                                    </p:set>
                                    <p:animEffect filter="wipe(right)" transition="in">
                                      <p:cBhvr>
                                        <p:cTn id="10" dur="500"/>
                                        <p:tgtEl>
                                          <p:spTgt spid="200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2007">
                                            <p:txEl>
                                              <p:pRg st="1" end="1"/>
                                            </p:txEl>
                                          </p:spTgt>
                                        </p:tgtEl>
                                        <p:attrNameLst>
                                          <p:attrName>style.visibility</p:attrName>
                                        </p:attrNameLst>
                                      </p:cBhvr>
                                      <p:to>
                                        <p:strVal val="visible"/>
                                      </p:to>
                                    </p:set>
                                    <p:animEffect filter="wipe(right)" transition="in">
                                      <p:cBhvr>
                                        <p:cTn id="15" dur="500"/>
                                        <p:tgtEl>
                                          <p:spTgt spid="200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1" fill="hold">
                                  <p:stCondLst>
                                    <p:cond delay="0"/>
                                  </p:stCondLst>
                                  <p:iterate type="el" backwards="0">
                                    <p:tmAbs val="0"/>
                                  </p:iterate>
                                  <p:childTnLst>
                                    <p:set>
                                      <p:cBhvr>
                                        <p:cTn id="19" fill="hold"/>
                                        <p:tgtEl>
                                          <p:spTgt spid="2007">
                                            <p:txEl>
                                              <p:pRg st="2" end="2"/>
                                            </p:txEl>
                                          </p:spTgt>
                                        </p:tgtEl>
                                        <p:attrNameLst>
                                          <p:attrName>style.visibility</p:attrName>
                                        </p:attrNameLst>
                                      </p:cBhvr>
                                      <p:to>
                                        <p:strVal val="visible"/>
                                      </p:to>
                                    </p:set>
                                    <p:animEffect filter="wipe(right)" transition="in">
                                      <p:cBhvr>
                                        <p:cTn id="20" dur="500"/>
                                        <p:tgtEl>
                                          <p:spTgt spid="200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07" grpId="1"/>
    </p:bldLst>
  </p:timing>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1" name="Survey of 50 Evangelical Seminaries"/>
          <p:cNvSpPr txBox="1"/>
          <p:nvPr>
            <p:ph type="title"/>
          </p:nvPr>
        </p:nvSpPr>
        <p:spPr>
          <a:xfrm>
            <a:off x="1778000" y="1149350"/>
            <a:ext cx="20828000" cy="1536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rtl="1">
              <a:defRPr sz="8200">
                <a:latin typeface="Arial"/>
                <a:ea typeface="Arial"/>
                <a:cs typeface="Arial"/>
                <a:sym typeface="Arial"/>
              </a:defRPr>
            </a:lvl1pPr>
          </a:lstStyle>
          <a:p>
            <a:pPr/>
            <a:r>
              <a:t>مسح لخمسين كلِّيَّة إنجيليَّة</a:t>
            </a:r>
          </a:p>
        </p:txBody>
      </p:sp>
      <p:sp>
        <p:nvSpPr>
          <p:cNvPr id="2012" name="3 MDiv programs had an elective course on Genesis, but 1 didn’t deal with the origins question.…"/>
          <p:cNvSpPr txBox="1"/>
          <p:nvPr/>
        </p:nvSpPr>
        <p:spPr>
          <a:xfrm>
            <a:off x="2451100" y="2984500"/>
            <a:ext cx="19481800" cy="59944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L="1143000" indent="-1143000" algn="r" defTabSz="914400" rtl="1">
              <a:spcBef>
                <a:spcPts val="4000"/>
              </a:spcBef>
              <a:buClr>
                <a:srgbClr val="78E2F7"/>
              </a:buClr>
              <a:buSzPct val="125000"/>
              <a:buFont typeface="Traditional Arabic"/>
              <a:buChar char="❖"/>
              <a:defRPr sz="7200">
                <a:solidFill>
                  <a:srgbClr val="FFFFFF"/>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Traditional Arabic"/>
              </a:defRPr>
            </a:pPr>
            <a:r>
              <a:t>هناك  3 برامج دراسات عليا في اللاهوت تضمُّ مقرَّرًا </a:t>
            </a:r>
            <a:r>
              <a:rPr>
                <a:solidFill>
                  <a:srgbClr val="FFFB00"/>
                </a:solidFill>
              </a:rPr>
              <a:t>اختياريًّا</a:t>
            </a:r>
            <a:r>
              <a:t> عن سفر التكوين، لكن أحدها لا يتعامل مع سؤال الأصول.</a:t>
            </a:r>
          </a:p>
          <a:p>
            <a:pPr marL="1143000" indent="-1143000" algn="r" defTabSz="914400" rtl="1">
              <a:spcBef>
                <a:spcPts val="4000"/>
              </a:spcBef>
              <a:buClr>
                <a:srgbClr val="78E2F7"/>
              </a:buClr>
              <a:buSzPct val="125000"/>
              <a:buFont typeface="Traditional Arabic"/>
              <a:buChar char="❖"/>
              <a:defRPr sz="7200">
                <a:solidFill>
                  <a:srgbClr val="FFFFFF"/>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Traditional Arabic"/>
              </a:defRPr>
            </a:pPr>
            <a:r>
              <a:t>هناك فقط 3 برامج دراسات عليا في اللاهوت تضمُّ</a:t>
            </a:r>
            <a:r>
              <a:t> </a:t>
            </a:r>
            <a:r>
              <a:t>دورة تدريبيَّة </a:t>
            </a:r>
            <a:r>
              <a:rPr>
                <a:solidFill>
                  <a:srgbClr val="FFFB00"/>
                </a:solidFill>
              </a:rPr>
              <a:t>إلزاميَّة</a:t>
            </a:r>
            <a:r>
              <a:t> في الدفاع عن النفس، لكن أحدها لا يتعامل مع مسألة الأصول.</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2012">
                                            <p:txEl>
                                              <p:pRg st="1" end="1"/>
                                            </p:txEl>
                                          </p:spTgt>
                                        </p:tgtEl>
                                        <p:attrNameLst>
                                          <p:attrName>style.visibility</p:attrName>
                                        </p:attrNameLst>
                                      </p:cBhvr>
                                      <p:to>
                                        <p:strVal val="visible"/>
                                      </p:to>
                                    </p:set>
                                    <p:animEffect filter="wipe(right)" transition="in">
                                      <p:cBhvr>
                                        <p:cTn id="7" dur="500"/>
                                        <p:tgtEl>
                                          <p:spTgt spid="201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12" grpId="1"/>
    </p:bldLst>
  </p:timing>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6" name="image90.jpg" descr="image90.jpg"/>
          <p:cNvPicPr>
            <a:picLocks noChangeAspect="1"/>
          </p:cNvPicPr>
          <p:nvPr/>
        </p:nvPicPr>
        <p:blipFill>
          <a:blip r:embed="rId2">
            <a:extLst/>
          </a:blip>
          <a:stretch>
            <a:fillRect/>
          </a:stretch>
        </p:blipFill>
        <p:spPr>
          <a:xfrm>
            <a:off x="-150473" y="-10417"/>
            <a:ext cx="24537991" cy="13802618"/>
          </a:xfrm>
          <a:prstGeom prst="rect">
            <a:avLst/>
          </a:prstGeom>
          <a:ln w="12700">
            <a:miter lim="400000"/>
          </a:ln>
        </p:spPr>
      </p:pic>
      <p:sp>
        <p:nvSpPr>
          <p:cNvPr id="2017" name="Here I Am!…"/>
          <p:cNvSpPr txBox="1"/>
          <p:nvPr/>
        </p:nvSpPr>
        <p:spPr>
          <a:xfrm>
            <a:off x="4709004" y="1174931"/>
            <a:ext cx="8623301" cy="267300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1828800" rtl="1">
              <a:defRPr sz="8800">
                <a:uFill>
                  <a:solidFill>
                    <a:srgbClr val="000000"/>
                  </a:solidFill>
                </a:uFill>
                <a:latin typeface="Calibri"/>
                <a:ea typeface="Calibri"/>
                <a:cs typeface="Calibri"/>
                <a:sym typeface="Calibri"/>
              </a:defRPr>
            </a:pPr>
            <a:r>
              <a:rPr>
                <a:latin typeface="Arial"/>
                <a:ea typeface="Arial"/>
                <a:cs typeface="Arial"/>
                <a:sym typeface="Arial"/>
              </a:rPr>
              <a:t>هأنذا مستعدٌّ للتعلُّم عن كلمة الله</a:t>
            </a:r>
            <a:r>
              <a:t>!</a:t>
            </a:r>
          </a:p>
        </p:txBody>
      </p:sp>
      <p:sp>
        <p:nvSpPr>
          <p:cNvPr id="2018" name="Welcome to Christian College!"/>
          <p:cNvSpPr txBox="1"/>
          <p:nvPr/>
        </p:nvSpPr>
        <p:spPr>
          <a:xfrm>
            <a:off x="15555328" y="922100"/>
            <a:ext cx="7548482" cy="263043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rtl="1">
              <a:defRPr sz="8800">
                <a:uFill>
                  <a:solidFill>
                    <a:srgbClr val="000000"/>
                  </a:solidFill>
                </a:uFill>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مرحبًا بك إلى كلِّيَّة اللاهوت</a:t>
            </a:r>
          </a:p>
        </p:txBody>
      </p:sp>
      <p:sp>
        <p:nvSpPr>
          <p:cNvPr id="2019" name="Rectangle"/>
          <p:cNvSpPr/>
          <p:nvPr/>
        </p:nvSpPr>
        <p:spPr>
          <a:xfrm>
            <a:off x="382589" y="4419600"/>
            <a:ext cx="5422902" cy="3429000"/>
          </a:xfrm>
          <a:prstGeom prst="rect">
            <a:avLst/>
          </a:prstGeom>
          <a:solidFill>
            <a:srgbClr val="FFFFFF"/>
          </a:solidFill>
          <a:ln w="12700">
            <a:miter lim="400000"/>
          </a:ln>
        </p:spPr>
        <p:txBody>
          <a:bodyPr lIns="50800" tIns="50800" rIns="50800" bIns="50800"/>
          <a:lstStyle/>
          <a:p>
            <a:pPr defTabSz="1828800">
              <a:defRPr sz="1800">
                <a:uFill>
                  <a:solidFill>
                    <a:srgbClr val="000000"/>
                  </a:solidFill>
                </a:uFill>
                <a:latin typeface="Calibri"/>
                <a:ea typeface="Calibri"/>
                <a:cs typeface="Calibri"/>
                <a:sym typeface="Calibri"/>
              </a:defRPr>
            </a:pPr>
          </a:p>
        </p:txBody>
      </p:sp>
      <p:sp>
        <p:nvSpPr>
          <p:cNvPr id="2020" name="Introduction to the Bible"/>
          <p:cNvSpPr txBox="1"/>
          <p:nvPr/>
        </p:nvSpPr>
        <p:spPr>
          <a:xfrm>
            <a:off x="700163" y="4712625"/>
            <a:ext cx="4787753" cy="205169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rtl="1">
              <a:lnSpc>
                <a:spcPct val="90000"/>
              </a:lnSpc>
              <a:defRPr sz="7300">
                <a:uFill>
                  <a:solidFill>
                    <a:srgbClr val="000000"/>
                  </a:solidFill>
                </a:uFill>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مقدِّمة الكتاب المقدَّس</a:t>
            </a:r>
          </a:p>
        </p:txBody>
      </p:sp>
      <p:pic>
        <p:nvPicPr>
          <p:cNvPr id="2021" name="image91.jpg" descr="image91.jpg"/>
          <p:cNvPicPr>
            <a:picLocks noChangeAspect="1"/>
          </p:cNvPicPr>
          <p:nvPr/>
        </p:nvPicPr>
        <p:blipFill>
          <a:blip r:embed="rId3">
            <a:extLst/>
          </a:blip>
          <a:srcRect l="5397" t="67398" r="11058" b="0"/>
          <a:stretch>
            <a:fillRect/>
          </a:stretch>
        </p:blipFill>
        <p:spPr>
          <a:xfrm>
            <a:off x="4040530" y="9297085"/>
            <a:ext cx="15448496" cy="4521395"/>
          </a:xfrm>
          <a:prstGeom prst="rect">
            <a:avLst/>
          </a:prstGeom>
          <a:ln w="12700">
            <a:miter lim="400000"/>
          </a:ln>
        </p:spPr>
      </p:pic>
      <p:sp>
        <p:nvSpPr>
          <p:cNvPr id="2022" name="Arrow"/>
          <p:cNvSpPr/>
          <p:nvPr/>
        </p:nvSpPr>
        <p:spPr>
          <a:xfrm>
            <a:off x="2135189" y="6629404"/>
            <a:ext cx="3200402" cy="1099055"/>
          </a:xfrm>
          <a:prstGeom prst="rightArrow">
            <a:avLst>
              <a:gd name="adj1" fmla="val 50000"/>
              <a:gd name="adj2" fmla="val 89152"/>
            </a:avLst>
          </a:prstGeom>
          <a:solidFill>
            <a:srgbClr val="000000"/>
          </a:solidFill>
          <a:ln w="12700">
            <a:miter lim="400000"/>
          </a:ln>
        </p:spPr>
        <p:txBody>
          <a:bodyPr lIns="50800" tIns="50800" rIns="50800" bIns="50800"/>
          <a:lstStyle/>
          <a:p>
            <a:pPr>
              <a:defRPr>
                <a:latin typeface="+mj-lt"/>
                <a:ea typeface="+mj-ea"/>
                <a:cs typeface="+mj-cs"/>
                <a:sym typeface="Traditional Arabic"/>
              </a:defRPr>
            </a:pPr>
          </a:p>
        </p:txBody>
      </p:sp>
      <p:sp>
        <p:nvSpPr>
          <p:cNvPr id="2023" name="Genesis 1-11"/>
          <p:cNvSpPr txBox="1"/>
          <p:nvPr/>
        </p:nvSpPr>
        <p:spPr>
          <a:xfrm>
            <a:off x="6965950" y="11840996"/>
            <a:ext cx="8623300" cy="141597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914400" rtl="1">
              <a:defRPr sz="9200">
                <a:uFill>
                  <a:solidFill>
                    <a:srgbClr val="000000"/>
                  </a:solidFill>
                </a:uFill>
                <a:latin typeface="Calibri"/>
                <a:ea typeface="Calibri"/>
                <a:cs typeface="Calibri"/>
                <a:sym typeface="Calibri"/>
              </a:defRPr>
            </a:pPr>
            <a:r>
              <a:rPr>
                <a:latin typeface="Arial"/>
                <a:ea typeface="Arial"/>
                <a:cs typeface="Arial"/>
                <a:sym typeface="Arial"/>
              </a:rPr>
              <a:t>تكوين </a:t>
            </a:r>
            <a:r>
              <a:t>1-11</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5" name="image92.jpg" descr="image92.jpg"/>
          <p:cNvPicPr>
            <a:picLocks noChangeAspect="1"/>
          </p:cNvPicPr>
          <p:nvPr/>
        </p:nvPicPr>
        <p:blipFill>
          <a:blip r:embed="rId2">
            <a:extLst/>
          </a:blip>
          <a:stretch>
            <a:fillRect/>
          </a:stretch>
        </p:blipFill>
        <p:spPr>
          <a:xfrm>
            <a:off x="-74273" y="-895"/>
            <a:ext cx="24461791" cy="13759757"/>
          </a:xfrm>
          <a:prstGeom prst="rect">
            <a:avLst/>
          </a:prstGeom>
          <a:ln w="12700">
            <a:miter lim="400000"/>
          </a:ln>
        </p:spPr>
      </p:pic>
      <p:sp>
        <p:nvSpPr>
          <p:cNvPr id="2026" name="Lesson Number One.…"/>
          <p:cNvSpPr txBox="1"/>
          <p:nvPr/>
        </p:nvSpPr>
        <p:spPr>
          <a:xfrm>
            <a:off x="12916220" y="363778"/>
            <a:ext cx="11061704" cy="266314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1828800" rtl="1">
              <a:lnSpc>
                <a:spcPct val="90000"/>
              </a:lnSpc>
              <a:defRPr sz="8400">
                <a:uFill>
                  <a:solidFill>
                    <a:srgbClr val="000000"/>
                  </a:solidFill>
                </a:uFill>
                <a:latin typeface="Calibri"/>
                <a:ea typeface="Calibri"/>
                <a:cs typeface="Calibri"/>
                <a:sym typeface="Calibri"/>
              </a:defRPr>
            </a:pPr>
            <a:r>
              <a:rPr>
                <a:latin typeface="Arial"/>
                <a:ea typeface="Arial"/>
                <a:cs typeface="Arial"/>
                <a:sym typeface="Arial"/>
              </a:rPr>
              <a:t>الدرس الأول</a:t>
            </a:r>
            <a:r>
              <a:t>.</a:t>
            </a:r>
            <a:endParaRPr>
              <a:latin typeface="+mj-lt"/>
              <a:ea typeface="+mj-ea"/>
              <a:cs typeface="+mj-cs"/>
              <a:sym typeface="Traditional Arabic"/>
            </a:endParaRPr>
          </a:p>
          <a:p>
            <a:pPr algn="ctr" defTabSz="1828800" rtl="1">
              <a:lnSpc>
                <a:spcPct val="90000"/>
              </a:lnSpc>
              <a:defRPr sz="8400">
                <a:uFill>
                  <a:solidFill>
                    <a:srgbClr val="000000"/>
                  </a:solidFill>
                </a:uFill>
                <a:latin typeface="Calibri"/>
                <a:ea typeface="Calibri"/>
                <a:cs typeface="Calibri"/>
                <a:sym typeface="Calibri"/>
              </a:defRPr>
            </a:pPr>
            <a:r>
              <a:rPr>
                <a:latin typeface="Arial"/>
                <a:ea typeface="Arial"/>
                <a:cs typeface="Arial"/>
                <a:sym typeface="Arial"/>
              </a:rPr>
              <a:t>لا تؤمنْ بهذا الجزء</a:t>
            </a:r>
            <a:r>
              <a:t>!</a:t>
            </a:r>
          </a:p>
        </p:txBody>
      </p:sp>
      <p:sp>
        <p:nvSpPr>
          <p:cNvPr id="2027" name="Rectangle"/>
          <p:cNvSpPr/>
          <p:nvPr/>
        </p:nvSpPr>
        <p:spPr>
          <a:xfrm>
            <a:off x="382589" y="4419600"/>
            <a:ext cx="5422902" cy="3429000"/>
          </a:xfrm>
          <a:prstGeom prst="rect">
            <a:avLst/>
          </a:prstGeom>
          <a:solidFill>
            <a:srgbClr val="FFFFFF"/>
          </a:solidFill>
          <a:ln w="12700">
            <a:miter lim="400000"/>
          </a:ln>
        </p:spPr>
        <p:txBody>
          <a:bodyPr lIns="50800" tIns="50800" rIns="50800" bIns="50800"/>
          <a:lstStyle/>
          <a:p>
            <a:pPr defTabSz="1828800">
              <a:defRPr sz="1800">
                <a:uFill>
                  <a:solidFill>
                    <a:srgbClr val="000000"/>
                  </a:solidFill>
                </a:uFill>
                <a:latin typeface="Calibri"/>
                <a:ea typeface="Calibri"/>
                <a:cs typeface="Calibri"/>
                <a:sym typeface="Calibri"/>
              </a:defRPr>
            </a:pPr>
          </a:p>
        </p:txBody>
      </p:sp>
      <p:sp>
        <p:nvSpPr>
          <p:cNvPr id="2028" name="Arrow"/>
          <p:cNvSpPr/>
          <p:nvPr/>
        </p:nvSpPr>
        <p:spPr>
          <a:xfrm>
            <a:off x="2135189" y="6629404"/>
            <a:ext cx="3200402" cy="1099055"/>
          </a:xfrm>
          <a:prstGeom prst="rightArrow">
            <a:avLst>
              <a:gd name="adj1" fmla="val 50000"/>
              <a:gd name="adj2" fmla="val 89152"/>
            </a:avLst>
          </a:prstGeom>
          <a:solidFill>
            <a:srgbClr val="000000"/>
          </a:solidFill>
          <a:ln w="12700">
            <a:miter lim="400000"/>
          </a:ln>
        </p:spPr>
        <p:txBody>
          <a:bodyPr lIns="50800" tIns="50800" rIns="50800" bIns="50800"/>
          <a:lstStyle/>
          <a:p>
            <a:pPr>
              <a:defRPr>
                <a:latin typeface="+mj-lt"/>
                <a:ea typeface="+mj-ea"/>
                <a:cs typeface="+mj-cs"/>
                <a:sym typeface="Traditional Arabic"/>
              </a:defRPr>
            </a:pPr>
          </a:p>
        </p:txBody>
      </p:sp>
      <p:sp>
        <p:nvSpPr>
          <p:cNvPr id="2029" name="Introduction to the Bible"/>
          <p:cNvSpPr txBox="1"/>
          <p:nvPr/>
        </p:nvSpPr>
        <p:spPr>
          <a:xfrm>
            <a:off x="700163" y="4712625"/>
            <a:ext cx="4787753" cy="205169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rtl="1">
              <a:lnSpc>
                <a:spcPct val="90000"/>
              </a:lnSpc>
              <a:defRPr sz="7300">
                <a:uFill>
                  <a:solidFill>
                    <a:srgbClr val="000000"/>
                  </a:solidFill>
                </a:uFill>
                <a:latin typeface="Arial"/>
                <a:ea typeface="Arial"/>
                <a:cs typeface="Arial"/>
                <a:sym typeface="Arial"/>
              </a:defRPr>
            </a:lvl1pPr>
          </a:lstStyle>
          <a:p>
            <a:pPr>
              <a:defRPr>
                <a:latin typeface="Calibri"/>
                <a:ea typeface="Calibri"/>
                <a:cs typeface="Calibri"/>
                <a:sym typeface="Calibri"/>
              </a:defRPr>
            </a:pPr>
            <a:r>
              <a:rPr>
                <a:latin typeface="Arial"/>
                <a:ea typeface="Arial"/>
                <a:cs typeface="Arial"/>
                <a:sym typeface="Arial"/>
              </a:rPr>
              <a:t>مقدِّمة الكتاب المقدَّس</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1" name="Grand Canyon--Monument to Ancient Earth cover.jpg" descr="Grand Canyon--Monument to Ancient Earth cover.jpg"/>
          <p:cNvPicPr>
            <a:picLocks noChangeAspect="1"/>
          </p:cNvPicPr>
          <p:nvPr/>
        </p:nvPicPr>
        <p:blipFill>
          <a:blip r:embed="rId3">
            <a:extLst/>
          </a:blip>
          <a:stretch>
            <a:fillRect/>
          </a:stretch>
        </p:blipFill>
        <p:spPr>
          <a:xfrm>
            <a:off x="1666943" y="3375669"/>
            <a:ext cx="5020124" cy="6490428"/>
          </a:xfrm>
          <a:prstGeom prst="rect">
            <a:avLst/>
          </a:prstGeom>
          <a:ln w="25400">
            <a:solidFill>
              <a:srgbClr val="FFFFFF"/>
            </a:solidFill>
            <a:miter lim="400000"/>
          </a:ln>
          <a:effectLst>
            <a:outerShdw sx="100000" sy="100000" kx="0" ky="0" algn="b" rotWithShape="0" blurRad="190500" dist="8455" dir="5400000">
              <a:srgbClr val="000000"/>
            </a:outerShdw>
          </a:effectLst>
        </p:spPr>
      </p:pic>
      <p:pic>
        <p:nvPicPr>
          <p:cNvPr id="2032" name="Image" descr="Image"/>
          <p:cNvPicPr>
            <a:picLocks noChangeAspect="1"/>
          </p:cNvPicPr>
          <p:nvPr/>
        </p:nvPicPr>
        <p:blipFill>
          <a:blip r:embed="rId4">
            <a:extLst/>
          </a:blip>
          <a:stretch>
            <a:fillRect/>
          </a:stretch>
        </p:blipFill>
        <p:spPr>
          <a:xfrm>
            <a:off x="7708900" y="3362969"/>
            <a:ext cx="4230717" cy="6515828"/>
          </a:xfrm>
          <a:prstGeom prst="rect">
            <a:avLst/>
          </a:prstGeom>
          <a:ln w="12700">
            <a:miter lim="400000"/>
          </a:ln>
          <a:effectLst>
            <a:outerShdw sx="100000" sy="100000" kx="0" ky="0" algn="b" rotWithShape="0" blurRad="190500" dist="8455" dir="5400000">
              <a:srgbClr val="000000"/>
            </a:outerShdw>
          </a:effectLst>
        </p:spPr>
      </p:pic>
      <p:pic>
        <p:nvPicPr>
          <p:cNvPr id="2033" name="Image" descr="Image"/>
          <p:cNvPicPr>
            <a:picLocks noChangeAspect="1"/>
          </p:cNvPicPr>
          <p:nvPr/>
        </p:nvPicPr>
        <p:blipFill>
          <a:blip r:embed="rId5">
            <a:extLst/>
          </a:blip>
          <a:stretch>
            <a:fillRect/>
          </a:stretch>
        </p:blipFill>
        <p:spPr>
          <a:xfrm>
            <a:off x="12948749" y="3383822"/>
            <a:ext cx="4282950" cy="6515828"/>
          </a:xfrm>
          <a:prstGeom prst="rect">
            <a:avLst/>
          </a:prstGeom>
          <a:ln w="12700">
            <a:miter lim="400000"/>
          </a:ln>
          <a:effectLst>
            <a:outerShdw sx="100000" sy="100000" kx="0" ky="0" algn="b" rotWithShape="0" blurRad="190500" dist="8455" dir="5400000">
              <a:srgbClr val="000000"/>
            </a:outerShdw>
          </a:effectLst>
        </p:spPr>
      </p:pic>
      <p:sp>
        <p:nvSpPr>
          <p:cNvPr id="2034" name="Baker…"/>
          <p:cNvSpPr txBox="1"/>
          <p:nvPr/>
        </p:nvSpPr>
        <p:spPr>
          <a:xfrm>
            <a:off x="7773406" y="10045700"/>
            <a:ext cx="4101706" cy="26670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ctr">
              <a:defRPr sz="7000">
                <a:solidFill>
                  <a:srgbClr val="FFFFFF"/>
                </a:solidFill>
                <a:latin typeface="+mj-lt"/>
                <a:ea typeface="+mj-ea"/>
                <a:cs typeface="+mj-cs"/>
                <a:sym typeface="Traditional Arabic"/>
              </a:defRPr>
            </a:pPr>
            <a:r>
              <a:t>Baker</a:t>
            </a:r>
          </a:p>
          <a:p>
            <a:pPr algn="ctr">
              <a:defRPr sz="7000">
                <a:solidFill>
                  <a:srgbClr val="FFFFFF"/>
                </a:solidFill>
                <a:latin typeface="+mj-lt"/>
                <a:ea typeface="+mj-ea"/>
                <a:cs typeface="+mj-cs"/>
                <a:sym typeface="Traditional Arabic"/>
              </a:defRPr>
            </a:pPr>
            <a:r>
              <a:t>2017</a:t>
            </a:r>
          </a:p>
        </p:txBody>
      </p:sp>
      <p:sp>
        <p:nvSpPr>
          <p:cNvPr id="2035" name="Zondervan…"/>
          <p:cNvSpPr txBox="1"/>
          <p:nvPr/>
        </p:nvSpPr>
        <p:spPr>
          <a:xfrm>
            <a:off x="12567463" y="10045700"/>
            <a:ext cx="5045524" cy="26670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ctr">
              <a:defRPr sz="7000">
                <a:solidFill>
                  <a:srgbClr val="FFFFFF"/>
                </a:solidFill>
                <a:latin typeface="+mj-lt"/>
                <a:ea typeface="+mj-ea"/>
                <a:cs typeface="+mj-cs"/>
                <a:sym typeface="Traditional Arabic"/>
              </a:defRPr>
            </a:pPr>
            <a:r>
              <a:t>Zondervan</a:t>
            </a:r>
          </a:p>
          <a:p>
            <a:pPr algn="ctr">
              <a:defRPr sz="7000">
                <a:solidFill>
                  <a:srgbClr val="FFFFFF"/>
                </a:solidFill>
                <a:latin typeface="+mj-lt"/>
                <a:ea typeface="+mj-ea"/>
                <a:cs typeface="+mj-cs"/>
                <a:sym typeface="Traditional Arabic"/>
              </a:defRPr>
            </a:pPr>
            <a:r>
              <a:t>2016</a:t>
            </a:r>
          </a:p>
        </p:txBody>
      </p:sp>
      <p:pic>
        <p:nvPicPr>
          <p:cNvPr id="2036" name="Image" descr="Image"/>
          <p:cNvPicPr>
            <a:picLocks noChangeAspect="1"/>
          </p:cNvPicPr>
          <p:nvPr/>
        </p:nvPicPr>
        <p:blipFill>
          <a:blip r:embed="rId6">
            <a:extLst/>
          </a:blip>
          <a:stretch>
            <a:fillRect/>
          </a:stretch>
        </p:blipFill>
        <p:spPr>
          <a:xfrm>
            <a:off x="18240832" y="3409586"/>
            <a:ext cx="4348239" cy="6515828"/>
          </a:xfrm>
          <a:prstGeom prst="rect">
            <a:avLst/>
          </a:prstGeom>
          <a:ln w="12700">
            <a:miter lim="400000"/>
          </a:ln>
          <a:effectLst>
            <a:outerShdw sx="100000" sy="100000" kx="0" ky="0" algn="b" rotWithShape="0" blurRad="190500" dist="8455" dir="5400000">
              <a:srgbClr val="000000"/>
            </a:outerShdw>
          </a:effectLst>
        </p:spPr>
      </p:pic>
      <p:sp>
        <p:nvSpPr>
          <p:cNvPr id="2037" name="IV Press…"/>
          <p:cNvSpPr txBox="1"/>
          <p:nvPr/>
        </p:nvSpPr>
        <p:spPr>
          <a:xfrm>
            <a:off x="17765190" y="10045700"/>
            <a:ext cx="5045524" cy="26670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ctr">
              <a:defRPr sz="7000">
                <a:solidFill>
                  <a:srgbClr val="FFFFFF"/>
                </a:solidFill>
                <a:latin typeface="+mj-lt"/>
                <a:ea typeface="+mj-ea"/>
                <a:cs typeface="+mj-cs"/>
                <a:sym typeface="Traditional Arabic"/>
              </a:defRPr>
            </a:pPr>
            <a:r>
              <a:t>IV Press</a:t>
            </a:r>
          </a:p>
          <a:p>
            <a:pPr algn="ctr">
              <a:defRPr sz="7000">
                <a:solidFill>
                  <a:srgbClr val="FFFFFF"/>
                </a:solidFill>
                <a:latin typeface="+mj-lt"/>
                <a:ea typeface="+mj-ea"/>
                <a:cs typeface="+mj-cs"/>
                <a:sym typeface="Traditional Arabic"/>
              </a:defRPr>
            </a:pPr>
            <a:r>
              <a:t>2016</a:t>
            </a:r>
          </a:p>
        </p:txBody>
      </p:sp>
      <p:sp>
        <p:nvSpPr>
          <p:cNvPr id="2038" name="“Evangelicals” Promoting Theistic Evolution"/>
          <p:cNvSpPr txBox="1"/>
          <p:nvPr/>
        </p:nvSpPr>
        <p:spPr>
          <a:xfrm>
            <a:off x="1779642" y="1201975"/>
            <a:ext cx="20824716" cy="176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sz="8800">
                <a:solidFill>
                  <a:srgbClr val="FFFFFF"/>
                </a:solidFill>
                <a:latin typeface="+mj-lt"/>
                <a:ea typeface="+mj-ea"/>
                <a:cs typeface="+mj-cs"/>
                <a:sym typeface="Traditional Arabic"/>
              </a:defRPr>
            </a:lvl1pPr>
          </a:lstStyle>
          <a:p>
            <a:pPr/>
            <a:r>
              <a:t>«إنجيليُّون» يروِّجون للتطوُّر الإلهيّ</a:t>
            </a:r>
          </a:p>
        </p:txBody>
      </p:sp>
      <p:sp>
        <p:nvSpPr>
          <p:cNvPr id="2039" name="Kregel…"/>
          <p:cNvSpPr txBox="1"/>
          <p:nvPr/>
        </p:nvSpPr>
        <p:spPr>
          <a:xfrm>
            <a:off x="2126152" y="10045700"/>
            <a:ext cx="4101705" cy="26670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ctr">
              <a:defRPr sz="7000">
                <a:solidFill>
                  <a:srgbClr val="FFFFFF"/>
                </a:solidFill>
                <a:latin typeface="+mj-lt"/>
                <a:ea typeface="+mj-ea"/>
                <a:cs typeface="+mj-cs"/>
                <a:sym typeface="Traditional Arabic"/>
              </a:defRPr>
            </a:pPr>
            <a:r>
              <a:t>Kregel</a:t>
            </a:r>
          </a:p>
          <a:p>
            <a:pPr algn="ctr">
              <a:defRPr sz="7000">
                <a:solidFill>
                  <a:srgbClr val="FFFFFF"/>
                </a:solidFill>
                <a:latin typeface="+mj-lt"/>
                <a:ea typeface="+mj-ea"/>
                <a:cs typeface="+mj-cs"/>
                <a:sym typeface="Traditional Arabic"/>
              </a:defRPr>
            </a:pPr>
            <a:r>
              <a:t>2016</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3" name="بَلْ قَدِّسُوا الرَّبَّ الإِلهَ فِي قُلُوبِكُمْ، مُسْتَعِدِّينَ دَائِمًا لِمُجَاوَبَةِ كُلِّ مَنْ يَسْأَلُكُمْ عَنْ سَبَبِ الرَّجَاءِ الَّذِي فِيكُمْ، بِوَدَاعَةٍ وَخَوْفٍ،"/>
          <p:cNvSpPr txBox="1"/>
          <p:nvPr/>
        </p:nvSpPr>
        <p:spPr>
          <a:xfrm>
            <a:off x="2427323" y="2905056"/>
            <a:ext cx="19529356" cy="4572002"/>
          </a:xfrm>
          <a:prstGeom prst="rect">
            <a:avLst/>
          </a:prstGeom>
          <a:ln w="12700">
            <a:miter lim="400000"/>
          </a:ln>
          <a:effectLst>
            <a:outerShdw sx="100000" sy="100000" kx="0" ky="0" algn="b" rotWithShape="0" blurRad="63500" dist="25400" dir="2700000">
              <a:srgbClr val="000000"/>
            </a:outerShdw>
          </a:effectLst>
          <a:extLst>
            <a:ext uri="{C572A759-6A51-4108-AA02-DFA0A04FC94B}">
              <ma14:wrappingTextBoxFlag xmlns:ma14="http://schemas.microsoft.com/office/mac/drawingml/2011/main" val="1"/>
            </a:ext>
          </a:extLst>
        </p:spPr>
        <p:txBody>
          <a:bodyPr lIns="68580" tIns="68580" rIns="68580" bIns="68580">
            <a:spAutoFit/>
          </a:bodyPr>
          <a:lstStyle/>
          <a:p>
            <a:pPr algn="just" defTabSz="914400" rtl="1">
              <a:lnSpc>
                <a:spcPct val="80000"/>
              </a:lnSpc>
              <a:defRPr baseline="31322" sz="13000">
                <a:solidFill>
                  <a:srgbClr val="FFFFFF"/>
                </a:solidFill>
                <a:latin typeface="+mj-lt"/>
                <a:ea typeface="+mj-ea"/>
                <a:cs typeface="+mj-cs"/>
                <a:sym typeface="Traditional Arabic"/>
              </a:defRPr>
            </a:pPr>
            <a:r>
              <a:t>بَلْ قَدِّسُوا الرَّبَّ الإِلهَ فِي قُلُوبِكُمْ، مُسْتَعِدِّينَ دَائِمًا لِمُجَاوَبَةِ كُلِّ مَنْ يَسْأَلُكُمْ عَنْ سَبَبِ الرَّجَاءِ الَّذِي فِيكُمْ، بِوَدَاعَةٍ وَخَوْفٍ</a:t>
            </a:r>
            <a:r>
              <a:t>.</a:t>
            </a:r>
          </a:p>
        </p:txBody>
      </p:sp>
      <p:sp>
        <p:nvSpPr>
          <p:cNvPr id="2044" name="We desperately need creation apologetics in churches, schools, colleges &amp; seminaries today!"/>
          <p:cNvSpPr txBox="1"/>
          <p:nvPr/>
        </p:nvSpPr>
        <p:spPr>
          <a:xfrm>
            <a:off x="2207221" y="9092392"/>
            <a:ext cx="19969558"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sz="8000">
                <a:solidFill>
                  <a:srgbClr val="FFFB00"/>
                </a:solidFill>
                <a:latin typeface="+mj-lt"/>
                <a:ea typeface="+mj-ea"/>
                <a:cs typeface="+mj-cs"/>
                <a:sym typeface="Traditional Arabic"/>
              </a:defRPr>
            </a:lvl1pPr>
          </a:lstStyle>
          <a:p>
            <a:pPr/>
            <a:r>
              <a:t>نحن بأمسِّ الحاجة إلى الدفاع عن الخلق في الكنائس والمدارس والكلِّيَّات والمعاهد اللاهوتيَّة اليوم!</a:t>
            </a:r>
          </a:p>
        </p:txBody>
      </p:sp>
      <p:sp>
        <p:nvSpPr>
          <p:cNvPr id="2045" name="1 Peter 3:15"/>
          <p:cNvSpPr txBox="1"/>
          <p:nvPr>
            <p:ph type="title" idx="4294967295"/>
          </p:nvPr>
        </p:nvSpPr>
        <p:spPr>
          <a:prstGeom prst="rect">
            <a:avLst/>
          </a:prstGeom>
        </p:spPr>
        <p:txBody>
          <a:bodyPr anchor="t"/>
          <a:lstStyle>
            <a:lvl1pPr rtl="1">
              <a:defRPr sz="9600">
                <a:latin typeface="Arial"/>
                <a:ea typeface="Arial"/>
                <a:cs typeface="Arial"/>
                <a:sym typeface="Arial"/>
              </a:defRPr>
            </a:lvl1pPr>
          </a:lstStyle>
          <a:p>
            <a:pPr/>
            <a:r>
              <a:t>1 بطرس 3: 15</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7" name="image18.png" descr="image18.png"/>
          <p:cNvPicPr>
            <a:picLocks noChangeAspect="1"/>
          </p:cNvPicPr>
          <p:nvPr/>
        </p:nvPicPr>
        <p:blipFill>
          <a:blip r:embed="rId2">
            <a:extLst/>
          </a:blip>
          <a:srcRect l="33866" t="15062" r="20098" b="16375"/>
          <a:stretch>
            <a:fillRect/>
          </a:stretch>
        </p:blipFill>
        <p:spPr>
          <a:xfrm>
            <a:off x="4666879" y="2066528"/>
            <a:ext cx="4967732" cy="7398677"/>
          </a:xfrm>
          <a:prstGeom prst="rect">
            <a:avLst/>
          </a:prstGeom>
          <a:ln w="25400">
            <a:solidFill>
              <a:srgbClr val="FFFFFF"/>
            </a:solidFill>
            <a:miter lim="400000"/>
          </a:ln>
        </p:spPr>
      </p:pic>
      <p:pic>
        <p:nvPicPr>
          <p:cNvPr id="2048" name="Ready to Return cover.png" descr="Ready to Return cover.png"/>
          <p:cNvPicPr>
            <a:picLocks noChangeAspect="1"/>
          </p:cNvPicPr>
          <p:nvPr/>
        </p:nvPicPr>
        <p:blipFill>
          <a:blip r:embed="rId3">
            <a:extLst/>
          </a:blip>
          <a:stretch>
            <a:fillRect/>
          </a:stretch>
        </p:blipFill>
        <p:spPr>
          <a:xfrm>
            <a:off x="14749436" y="2072353"/>
            <a:ext cx="4967686" cy="7386893"/>
          </a:xfrm>
          <a:prstGeom prst="rect">
            <a:avLst/>
          </a:prstGeom>
          <a:ln w="25400">
            <a:solidFill>
              <a:srgbClr val="FFFFFF"/>
            </a:solidFill>
            <a:miter lim="400000"/>
          </a:ln>
        </p:spPr>
      </p:pic>
      <p:sp>
        <p:nvSpPr>
          <p:cNvPr id="2049" name="Leaving the church"/>
          <p:cNvSpPr txBox="1"/>
          <p:nvPr>
            <p:ph type="title" idx="4294967295"/>
          </p:nvPr>
        </p:nvSpPr>
        <p:spPr>
          <a:xfrm>
            <a:off x="3331529" y="9555029"/>
            <a:ext cx="7638383" cy="2232257"/>
          </a:xfrm>
          <a:prstGeom prst="rect">
            <a:avLst/>
          </a:prstGeom>
          <a:effectLst>
            <a:outerShdw sx="100000" sy="100000" kx="0" ky="0" algn="b" rotWithShape="0" blurRad="50800" dist="38100" dir="5400000">
              <a:srgbClr val="000000">
                <a:alpha val="40000"/>
              </a:srgbClr>
            </a:outerShdw>
          </a:effectLst>
        </p:spPr>
        <p:txBody>
          <a:bodyPr anchor="t"/>
          <a:lstStyle>
            <a:lvl1pPr rtl="1">
              <a:defRPr b="0" sz="7200">
                <a:solidFill>
                  <a:srgbClr val="FFFFFF"/>
                </a:solidFill>
              </a:defRPr>
            </a:lvl1pPr>
          </a:lstStyle>
          <a:p>
            <a:pPr/>
            <a:r>
              <a:t>تترك الكنيسة</a:t>
            </a:r>
          </a:p>
        </p:txBody>
      </p:sp>
      <p:sp>
        <p:nvSpPr>
          <p:cNvPr id="2050" name="Doctrinally confused in the church"/>
          <p:cNvSpPr txBox="1"/>
          <p:nvPr/>
        </p:nvSpPr>
        <p:spPr>
          <a:xfrm>
            <a:off x="12926562" y="9555029"/>
            <a:ext cx="8613434" cy="137160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825500" rtl="1">
              <a:defRPr sz="7200">
                <a:solidFill>
                  <a:srgbClr val="FFFFFF"/>
                </a:solidFill>
                <a:latin typeface="+mj-lt"/>
                <a:ea typeface="+mj-ea"/>
                <a:cs typeface="+mj-cs"/>
                <a:sym typeface="Traditional Arabic"/>
              </a:defRPr>
            </a:lvl1pPr>
          </a:lstStyle>
          <a:p>
            <a:pPr/>
            <a:r>
              <a:t>مضطربة عقائديًّا في الكنيسة</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1" name="“While scientists and creationists often square off over the scientific evidence for evolution, the source of the ongoing dispute is deeper. ‘This is not just a fight about dinosaurs or gaps in the fossil record,’ says [atheist philosopher of science Mic"/>
          <p:cNvSpPr txBox="1"/>
          <p:nvPr>
            <p:ph type="title"/>
          </p:nvPr>
        </p:nvSpPr>
        <p:spPr>
          <a:xfrm>
            <a:off x="2324100" y="1224302"/>
            <a:ext cx="19659600" cy="8323737"/>
          </a:xfrm>
          <a:prstGeom prst="rect">
            <a:avLst/>
          </a:prstGeom>
        </p:spPr>
        <p:txBody>
          <a:bodyPr/>
          <a:lstStyle/>
          <a:p>
            <a:pPr marR="40640" indent="40640" algn="r" defTabSz="914400" rtl="1">
              <a:defRPr sz="8800">
                <a:uFill>
                  <a:solidFill>
                    <a:srgbClr val="FFFFFF"/>
                  </a:solidFill>
                </a:uFill>
                <a:latin typeface="+mj-lt"/>
                <a:ea typeface="+mj-ea"/>
                <a:cs typeface="+mj-cs"/>
                <a:sym typeface="Traditional Arabic"/>
              </a:defRPr>
            </a:pPr>
            <a:r>
              <a:t>«صحيح أنَّ </a:t>
            </a:r>
            <a:r>
              <a:rPr>
                <a:solidFill>
                  <a:srgbClr val="FFFF00"/>
                </a:solidFill>
              </a:rPr>
              <a:t>العلماء</a:t>
            </a:r>
            <a:r>
              <a:t> و</a:t>
            </a:r>
            <a:r>
              <a:rPr>
                <a:solidFill>
                  <a:srgbClr val="FFFF00"/>
                </a:solidFill>
              </a:rPr>
              <a:t>علماء الخلق يتصارعون </a:t>
            </a:r>
            <a:r>
              <a:t>حول أدلَّة التطوُّرالعلميَّة، لكنَّ أساس الخلاف الدائم بينهم أعمق من ذلك. يقول [فيلسوف العلم الملحد مايكل روس]، متحدِّثًا من منزله في فلوريدا: "ليس هذا مجرَّد نزاع حول الديناصورات أو الثغرات في السجلِّ الأحفوري، بل إنَّه </a:t>
            </a:r>
            <a:r>
              <a:rPr>
                <a:solidFill>
                  <a:srgbClr val="FFFF00"/>
                </a:solidFill>
              </a:rPr>
              <a:t>صراع بين رؤى كونيَّة مختلفة</a:t>
            </a:r>
            <a:r>
              <a:t>.»</a:t>
            </a:r>
          </a:p>
        </p:txBody>
      </p:sp>
      <p:sp>
        <p:nvSpPr>
          <p:cNvPr id="1192" name="Peter Dizikes, “Evolutionary War,” The Boston Globe, www.boston.com, 1 May 2005."/>
          <p:cNvSpPr txBox="1"/>
          <p:nvPr>
            <p:ph type="body" sz="quarter" idx="1"/>
          </p:nvPr>
        </p:nvSpPr>
        <p:spPr>
          <a:xfrm>
            <a:off x="3138173" y="11637816"/>
            <a:ext cx="19344292" cy="958274"/>
          </a:xfrm>
          <a:prstGeom prst="rect">
            <a:avLst/>
          </a:prstGeom>
        </p:spPr>
        <p:txBody>
          <a:bodyPr/>
          <a:lstStyle/>
          <a:p>
            <a:pPr marR="40640" indent="40640" defTabSz="914400">
              <a:spcBef>
                <a:spcPts val="1300"/>
              </a:spcBef>
              <a:defRPr sz="4000">
                <a:uFill>
                  <a:solidFill>
                    <a:srgbClr val="FFFFFF"/>
                  </a:solidFill>
                </a:uFill>
                <a:latin typeface="+mj-lt"/>
                <a:ea typeface="+mj-ea"/>
                <a:cs typeface="+mj-cs"/>
                <a:sym typeface="Traditional Arabic"/>
              </a:defRPr>
            </a:pPr>
            <a:r>
              <a:t>Peter Dizikes, “Evolutionary War,”</a:t>
            </a:r>
            <a:r>
              <a:t> The Boston Globe</a:t>
            </a:r>
            <a:r>
              <a:t>, www.boston.com, 1 May 2005.</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3" name="Genesis 1-11"/>
          <p:cNvSpPr txBox="1"/>
          <p:nvPr/>
        </p:nvSpPr>
        <p:spPr>
          <a:xfrm rot="21420000">
            <a:off x="8892009" y="6450865"/>
            <a:ext cx="1894615" cy="10928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828800" rtl="1">
              <a:lnSpc>
                <a:spcPct val="80000"/>
              </a:lnSpc>
              <a:defRPr b="1" sz="3400">
                <a:latin typeface="Arial Narrow"/>
                <a:ea typeface="Arial Narrow"/>
                <a:cs typeface="Arial Narrow"/>
                <a:sym typeface="Arial Narrow"/>
              </a:defRPr>
            </a:lvl1pPr>
          </a:lstStyle>
          <a:p>
            <a:pPr/>
            <a:r>
              <a:t>تكوين 1-11</a:t>
            </a:r>
          </a:p>
        </p:txBody>
      </p:sp>
      <p:sp>
        <p:nvSpPr>
          <p:cNvPr id="2054" name="احصلْ على هذا العرض التقديمي مجانًا!"/>
          <p:cNvSpPr txBox="1"/>
          <p:nvPr/>
        </p:nvSpPr>
        <p:spPr>
          <a:xfrm>
            <a:off x="6396931" y="-182771"/>
            <a:ext cx="11969069" cy="250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rtl="1">
              <a:defRPr b="1" sz="8000">
                <a:solidFill>
                  <a:srgbClr val="FFFFFF"/>
                </a:solidFill>
                <a:latin typeface="+mj-lt"/>
                <a:ea typeface="+mj-ea"/>
                <a:cs typeface="+mj-cs"/>
                <a:sym typeface="Traditional Arabic"/>
              </a:defRPr>
            </a:lvl1pPr>
          </a:lstStyle>
          <a:p>
            <a:pPr/>
            <a:r>
              <a:t>احصلْ على هذا العرض التقديمي مجانًا!</a:t>
            </a:r>
            <a:endParaRPr b="0" sz="4400">
              <a:solidFill>
                <a:srgbClr val="000000"/>
              </a:solidFill>
            </a:endParaRPr>
          </a:p>
        </p:txBody>
      </p:sp>
      <p:pic>
        <p:nvPicPr>
          <p:cNvPr id="2055" name="Image" descr="Image"/>
          <p:cNvPicPr>
            <a:picLocks noChangeAspect="1"/>
          </p:cNvPicPr>
          <p:nvPr/>
        </p:nvPicPr>
        <p:blipFill>
          <a:blip r:embed="rId3">
            <a:extLst/>
          </a:blip>
          <a:srcRect l="479" t="0" r="479" b="0"/>
          <a:stretch>
            <a:fillRect/>
          </a:stretch>
        </p:blipFill>
        <p:spPr>
          <a:xfrm>
            <a:off x="1234699" y="1601893"/>
            <a:ext cx="21914602" cy="10150918"/>
          </a:xfrm>
          <a:prstGeom prst="rect">
            <a:avLst/>
          </a:prstGeom>
          <a:ln w="12700">
            <a:miter lim="400000"/>
          </a:ln>
        </p:spPr>
      </p:pic>
      <p:sp>
        <p:nvSpPr>
          <p:cNvPr id="2056" name="إعداد د. تيري مورتنسون * جرى تحميل المادَّة بواسطة د. ريك غريفيث * مؤسَّسة الدراسات اللاهوتيَّة الأردنيَّة…"/>
          <p:cNvSpPr txBox="1"/>
          <p:nvPr/>
        </p:nvSpPr>
        <p:spPr>
          <a:xfrm>
            <a:off x="-111" y="12128944"/>
            <a:ext cx="24384222" cy="16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rtl="1">
              <a:defRPr b="1" sz="3833">
                <a:solidFill>
                  <a:srgbClr val="FFFFFF"/>
                </a:solidFill>
                <a:latin typeface="+mj-lt"/>
                <a:ea typeface="+mj-ea"/>
                <a:cs typeface="+mj-cs"/>
                <a:sym typeface="Traditional Arabic"/>
              </a:defRPr>
            </a:pPr>
            <a:r>
              <a:t>إعداد د. تيري مورتنسون</a:t>
            </a:r>
            <a:r>
              <a:rPr b="0" sz="2100"/>
              <a:t> * </a:t>
            </a:r>
            <a:r>
              <a:t>جرى تحميل المادَّة بواسطة د. ريك غريفيث</a:t>
            </a:r>
            <a:r>
              <a:rPr b="0" sz="2100"/>
              <a:t> *</a:t>
            </a:r>
            <a:r>
              <a:t> مؤسَّسة الدراسات اللاهوتيَّة الأردنيَّة</a:t>
            </a:r>
            <a:endParaRPr b="0" sz="2100">
              <a:solidFill>
                <a:srgbClr val="000000"/>
              </a:solidFill>
            </a:endParaRPr>
          </a:p>
          <a:p>
            <a:pPr algn="ctr" rtl="1">
              <a:defRPr b="1" sz="3833">
                <a:solidFill>
                  <a:srgbClr val="FFFFFF"/>
                </a:solidFill>
                <a:latin typeface="+mj-lt"/>
                <a:ea typeface="+mj-ea"/>
                <a:cs typeface="+mj-cs"/>
                <a:sym typeface="Traditional Arabic"/>
              </a:defRPr>
            </a:pPr>
            <a:r>
              <a:t>يمكن تنزيل جميع الملفات بلغاتٍ كثيرةٍ مجَّانًا من الموقع الإلكترونيّ: https://biblestudydownloads.org/resource/5764</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4" name="What is a worldview?"/>
          <p:cNvSpPr txBox="1"/>
          <p:nvPr>
            <p:ph type="title"/>
          </p:nvPr>
        </p:nvSpPr>
        <p:spPr>
          <a:xfrm>
            <a:off x="2381250" y="707324"/>
            <a:ext cx="19621500" cy="1991711"/>
          </a:xfrm>
          <a:prstGeom prst="rect">
            <a:avLst/>
          </a:prstGeom>
        </p:spPr>
        <p:txBody>
          <a:bodyPr/>
          <a:lstStyle>
            <a:lvl1pPr rtl="1">
              <a:defRPr sz="9600">
                <a:latin typeface="Arial"/>
                <a:ea typeface="Arial"/>
                <a:cs typeface="Arial"/>
                <a:sym typeface="Arial"/>
              </a:defRPr>
            </a:lvl1pPr>
          </a:lstStyle>
          <a:p>
            <a:pPr/>
            <a:r>
              <a:t>ما هي الرؤية الكونيَّة؟</a:t>
            </a:r>
          </a:p>
        </p:txBody>
      </p:sp>
      <p:sp>
        <p:nvSpPr>
          <p:cNvPr id="1195" name="which may or may not be true,…"/>
          <p:cNvSpPr txBox="1"/>
          <p:nvPr>
            <p:ph type="body" idx="1"/>
          </p:nvPr>
        </p:nvSpPr>
        <p:spPr>
          <a:xfrm>
            <a:off x="2381250" y="3642142"/>
            <a:ext cx="19621500" cy="7310638"/>
          </a:xfrm>
          <a:prstGeom prst="rect">
            <a:avLst/>
          </a:prstGeom>
        </p:spPr>
        <p:txBody>
          <a:bodyPr/>
          <a:lstStyle/>
          <a:p>
            <a:pPr marL="1143000" indent="-1143000" algn="r" defTabSz="914400" rtl="1">
              <a:lnSpc>
                <a:spcPct val="90000"/>
              </a:lnSpc>
              <a:spcBef>
                <a:spcPts val="3000"/>
              </a:spcBef>
              <a:buClr>
                <a:srgbClr val="78E2F7"/>
              </a:buClr>
              <a:buSzPct val="100000"/>
              <a:buFont typeface="Traditional Arabic"/>
              <a:buChar char="❖"/>
              <a:defRPr sz="8000">
                <a:uFill>
                  <a:solidFill>
                    <a:srgbClr val="FFFFFF"/>
                  </a:solidFill>
                </a:uFill>
                <a:latin typeface="+mj-lt"/>
                <a:ea typeface="+mj-ea"/>
                <a:cs typeface="+mj-cs"/>
                <a:sym typeface="Traditional Arabic"/>
              </a:defRPr>
            </a:pPr>
            <a:r>
              <a:t>قد تكون صحيحة أو خاطئة،</a:t>
            </a:r>
            <a:endParaRPr sz="7200"/>
          </a:p>
          <a:p>
            <a:pPr marL="1143000" indent="-1143000" algn="r" defTabSz="914400" rtl="1">
              <a:lnSpc>
                <a:spcPct val="90000"/>
              </a:lnSpc>
              <a:spcBef>
                <a:spcPts val="3000"/>
              </a:spcBef>
              <a:buClr>
                <a:srgbClr val="78E2F7"/>
              </a:buClr>
              <a:buSzPct val="100000"/>
              <a:buFont typeface="Traditional Arabic"/>
              <a:buChar char="❖"/>
              <a:defRPr sz="8000">
                <a:uFill>
                  <a:solidFill>
                    <a:srgbClr val="FFFFFF"/>
                  </a:solidFill>
                </a:uFill>
                <a:latin typeface="+mj-lt"/>
                <a:ea typeface="+mj-ea"/>
                <a:cs typeface="+mj-cs"/>
                <a:sym typeface="Traditional Arabic"/>
              </a:defRPr>
            </a:pPr>
            <a:r>
              <a:t>وهي ذات طبيعة فلسفيَّة ودينيَّة، </a:t>
            </a:r>
            <a:endParaRPr sz="7200"/>
          </a:p>
          <a:p>
            <a:pPr marL="1143000" indent="-1143000" algn="r" defTabSz="914400" rtl="1">
              <a:lnSpc>
                <a:spcPct val="90000"/>
              </a:lnSpc>
              <a:spcBef>
                <a:spcPts val="3000"/>
              </a:spcBef>
              <a:buClr>
                <a:srgbClr val="78E2F7"/>
              </a:buClr>
              <a:buSzPct val="100000"/>
              <a:buFont typeface="Traditional Arabic"/>
              <a:buChar char="❖"/>
              <a:defRPr sz="8000">
                <a:uFill>
                  <a:solidFill>
                    <a:srgbClr val="FFFFFF"/>
                  </a:solidFill>
                </a:uFill>
                <a:latin typeface="+mj-lt"/>
                <a:ea typeface="+mj-ea"/>
                <a:cs typeface="+mj-cs"/>
                <a:sym typeface="Traditional Arabic"/>
              </a:defRPr>
            </a:pPr>
            <a:r>
              <a:t>ويستعين بها الإنسان (بوعي أو بغير وعي) لفهم عالَم الواقع والعيش فيه.</a:t>
            </a:r>
          </a:p>
        </p:txBody>
      </p:sp>
      <p:sp>
        <p:nvSpPr>
          <p:cNvPr id="1196" name="A set of beliefs, concepts or assumptions, which everyone has,"/>
          <p:cNvSpPr txBox="1"/>
          <p:nvPr/>
        </p:nvSpPr>
        <p:spPr>
          <a:xfrm>
            <a:off x="1623474" y="2415239"/>
            <a:ext cx="21259845" cy="1460501"/>
          </a:xfrm>
          <a:prstGeom prst="rect">
            <a:avLst/>
          </a:prstGeom>
          <a:ln w="12700">
            <a:miter lim="400000"/>
          </a:ln>
          <a:effectLst>
            <a:outerShdw sx="100000" sy="100000" kx="0" ky="0" algn="b" rotWithShape="0" blurRad="63500" dist="38100" dir="2700000">
              <a:srgbClr val="00051A">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40" indent="40640" algn="r" defTabSz="1828800" rtl="1">
              <a:lnSpc>
                <a:spcPct val="95000"/>
              </a:lnSpc>
              <a:spcBef>
                <a:spcPts val="1400"/>
              </a:spcBef>
              <a:defRPr sz="7100">
                <a:solidFill>
                  <a:srgbClr val="FFFFFF"/>
                </a:solidFill>
                <a:uFill>
                  <a:solidFill>
                    <a:srgbClr val="FFFFFF"/>
                  </a:solidFill>
                </a:uFill>
                <a:latin typeface="+mj-lt"/>
                <a:ea typeface="+mj-ea"/>
                <a:cs typeface="+mj-cs"/>
                <a:sym typeface="Traditional Arabic"/>
              </a:defRPr>
            </a:pPr>
            <a:r>
              <a:t>مجموعة من المعتقدات أو المفاهيم أو الافتراضات لدى </a:t>
            </a:r>
            <a:r>
              <a:rPr>
                <a:solidFill>
                  <a:srgbClr val="FFFB00"/>
                </a:solidFill>
              </a:rPr>
              <a:t>الناس جميعًا،</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196"/>
                                        </p:tgtEl>
                                        <p:attrNameLst>
                                          <p:attrName>style.visibility</p:attrName>
                                        </p:attrNameLst>
                                      </p:cBhvr>
                                      <p:to>
                                        <p:strVal val="visible"/>
                                      </p:to>
                                    </p:set>
                                    <p:animEffect filter="wipe(up)" transition="in">
                                      <p:cBhvr>
                                        <p:cTn id="7" dur="500"/>
                                        <p:tgtEl>
                                          <p:spTgt spid="119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1195">
                                            <p:bg/>
                                          </p:spTgt>
                                        </p:tgtEl>
                                        <p:attrNameLst>
                                          <p:attrName>style.visibility</p:attrName>
                                        </p:attrNameLst>
                                      </p:cBhvr>
                                      <p:to>
                                        <p:strVal val="visible"/>
                                      </p:to>
                                    </p:set>
                                    <p:animEffect filter="wipe(right)" transition="in">
                                      <p:cBhvr>
                                        <p:cTn id="12" dur="499"/>
                                        <p:tgtEl>
                                          <p:spTgt spid="1195">
                                            <p:bg/>
                                          </p:spTgt>
                                        </p:tgtEl>
                                      </p:cBhvr>
                                    </p:animEffect>
                                  </p:childTnLst>
                                </p:cTn>
                              </p:par>
                              <p:par>
                                <p:cTn id="13" presetClass="entr" nodeType="withEffect" presetSubtype="2" presetID="22" grpId="2" fill="hold">
                                  <p:stCondLst>
                                    <p:cond delay="0"/>
                                  </p:stCondLst>
                                  <p:iterate type="el" backwards="0">
                                    <p:tmAbs val="0"/>
                                  </p:iterate>
                                  <p:childTnLst>
                                    <p:set>
                                      <p:cBhvr>
                                        <p:cTn id="14" fill="hold"/>
                                        <p:tgtEl>
                                          <p:spTgt spid="1195">
                                            <p:txEl>
                                              <p:pRg st="0" end="0"/>
                                            </p:txEl>
                                          </p:spTgt>
                                        </p:tgtEl>
                                        <p:attrNameLst>
                                          <p:attrName>style.visibility</p:attrName>
                                        </p:attrNameLst>
                                      </p:cBhvr>
                                      <p:to>
                                        <p:strVal val="visible"/>
                                      </p:to>
                                    </p:set>
                                    <p:animEffect filter="wipe(right)" transition="in">
                                      <p:cBhvr>
                                        <p:cTn id="15" dur="499"/>
                                        <p:tgtEl>
                                          <p:spTgt spid="119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2" fill="hold">
                                  <p:stCondLst>
                                    <p:cond delay="0"/>
                                  </p:stCondLst>
                                  <p:iterate type="el" backwards="0">
                                    <p:tmAbs val="0"/>
                                  </p:iterate>
                                  <p:childTnLst>
                                    <p:set>
                                      <p:cBhvr>
                                        <p:cTn id="19" fill="hold"/>
                                        <p:tgtEl>
                                          <p:spTgt spid="1195">
                                            <p:txEl>
                                              <p:pRg st="1" end="1"/>
                                            </p:txEl>
                                          </p:spTgt>
                                        </p:tgtEl>
                                        <p:attrNameLst>
                                          <p:attrName>style.visibility</p:attrName>
                                        </p:attrNameLst>
                                      </p:cBhvr>
                                      <p:to>
                                        <p:strVal val="visible"/>
                                      </p:to>
                                    </p:set>
                                    <p:animEffect filter="wipe(right)" transition="in">
                                      <p:cBhvr>
                                        <p:cTn id="20" dur="499"/>
                                        <p:tgtEl>
                                          <p:spTgt spid="119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2" grpId="2" fill="hold">
                                  <p:stCondLst>
                                    <p:cond delay="0"/>
                                  </p:stCondLst>
                                  <p:iterate type="el" backwards="0">
                                    <p:tmAbs val="0"/>
                                  </p:iterate>
                                  <p:childTnLst>
                                    <p:set>
                                      <p:cBhvr>
                                        <p:cTn id="24" fill="hold"/>
                                        <p:tgtEl>
                                          <p:spTgt spid="1195">
                                            <p:txEl>
                                              <p:pRg st="2" end="2"/>
                                            </p:txEl>
                                          </p:spTgt>
                                        </p:tgtEl>
                                        <p:attrNameLst>
                                          <p:attrName>style.visibility</p:attrName>
                                        </p:attrNameLst>
                                      </p:cBhvr>
                                      <p:to>
                                        <p:strVal val="visible"/>
                                      </p:to>
                                    </p:set>
                                    <p:animEffect filter="wipe(right)" transition="in">
                                      <p:cBhvr>
                                        <p:cTn id="25" dur="499"/>
                                        <p:tgtEl>
                                          <p:spTgt spid="119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95" grpId="2"/>
      <p:bldP build="whole" bldLvl="1" animBg="1" rev="0" advAuto="0" spid="119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8" name="A worldview answers important questions"/>
          <p:cNvSpPr txBox="1"/>
          <p:nvPr>
            <p:ph type="title"/>
          </p:nvPr>
        </p:nvSpPr>
        <p:spPr>
          <a:xfrm>
            <a:off x="2381250" y="1176468"/>
            <a:ext cx="19621500" cy="3429003"/>
          </a:xfrm>
          <a:prstGeom prst="rect">
            <a:avLst/>
          </a:prstGeom>
        </p:spPr>
        <p:txBody>
          <a:bodyPr anchor="t">
            <a:noAutofit/>
          </a:bodyPr>
          <a:lstStyle>
            <a:lvl1pPr rtl="1">
              <a:lnSpc>
                <a:spcPct val="80000"/>
              </a:lnSpc>
              <a:defRPr b="0" sz="10500"/>
            </a:lvl1pPr>
          </a:lstStyle>
          <a:p>
            <a:pPr/>
            <a:r>
              <a:t>تجيب الرؤية الكونيَّة عن أسئلة مهمَّة</a:t>
            </a:r>
          </a:p>
        </p:txBody>
      </p:sp>
      <p:sp>
        <p:nvSpPr>
          <p:cNvPr id="1199" name="Is there a God or not, or many gods?…"/>
          <p:cNvSpPr txBox="1"/>
          <p:nvPr/>
        </p:nvSpPr>
        <p:spPr>
          <a:xfrm>
            <a:off x="3331669" y="3344001"/>
            <a:ext cx="16643459" cy="9055101"/>
          </a:xfrm>
          <a:prstGeom prst="rect">
            <a:avLst/>
          </a:prstGeom>
          <a:ln w="12700">
            <a:miter lim="400000"/>
          </a:ln>
          <a:effectLst>
            <a:outerShdw sx="100000" sy="100000" kx="0" ky="0" algn="b" rotWithShape="0" blurRad="63500" dist="38100" dir="2700000">
              <a:srgbClr val="00051A">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83539" marR="40640" indent="-342899" algn="r" defTabSz="1828800" rtl="1">
              <a:spcBef>
                <a:spcPts val="3000"/>
              </a:spcBef>
              <a:buClr>
                <a:srgbClr val="FFFFFF"/>
              </a:buClr>
              <a:buSzPct val="100000"/>
              <a:buAutoNum type="arabicPeriod" startAt="1"/>
              <a:defRPr sz="7800">
                <a:solidFill>
                  <a:srgbClr val="FFFFFF"/>
                </a:solidFill>
                <a:uFill>
                  <a:solidFill>
                    <a:srgbClr val="FFFFFF"/>
                  </a:solidFill>
                </a:uFill>
                <a:latin typeface="+mj-lt"/>
                <a:ea typeface="+mj-ea"/>
                <a:cs typeface="+mj-cs"/>
                <a:sym typeface="Traditional Arabic"/>
              </a:defRPr>
            </a:pPr>
            <a:r>
              <a:t>  هل هناك إله أم لا؟ أو هل هناك آلهة عديدة؟</a:t>
            </a:r>
          </a:p>
          <a:p>
            <a:pPr marL="383539" marR="40640" indent="-342899" algn="r" defTabSz="1828800" rtl="1">
              <a:spcBef>
                <a:spcPts val="3000"/>
              </a:spcBef>
              <a:buClr>
                <a:srgbClr val="FFFFFF"/>
              </a:buClr>
              <a:buSzPct val="100000"/>
              <a:buAutoNum type="arabicPeriod" startAt="1"/>
              <a:defRPr sz="7800">
                <a:solidFill>
                  <a:srgbClr val="FFFFFF"/>
                </a:solidFill>
                <a:uFill>
                  <a:solidFill>
                    <a:srgbClr val="FFFFFF"/>
                  </a:solidFill>
                </a:uFill>
                <a:latin typeface="+mj-lt"/>
                <a:ea typeface="+mj-ea"/>
                <a:cs typeface="+mj-cs"/>
                <a:sym typeface="Traditional Arabic"/>
              </a:defRPr>
            </a:pPr>
            <a:r>
              <a:t>  ما هو الكون؟</a:t>
            </a:r>
          </a:p>
          <a:p>
            <a:pPr marL="383539" marR="40640" indent="-342899" algn="r" defTabSz="1828800" rtl="1">
              <a:spcBef>
                <a:spcPts val="3000"/>
              </a:spcBef>
              <a:buClr>
                <a:srgbClr val="FFFFFF"/>
              </a:buClr>
              <a:buSzPct val="100000"/>
              <a:buAutoNum type="arabicPeriod" startAt="1"/>
              <a:defRPr sz="7800">
                <a:solidFill>
                  <a:srgbClr val="FFFFFF"/>
                </a:solidFill>
                <a:uFill>
                  <a:solidFill>
                    <a:srgbClr val="FFFFFF"/>
                  </a:solidFill>
                </a:uFill>
                <a:latin typeface="+mj-lt"/>
                <a:ea typeface="+mj-ea"/>
                <a:cs typeface="+mj-cs"/>
                <a:sym typeface="Traditional Arabic"/>
              </a:defRPr>
            </a:pPr>
            <a:r>
              <a:t>  ما هو الإنسان؟</a:t>
            </a:r>
          </a:p>
          <a:p>
            <a:pPr marL="383539" marR="40640" indent="-342899" algn="r" defTabSz="1828800" rtl="1">
              <a:spcBef>
                <a:spcPts val="3000"/>
              </a:spcBef>
              <a:buClr>
                <a:srgbClr val="FFFFFF"/>
              </a:buClr>
              <a:buSzPct val="100000"/>
              <a:buAutoNum type="arabicPeriod" startAt="1"/>
              <a:defRPr sz="7800">
                <a:solidFill>
                  <a:srgbClr val="FFFFFF"/>
                </a:solidFill>
                <a:uFill>
                  <a:solidFill>
                    <a:srgbClr val="FFFFFF"/>
                  </a:solidFill>
                </a:uFill>
                <a:latin typeface="+mj-lt"/>
                <a:ea typeface="+mj-ea"/>
                <a:cs typeface="+mj-cs"/>
                <a:sym typeface="Traditional Arabic"/>
              </a:defRPr>
            </a:pPr>
            <a:r>
              <a:t>  هل المعرفة ممكنة؟</a:t>
            </a:r>
          </a:p>
          <a:p>
            <a:pPr marL="383539" marR="40640" indent="-342899" algn="r" defTabSz="1828800" rtl="1">
              <a:spcBef>
                <a:spcPts val="3000"/>
              </a:spcBef>
              <a:buClr>
                <a:srgbClr val="FFFFFF"/>
              </a:buClr>
              <a:buSzPct val="100000"/>
              <a:buAutoNum type="arabicPeriod" startAt="1"/>
              <a:defRPr sz="7800">
                <a:solidFill>
                  <a:srgbClr val="FFFFFF"/>
                </a:solidFill>
                <a:uFill>
                  <a:solidFill>
                    <a:srgbClr val="FFFFFF"/>
                  </a:solidFill>
                </a:uFill>
                <a:latin typeface="+mj-lt"/>
                <a:ea typeface="+mj-ea"/>
                <a:cs typeface="+mj-cs"/>
                <a:sym typeface="Traditional Arabic"/>
              </a:defRPr>
            </a:pPr>
            <a:r>
              <a:t>  هل هناك حقٌّ وباطل؟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199">
                                            <p:bg/>
                                          </p:spTgt>
                                        </p:tgtEl>
                                        <p:attrNameLst>
                                          <p:attrName>style.visibility</p:attrName>
                                        </p:attrNameLst>
                                      </p:cBhvr>
                                      <p:to>
                                        <p:strVal val="visible"/>
                                      </p:to>
                                    </p:set>
                                    <p:animEffect filter="wipe(right)" transition="in">
                                      <p:cBhvr>
                                        <p:cTn id="7" dur="500"/>
                                        <p:tgtEl>
                                          <p:spTgt spid="1199">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1199">
                                            <p:txEl>
                                              <p:pRg st="0" end="0"/>
                                            </p:txEl>
                                          </p:spTgt>
                                        </p:tgtEl>
                                        <p:attrNameLst>
                                          <p:attrName>style.visibility</p:attrName>
                                        </p:attrNameLst>
                                      </p:cBhvr>
                                      <p:to>
                                        <p:strVal val="visible"/>
                                      </p:to>
                                    </p:set>
                                    <p:animEffect filter="wipe(right)" transition="in">
                                      <p:cBhvr>
                                        <p:cTn id="10" dur="500"/>
                                        <p:tgtEl>
                                          <p:spTgt spid="11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1199">
                                            <p:txEl>
                                              <p:pRg st="1" end="1"/>
                                            </p:txEl>
                                          </p:spTgt>
                                        </p:tgtEl>
                                        <p:attrNameLst>
                                          <p:attrName>style.visibility</p:attrName>
                                        </p:attrNameLst>
                                      </p:cBhvr>
                                      <p:to>
                                        <p:strVal val="visible"/>
                                      </p:to>
                                    </p:set>
                                    <p:animEffect filter="wipe(right)" transition="in">
                                      <p:cBhvr>
                                        <p:cTn id="15" dur="500"/>
                                        <p:tgtEl>
                                          <p:spTgt spid="119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1" fill="hold">
                                  <p:stCondLst>
                                    <p:cond delay="0"/>
                                  </p:stCondLst>
                                  <p:iterate type="el" backwards="0">
                                    <p:tmAbs val="0"/>
                                  </p:iterate>
                                  <p:childTnLst>
                                    <p:set>
                                      <p:cBhvr>
                                        <p:cTn id="19" fill="hold"/>
                                        <p:tgtEl>
                                          <p:spTgt spid="1199">
                                            <p:txEl>
                                              <p:pRg st="2" end="2"/>
                                            </p:txEl>
                                          </p:spTgt>
                                        </p:tgtEl>
                                        <p:attrNameLst>
                                          <p:attrName>style.visibility</p:attrName>
                                        </p:attrNameLst>
                                      </p:cBhvr>
                                      <p:to>
                                        <p:strVal val="visible"/>
                                      </p:to>
                                    </p:set>
                                    <p:animEffect filter="wipe(right)" transition="in">
                                      <p:cBhvr>
                                        <p:cTn id="20" dur="500"/>
                                        <p:tgtEl>
                                          <p:spTgt spid="119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2" grpId="1" fill="hold">
                                  <p:stCondLst>
                                    <p:cond delay="0"/>
                                  </p:stCondLst>
                                  <p:iterate type="el" backwards="0">
                                    <p:tmAbs val="0"/>
                                  </p:iterate>
                                  <p:childTnLst>
                                    <p:set>
                                      <p:cBhvr>
                                        <p:cTn id="24" fill="hold"/>
                                        <p:tgtEl>
                                          <p:spTgt spid="1199">
                                            <p:txEl>
                                              <p:pRg st="3" end="3"/>
                                            </p:txEl>
                                          </p:spTgt>
                                        </p:tgtEl>
                                        <p:attrNameLst>
                                          <p:attrName>style.visibility</p:attrName>
                                        </p:attrNameLst>
                                      </p:cBhvr>
                                      <p:to>
                                        <p:strVal val="visible"/>
                                      </p:to>
                                    </p:set>
                                    <p:animEffect filter="wipe(right)" transition="in">
                                      <p:cBhvr>
                                        <p:cTn id="25" dur="500"/>
                                        <p:tgtEl>
                                          <p:spTgt spid="119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2" presetID="22" grpId="1" fill="hold">
                                  <p:stCondLst>
                                    <p:cond delay="0"/>
                                  </p:stCondLst>
                                  <p:iterate type="el" backwards="0">
                                    <p:tmAbs val="0"/>
                                  </p:iterate>
                                  <p:childTnLst>
                                    <p:set>
                                      <p:cBhvr>
                                        <p:cTn id="29" fill="hold"/>
                                        <p:tgtEl>
                                          <p:spTgt spid="1199">
                                            <p:txEl>
                                              <p:pRg st="4" end="4"/>
                                            </p:txEl>
                                          </p:spTgt>
                                        </p:tgtEl>
                                        <p:attrNameLst>
                                          <p:attrName>style.visibility</p:attrName>
                                        </p:attrNameLst>
                                      </p:cBhvr>
                                      <p:to>
                                        <p:strVal val="visible"/>
                                      </p:to>
                                    </p:set>
                                    <p:animEffect filter="wipe(right)" transition="in">
                                      <p:cBhvr>
                                        <p:cTn id="30" dur="500"/>
                                        <p:tgtEl>
                                          <p:spTgt spid="119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99"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01" name="image12.jpeg" descr="image12.jpeg"/>
          <p:cNvPicPr>
            <a:picLocks noChangeAspect="1"/>
          </p:cNvPicPr>
          <p:nvPr/>
        </p:nvPicPr>
        <p:blipFill>
          <a:blip r:embed="rId3">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grpSp>
        <p:nvGrpSpPr>
          <p:cNvPr id="1205" name="Group"/>
          <p:cNvGrpSpPr/>
          <p:nvPr/>
        </p:nvGrpSpPr>
        <p:grpSpPr>
          <a:xfrm>
            <a:off x="195094" y="494603"/>
            <a:ext cx="13766761" cy="13766761"/>
            <a:chOff x="0" y="0"/>
            <a:chExt cx="13766759" cy="13766759"/>
          </a:xfrm>
        </p:grpSpPr>
        <p:pic>
          <p:nvPicPr>
            <p:cNvPr id="1202" name="image13.png" descr="image13.png"/>
            <p:cNvPicPr>
              <a:picLocks noChangeAspect="1"/>
            </p:cNvPicPr>
            <p:nvPr/>
          </p:nvPicPr>
          <p:blipFill>
            <a:blip r:embed="rId4">
              <a:alphaModFix amt="50296"/>
              <a:extLst/>
            </a:blip>
            <a:stretch>
              <a:fillRect/>
            </a:stretch>
          </p:blipFill>
          <p:spPr>
            <a:xfrm>
              <a:off x="5351729" y="5400775"/>
              <a:ext cx="8013701" cy="8013701"/>
            </a:xfrm>
            <a:prstGeom prst="rect">
              <a:avLst/>
            </a:prstGeom>
            <a:ln w="12700" cap="flat">
              <a:noFill/>
              <a:miter lim="400000"/>
            </a:ln>
            <a:effectLst/>
          </p:spPr>
        </p:pic>
        <p:pic>
          <p:nvPicPr>
            <p:cNvPr id="1203" name="image14.png" descr="image14.png"/>
            <p:cNvPicPr>
              <a:picLocks noChangeAspect="1"/>
            </p:cNvPicPr>
            <p:nvPr/>
          </p:nvPicPr>
          <p:blipFill>
            <a:blip r:embed="rId5">
              <a:extLst/>
            </a:blip>
            <a:stretch>
              <a:fillRect/>
            </a:stretch>
          </p:blipFill>
          <p:spPr>
            <a:xfrm>
              <a:off x="0" y="0"/>
              <a:ext cx="13766760" cy="13766760"/>
            </a:xfrm>
            <a:prstGeom prst="rect">
              <a:avLst/>
            </a:prstGeom>
            <a:ln w="12700" cap="flat">
              <a:noFill/>
              <a:miter lim="400000"/>
            </a:ln>
            <a:effectLst/>
          </p:spPr>
        </p:pic>
        <p:sp>
          <p:nvSpPr>
            <p:cNvPr id="1204" name="MAN’S WORD"/>
            <p:cNvSpPr txBox="1"/>
            <p:nvPr/>
          </p:nvSpPr>
          <p:spPr>
            <a:xfrm>
              <a:off x="3622595" y="10604680"/>
              <a:ext cx="4876181"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الإنسان</a:t>
              </a:r>
            </a:p>
          </p:txBody>
        </p:sp>
      </p:grpSp>
      <p:grpSp>
        <p:nvGrpSpPr>
          <p:cNvPr id="1209" name="Group"/>
          <p:cNvGrpSpPr/>
          <p:nvPr/>
        </p:nvGrpSpPr>
        <p:grpSpPr>
          <a:xfrm>
            <a:off x="208565" y="519984"/>
            <a:ext cx="13716001" cy="13715999"/>
            <a:chOff x="-3284505" y="-3643269"/>
            <a:chExt cx="13716000" cy="13715998"/>
          </a:xfrm>
        </p:grpSpPr>
        <p:pic>
          <p:nvPicPr>
            <p:cNvPr id="1206" name="image15.png" descr="image15.png"/>
            <p:cNvPicPr>
              <a:picLocks noChangeAspect="1"/>
            </p:cNvPicPr>
            <p:nvPr/>
          </p:nvPicPr>
          <p:blipFill>
            <a:blip r:embed="rId6">
              <a:extLst/>
            </a:blip>
            <a:stretch>
              <a:fillRect/>
            </a:stretch>
          </p:blipFill>
          <p:spPr>
            <a:xfrm>
              <a:off x="-3284506" y="-3643270"/>
              <a:ext cx="13716001" cy="13715999"/>
            </a:xfrm>
            <a:prstGeom prst="rect">
              <a:avLst/>
            </a:prstGeom>
            <a:ln w="12700" cap="flat">
              <a:noFill/>
              <a:miter lim="400000"/>
            </a:ln>
            <a:effectLst/>
          </p:spPr>
        </p:pic>
        <p:sp>
          <p:nvSpPr>
            <p:cNvPr id="1207" name="Rounded Rectangle"/>
            <p:cNvSpPr/>
            <p:nvPr/>
          </p:nvSpPr>
          <p:spPr>
            <a:xfrm>
              <a:off x="209905" y="110560"/>
              <a:ext cx="6223865" cy="3359166"/>
            </a:xfrm>
            <a:prstGeom prst="roundRect">
              <a:avLst>
                <a:gd name="adj" fmla="val 25063"/>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92B"/>
                  </a:solidFill>
                  <a:effectLst>
                    <a:outerShdw sx="100000" sy="100000" kx="0" ky="0" algn="b" rotWithShape="0" blurRad="38100" dist="12700" dir="5400000">
                      <a:srgbClr val="000000">
                        <a:alpha val="50000"/>
                      </a:srgbClr>
                    </a:outerShdw>
                  </a:effectLst>
                </a:defRPr>
              </a:pPr>
            </a:p>
          </p:txBody>
        </p:sp>
        <p:sp>
          <p:nvSpPr>
            <p:cNvPr id="1208" name="Secular…"/>
            <p:cNvSpPr txBox="1"/>
            <p:nvPr/>
          </p:nvSpPr>
          <p:spPr>
            <a:xfrm>
              <a:off x="309092" y="694311"/>
              <a:ext cx="6025490" cy="2666287"/>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a:t>
              </a:r>
            </a:p>
            <a:p>
              <a:pPr algn="ctr" defTabSz="825500" rtl="1">
                <a:lnSpc>
                  <a:spcPct val="80000"/>
                </a:lnSpc>
                <a:defRPr spc="-200" sz="10000">
                  <a:solidFill>
                    <a:srgbClr val="FFFFFF"/>
                  </a:solidFill>
                  <a:latin typeface="Calibri"/>
                  <a:ea typeface="Calibri"/>
                  <a:cs typeface="Calibri"/>
                  <a:sym typeface="Calibri"/>
                </a:defRPr>
              </a:pPr>
              <a:r>
                <a:t>العلمانيَّة</a:t>
              </a:r>
            </a:p>
          </p:txBody>
        </p:sp>
      </p:grpSp>
      <p:grpSp>
        <p:nvGrpSpPr>
          <p:cNvPr id="1214" name="Group"/>
          <p:cNvGrpSpPr/>
          <p:nvPr/>
        </p:nvGrpSpPr>
        <p:grpSpPr>
          <a:xfrm>
            <a:off x="208565" y="521833"/>
            <a:ext cx="13716001" cy="13716001"/>
            <a:chOff x="0" y="0"/>
            <a:chExt cx="13716000" cy="13716000"/>
          </a:xfrm>
        </p:grpSpPr>
        <p:pic>
          <p:nvPicPr>
            <p:cNvPr id="1210" name="image17.png" descr="image17.png"/>
            <p:cNvPicPr>
              <a:picLocks noChangeAspect="1"/>
            </p:cNvPicPr>
            <p:nvPr/>
          </p:nvPicPr>
          <p:blipFill>
            <a:blip r:embed="rId8">
              <a:extLst/>
            </a:blip>
            <a:stretch>
              <a:fillRect/>
            </a:stretch>
          </p:blipFill>
          <p:spPr>
            <a:xfrm>
              <a:off x="0" y="0"/>
              <a:ext cx="13716000" cy="13716000"/>
            </a:xfrm>
            <a:prstGeom prst="rect">
              <a:avLst/>
            </a:prstGeom>
            <a:ln w="12700" cap="flat">
              <a:noFill/>
              <a:miter lim="400000"/>
            </a:ln>
            <a:effectLst/>
          </p:spPr>
        </p:pic>
        <p:sp>
          <p:nvSpPr>
            <p:cNvPr id="1211" name="MAN’S WORD"/>
            <p:cNvSpPr txBox="1"/>
            <p:nvPr/>
          </p:nvSpPr>
          <p:spPr>
            <a:xfrm>
              <a:off x="3609124" y="10577450"/>
              <a:ext cx="4876181"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الإنسان</a:t>
              </a:r>
            </a:p>
          </p:txBody>
        </p:sp>
        <p:sp>
          <p:nvSpPr>
            <p:cNvPr id="1212" name="Rounded Rectangle"/>
            <p:cNvSpPr/>
            <p:nvPr/>
          </p:nvSpPr>
          <p:spPr>
            <a:xfrm>
              <a:off x="3494410" y="3751980"/>
              <a:ext cx="6223866" cy="3359166"/>
            </a:xfrm>
            <a:prstGeom prst="roundRect">
              <a:avLst>
                <a:gd name="adj" fmla="val 25063"/>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92B"/>
                  </a:solidFill>
                  <a:effectLst>
                    <a:outerShdw sx="100000" sy="100000" kx="0" ky="0" algn="b" rotWithShape="0" blurRad="38100" dist="12700" dir="5400000">
                      <a:srgbClr val="000000">
                        <a:alpha val="50000"/>
                      </a:srgbClr>
                    </a:outerShdw>
                  </a:effectLst>
                </a:defRPr>
              </a:pPr>
            </a:p>
          </p:txBody>
        </p:sp>
        <p:sp>
          <p:nvSpPr>
            <p:cNvPr id="1213" name="Secular…"/>
            <p:cNvSpPr txBox="1"/>
            <p:nvPr/>
          </p:nvSpPr>
          <p:spPr>
            <a:xfrm>
              <a:off x="3593597" y="4323031"/>
              <a:ext cx="6025490" cy="2666287"/>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a:t>
              </a:r>
            </a:p>
            <a:p>
              <a:pPr algn="ctr" defTabSz="825500" rtl="1">
                <a:lnSpc>
                  <a:spcPct val="80000"/>
                </a:lnSpc>
                <a:defRPr spc="-200" sz="10000">
                  <a:solidFill>
                    <a:srgbClr val="FFFFFF"/>
                  </a:solidFill>
                  <a:latin typeface="Calibri"/>
                  <a:ea typeface="Calibri"/>
                  <a:cs typeface="Calibri"/>
                  <a:sym typeface="Calibri"/>
                </a:defRPr>
              </a:pPr>
              <a:r>
                <a:t>العلمانيَّة</a:t>
              </a:r>
            </a:p>
          </p:txBody>
        </p:sp>
      </p:grpSp>
      <p:grpSp>
        <p:nvGrpSpPr>
          <p:cNvPr id="1218" name="Group"/>
          <p:cNvGrpSpPr/>
          <p:nvPr/>
        </p:nvGrpSpPr>
        <p:grpSpPr>
          <a:xfrm>
            <a:off x="10923330" y="327290"/>
            <a:ext cx="13854664" cy="14144361"/>
            <a:chOff x="0" y="0"/>
            <a:chExt cx="13854662" cy="14144359"/>
          </a:xfrm>
        </p:grpSpPr>
        <p:pic>
          <p:nvPicPr>
            <p:cNvPr id="1215" name="image19.png" descr="image19.png"/>
            <p:cNvPicPr>
              <a:picLocks noChangeAspect="1"/>
            </p:cNvPicPr>
            <p:nvPr/>
          </p:nvPicPr>
          <p:blipFill>
            <a:blip r:embed="rId9">
              <a:alphaModFix amt="50185"/>
              <a:extLst/>
            </a:blip>
            <a:srcRect l="0" t="65559" r="0" b="0"/>
            <a:stretch>
              <a:fillRect/>
            </a:stretch>
          </p:blipFill>
          <p:spPr>
            <a:xfrm>
              <a:off x="6006062" y="11436890"/>
              <a:ext cx="7848601" cy="2707470"/>
            </a:xfrm>
            <a:prstGeom prst="rect">
              <a:avLst/>
            </a:prstGeom>
            <a:ln w="12700" cap="flat">
              <a:noFill/>
              <a:miter lim="400000"/>
            </a:ln>
            <a:effectLst/>
          </p:spPr>
        </p:pic>
        <p:pic>
          <p:nvPicPr>
            <p:cNvPr id="1216" name="image20.png" descr="image20.png"/>
            <p:cNvPicPr>
              <a:picLocks noChangeAspect="1"/>
            </p:cNvPicPr>
            <p:nvPr/>
          </p:nvPicPr>
          <p:blipFill>
            <a:blip r:embed="rId10">
              <a:extLst/>
            </a:blip>
            <a:stretch>
              <a:fillRect/>
            </a:stretch>
          </p:blipFill>
          <p:spPr>
            <a:xfrm>
              <a:off x="0" y="0"/>
              <a:ext cx="13721952" cy="13721951"/>
            </a:xfrm>
            <a:prstGeom prst="rect">
              <a:avLst/>
            </a:prstGeom>
            <a:ln w="12700" cap="flat">
              <a:noFill/>
              <a:miter lim="400000"/>
            </a:ln>
            <a:effectLst/>
          </p:spPr>
        </p:pic>
        <p:sp>
          <p:nvSpPr>
            <p:cNvPr id="1217" name="GOD’S WORD"/>
            <p:cNvSpPr txBox="1"/>
            <p:nvPr/>
          </p:nvSpPr>
          <p:spPr>
            <a:xfrm>
              <a:off x="4940269" y="10686402"/>
              <a:ext cx="3111327"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الله</a:t>
              </a:r>
            </a:p>
          </p:txBody>
        </p:sp>
      </p:grpSp>
      <p:grpSp>
        <p:nvGrpSpPr>
          <p:cNvPr id="1222" name="Group"/>
          <p:cNvGrpSpPr/>
          <p:nvPr/>
        </p:nvGrpSpPr>
        <p:grpSpPr>
          <a:xfrm>
            <a:off x="10928873" y="333202"/>
            <a:ext cx="13715388" cy="13715385"/>
            <a:chOff x="-3874118" y="-4006906"/>
            <a:chExt cx="13715386" cy="13715384"/>
          </a:xfrm>
        </p:grpSpPr>
        <p:pic>
          <p:nvPicPr>
            <p:cNvPr id="1219" name="image21.png" descr="image21.png"/>
            <p:cNvPicPr>
              <a:picLocks noChangeAspect="1"/>
            </p:cNvPicPr>
            <p:nvPr/>
          </p:nvPicPr>
          <p:blipFill>
            <a:blip r:embed="rId11">
              <a:extLst/>
            </a:blip>
            <a:stretch>
              <a:fillRect/>
            </a:stretch>
          </p:blipFill>
          <p:spPr>
            <a:xfrm>
              <a:off x="-3874119" y="-4006907"/>
              <a:ext cx="13715387" cy="13715385"/>
            </a:xfrm>
            <a:prstGeom prst="rect">
              <a:avLst/>
            </a:prstGeom>
            <a:ln w="12700" cap="flat">
              <a:noFill/>
              <a:miter lim="400000"/>
            </a:ln>
            <a:effectLst/>
          </p:spPr>
        </p:pic>
        <p:sp>
          <p:nvSpPr>
            <p:cNvPr id="1220" name="Rounded Rectangle"/>
            <p:cNvSpPr/>
            <p:nvPr/>
          </p:nvSpPr>
          <p:spPr>
            <a:xfrm>
              <a:off x="-17232" y="-29861"/>
              <a:ext cx="6215595" cy="3368420"/>
            </a:xfrm>
            <a:prstGeom prst="roundRect">
              <a:avLst>
                <a:gd name="adj" fmla="val 22990"/>
              </a:avLst>
            </a:prstGeom>
            <a:blipFill rotWithShape="1">
              <a:blip r:embed="rId12"/>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D22"/>
                  </a:solidFill>
                  <a:effectLst>
                    <a:outerShdw sx="100000" sy="100000" kx="0" ky="0" algn="b" rotWithShape="0" blurRad="38100" dist="12700" dir="5400000">
                      <a:srgbClr val="000000">
                        <a:alpha val="50000"/>
                      </a:srgbClr>
                    </a:outerShdw>
                  </a:effectLst>
                </a:defRPr>
              </a:pPr>
            </a:p>
          </p:txBody>
        </p:sp>
        <p:sp>
          <p:nvSpPr>
            <p:cNvPr id="1221" name="Christian…"/>
            <p:cNvSpPr txBox="1"/>
            <p:nvPr/>
          </p:nvSpPr>
          <p:spPr>
            <a:xfrm>
              <a:off x="99711" y="503520"/>
              <a:ext cx="5947025" cy="2666287"/>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 </a:t>
              </a:r>
            </a:p>
            <a:p>
              <a:pPr algn="ctr" defTabSz="825500" rtl="1">
                <a:lnSpc>
                  <a:spcPct val="80000"/>
                </a:lnSpc>
                <a:defRPr spc="-200" sz="10000">
                  <a:solidFill>
                    <a:srgbClr val="FFFFFF"/>
                  </a:solidFill>
                  <a:latin typeface="Calibri"/>
                  <a:ea typeface="Calibri"/>
                  <a:cs typeface="Calibri"/>
                  <a:sym typeface="Calibri"/>
                </a:defRPr>
              </a:pPr>
              <a:r>
                <a:t>المسيحيَّة</a:t>
              </a:r>
            </a:p>
          </p:txBody>
        </p:sp>
      </p:grpSp>
      <p:grpSp>
        <p:nvGrpSpPr>
          <p:cNvPr id="1227" name="Group"/>
          <p:cNvGrpSpPr/>
          <p:nvPr/>
        </p:nvGrpSpPr>
        <p:grpSpPr>
          <a:xfrm>
            <a:off x="10934301" y="330598"/>
            <a:ext cx="13716001" cy="13716001"/>
            <a:chOff x="0" y="0"/>
            <a:chExt cx="13716000" cy="13716000"/>
          </a:xfrm>
        </p:grpSpPr>
        <p:pic>
          <p:nvPicPr>
            <p:cNvPr id="1223" name="image23.png" descr="image23.png"/>
            <p:cNvPicPr>
              <a:picLocks noChangeAspect="1"/>
            </p:cNvPicPr>
            <p:nvPr/>
          </p:nvPicPr>
          <p:blipFill>
            <a:blip r:embed="rId13">
              <a:extLst/>
            </a:blip>
            <a:stretch>
              <a:fillRect/>
            </a:stretch>
          </p:blipFill>
          <p:spPr>
            <a:xfrm>
              <a:off x="0" y="0"/>
              <a:ext cx="13716000" cy="13716000"/>
            </a:xfrm>
            <a:prstGeom prst="rect">
              <a:avLst/>
            </a:prstGeom>
            <a:ln w="12700" cap="flat">
              <a:noFill/>
              <a:miter lim="400000"/>
            </a:ln>
            <a:effectLst/>
          </p:spPr>
        </p:pic>
        <p:sp>
          <p:nvSpPr>
            <p:cNvPr id="1224" name="GOD’S WORD"/>
            <p:cNvSpPr txBox="1"/>
            <p:nvPr/>
          </p:nvSpPr>
          <p:spPr>
            <a:xfrm>
              <a:off x="4929297" y="10683093"/>
              <a:ext cx="3111327"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الله</a:t>
              </a:r>
            </a:p>
          </p:txBody>
        </p:sp>
        <p:sp>
          <p:nvSpPr>
            <p:cNvPr id="1225" name="Rounded Rectangle"/>
            <p:cNvSpPr/>
            <p:nvPr/>
          </p:nvSpPr>
          <p:spPr>
            <a:xfrm>
              <a:off x="3851459" y="3979649"/>
              <a:ext cx="6215595" cy="3368420"/>
            </a:xfrm>
            <a:prstGeom prst="roundRect">
              <a:avLst>
                <a:gd name="adj" fmla="val 22990"/>
              </a:avLst>
            </a:prstGeom>
            <a:blipFill rotWithShape="1">
              <a:blip r:embed="rId12"/>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D22"/>
                  </a:solidFill>
                  <a:effectLst>
                    <a:outerShdw sx="100000" sy="100000" kx="0" ky="0" algn="b" rotWithShape="0" blurRad="38100" dist="12700" dir="5400000">
                      <a:srgbClr val="000000">
                        <a:alpha val="50000"/>
                      </a:srgbClr>
                    </a:outerShdw>
                  </a:effectLst>
                </a:defRPr>
              </a:pPr>
            </a:p>
          </p:txBody>
        </p:sp>
        <p:sp>
          <p:nvSpPr>
            <p:cNvPr id="1226" name="Christian…"/>
            <p:cNvSpPr txBox="1"/>
            <p:nvPr/>
          </p:nvSpPr>
          <p:spPr>
            <a:xfrm>
              <a:off x="3968402" y="4513030"/>
              <a:ext cx="5947025" cy="2666287"/>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 </a:t>
              </a:r>
            </a:p>
            <a:p>
              <a:pPr algn="ctr" defTabSz="825500" rtl="1">
                <a:lnSpc>
                  <a:spcPct val="80000"/>
                </a:lnSpc>
                <a:defRPr spc="-200" sz="10000">
                  <a:solidFill>
                    <a:srgbClr val="FFFFFF"/>
                  </a:solidFill>
                  <a:latin typeface="Calibri"/>
                  <a:ea typeface="Calibri"/>
                  <a:cs typeface="Calibri"/>
                  <a:sym typeface="Calibri"/>
                </a:defRPr>
              </a:pPr>
              <a:r>
                <a:t>المسيحيَّة</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222"/>
                                        </p:tgtEl>
                                        <p:attrNameLst>
                                          <p:attrName>style.visibility</p:attrName>
                                        </p:attrNameLst>
                                      </p:cBhvr>
                                      <p:to>
                                        <p:strVal val="visible"/>
                                      </p:to>
                                    </p:set>
                                    <p:anim calcmode="lin" valueType="num">
                                      <p:cBhvr>
                                        <p:cTn id="7" dur="500" fill="hold"/>
                                        <p:tgtEl>
                                          <p:spTgt spid="1222"/>
                                        </p:tgtEl>
                                        <p:attrNameLst>
                                          <p:attrName>ppt_x</p:attrName>
                                        </p:attrNameLst>
                                      </p:cBhvr>
                                      <p:tavLst>
                                        <p:tav tm="0">
                                          <p:val>
                                            <p:strVal val="#ppt_x"/>
                                          </p:val>
                                        </p:tav>
                                        <p:tav tm="100000">
                                          <p:val>
                                            <p:strVal val="#ppt_x"/>
                                          </p:val>
                                        </p:tav>
                                      </p:tavLst>
                                    </p:anim>
                                    <p:anim calcmode="lin" valueType="num">
                                      <p:cBhvr>
                                        <p:cTn id="8" dur="500" fill="hold"/>
                                        <p:tgtEl>
                                          <p:spTgt spid="12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1209"/>
                                        </p:tgtEl>
                                        <p:attrNameLst>
                                          <p:attrName>style.visibility</p:attrName>
                                        </p:attrNameLst>
                                      </p:cBhvr>
                                      <p:to>
                                        <p:strVal val="visible"/>
                                      </p:to>
                                    </p:set>
                                    <p:anim calcmode="lin" valueType="num">
                                      <p:cBhvr>
                                        <p:cTn id="13" dur="500" fill="hold"/>
                                        <p:tgtEl>
                                          <p:spTgt spid="1209"/>
                                        </p:tgtEl>
                                        <p:attrNameLst>
                                          <p:attrName>ppt_x</p:attrName>
                                        </p:attrNameLst>
                                      </p:cBhvr>
                                      <p:tavLst>
                                        <p:tav tm="0">
                                          <p:val>
                                            <p:strVal val="#ppt_x"/>
                                          </p:val>
                                        </p:tav>
                                        <p:tav tm="100000">
                                          <p:val>
                                            <p:strVal val="#ppt_x"/>
                                          </p:val>
                                        </p:tav>
                                      </p:tavLst>
                                    </p:anim>
                                    <p:anim calcmode="lin" valueType="num">
                                      <p:cBhvr>
                                        <p:cTn id="14" dur="500" fill="hold"/>
                                        <p:tgtEl>
                                          <p:spTgt spid="120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1218"/>
                                        </p:tgtEl>
                                        <p:attrNameLst>
                                          <p:attrName>style.visibility</p:attrName>
                                        </p:attrNameLst>
                                      </p:cBhvr>
                                      <p:to>
                                        <p:strVal val="visible"/>
                                      </p:to>
                                    </p:set>
                                    <p:anim calcmode="lin" valueType="num">
                                      <p:cBhvr>
                                        <p:cTn id="19" dur="400" fill="hold"/>
                                        <p:tgtEl>
                                          <p:spTgt spid="1218"/>
                                        </p:tgtEl>
                                        <p:attrNameLst>
                                          <p:attrName>ppt_x</p:attrName>
                                        </p:attrNameLst>
                                      </p:cBhvr>
                                      <p:tavLst>
                                        <p:tav tm="0">
                                          <p:val>
                                            <p:strVal val="#ppt_x"/>
                                          </p:val>
                                        </p:tav>
                                        <p:tav tm="100000">
                                          <p:val>
                                            <p:strVal val="#ppt_x"/>
                                          </p:val>
                                        </p:tav>
                                      </p:tavLst>
                                    </p:anim>
                                    <p:anim calcmode="lin" valueType="num">
                                      <p:cBhvr>
                                        <p:cTn id="20" dur="400" fill="hold"/>
                                        <p:tgtEl>
                                          <p:spTgt spid="1218"/>
                                        </p:tgtEl>
                                        <p:attrNameLst>
                                          <p:attrName>ppt_y</p:attrName>
                                        </p:attrNameLst>
                                      </p:cBhvr>
                                      <p:tavLst>
                                        <p:tav tm="0">
                                          <p:val>
                                            <p:strVal val="1+#ppt_h/2"/>
                                          </p:val>
                                        </p:tav>
                                        <p:tav tm="100000">
                                          <p:val>
                                            <p:strVal val="#ppt_y"/>
                                          </p:val>
                                        </p:tav>
                                      </p:tavLst>
                                    </p:anim>
                                  </p:childTnLst>
                                </p:cTn>
                              </p:par>
                            </p:childTnLst>
                          </p:cTn>
                        </p:par>
                        <p:par>
                          <p:cTn id="21" fill="hold">
                            <p:stCondLst>
                              <p:cond delay="400"/>
                            </p:stCondLst>
                            <p:childTnLst>
                              <p:par>
                                <p:cTn id="22" presetClass="entr" nodeType="afterEffect" presetID="10" grpId="4" fill="hold">
                                  <p:stCondLst>
                                    <p:cond delay="400"/>
                                  </p:stCondLst>
                                  <p:iterate type="el" backwards="0">
                                    <p:tmAbs val="0"/>
                                  </p:iterate>
                                  <p:childTnLst>
                                    <p:set>
                                      <p:cBhvr>
                                        <p:cTn id="23" fill="hold"/>
                                        <p:tgtEl>
                                          <p:spTgt spid="1227"/>
                                        </p:tgtEl>
                                        <p:attrNameLst>
                                          <p:attrName>style.visibility</p:attrName>
                                        </p:attrNameLst>
                                      </p:cBhvr>
                                      <p:to>
                                        <p:strVal val="visible"/>
                                      </p:to>
                                    </p:set>
                                    <p:animEffect filter="fade" transition="in">
                                      <p:cBhvr>
                                        <p:cTn id="24" dur="200"/>
                                        <p:tgtEl>
                                          <p:spTgt spid="1227"/>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5" fill="hold">
                                  <p:stCondLst>
                                    <p:cond delay="0"/>
                                  </p:stCondLst>
                                  <p:iterate type="el" backwards="0">
                                    <p:tmAbs val="0"/>
                                  </p:iterate>
                                  <p:childTnLst>
                                    <p:set>
                                      <p:cBhvr>
                                        <p:cTn id="28" fill="hold"/>
                                        <p:tgtEl>
                                          <p:spTgt spid="1205"/>
                                        </p:tgtEl>
                                        <p:attrNameLst>
                                          <p:attrName>style.visibility</p:attrName>
                                        </p:attrNameLst>
                                      </p:cBhvr>
                                      <p:to>
                                        <p:strVal val="visible"/>
                                      </p:to>
                                    </p:set>
                                    <p:anim calcmode="lin" valueType="num">
                                      <p:cBhvr>
                                        <p:cTn id="29" dur="400" fill="hold"/>
                                        <p:tgtEl>
                                          <p:spTgt spid="1205"/>
                                        </p:tgtEl>
                                        <p:attrNameLst>
                                          <p:attrName>ppt_x</p:attrName>
                                        </p:attrNameLst>
                                      </p:cBhvr>
                                      <p:tavLst>
                                        <p:tav tm="0">
                                          <p:val>
                                            <p:strVal val="#ppt_x"/>
                                          </p:val>
                                        </p:tav>
                                        <p:tav tm="100000">
                                          <p:val>
                                            <p:strVal val="#ppt_x"/>
                                          </p:val>
                                        </p:tav>
                                      </p:tavLst>
                                    </p:anim>
                                    <p:anim calcmode="lin" valueType="num">
                                      <p:cBhvr>
                                        <p:cTn id="30" dur="400" fill="hold"/>
                                        <p:tgtEl>
                                          <p:spTgt spid="1205"/>
                                        </p:tgtEl>
                                        <p:attrNameLst>
                                          <p:attrName>ppt_y</p:attrName>
                                        </p:attrNameLst>
                                      </p:cBhvr>
                                      <p:tavLst>
                                        <p:tav tm="0">
                                          <p:val>
                                            <p:strVal val="1+#ppt_h/2"/>
                                          </p:val>
                                        </p:tav>
                                        <p:tav tm="100000">
                                          <p:val>
                                            <p:strVal val="#ppt_y"/>
                                          </p:val>
                                        </p:tav>
                                      </p:tavLst>
                                    </p:anim>
                                  </p:childTnLst>
                                </p:cTn>
                              </p:par>
                            </p:childTnLst>
                          </p:cTn>
                        </p:par>
                        <p:par>
                          <p:cTn id="31" fill="hold">
                            <p:stCondLst>
                              <p:cond delay="400"/>
                            </p:stCondLst>
                            <p:childTnLst>
                              <p:par>
                                <p:cTn id="32" presetClass="entr" nodeType="afterEffect" presetID="10" grpId="6" fill="hold">
                                  <p:stCondLst>
                                    <p:cond delay="400"/>
                                  </p:stCondLst>
                                  <p:iterate type="el" backwards="0">
                                    <p:tmAbs val="0"/>
                                  </p:iterate>
                                  <p:childTnLst>
                                    <p:set>
                                      <p:cBhvr>
                                        <p:cTn id="33" fill="hold"/>
                                        <p:tgtEl>
                                          <p:spTgt spid="1214"/>
                                        </p:tgtEl>
                                        <p:attrNameLst>
                                          <p:attrName>style.visibility</p:attrName>
                                        </p:attrNameLst>
                                      </p:cBhvr>
                                      <p:to>
                                        <p:strVal val="visible"/>
                                      </p:to>
                                    </p:set>
                                    <p:animEffect filter="fade" transition="in">
                                      <p:cBhvr>
                                        <p:cTn id="34" dur="200"/>
                                        <p:tgtEl>
                                          <p:spTgt spid="1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8" grpId="3"/>
      <p:bldP build="whole" bldLvl="1" animBg="1" rev="0" advAuto="0" spid="1227" grpId="4"/>
      <p:bldP build="whole" bldLvl="1" animBg="1" rev="0" advAuto="0" spid="1214" grpId="6"/>
      <p:bldP build="whole" bldLvl="1" animBg="1" rev="0" advAuto="0" spid="1222" grpId="1"/>
      <p:bldP build="whole" bldLvl="1" animBg="1" rev="0" advAuto="0" spid="1209" grpId="2"/>
      <p:bldP build="whole" bldLvl="1" animBg="1" rev="0" advAuto="0" spid="1205" grpId="5"/>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231" name="image12.jpeg" descr="image12.jpeg"/>
          <p:cNvPicPr>
            <a:picLocks noChangeAspect="1"/>
          </p:cNvPicPr>
          <p:nvPr/>
        </p:nvPicPr>
        <p:blipFill>
          <a:blip r:embed="rId3">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grpSp>
        <p:nvGrpSpPr>
          <p:cNvPr id="1235" name="Group"/>
          <p:cNvGrpSpPr/>
          <p:nvPr/>
        </p:nvGrpSpPr>
        <p:grpSpPr>
          <a:xfrm>
            <a:off x="195094" y="494603"/>
            <a:ext cx="13766761" cy="13766761"/>
            <a:chOff x="0" y="0"/>
            <a:chExt cx="13766759" cy="13766759"/>
          </a:xfrm>
        </p:grpSpPr>
        <p:pic>
          <p:nvPicPr>
            <p:cNvPr id="1232" name="image13.png" descr="image13.png"/>
            <p:cNvPicPr>
              <a:picLocks noChangeAspect="1"/>
            </p:cNvPicPr>
            <p:nvPr/>
          </p:nvPicPr>
          <p:blipFill>
            <a:blip r:embed="rId4">
              <a:alphaModFix amt="50296"/>
              <a:extLst/>
            </a:blip>
            <a:stretch>
              <a:fillRect/>
            </a:stretch>
          </p:blipFill>
          <p:spPr>
            <a:xfrm>
              <a:off x="5351729" y="5400775"/>
              <a:ext cx="8013701" cy="8013701"/>
            </a:xfrm>
            <a:prstGeom prst="rect">
              <a:avLst/>
            </a:prstGeom>
            <a:ln w="12700" cap="flat">
              <a:noFill/>
              <a:miter lim="400000"/>
            </a:ln>
            <a:effectLst/>
          </p:spPr>
        </p:pic>
        <p:pic>
          <p:nvPicPr>
            <p:cNvPr id="1233" name="image14.png" descr="image14.png"/>
            <p:cNvPicPr>
              <a:picLocks noChangeAspect="1"/>
            </p:cNvPicPr>
            <p:nvPr/>
          </p:nvPicPr>
          <p:blipFill>
            <a:blip r:embed="rId5">
              <a:extLst/>
            </a:blip>
            <a:stretch>
              <a:fillRect/>
            </a:stretch>
          </p:blipFill>
          <p:spPr>
            <a:xfrm>
              <a:off x="0" y="0"/>
              <a:ext cx="13766760" cy="13766760"/>
            </a:xfrm>
            <a:prstGeom prst="rect">
              <a:avLst/>
            </a:prstGeom>
            <a:ln w="12700" cap="flat">
              <a:noFill/>
              <a:miter lim="400000"/>
            </a:ln>
            <a:effectLst/>
          </p:spPr>
        </p:pic>
        <p:sp>
          <p:nvSpPr>
            <p:cNvPr id="1234" name="MAN’S WORD"/>
            <p:cNvSpPr txBox="1"/>
            <p:nvPr/>
          </p:nvSpPr>
          <p:spPr>
            <a:xfrm>
              <a:off x="3622595" y="10604680"/>
              <a:ext cx="4876181"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الإنسان</a:t>
              </a:r>
            </a:p>
          </p:txBody>
        </p:sp>
      </p:grpSp>
      <p:grpSp>
        <p:nvGrpSpPr>
          <p:cNvPr id="1239" name="Group"/>
          <p:cNvGrpSpPr/>
          <p:nvPr/>
        </p:nvGrpSpPr>
        <p:grpSpPr>
          <a:xfrm>
            <a:off x="208565" y="519984"/>
            <a:ext cx="13716001" cy="13715999"/>
            <a:chOff x="-3284505" y="-3643269"/>
            <a:chExt cx="13716000" cy="13715998"/>
          </a:xfrm>
        </p:grpSpPr>
        <p:pic>
          <p:nvPicPr>
            <p:cNvPr id="1236" name="image15.png" descr="image15.png"/>
            <p:cNvPicPr>
              <a:picLocks noChangeAspect="1"/>
            </p:cNvPicPr>
            <p:nvPr/>
          </p:nvPicPr>
          <p:blipFill>
            <a:blip r:embed="rId6">
              <a:extLst/>
            </a:blip>
            <a:stretch>
              <a:fillRect/>
            </a:stretch>
          </p:blipFill>
          <p:spPr>
            <a:xfrm>
              <a:off x="-3284506" y="-3643270"/>
              <a:ext cx="13716001" cy="13715999"/>
            </a:xfrm>
            <a:prstGeom prst="rect">
              <a:avLst/>
            </a:prstGeom>
            <a:ln w="12700" cap="flat">
              <a:noFill/>
              <a:miter lim="400000"/>
            </a:ln>
            <a:effectLst/>
          </p:spPr>
        </p:pic>
        <p:sp>
          <p:nvSpPr>
            <p:cNvPr id="1237" name="Rounded Rectangle"/>
            <p:cNvSpPr/>
            <p:nvPr/>
          </p:nvSpPr>
          <p:spPr>
            <a:xfrm>
              <a:off x="209905" y="110560"/>
              <a:ext cx="6223865" cy="3359166"/>
            </a:xfrm>
            <a:prstGeom prst="roundRect">
              <a:avLst>
                <a:gd name="adj" fmla="val 25063"/>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92B"/>
                  </a:solidFill>
                  <a:effectLst>
                    <a:outerShdw sx="100000" sy="100000" kx="0" ky="0" algn="b" rotWithShape="0" blurRad="38100" dist="12700" dir="5400000">
                      <a:srgbClr val="000000">
                        <a:alpha val="50000"/>
                      </a:srgbClr>
                    </a:outerShdw>
                  </a:effectLst>
                </a:defRPr>
              </a:pPr>
            </a:p>
          </p:txBody>
        </p:sp>
        <p:sp>
          <p:nvSpPr>
            <p:cNvPr id="1238" name="Secular…"/>
            <p:cNvSpPr txBox="1"/>
            <p:nvPr/>
          </p:nvSpPr>
          <p:spPr>
            <a:xfrm>
              <a:off x="309092" y="694311"/>
              <a:ext cx="6025490" cy="2666287"/>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a:t>
              </a:r>
            </a:p>
            <a:p>
              <a:pPr algn="ctr" defTabSz="825500" rtl="1">
                <a:lnSpc>
                  <a:spcPct val="80000"/>
                </a:lnSpc>
                <a:defRPr spc="-200" sz="10000">
                  <a:solidFill>
                    <a:srgbClr val="FFFFFF"/>
                  </a:solidFill>
                  <a:latin typeface="Calibri"/>
                  <a:ea typeface="Calibri"/>
                  <a:cs typeface="Calibri"/>
                  <a:sym typeface="Calibri"/>
                </a:defRPr>
              </a:pPr>
              <a:r>
                <a:t>العلمانيَّة</a:t>
              </a:r>
            </a:p>
          </p:txBody>
        </p:sp>
      </p:grpSp>
      <p:grpSp>
        <p:nvGrpSpPr>
          <p:cNvPr id="1244" name="Group"/>
          <p:cNvGrpSpPr/>
          <p:nvPr/>
        </p:nvGrpSpPr>
        <p:grpSpPr>
          <a:xfrm>
            <a:off x="208565" y="521833"/>
            <a:ext cx="13716001" cy="13716001"/>
            <a:chOff x="0" y="0"/>
            <a:chExt cx="13716000" cy="13716000"/>
          </a:xfrm>
        </p:grpSpPr>
        <p:pic>
          <p:nvPicPr>
            <p:cNvPr id="1240" name="image17.png" descr="image17.png"/>
            <p:cNvPicPr>
              <a:picLocks noChangeAspect="1"/>
            </p:cNvPicPr>
            <p:nvPr/>
          </p:nvPicPr>
          <p:blipFill>
            <a:blip r:embed="rId8">
              <a:extLst/>
            </a:blip>
            <a:stretch>
              <a:fillRect/>
            </a:stretch>
          </p:blipFill>
          <p:spPr>
            <a:xfrm>
              <a:off x="0" y="0"/>
              <a:ext cx="13716000" cy="13716000"/>
            </a:xfrm>
            <a:prstGeom prst="rect">
              <a:avLst/>
            </a:prstGeom>
            <a:ln w="12700" cap="flat">
              <a:noFill/>
              <a:miter lim="400000"/>
            </a:ln>
            <a:effectLst/>
          </p:spPr>
        </p:pic>
        <p:sp>
          <p:nvSpPr>
            <p:cNvPr id="1241" name="MAN’S WORD"/>
            <p:cNvSpPr txBox="1"/>
            <p:nvPr/>
          </p:nvSpPr>
          <p:spPr>
            <a:xfrm>
              <a:off x="3609124" y="10577450"/>
              <a:ext cx="4876181"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الإنسان</a:t>
              </a:r>
            </a:p>
          </p:txBody>
        </p:sp>
        <p:sp>
          <p:nvSpPr>
            <p:cNvPr id="1242" name="Rounded Rectangle"/>
            <p:cNvSpPr/>
            <p:nvPr/>
          </p:nvSpPr>
          <p:spPr>
            <a:xfrm>
              <a:off x="3494410" y="3751980"/>
              <a:ext cx="6223866" cy="3359166"/>
            </a:xfrm>
            <a:prstGeom prst="roundRect">
              <a:avLst>
                <a:gd name="adj" fmla="val 25063"/>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92B"/>
                  </a:solidFill>
                  <a:effectLst>
                    <a:outerShdw sx="100000" sy="100000" kx="0" ky="0" algn="b" rotWithShape="0" blurRad="38100" dist="12700" dir="5400000">
                      <a:srgbClr val="000000">
                        <a:alpha val="50000"/>
                      </a:srgbClr>
                    </a:outerShdw>
                  </a:effectLst>
                </a:defRPr>
              </a:pPr>
            </a:p>
          </p:txBody>
        </p:sp>
        <p:sp>
          <p:nvSpPr>
            <p:cNvPr id="1243" name="Secular…"/>
            <p:cNvSpPr txBox="1"/>
            <p:nvPr/>
          </p:nvSpPr>
          <p:spPr>
            <a:xfrm>
              <a:off x="3593597" y="4323031"/>
              <a:ext cx="6025490" cy="2666287"/>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a:t>
              </a:r>
            </a:p>
            <a:p>
              <a:pPr algn="ctr" defTabSz="825500" rtl="1">
                <a:lnSpc>
                  <a:spcPct val="80000"/>
                </a:lnSpc>
                <a:defRPr spc="-200" sz="10000">
                  <a:solidFill>
                    <a:srgbClr val="FFFFFF"/>
                  </a:solidFill>
                  <a:latin typeface="Calibri"/>
                  <a:ea typeface="Calibri"/>
                  <a:cs typeface="Calibri"/>
                  <a:sym typeface="Calibri"/>
                </a:defRPr>
              </a:pPr>
              <a:r>
                <a:t>العلمانيَّة</a:t>
              </a:r>
            </a:p>
          </p:txBody>
        </p:sp>
      </p:grpSp>
      <p:grpSp>
        <p:nvGrpSpPr>
          <p:cNvPr id="1248" name="Group"/>
          <p:cNvGrpSpPr/>
          <p:nvPr/>
        </p:nvGrpSpPr>
        <p:grpSpPr>
          <a:xfrm>
            <a:off x="10923330" y="327290"/>
            <a:ext cx="13854664" cy="14144361"/>
            <a:chOff x="0" y="0"/>
            <a:chExt cx="13854662" cy="14144359"/>
          </a:xfrm>
        </p:grpSpPr>
        <p:pic>
          <p:nvPicPr>
            <p:cNvPr id="1245" name="image19.png" descr="image19.png"/>
            <p:cNvPicPr>
              <a:picLocks noChangeAspect="1"/>
            </p:cNvPicPr>
            <p:nvPr/>
          </p:nvPicPr>
          <p:blipFill>
            <a:blip r:embed="rId9">
              <a:alphaModFix amt="50185"/>
              <a:extLst/>
            </a:blip>
            <a:srcRect l="0" t="65559" r="0" b="0"/>
            <a:stretch>
              <a:fillRect/>
            </a:stretch>
          </p:blipFill>
          <p:spPr>
            <a:xfrm>
              <a:off x="6006062" y="11436890"/>
              <a:ext cx="7848601" cy="2707470"/>
            </a:xfrm>
            <a:prstGeom prst="rect">
              <a:avLst/>
            </a:prstGeom>
            <a:ln w="12700" cap="flat">
              <a:noFill/>
              <a:miter lim="400000"/>
            </a:ln>
            <a:effectLst/>
          </p:spPr>
        </p:pic>
        <p:pic>
          <p:nvPicPr>
            <p:cNvPr id="1246" name="image20.png" descr="image20.png"/>
            <p:cNvPicPr>
              <a:picLocks noChangeAspect="1"/>
            </p:cNvPicPr>
            <p:nvPr/>
          </p:nvPicPr>
          <p:blipFill>
            <a:blip r:embed="rId10">
              <a:extLst/>
            </a:blip>
            <a:stretch>
              <a:fillRect/>
            </a:stretch>
          </p:blipFill>
          <p:spPr>
            <a:xfrm>
              <a:off x="0" y="0"/>
              <a:ext cx="13721952" cy="13721951"/>
            </a:xfrm>
            <a:prstGeom prst="rect">
              <a:avLst/>
            </a:prstGeom>
            <a:ln w="12700" cap="flat">
              <a:noFill/>
              <a:miter lim="400000"/>
            </a:ln>
            <a:effectLst/>
          </p:spPr>
        </p:pic>
        <p:sp>
          <p:nvSpPr>
            <p:cNvPr id="1247" name="GOD’S WORD"/>
            <p:cNvSpPr txBox="1"/>
            <p:nvPr/>
          </p:nvSpPr>
          <p:spPr>
            <a:xfrm>
              <a:off x="4940269" y="10686402"/>
              <a:ext cx="3111327"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الله</a:t>
              </a:r>
            </a:p>
          </p:txBody>
        </p:sp>
      </p:grpSp>
      <p:grpSp>
        <p:nvGrpSpPr>
          <p:cNvPr id="1252" name="Group"/>
          <p:cNvGrpSpPr/>
          <p:nvPr/>
        </p:nvGrpSpPr>
        <p:grpSpPr>
          <a:xfrm>
            <a:off x="10928873" y="333202"/>
            <a:ext cx="13715388" cy="13715385"/>
            <a:chOff x="-3874118" y="-4006906"/>
            <a:chExt cx="13715386" cy="13715384"/>
          </a:xfrm>
        </p:grpSpPr>
        <p:pic>
          <p:nvPicPr>
            <p:cNvPr id="1249" name="image21.png" descr="image21.png"/>
            <p:cNvPicPr>
              <a:picLocks noChangeAspect="1"/>
            </p:cNvPicPr>
            <p:nvPr/>
          </p:nvPicPr>
          <p:blipFill>
            <a:blip r:embed="rId11">
              <a:extLst/>
            </a:blip>
            <a:stretch>
              <a:fillRect/>
            </a:stretch>
          </p:blipFill>
          <p:spPr>
            <a:xfrm>
              <a:off x="-3874119" y="-4006907"/>
              <a:ext cx="13715387" cy="13715385"/>
            </a:xfrm>
            <a:prstGeom prst="rect">
              <a:avLst/>
            </a:prstGeom>
            <a:ln w="12700" cap="flat">
              <a:noFill/>
              <a:miter lim="400000"/>
            </a:ln>
            <a:effectLst/>
          </p:spPr>
        </p:pic>
        <p:sp>
          <p:nvSpPr>
            <p:cNvPr id="1250" name="Rounded Rectangle"/>
            <p:cNvSpPr/>
            <p:nvPr/>
          </p:nvSpPr>
          <p:spPr>
            <a:xfrm>
              <a:off x="-17232" y="-29861"/>
              <a:ext cx="6215595" cy="3368420"/>
            </a:xfrm>
            <a:prstGeom prst="roundRect">
              <a:avLst>
                <a:gd name="adj" fmla="val 22990"/>
              </a:avLst>
            </a:prstGeom>
            <a:blipFill rotWithShape="1">
              <a:blip r:embed="rId12"/>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D22"/>
                  </a:solidFill>
                  <a:effectLst>
                    <a:outerShdw sx="100000" sy="100000" kx="0" ky="0" algn="b" rotWithShape="0" blurRad="38100" dist="12700" dir="5400000">
                      <a:srgbClr val="000000">
                        <a:alpha val="50000"/>
                      </a:srgbClr>
                    </a:outerShdw>
                  </a:effectLst>
                </a:defRPr>
              </a:pPr>
            </a:p>
          </p:txBody>
        </p:sp>
        <p:sp>
          <p:nvSpPr>
            <p:cNvPr id="1251" name="Christian…"/>
            <p:cNvSpPr txBox="1"/>
            <p:nvPr/>
          </p:nvSpPr>
          <p:spPr>
            <a:xfrm>
              <a:off x="99711" y="503520"/>
              <a:ext cx="5947025" cy="2666287"/>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 </a:t>
              </a:r>
            </a:p>
            <a:p>
              <a:pPr algn="ctr" defTabSz="825500" rtl="1">
                <a:lnSpc>
                  <a:spcPct val="80000"/>
                </a:lnSpc>
                <a:defRPr spc="-200" sz="10000">
                  <a:solidFill>
                    <a:srgbClr val="FFFFFF"/>
                  </a:solidFill>
                  <a:latin typeface="Calibri"/>
                  <a:ea typeface="Calibri"/>
                  <a:cs typeface="Calibri"/>
                  <a:sym typeface="Calibri"/>
                </a:defRPr>
              </a:pPr>
              <a:r>
                <a:t>المسيحيَّة</a:t>
              </a:r>
            </a:p>
          </p:txBody>
        </p:sp>
      </p:grpSp>
      <p:grpSp>
        <p:nvGrpSpPr>
          <p:cNvPr id="1257" name="Group"/>
          <p:cNvGrpSpPr/>
          <p:nvPr/>
        </p:nvGrpSpPr>
        <p:grpSpPr>
          <a:xfrm>
            <a:off x="10934301" y="330598"/>
            <a:ext cx="13716001" cy="13716001"/>
            <a:chOff x="0" y="0"/>
            <a:chExt cx="13716000" cy="13716000"/>
          </a:xfrm>
        </p:grpSpPr>
        <p:pic>
          <p:nvPicPr>
            <p:cNvPr id="1253" name="image23.png" descr="image23.png"/>
            <p:cNvPicPr>
              <a:picLocks noChangeAspect="1"/>
            </p:cNvPicPr>
            <p:nvPr/>
          </p:nvPicPr>
          <p:blipFill>
            <a:blip r:embed="rId13">
              <a:extLst/>
            </a:blip>
            <a:stretch>
              <a:fillRect/>
            </a:stretch>
          </p:blipFill>
          <p:spPr>
            <a:xfrm>
              <a:off x="0" y="0"/>
              <a:ext cx="13716000" cy="13716000"/>
            </a:xfrm>
            <a:prstGeom prst="rect">
              <a:avLst/>
            </a:prstGeom>
            <a:ln w="12700" cap="flat">
              <a:noFill/>
              <a:miter lim="400000"/>
            </a:ln>
            <a:effectLst/>
          </p:spPr>
        </p:pic>
        <p:sp>
          <p:nvSpPr>
            <p:cNvPr id="1254" name="GOD’S WORD"/>
            <p:cNvSpPr txBox="1"/>
            <p:nvPr/>
          </p:nvSpPr>
          <p:spPr>
            <a:xfrm>
              <a:off x="4929297" y="10683093"/>
              <a:ext cx="3111327"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الله</a:t>
              </a:r>
            </a:p>
          </p:txBody>
        </p:sp>
        <p:sp>
          <p:nvSpPr>
            <p:cNvPr id="1255" name="Rounded Rectangle"/>
            <p:cNvSpPr/>
            <p:nvPr/>
          </p:nvSpPr>
          <p:spPr>
            <a:xfrm>
              <a:off x="3851459" y="3979649"/>
              <a:ext cx="6215595" cy="3368420"/>
            </a:xfrm>
            <a:prstGeom prst="roundRect">
              <a:avLst>
                <a:gd name="adj" fmla="val 22990"/>
              </a:avLst>
            </a:prstGeom>
            <a:blipFill rotWithShape="1">
              <a:blip r:embed="rId12"/>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D22"/>
                  </a:solidFill>
                  <a:effectLst>
                    <a:outerShdw sx="100000" sy="100000" kx="0" ky="0" algn="b" rotWithShape="0" blurRad="38100" dist="12700" dir="5400000">
                      <a:srgbClr val="000000">
                        <a:alpha val="50000"/>
                      </a:srgbClr>
                    </a:outerShdw>
                  </a:effectLst>
                </a:defRPr>
              </a:pPr>
            </a:p>
          </p:txBody>
        </p:sp>
        <p:sp>
          <p:nvSpPr>
            <p:cNvPr id="1256" name="Christian…"/>
            <p:cNvSpPr txBox="1"/>
            <p:nvPr/>
          </p:nvSpPr>
          <p:spPr>
            <a:xfrm>
              <a:off x="3968402" y="4513030"/>
              <a:ext cx="5947025" cy="2666287"/>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 </a:t>
              </a:r>
            </a:p>
            <a:p>
              <a:pPr algn="ctr" defTabSz="825500" rtl="1">
                <a:lnSpc>
                  <a:spcPct val="80000"/>
                </a:lnSpc>
                <a:defRPr spc="-200" sz="10000">
                  <a:solidFill>
                    <a:srgbClr val="FFFFFF"/>
                  </a:solidFill>
                  <a:latin typeface="Calibri"/>
                  <a:ea typeface="Calibri"/>
                  <a:cs typeface="Calibri"/>
                  <a:sym typeface="Calibri"/>
                </a:defRPr>
              </a:pPr>
              <a:r>
                <a:t>المسيحيَّة</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252"/>
                                        </p:tgtEl>
                                        <p:attrNameLst>
                                          <p:attrName>style.visibility</p:attrName>
                                        </p:attrNameLst>
                                      </p:cBhvr>
                                      <p:to>
                                        <p:strVal val="visible"/>
                                      </p:to>
                                    </p:set>
                                    <p:anim calcmode="lin" valueType="num">
                                      <p:cBhvr>
                                        <p:cTn id="7" dur="500" fill="hold"/>
                                        <p:tgtEl>
                                          <p:spTgt spid="1252"/>
                                        </p:tgtEl>
                                        <p:attrNameLst>
                                          <p:attrName>ppt_x</p:attrName>
                                        </p:attrNameLst>
                                      </p:cBhvr>
                                      <p:tavLst>
                                        <p:tav tm="0">
                                          <p:val>
                                            <p:strVal val="#ppt_x"/>
                                          </p:val>
                                        </p:tav>
                                        <p:tav tm="100000">
                                          <p:val>
                                            <p:strVal val="#ppt_x"/>
                                          </p:val>
                                        </p:tav>
                                      </p:tavLst>
                                    </p:anim>
                                    <p:anim calcmode="lin" valueType="num">
                                      <p:cBhvr>
                                        <p:cTn id="8" dur="500" fill="hold"/>
                                        <p:tgtEl>
                                          <p:spTgt spid="125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1248"/>
                                        </p:tgtEl>
                                        <p:attrNameLst>
                                          <p:attrName>style.visibility</p:attrName>
                                        </p:attrNameLst>
                                      </p:cBhvr>
                                      <p:to>
                                        <p:strVal val="visible"/>
                                      </p:to>
                                    </p:set>
                                    <p:anim calcmode="lin" valueType="num">
                                      <p:cBhvr>
                                        <p:cTn id="13" dur="400" fill="hold"/>
                                        <p:tgtEl>
                                          <p:spTgt spid="1248"/>
                                        </p:tgtEl>
                                        <p:attrNameLst>
                                          <p:attrName>ppt_x</p:attrName>
                                        </p:attrNameLst>
                                      </p:cBhvr>
                                      <p:tavLst>
                                        <p:tav tm="0">
                                          <p:val>
                                            <p:strVal val="#ppt_x"/>
                                          </p:val>
                                        </p:tav>
                                        <p:tav tm="100000">
                                          <p:val>
                                            <p:strVal val="#ppt_x"/>
                                          </p:val>
                                        </p:tav>
                                      </p:tavLst>
                                    </p:anim>
                                    <p:anim calcmode="lin" valueType="num">
                                      <p:cBhvr>
                                        <p:cTn id="14" dur="400" fill="hold"/>
                                        <p:tgtEl>
                                          <p:spTgt spid="1248"/>
                                        </p:tgtEl>
                                        <p:attrNameLst>
                                          <p:attrName>ppt_y</p:attrName>
                                        </p:attrNameLst>
                                      </p:cBhvr>
                                      <p:tavLst>
                                        <p:tav tm="0">
                                          <p:val>
                                            <p:strVal val="1+#ppt_h/2"/>
                                          </p:val>
                                        </p:tav>
                                        <p:tav tm="100000">
                                          <p:val>
                                            <p:strVal val="#ppt_y"/>
                                          </p:val>
                                        </p:tav>
                                      </p:tavLst>
                                    </p:anim>
                                  </p:childTnLst>
                                </p:cTn>
                              </p:par>
                            </p:childTnLst>
                          </p:cTn>
                        </p:par>
                        <p:par>
                          <p:cTn id="15" fill="hold">
                            <p:stCondLst>
                              <p:cond delay="400"/>
                            </p:stCondLst>
                            <p:childTnLst>
                              <p:par>
                                <p:cTn id="16" presetClass="entr" nodeType="afterEffect" presetID="10" grpId="3" fill="hold">
                                  <p:stCondLst>
                                    <p:cond delay="400"/>
                                  </p:stCondLst>
                                  <p:iterate type="el" backwards="0">
                                    <p:tmAbs val="0"/>
                                  </p:iterate>
                                  <p:childTnLst>
                                    <p:set>
                                      <p:cBhvr>
                                        <p:cTn id="17" fill="hold"/>
                                        <p:tgtEl>
                                          <p:spTgt spid="1257"/>
                                        </p:tgtEl>
                                        <p:attrNameLst>
                                          <p:attrName>style.visibility</p:attrName>
                                        </p:attrNameLst>
                                      </p:cBhvr>
                                      <p:to>
                                        <p:strVal val="visible"/>
                                      </p:to>
                                    </p:set>
                                    <p:animEffect filter="fade" transition="in">
                                      <p:cBhvr>
                                        <p:cTn id="18" dur="200"/>
                                        <p:tgtEl>
                                          <p:spTgt spid="1257"/>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4" fill="hold">
                                  <p:stCondLst>
                                    <p:cond delay="0"/>
                                  </p:stCondLst>
                                  <p:iterate type="el" backwards="0">
                                    <p:tmAbs val="0"/>
                                  </p:iterate>
                                  <p:childTnLst>
                                    <p:set>
                                      <p:cBhvr>
                                        <p:cTn id="22" fill="hold"/>
                                        <p:tgtEl>
                                          <p:spTgt spid="1239"/>
                                        </p:tgtEl>
                                        <p:attrNameLst>
                                          <p:attrName>style.visibility</p:attrName>
                                        </p:attrNameLst>
                                      </p:cBhvr>
                                      <p:to>
                                        <p:strVal val="visible"/>
                                      </p:to>
                                    </p:set>
                                    <p:anim calcmode="lin" valueType="num">
                                      <p:cBhvr>
                                        <p:cTn id="23" dur="500" fill="hold"/>
                                        <p:tgtEl>
                                          <p:spTgt spid="1239"/>
                                        </p:tgtEl>
                                        <p:attrNameLst>
                                          <p:attrName>ppt_x</p:attrName>
                                        </p:attrNameLst>
                                      </p:cBhvr>
                                      <p:tavLst>
                                        <p:tav tm="0">
                                          <p:val>
                                            <p:strVal val="#ppt_x"/>
                                          </p:val>
                                        </p:tav>
                                        <p:tav tm="100000">
                                          <p:val>
                                            <p:strVal val="#ppt_x"/>
                                          </p:val>
                                        </p:tav>
                                      </p:tavLst>
                                    </p:anim>
                                    <p:anim calcmode="lin" valueType="num">
                                      <p:cBhvr>
                                        <p:cTn id="24" dur="500" fill="hold"/>
                                        <p:tgtEl>
                                          <p:spTgt spid="123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5" fill="hold">
                                  <p:stCondLst>
                                    <p:cond delay="0"/>
                                  </p:stCondLst>
                                  <p:iterate type="el" backwards="0">
                                    <p:tmAbs val="0"/>
                                  </p:iterate>
                                  <p:childTnLst>
                                    <p:set>
                                      <p:cBhvr>
                                        <p:cTn id="28" fill="hold"/>
                                        <p:tgtEl>
                                          <p:spTgt spid="1235"/>
                                        </p:tgtEl>
                                        <p:attrNameLst>
                                          <p:attrName>style.visibility</p:attrName>
                                        </p:attrNameLst>
                                      </p:cBhvr>
                                      <p:to>
                                        <p:strVal val="visible"/>
                                      </p:to>
                                    </p:set>
                                    <p:anim calcmode="lin" valueType="num">
                                      <p:cBhvr>
                                        <p:cTn id="29" dur="400" fill="hold"/>
                                        <p:tgtEl>
                                          <p:spTgt spid="1235"/>
                                        </p:tgtEl>
                                        <p:attrNameLst>
                                          <p:attrName>ppt_x</p:attrName>
                                        </p:attrNameLst>
                                      </p:cBhvr>
                                      <p:tavLst>
                                        <p:tav tm="0">
                                          <p:val>
                                            <p:strVal val="#ppt_x"/>
                                          </p:val>
                                        </p:tav>
                                        <p:tav tm="100000">
                                          <p:val>
                                            <p:strVal val="#ppt_x"/>
                                          </p:val>
                                        </p:tav>
                                      </p:tavLst>
                                    </p:anim>
                                    <p:anim calcmode="lin" valueType="num">
                                      <p:cBhvr>
                                        <p:cTn id="30" dur="400" fill="hold"/>
                                        <p:tgtEl>
                                          <p:spTgt spid="1235"/>
                                        </p:tgtEl>
                                        <p:attrNameLst>
                                          <p:attrName>ppt_y</p:attrName>
                                        </p:attrNameLst>
                                      </p:cBhvr>
                                      <p:tavLst>
                                        <p:tav tm="0">
                                          <p:val>
                                            <p:strVal val="1+#ppt_h/2"/>
                                          </p:val>
                                        </p:tav>
                                        <p:tav tm="100000">
                                          <p:val>
                                            <p:strVal val="#ppt_y"/>
                                          </p:val>
                                        </p:tav>
                                      </p:tavLst>
                                    </p:anim>
                                  </p:childTnLst>
                                </p:cTn>
                              </p:par>
                            </p:childTnLst>
                          </p:cTn>
                        </p:par>
                        <p:par>
                          <p:cTn id="31" fill="hold">
                            <p:stCondLst>
                              <p:cond delay="400"/>
                            </p:stCondLst>
                            <p:childTnLst>
                              <p:par>
                                <p:cTn id="32" presetClass="entr" nodeType="afterEffect" presetID="10" grpId="6" fill="hold">
                                  <p:stCondLst>
                                    <p:cond delay="400"/>
                                  </p:stCondLst>
                                  <p:iterate type="el" backwards="0">
                                    <p:tmAbs val="0"/>
                                  </p:iterate>
                                  <p:childTnLst>
                                    <p:set>
                                      <p:cBhvr>
                                        <p:cTn id="33" fill="hold"/>
                                        <p:tgtEl>
                                          <p:spTgt spid="1244"/>
                                        </p:tgtEl>
                                        <p:attrNameLst>
                                          <p:attrName>style.visibility</p:attrName>
                                        </p:attrNameLst>
                                      </p:cBhvr>
                                      <p:to>
                                        <p:strVal val="visible"/>
                                      </p:to>
                                    </p:set>
                                    <p:animEffect filter="fade" transition="in">
                                      <p:cBhvr>
                                        <p:cTn id="34" dur="200"/>
                                        <p:tgtEl>
                                          <p:spTgt spid="1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5" grpId="5"/>
      <p:bldP build="whole" bldLvl="1" animBg="1" rev="0" advAuto="0" spid="1244" grpId="6"/>
      <p:bldP build="whole" bldLvl="1" animBg="1" rev="0" advAuto="0" spid="1248" grpId="2"/>
      <p:bldP build="whole" bldLvl="1" animBg="1" rev="0" advAuto="0" spid="1257" grpId="3"/>
      <p:bldP build="whole" bldLvl="1" animBg="1" rev="0" advAuto="0" spid="1239" grpId="4"/>
      <p:bldP build="whole" bldLvl="1" animBg="1" rev="0" advAuto="0" spid="125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261" name="image12.jpeg" descr="image12.jpeg"/>
          <p:cNvPicPr>
            <a:picLocks noChangeAspect="1"/>
          </p:cNvPicPr>
          <p:nvPr/>
        </p:nvPicPr>
        <p:blipFill>
          <a:blip r:embed="rId3">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grpSp>
        <p:nvGrpSpPr>
          <p:cNvPr id="1265" name="Group"/>
          <p:cNvGrpSpPr/>
          <p:nvPr/>
        </p:nvGrpSpPr>
        <p:grpSpPr>
          <a:xfrm>
            <a:off x="195094" y="494603"/>
            <a:ext cx="13766761" cy="13766761"/>
            <a:chOff x="0" y="0"/>
            <a:chExt cx="13766759" cy="13766759"/>
          </a:xfrm>
        </p:grpSpPr>
        <p:pic>
          <p:nvPicPr>
            <p:cNvPr id="1262" name="image13.png" descr="image13.png"/>
            <p:cNvPicPr>
              <a:picLocks noChangeAspect="1"/>
            </p:cNvPicPr>
            <p:nvPr/>
          </p:nvPicPr>
          <p:blipFill>
            <a:blip r:embed="rId4">
              <a:alphaModFix amt="50296"/>
              <a:extLst/>
            </a:blip>
            <a:stretch>
              <a:fillRect/>
            </a:stretch>
          </p:blipFill>
          <p:spPr>
            <a:xfrm>
              <a:off x="5351729" y="5400775"/>
              <a:ext cx="8013701" cy="8013701"/>
            </a:xfrm>
            <a:prstGeom prst="rect">
              <a:avLst/>
            </a:prstGeom>
            <a:ln w="12700" cap="flat">
              <a:noFill/>
              <a:miter lim="400000"/>
            </a:ln>
            <a:effectLst/>
          </p:spPr>
        </p:pic>
        <p:pic>
          <p:nvPicPr>
            <p:cNvPr id="1263" name="image14.png" descr="image14.png"/>
            <p:cNvPicPr>
              <a:picLocks noChangeAspect="1"/>
            </p:cNvPicPr>
            <p:nvPr/>
          </p:nvPicPr>
          <p:blipFill>
            <a:blip r:embed="rId5">
              <a:extLst/>
            </a:blip>
            <a:stretch>
              <a:fillRect/>
            </a:stretch>
          </p:blipFill>
          <p:spPr>
            <a:xfrm>
              <a:off x="0" y="0"/>
              <a:ext cx="13766760" cy="13766760"/>
            </a:xfrm>
            <a:prstGeom prst="rect">
              <a:avLst/>
            </a:prstGeom>
            <a:ln w="12700" cap="flat">
              <a:noFill/>
              <a:miter lim="400000"/>
            </a:ln>
            <a:effectLst/>
          </p:spPr>
        </p:pic>
        <p:sp>
          <p:nvSpPr>
            <p:cNvPr id="1264" name="MAN’S WORD"/>
            <p:cNvSpPr txBox="1"/>
            <p:nvPr/>
          </p:nvSpPr>
          <p:spPr>
            <a:xfrm>
              <a:off x="3622595" y="10604680"/>
              <a:ext cx="4876181"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الإنسان</a:t>
              </a:r>
            </a:p>
          </p:txBody>
        </p:sp>
      </p:grpSp>
      <p:grpSp>
        <p:nvGrpSpPr>
          <p:cNvPr id="1269" name="Group"/>
          <p:cNvGrpSpPr/>
          <p:nvPr/>
        </p:nvGrpSpPr>
        <p:grpSpPr>
          <a:xfrm>
            <a:off x="208565" y="519984"/>
            <a:ext cx="13716001" cy="13715999"/>
            <a:chOff x="-3284505" y="-3643269"/>
            <a:chExt cx="13716000" cy="13715998"/>
          </a:xfrm>
        </p:grpSpPr>
        <p:pic>
          <p:nvPicPr>
            <p:cNvPr id="1266" name="image15.png" descr="image15.png"/>
            <p:cNvPicPr>
              <a:picLocks noChangeAspect="1"/>
            </p:cNvPicPr>
            <p:nvPr/>
          </p:nvPicPr>
          <p:blipFill>
            <a:blip r:embed="rId6">
              <a:extLst/>
            </a:blip>
            <a:stretch>
              <a:fillRect/>
            </a:stretch>
          </p:blipFill>
          <p:spPr>
            <a:xfrm>
              <a:off x="-3284506" y="-3643270"/>
              <a:ext cx="13716001" cy="13715999"/>
            </a:xfrm>
            <a:prstGeom prst="rect">
              <a:avLst/>
            </a:prstGeom>
            <a:ln w="12700" cap="flat">
              <a:noFill/>
              <a:miter lim="400000"/>
            </a:ln>
            <a:effectLst/>
          </p:spPr>
        </p:pic>
        <p:sp>
          <p:nvSpPr>
            <p:cNvPr id="1267" name="Rounded Rectangle"/>
            <p:cNvSpPr/>
            <p:nvPr/>
          </p:nvSpPr>
          <p:spPr>
            <a:xfrm>
              <a:off x="209905" y="110560"/>
              <a:ext cx="6223865" cy="3359166"/>
            </a:xfrm>
            <a:prstGeom prst="roundRect">
              <a:avLst>
                <a:gd name="adj" fmla="val 25063"/>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92B"/>
                  </a:solidFill>
                  <a:effectLst>
                    <a:outerShdw sx="100000" sy="100000" kx="0" ky="0" algn="b" rotWithShape="0" blurRad="38100" dist="12700" dir="5400000">
                      <a:srgbClr val="000000">
                        <a:alpha val="50000"/>
                      </a:srgbClr>
                    </a:outerShdw>
                  </a:effectLst>
                </a:defRPr>
              </a:pPr>
            </a:p>
          </p:txBody>
        </p:sp>
        <p:sp>
          <p:nvSpPr>
            <p:cNvPr id="1268" name="Secular…"/>
            <p:cNvSpPr txBox="1"/>
            <p:nvPr/>
          </p:nvSpPr>
          <p:spPr>
            <a:xfrm>
              <a:off x="309092" y="694311"/>
              <a:ext cx="6025490" cy="2666287"/>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a:t>
              </a:r>
            </a:p>
            <a:p>
              <a:pPr algn="ctr" defTabSz="825500" rtl="1">
                <a:lnSpc>
                  <a:spcPct val="80000"/>
                </a:lnSpc>
                <a:defRPr spc="-200" sz="10000">
                  <a:solidFill>
                    <a:srgbClr val="FFFFFF"/>
                  </a:solidFill>
                  <a:latin typeface="Calibri"/>
                  <a:ea typeface="Calibri"/>
                  <a:cs typeface="Calibri"/>
                  <a:sym typeface="Calibri"/>
                </a:defRPr>
              </a:pPr>
              <a:r>
                <a:t>العلمانيَّة</a:t>
              </a:r>
            </a:p>
          </p:txBody>
        </p:sp>
      </p:grpSp>
      <p:grpSp>
        <p:nvGrpSpPr>
          <p:cNvPr id="1274" name="Group"/>
          <p:cNvGrpSpPr/>
          <p:nvPr/>
        </p:nvGrpSpPr>
        <p:grpSpPr>
          <a:xfrm>
            <a:off x="208565" y="521833"/>
            <a:ext cx="13716001" cy="13716001"/>
            <a:chOff x="0" y="0"/>
            <a:chExt cx="13716000" cy="13716000"/>
          </a:xfrm>
        </p:grpSpPr>
        <p:pic>
          <p:nvPicPr>
            <p:cNvPr id="1270" name="image17.png" descr="image17.png"/>
            <p:cNvPicPr>
              <a:picLocks noChangeAspect="1"/>
            </p:cNvPicPr>
            <p:nvPr/>
          </p:nvPicPr>
          <p:blipFill>
            <a:blip r:embed="rId8">
              <a:extLst/>
            </a:blip>
            <a:stretch>
              <a:fillRect/>
            </a:stretch>
          </p:blipFill>
          <p:spPr>
            <a:xfrm>
              <a:off x="0" y="0"/>
              <a:ext cx="13716000" cy="13716000"/>
            </a:xfrm>
            <a:prstGeom prst="rect">
              <a:avLst/>
            </a:prstGeom>
            <a:ln w="12700" cap="flat">
              <a:noFill/>
              <a:miter lim="400000"/>
            </a:ln>
            <a:effectLst/>
          </p:spPr>
        </p:pic>
        <p:sp>
          <p:nvSpPr>
            <p:cNvPr id="1271" name="MAN’S WORD"/>
            <p:cNvSpPr txBox="1"/>
            <p:nvPr/>
          </p:nvSpPr>
          <p:spPr>
            <a:xfrm>
              <a:off x="3609124" y="10577450"/>
              <a:ext cx="4876181"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الإنسان</a:t>
              </a:r>
            </a:p>
          </p:txBody>
        </p:sp>
        <p:sp>
          <p:nvSpPr>
            <p:cNvPr id="1272" name="Rounded Rectangle"/>
            <p:cNvSpPr/>
            <p:nvPr/>
          </p:nvSpPr>
          <p:spPr>
            <a:xfrm>
              <a:off x="3494410" y="3751980"/>
              <a:ext cx="6223866" cy="3359166"/>
            </a:xfrm>
            <a:prstGeom prst="roundRect">
              <a:avLst>
                <a:gd name="adj" fmla="val 25063"/>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92B"/>
                  </a:solidFill>
                  <a:effectLst>
                    <a:outerShdw sx="100000" sy="100000" kx="0" ky="0" algn="b" rotWithShape="0" blurRad="38100" dist="12700" dir="5400000">
                      <a:srgbClr val="000000">
                        <a:alpha val="50000"/>
                      </a:srgbClr>
                    </a:outerShdw>
                  </a:effectLst>
                </a:defRPr>
              </a:pPr>
            </a:p>
          </p:txBody>
        </p:sp>
        <p:sp>
          <p:nvSpPr>
            <p:cNvPr id="1273" name="Secular…"/>
            <p:cNvSpPr txBox="1"/>
            <p:nvPr/>
          </p:nvSpPr>
          <p:spPr>
            <a:xfrm>
              <a:off x="3593597" y="4323031"/>
              <a:ext cx="6025490" cy="2666287"/>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a:t>
              </a:r>
            </a:p>
            <a:p>
              <a:pPr algn="ctr" defTabSz="825500" rtl="1">
                <a:lnSpc>
                  <a:spcPct val="80000"/>
                </a:lnSpc>
                <a:defRPr spc="-200" sz="10000">
                  <a:solidFill>
                    <a:srgbClr val="FFFFFF"/>
                  </a:solidFill>
                  <a:latin typeface="Calibri"/>
                  <a:ea typeface="Calibri"/>
                  <a:cs typeface="Calibri"/>
                  <a:sym typeface="Calibri"/>
                </a:defRPr>
              </a:pPr>
              <a:r>
                <a:t>العلمانيَّة</a:t>
              </a:r>
            </a:p>
          </p:txBody>
        </p:sp>
      </p:grpSp>
      <p:grpSp>
        <p:nvGrpSpPr>
          <p:cNvPr id="1278" name="Group"/>
          <p:cNvGrpSpPr/>
          <p:nvPr/>
        </p:nvGrpSpPr>
        <p:grpSpPr>
          <a:xfrm>
            <a:off x="10923330" y="327290"/>
            <a:ext cx="13854664" cy="14144361"/>
            <a:chOff x="0" y="0"/>
            <a:chExt cx="13854662" cy="14144359"/>
          </a:xfrm>
        </p:grpSpPr>
        <p:pic>
          <p:nvPicPr>
            <p:cNvPr id="1275" name="image19.png" descr="image19.png"/>
            <p:cNvPicPr>
              <a:picLocks noChangeAspect="1"/>
            </p:cNvPicPr>
            <p:nvPr/>
          </p:nvPicPr>
          <p:blipFill>
            <a:blip r:embed="rId9">
              <a:alphaModFix amt="50185"/>
              <a:extLst/>
            </a:blip>
            <a:srcRect l="0" t="65559" r="0" b="0"/>
            <a:stretch>
              <a:fillRect/>
            </a:stretch>
          </p:blipFill>
          <p:spPr>
            <a:xfrm>
              <a:off x="6006062" y="11436890"/>
              <a:ext cx="7848601" cy="2707470"/>
            </a:xfrm>
            <a:prstGeom prst="rect">
              <a:avLst/>
            </a:prstGeom>
            <a:ln w="12700" cap="flat">
              <a:noFill/>
              <a:miter lim="400000"/>
            </a:ln>
            <a:effectLst/>
          </p:spPr>
        </p:pic>
        <p:pic>
          <p:nvPicPr>
            <p:cNvPr id="1276" name="image20.png" descr="image20.png"/>
            <p:cNvPicPr>
              <a:picLocks noChangeAspect="1"/>
            </p:cNvPicPr>
            <p:nvPr/>
          </p:nvPicPr>
          <p:blipFill>
            <a:blip r:embed="rId10">
              <a:extLst/>
            </a:blip>
            <a:stretch>
              <a:fillRect/>
            </a:stretch>
          </p:blipFill>
          <p:spPr>
            <a:xfrm>
              <a:off x="0" y="0"/>
              <a:ext cx="13721952" cy="13721951"/>
            </a:xfrm>
            <a:prstGeom prst="rect">
              <a:avLst/>
            </a:prstGeom>
            <a:ln w="12700" cap="flat">
              <a:noFill/>
              <a:miter lim="400000"/>
            </a:ln>
            <a:effectLst/>
          </p:spPr>
        </p:pic>
        <p:sp>
          <p:nvSpPr>
            <p:cNvPr id="1277" name="GOD’S WORD"/>
            <p:cNvSpPr txBox="1"/>
            <p:nvPr/>
          </p:nvSpPr>
          <p:spPr>
            <a:xfrm>
              <a:off x="4940269" y="10686402"/>
              <a:ext cx="3111327"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الله</a:t>
              </a:r>
            </a:p>
          </p:txBody>
        </p:sp>
      </p:grpSp>
      <p:grpSp>
        <p:nvGrpSpPr>
          <p:cNvPr id="1282" name="Group"/>
          <p:cNvGrpSpPr/>
          <p:nvPr/>
        </p:nvGrpSpPr>
        <p:grpSpPr>
          <a:xfrm>
            <a:off x="10928873" y="333202"/>
            <a:ext cx="13715388" cy="13715385"/>
            <a:chOff x="-3874118" y="-4006906"/>
            <a:chExt cx="13715386" cy="13715384"/>
          </a:xfrm>
        </p:grpSpPr>
        <p:pic>
          <p:nvPicPr>
            <p:cNvPr id="1279" name="image21.png" descr="image21.png"/>
            <p:cNvPicPr>
              <a:picLocks noChangeAspect="1"/>
            </p:cNvPicPr>
            <p:nvPr/>
          </p:nvPicPr>
          <p:blipFill>
            <a:blip r:embed="rId11">
              <a:extLst/>
            </a:blip>
            <a:stretch>
              <a:fillRect/>
            </a:stretch>
          </p:blipFill>
          <p:spPr>
            <a:xfrm>
              <a:off x="-3874119" y="-4006907"/>
              <a:ext cx="13715387" cy="13715385"/>
            </a:xfrm>
            <a:prstGeom prst="rect">
              <a:avLst/>
            </a:prstGeom>
            <a:ln w="12700" cap="flat">
              <a:noFill/>
              <a:miter lim="400000"/>
            </a:ln>
            <a:effectLst/>
          </p:spPr>
        </p:pic>
        <p:sp>
          <p:nvSpPr>
            <p:cNvPr id="1280" name="Rounded Rectangle"/>
            <p:cNvSpPr/>
            <p:nvPr/>
          </p:nvSpPr>
          <p:spPr>
            <a:xfrm>
              <a:off x="-17232" y="-29861"/>
              <a:ext cx="6215595" cy="3368420"/>
            </a:xfrm>
            <a:prstGeom prst="roundRect">
              <a:avLst>
                <a:gd name="adj" fmla="val 22990"/>
              </a:avLst>
            </a:prstGeom>
            <a:blipFill rotWithShape="1">
              <a:blip r:embed="rId12"/>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D22"/>
                  </a:solidFill>
                  <a:effectLst>
                    <a:outerShdw sx="100000" sy="100000" kx="0" ky="0" algn="b" rotWithShape="0" blurRad="38100" dist="12700" dir="5400000">
                      <a:srgbClr val="000000">
                        <a:alpha val="50000"/>
                      </a:srgbClr>
                    </a:outerShdw>
                  </a:effectLst>
                </a:defRPr>
              </a:pPr>
            </a:p>
          </p:txBody>
        </p:sp>
        <p:sp>
          <p:nvSpPr>
            <p:cNvPr id="1281" name="Christian…"/>
            <p:cNvSpPr txBox="1"/>
            <p:nvPr/>
          </p:nvSpPr>
          <p:spPr>
            <a:xfrm>
              <a:off x="99711" y="503520"/>
              <a:ext cx="5947025" cy="2666287"/>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 </a:t>
              </a:r>
            </a:p>
            <a:p>
              <a:pPr algn="ctr" defTabSz="825500" rtl="1">
                <a:lnSpc>
                  <a:spcPct val="80000"/>
                </a:lnSpc>
                <a:defRPr spc="-200" sz="10000">
                  <a:solidFill>
                    <a:srgbClr val="FFFFFF"/>
                  </a:solidFill>
                  <a:latin typeface="Calibri"/>
                  <a:ea typeface="Calibri"/>
                  <a:cs typeface="Calibri"/>
                  <a:sym typeface="Calibri"/>
                </a:defRPr>
              </a:pPr>
              <a:r>
                <a:t>المسيحيَّة</a:t>
              </a:r>
            </a:p>
          </p:txBody>
        </p:sp>
      </p:grpSp>
      <p:grpSp>
        <p:nvGrpSpPr>
          <p:cNvPr id="1287" name="Group"/>
          <p:cNvGrpSpPr/>
          <p:nvPr/>
        </p:nvGrpSpPr>
        <p:grpSpPr>
          <a:xfrm>
            <a:off x="10934301" y="330598"/>
            <a:ext cx="13716001" cy="13716001"/>
            <a:chOff x="0" y="0"/>
            <a:chExt cx="13716000" cy="13716000"/>
          </a:xfrm>
        </p:grpSpPr>
        <p:pic>
          <p:nvPicPr>
            <p:cNvPr id="1283" name="image23.png" descr="image23.png"/>
            <p:cNvPicPr>
              <a:picLocks noChangeAspect="1"/>
            </p:cNvPicPr>
            <p:nvPr/>
          </p:nvPicPr>
          <p:blipFill>
            <a:blip r:embed="rId13">
              <a:extLst/>
            </a:blip>
            <a:stretch>
              <a:fillRect/>
            </a:stretch>
          </p:blipFill>
          <p:spPr>
            <a:xfrm>
              <a:off x="0" y="0"/>
              <a:ext cx="13716000" cy="13716000"/>
            </a:xfrm>
            <a:prstGeom prst="rect">
              <a:avLst/>
            </a:prstGeom>
            <a:ln w="12700" cap="flat">
              <a:noFill/>
              <a:miter lim="400000"/>
            </a:ln>
            <a:effectLst/>
          </p:spPr>
        </p:pic>
        <p:sp>
          <p:nvSpPr>
            <p:cNvPr id="1284" name="GOD’S WORD"/>
            <p:cNvSpPr txBox="1"/>
            <p:nvPr/>
          </p:nvSpPr>
          <p:spPr>
            <a:xfrm>
              <a:off x="4929297" y="10683093"/>
              <a:ext cx="3111327"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الله</a:t>
              </a:r>
            </a:p>
          </p:txBody>
        </p:sp>
        <p:sp>
          <p:nvSpPr>
            <p:cNvPr id="1285" name="Rounded Rectangle"/>
            <p:cNvSpPr/>
            <p:nvPr/>
          </p:nvSpPr>
          <p:spPr>
            <a:xfrm>
              <a:off x="3851459" y="3979649"/>
              <a:ext cx="6215595" cy="3368420"/>
            </a:xfrm>
            <a:prstGeom prst="roundRect">
              <a:avLst>
                <a:gd name="adj" fmla="val 22990"/>
              </a:avLst>
            </a:prstGeom>
            <a:blipFill rotWithShape="1">
              <a:blip r:embed="rId12"/>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D22"/>
                  </a:solidFill>
                  <a:effectLst>
                    <a:outerShdw sx="100000" sy="100000" kx="0" ky="0" algn="b" rotWithShape="0" blurRad="38100" dist="12700" dir="5400000">
                      <a:srgbClr val="000000">
                        <a:alpha val="50000"/>
                      </a:srgbClr>
                    </a:outerShdw>
                  </a:effectLst>
                </a:defRPr>
              </a:pPr>
            </a:p>
          </p:txBody>
        </p:sp>
        <p:sp>
          <p:nvSpPr>
            <p:cNvPr id="1286" name="Christian…"/>
            <p:cNvSpPr txBox="1"/>
            <p:nvPr/>
          </p:nvSpPr>
          <p:spPr>
            <a:xfrm>
              <a:off x="3968402" y="4513030"/>
              <a:ext cx="5947025" cy="2666287"/>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 </a:t>
              </a:r>
            </a:p>
            <a:p>
              <a:pPr algn="ctr" defTabSz="825500" rtl="1">
                <a:lnSpc>
                  <a:spcPct val="80000"/>
                </a:lnSpc>
                <a:defRPr spc="-200" sz="10000">
                  <a:solidFill>
                    <a:srgbClr val="FFFFFF"/>
                  </a:solidFill>
                  <a:latin typeface="Calibri"/>
                  <a:ea typeface="Calibri"/>
                  <a:cs typeface="Calibri"/>
                  <a:sym typeface="Calibri"/>
                </a:defRPr>
              </a:pPr>
              <a:r>
                <a:t>المسيحيَّة</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 grpId="1" fill="hold">
                                  <p:stCondLst>
                                    <p:cond delay="0"/>
                                  </p:stCondLst>
                                  <p:iterate type="el" backwards="0">
                                    <p:tmAbs val="0"/>
                                  </p:iterate>
                                  <p:childTnLst>
                                    <p:set>
                                      <p:cBhvr>
                                        <p:cTn id="6" fill="hold"/>
                                        <p:tgtEl>
                                          <p:spTgt spid="1278"/>
                                        </p:tgtEl>
                                        <p:attrNameLst>
                                          <p:attrName>style.visibility</p:attrName>
                                        </p:attrNameLst>
                                      </p:cBhvr>
                                      <p:to>
                                        <p:strVal val="visible"/>
                                      </p:to>
                                    </p:set>
                                    <p:anim calcmode="lin" valueType="num">
                                      <p:cBhvr>
                                        <p:cTn id="7" dur="500" fill="hold"/>
                                        <p:tgtEl>
                                          <p:spTgt spid="1278"/>
                                        </p:tgtEl>
                                        <p:attrNameLst>
                                          <p:attrName>ppt_x</p:attrName>
                                        </p:attrNameLst>
                                      </p:cBhvr>
                                      <p:tavLst>
                                        <p:tav tm="0">
                                          <p:val>
                                            <p:strVal val="1+#ppt_w/2"/>
                                          </p:val>
                                        </p:tav>
                                        <p:tav tm="100000">
                                          <p:val>
                                            <p:strVal val="#ppt_x"/>
                                          </p:val>
                                        </p:tav>
                                      </p:tavLst>
                                    </p:anim>
                                    <p:anim calcmode="lin" valueType="num">
                                      <p:cBhvr>
                                        <p:cTn id="8" dur="500" fill="hold"/>
                                        <p:tgtEl>
                                          <p:spTgt spid="12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1265"/>
                                        </p:tgtEl>
                                        <p:attrNameLst>
                                          <p:attrName>style.visibility</p:attrName>
                                        </p:attrNameLst>
                                      </p:cBhvr>
                                      <p:to>
                                        <p:strVal val="visible"/>
                                      </p:to>
                                    </p:set>
                                    <p:anim calcmode="lin" valueType="num">
                                      <p:cBhvr>
                                        <p:cTn id="13" dur="500" fill="hold"/>
                                        <p:tgtEl>
                                          <p:spTgt spid="1265"/>
                                        </p:tgtEl>
                                        <p:attrNameLst>
                                          <p:attrName>ppt_x</p:attrName>
                                        </p:attrNameLst>
                                      </p:cBhvr>
                                      <p:tavLst>
                                        <p:tav tm="0">
                                          <p:val>
                                            <p:strVal val="0-#ppt_w/2"/>
                                          </p:val>
                                        </p:tav>
                                        <p:tav tm="100000">
                                          <p:val>
                                            <p:strVal val="#ppt_x"/>
                                          </p:val>
                                        </p:tav>
                                      </p:tavLst>
                                    </p:anim>
                                    <p:anim calcmode="lin" valueType="num">
                                      <p:cBhvr>
                                        <p:cTn id="14" dur="500" fill="hold"/>
                                        <p:tgtEl>
                                          <p:spTgt spid="126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1282"/>
                                        </p:tgtEl>
                                        <p:attrNameLst>
                                          <p:attrName>style.visibility</p:attrName>
                                        </p:attrNameLst>
                                      </p:cBhvr>
                                      <p:to>
                                        <p:strVal val="visible"/>
                                      </p:to>
                                    </p:set>
                                    <p:anim calcmode="lin" valueType="num">
                                      <p:cBhvr>
                                        <p:cTn id="19" dur="500" fill="hold"/>
                                        <p:tgtEl>
                                          <p:spTgt spid="1282"/>
                                        </p:tgtEl>
                                        <p:attrNameLst>
                                          <p:attrName>ppt_x</p:attrName>
                                        </p:attrNameLst>
                                      </p:cBhvr>
                                      <p:tavLst>
                                        <p:tav tm="0">
                                          <p:val>
                                            <p:strVal val="#ppt_x"/>
                                          </p:val>
                                        </p:tav>
                                        <p:tav tm="100000">
                                          <p:val>
                                            <p:strVal val="#ppt_x"/>
                                          </p:val>
                                        </p:tav>
                                      </p:tavLst>
                                    </p:anim>
                                    <p:anim calcmode="lin" valueType="num">
                                      <p:cBhvr>
                                        <p:cTn id="20" dur="500" fill="hold"/>
                                        <p:tgtEl>
                                          <p:spTgt spid="128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Class="entr" nodeType="afterEffect" presetID="10" grpId="4" fill="hold">
                                  <p:stCondLst>
                                    <p:cond delay="300"/>
                                  </p:stCondLst>
                                  <p:iterate type="el" backwards="0">
                                    <p:tmAbs val="0"/>
                                  </p:iterate>
                                  <p:childTnLst>
                                    <p:set>
                                      <p:cBhvr>
                                        <p:cTn id="23" fill="hold"/>
                                        <p:tgtEl>
                                          <p:spTgt spid="1287"/>
                                        </p:tgtEl>
                                        <p:attrNameLst>
                                          <p:attrName>style.visibility</p:attrName>
                                        </p:attrNameLst>
                                      </p:cBhvr>
                                      <p:to>
                                        <p:strVal val="visible"/>
                                      </p:to>
                                    </p:set>
                                    <p:animEffect filter="fade" transition="in">
                                      <p:cBhvr>
                                        <p:cTn id="24" dur="200"/>
                                        <p:tgtEl>
                                          <p:spTgt spid="1287"/>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5" fill="hold">
                                  <p:stCondLst>
                                    <p:cond delay="0"/>
                                  </p:stCondLst>
                                  <p:iterate type="el" backwards="0">
                                    <p:tmAbs val="0"/>
                                  </p:iterate>
                                  <p:childTnLst>
                                    <p:set>
                                      <p:cBhvr>
                                        <p:cTn id="28" fill="hold"/>
                                        <p:tgtEl>
                                          <p:spTgt spid="1269"/>
                                        </p:tgtEl>
                                        <p:attrNameLst>
                                          <p:attrName>style.visibility</p:attrName>
                                        </p:attrNameLst>
                                      </p:cBhvr>
                                      <p:to>
                                        <p:strVal val="visible"/>
                                      </p:to>
                                    </p:set>
                                    <p:anim calcmode="lin" valueType="num">
                                      <p:cBhvr>
                                        <p:cTn id="29" dur="500" fill="hold"/>
                                        <p:tgtEl>
                                          <p:spTgt spid="1269"/>
                                        </p:tgtEl>
                                        <p:attrNameLst>
                                          <p:attrName>ppt_x</p:attrName>
                                        </p:attrNameLst>
                                      </p:cBhvr>
                                      <p:tavLst>
                                        <p:tav tm="0">
                                          <p:val>
                                            <p:strVal val="#ppt_x"/>
                                          </p:val>
                                        </p:tav>
                                        <p:tav tm="100000">
                                          <p:val>
                                            <p:strVal val="#ppt_x"/>
                                          </p:val>
                                        </p:tav>
                                      </p:tavLst>
                                    </p:anim>
                                    <p:anim calcmode="lin" valueType="num">
                                      <p:cBhvr>
                                        <p:cTn id="30" dur="500" fill="hold"/>
                                        <p:tgtEl>
                                          <p:spTgt spid="1269"/>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Class="entr" nodeType="afterEffect" presetID="10" grpId="6" fill="hold">
                                  <p:stCondLst>
                                    <p:cond delay="300"/>
                                  </p:stCondLst>
                                  <p:iterate type="el" backwards="0">
                                    <p:tmAbs val="0"/>
                                  </p:iterate>
                                  <p:childTnLst>
                                    <p:set>
                                      <p:cBhvr>
                                        <p:cTn id="33" fill="hold"/>
                                        <p:tgtEl>
                                          <p:spTgt spid="1274"/>
                                        </p:tgtEl>
                                        <p:attrNameLst>
                                          <p:attrName>style.visibility</p:attrName>
                                        </p:attrNameLst>
                                      </p:cBhvr>
                                      <p:to>
                                        <p:strVal val="visible"/>
                                      </p:to>
                                    </p:set>
                                    <p:animEffect filter="fade" transition="in">
                                      <p:cBhvr>
                                        <p:cTn id="34" dur="200"/>
                                        <p:tgtEl>
                                          <p:spTgt spid="1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7" grpId="4"/>
      <p:bldP build="whole" bldLvl="1" animBg="1" rev="0" advAuto="0" spid="1274" grpId="6"/>
      <p:bldP build="whole" bldLvl="1" animBg="1" rev="0" advAuto="0" spid="1265" grpId="2"/>
      <p:bldP build="whole" bldLvl="1" animBg="1" rev="0" advAuto="0" spid="1269" grpId="5"/>
      <p:bldP build="whole" bldLvl="1" animBg="1" rev="0" advAuto="0" spid="1278" grpId="1"/>
      <p:bldP build="whole" bldLvl="1" animBg="1" rev="0" advAuto="0" spid="1282" grpId="3"/>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291" name="Sphere Globe Block Slide…"/>
          <p:cNvSpPr txBox="1"/>
          <p:nvPr/>
        </p:nvSpPr>
        <p:spPr>
          <a:xfrm>
            <a:off x="9924690" y="6489702"/>
            <a:ext cx="4668069"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defRPr sz="3000">
                <a:latin typeface="+mn-lt"/>
                <a:ea typeface="+mn-ea"/>
                <a:cs typeface="+mn-cs"/>
                <a:sym typeface="Lucida Grande"/>
              </a:defRPr>
            </a:pPr>
            <a:r>
              <a:t>Sphere Globe Block Slide</a:t>
            </a:r>
          </a:p>
          <a:p>
            <a:pPr defTabSz="825500">
              <a:defRPr sz="3000">
                <a:latin typeface="+mn-lt"/>
                <a:ea typeface="+mn-ea"/>
                <a:cs typeface="+mn-cs"/>
                <a:sym typeface="Lucida Grande"/>
              </a:defRPr>
            </a:pPr>
            <a:r>
              <a:t>Sand Rock</a:t>
            </a:r>
          </a:p>
        </p:txBody>
      </p:sp>
      <p:pic>
        <p:nvPicPr>
          <p:cNvPr id="1292" name="Updated Globes_Background.jpg" descr="Updated Globes_Background.jpg"/>
          <p:cNvPicPr>
            <a:picLocks noChangeAspect="1"/>
          </p:cNvPicPr>
          <p:nvPr/>
        </p:nvPicPr>
        <p:blipFill>
          <a:blip r:embed="rId3">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grpSp>
        <p:nvGrpSpPr>
          <p:cNvPr id="1296" name="Group"/>
          <p:cNvGrpSpPr/>
          <p:nvPr/>
        </p:nvGrpSpPr>
        <p:grpSpPr>
          <a:xfrm>
            <a:off x="5435620" y="494604"/>
            <a:ext cx="13766763" cy="13766763"/>
            <a:chOff x="0" y="0"/>
            <a:chExt cx="13766761" cy="13766761"/>
          </a:xfrm>
        </p:grpSpPr>
        <p:pic>
          <p:nvPicPr>
            <p:cNvPr id="1293" name="Shadow.png" descr="Shadow.png"/>
            <p:cNvPicPr>
              <a:picLocks noChangeAspect="1"/>
            </p:cNvPicPr>
            <p:nvPr/>
          </p:nvPicPr>
          <p:blipFill>
            <a:blip r:embed="rId4">
              <a:alphaModFix amt="50296"/>
              <a:extLst/>
            </a:blip>
            <a:stretch>
              <a:fillRect/>
            </a:stretch>
          </p:blipFill>
          <p:spPr>
            <a:xfrm>
              <a:off x="5351729" y="5400775"/>
              <a:ext cx="8013703" cy="8013703"/>
            </a:xfrm>
            <a:prstGeom prst="rect">
              <a:avLst/>
            </a:prstGeom>
            <a:ln w="12700" cap="flat">
              <a:noFill/>
              <a:miter lim="400000"/>
            </a:ln>
            <a:effectLst/>
          </p:spPr>
        </p:pic>
        <p:pic>
          <p:nvPicPr>
            <p:cNvPr id="1294" name="Sphere Edits_Sand Base.png" descr="Sphere Edits_Sand Base.png"/>
            <p:cNvPicPr>
              <a:picLocks noChangeAspect="1"/>
            </p:cNvPicPr>
            <p:nvPr/>
          </p:nvPicPr>
          <p:blipFill>
            <a:blip r:embed="rId5">
              <a:extLst/>
            </a:blip>
            <a:stretch>
              <a:fillRect/>
            </a:stretch>
          </p:blipFill>
          <p:spPr>
            <a:xfrm>
              <a:off x="0" y="0"/>
              <a:ext cx="13766762" cy="13766762"/>
            </a:xfrm>
            <a:prstGeom prst="rect">
              <a:avLst/>
            </a:prstGeom>
            <a:ln w="12700" cap="flat">
              <a:noFill/>
              <a:miter lim="400000"/>
            </a:ln>
            <a:effectLst/>
          </p:spPr>
        </p:pic>
        <p:sp>
          <p:nvSpPr>
            <p:cNvPr id="1295" name="MAN’S WORD"/>
            <p:cNvSpPr txBox="1"/>
            <p:nvPr/>
          </p:nvSpPr>
          <p:spPr>
            <a:xfrm>
              <a:off x="3629929" y="10471847"/>
              <a:ext cx="4566122"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الإنسان</a:t>
              </a:r>
            </a:p>
          </p:txBody>
        </p:sp>
      </p:grpSp>
      <p:grpSp>
        <p:nvGrpSpPr>
          <p:cNvPr id="1300" name="Group"/>
          <p:cNvGrpSpPr/>
          <p:nvPr/>
        </p:nvGrpSpPr>
        <p:grpSpPr>
          <a:xfrm>
            <a:off x="5744109" y="272681"/>
            <a:ext cx="13716002" cy="13716002"/>
            <a:chOff x="0" y="0"/>
            <a:chExt cx="13716001" cy="13716001"/>
          </a:xfrm>
        </p:grpSpPr>
        <p:pic>
          <p:nvPicPr>
            <p:cNvPr id="1297" name="Sphere Edits_Sand Globe.png" descr="Sphere Edits_Sand Globe.png"/>
            <p:cNvPicPr>
              <a:picLocks noChangeAspect="1"/>
            </p:cNvPicPr>
            <p:nvPr/>
          </p:nvPicPr>
          <p:blipFill>
            <a:blip r:embed="rId6">
              <a:extLst/>
            </a:blip>
            <a:stretch>
              <a:fillRect/>
            </a:stretch>
          </p:blipFill>
          <p:spPr>
            <a:xfrm>
              <a:off x="0" y="0"/>
              <a:ext cx="13716002" cy="13716002"/>
            </a:xfrm>
            <a:prstGeom prst="rect">
              <a:avLst/>
            </a:prstGeom>
            <a:ln w="12700" cap="flat">
              <a:noFill/>
              <a:miter lim="400000"/>
            </a:ln>
            <a:effectLst/>
          </p:spPr>
        </p:pic>
        <p:sp>
          <p:nvSpPr>
            <p:cNvPr id="1298" name="Rounded Rectangle"/>
            <p:cNvSpPr/>
            <p:nvPr/>
          </p:nvSpPr>
          <p:spPr>
            <a:xfrm>
              <a:off x="3727945" y="3521467"/>
              <a:ext cx="6223865" cy="2845023"/>
            </a:xfrm>
            <a:prstGeom prst="roundRect">
              <a:avLst>
                <a:gd name="adj" fmla="val 29592"/>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92B"/>
                  </a:solidFill>
                  <a:effectLst>
                    <a:outerShdw sx="100000" sy="100000" kx="0" ky="0" algn="b" rotWithShape="0" blurRad="38100" dist="12700" dir="5400000">
                      <a:srgbClr val="000000">
                        <a:alpha val="50000"/>
                      </a:srgbClr>
                    </a:outerShdw>
                  </a:effectLst>
                </a:defRPr>
              </a:pPr>
            </a:p>
          </p:txBody>
        </p:sp>
        <p:sp>
          <p:nvSpPr>
            <p:cNvPr id="1299" name="Secular…"/>
            <p:cNvSpPr txBox="1"/>
            <p:nvPr/>
          </p:nvSpPr>
          <p:spPr>
            <a:xfrm>
              <a:off x="3827133" y="3688597"/>
              <a:ext cx="6025488" cy="2666286"/>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a:t>
              </a:r>
            </a:p>
            <a:p>
              <a:pPr algn="ctr" defTabSz="825500" rtl="1">
                <a:lnSpc>
                  <a:spcPct val="80000"/>
                </a:lnSpc>
                <a:defRPr spc="-200" sz="10000">
                  <a:solidFill>
                    <a:srgbClr val="FFFFFF"/>
                  </a:solidFill>
                  <a:latin typeface="Calibri"/>
                  <a:ea typeface="Calibri"/>
                  <a:cs typeface="Calibri"/>
                  <a:sym typeface="Calibri"/>
                </a:defRPr>
              </a:pPr>
              <a:r>
                <a:t>العلمانيَّة</a:t>
              </a:r>
            </a:p>
          </p:txBody>
        </p:sp>
      </p:grpSp>
      <p:grpSp>
        <p:nvGrpSpPr>
          <p:cNvPr id="1306" name="Group"/>
          <p:cNvGrpSpPr/>
          <p:nvPr/>
        </p:nvGrpSpPr>
        <p:grpSpPr>
          <a:xfrm>
            <a:off x="5615244" y="255865"/>
            <a:ext cx="13716003" cy="13716002"/>
            <a:chOff x="0" y="0"/>
            <a:chExt cx="13716001" cy="13716001"/>
          </a:xfrm>
        </p:grpSpPr>
        <p:pic>
          <p:nvPicPr>
            <p:cNvPr id="1301" name="Sphere Edits_Sand.png" descr="Sphere Edits_Sand.png"/>
            <p:cNvPicPr>
              <a:picLocks noChangeAspect="1"/>
            </p:cNvPicPr>
            <p:nvPr/>
          </p:nvPicPr>
          <p:blipFill>
            <a:blip r:embed="rId8">
              <a:extLst/>
            </a:blip>
            <a:stretch>
              <a:fillRect/>
            </a:stretch>
          </p:blipFill>
          <p:spPr>
            <a:xfrm>
              <a:off x="0" y="0"/>
              <a:ext cx="13716002" cy="13716002"/>
            </a:xfrm>
            <a:prstGeom prst="rect">
              <a:avLst/>
            </a:prstGeom>
            <a:ln w="12700" cap="flat">
              <a:noFill/>
              <a:miter lim="400000"/>
            </a:ln>
            <a:effectLst/>
          </p:spPr>
        </p:pic>
        <p:sp>
          <p:nvSpPr>
            <p:cNvPr id="1302" name="MAN’S WORD"/>
            <p:cNvSpPr txBox="1"/>
            <p:nvPr/>
          </p:nvSpPr>
          <p:spPr>
            <a:xfrm>
              <a:off x="3616459" y="10444617"/>
              <a:ext cx="4566123"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الإنسان</a:t>
              </a:r>
            </a:p>
          </p:txBody>
        </p:sp>
        <p:grpSp>
          <p:nvGrpSpPr>
            <p:cNvPr id="1305" name="Group"/>
            <p:cNvGrpSpPr/>
            <p:nvPr/>
          </p:nvGrpSpPr>
          <p:grpSpPr>
            <a:xfrm>
              <a:off x="3473715" y="3746147"/>
              <a:ext cx="6223865" cy="2845025"/>
              <a:chOff x="0" y="0"/>
              <a:chExt cx="6223864" cy="2845024"/>
            </a:xfrm>
          </p:grpSpPr>
          <p:sp>
            <p:nvSpPr>
              <p:cNvPr id="1303" name="Rounded Rectangle"/>
              <p:cNvSpPr/>
              <p:nvPr/>
            </p:nvSpPr>
            <p:spPr>
              <a:xfrm>
                <a:off x="0" y="0"/>
                <a:ext cx="6223865" cy="2845025"/>
              </a:xfrm>
              <a:prstGeom prst="roundRect">
                <a:avLst>
                  <a:gd name="adj" fmla="val 29592"/>
                </a:avLst>
              </a:prstGeom>
              <a:blipFill rotWithShape="1">
                <a:blip r:embed="rId9"/>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A15631"/>
                    </a:solidFill>
                    <a:effectLst>
                      <a:outerShdw sx="100000" sy="100000" kx="0" ky="0" algn="b" rotWithShape="0" blurRad="38100" dist="12700" dir="5400000">
                        <a:srgbClr val="000000">
                          <a:alpha val="50000"/>
                        </a:srgbClr>
                      </a:outerShdw>
                    </a:effectLst>
                  </a:defRPr>
                </a:pPr>
              </a:p>
            </p:txBody>
          </p:sp>
          <p:sp>
            <p:nvSpPr>
              <p:cNvPr id="1304" name="Secular…"/>
              <p:cNvSpPr/>
              <p:nvPr/>
            </p:nvSpPr>
            <p:spPr>
              <a:xfrm>
                <a:off x="99186" y="139250"/>
                <a:ext cx="602549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 </a:t>
                </a:r>
              </a:p>
              <a:p>
                <a:pPr algn="ctr" defTabSz="825500" rtl="1">
                  <a:lnSpc>
                    <a:spcPct val="80000"/>
                  </a:lnSpc>
                  <a:defRPr spc="-200" sz="10000">
                    <a:solidFill>
                      <a:srgbClr val="FFFFFF"/>
                    </a:solidFill>
                    <a:latin typeface="Calibri"/>
                    <a:ea typeface="Calibri"/>
                    <a:cs typeface="Calibri"/>
                    <a:sym typeface="Calibri"/>
                  </a:defRPr>
                </a:pPr>
                <a:r>
                  <a:t>العلمانيَّة</a:t>
                </a:r>
              </a:p>
            </p:txBody>
          </p:sp>
        </p:grpSp>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310" name="Sand_Background.jpg" descr="Sand_Backgrou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311" name="C_1.png" descr="C_1.png"/>
          <p:cNvPicPr>
            <a:picLocks noChangeAspect="1"/>
          </p:cNvPicPr>
          <p:nvPr/>
        </p:nvPicPr>
        <p:blipFill>
          <a:blip r:embed="rId4">
            <a:extLst/>
          </a:blip>
          <a:srcRect l="53376" t="64532" r="32881" b="12937"/>
          <a:stretch>
            <a:fillRect/>
          </a:stretch>
        </p:blipFill>
        <p:spPr>
          <a:xfrm>
            <a:off x="13015319" y="8851304"/>
            <a:ext cx="3350819" cy="3090071"/>
          </a:xfrm>
          <a:prstGeom prst="rect">
            <a:avLst/>
          </a:prstGeom>
          <a:ln w="12700">
            <a:miter lim="400000"/>
          </a:ln>
        </p:spPr>
      </p:pic>
      <p:pic>
        <p:nvPicPr>
          <p:cNvPr id="1312" name="C_2.png" descr="C_2.png"/>
          <p:cNvPicPr>
            <a:picLocks noChangeAspect="1"/>
          </p:cNvPicPr>
          <p:nvPr/>
        </p:nvPicPr>
        <p:blipFill>
          <a:blip r:embed="rId5">
            <a:extLst/>
          </a:blip>
          <a:srcRect l="38352" t="59583" r="44392" b="0"/>
          <a:stretch>
            <a:fillRect/>
          </a:stretch>
        </p:blipFill>
        <p:spPr>
          <a:xfrm>
            <a:off x="9351764" y="8212208"/>
            <a:ext cx="4207472" cy="5543551"/>
          </a:xfrm>
          <a:prstGeom prst="rect">
            <a:avLst/>
          </a:prstGeom>
          <a:ln w="12700">
            <a:miter lim="400000"/>
          </a:ln>
        </p:spPr>
      </p:pic>
      <p:pic>
        <p:nvPicPr>
          <p:cNvPr id="1313" name="C_3.png" descr="C_3.png"/>
          <p:cNvPicPr>
            <a:picLocks noChangeAspect="1"/>
          </p:cNvPicPr>
          <p:nvPr/>
        </p:nvPicPr>
        <p:blipFill>
          <a:blip r:embed="rId6">
            <a:extLst/>
          </a:blip>
          <a:srcRect l="23802" t="35397" r="55847" b="20314"/>
          <a:stretch>
            <a:fillRect/>
          </a:stretch>
        </p:blipFill>
        <p:spPr>
          <a:xfrm>
            <a:off x="5803900" y="4855169"/>
            <a:ext cx="4962329" cy="6074373"/>
          </a:xfrm>
          <a:prstGeom prst="rect">
            <a:avLst/>
          </a:prstGeom>
          <a:ln w="12700">
            <a:miter lim="400000"/>
          </a:ln>
        </p:spPr>
      </p:pic>
      <p:pic>
        <p:nvPicPr>
          <p:cNvPr id="1314" name="C_4.png" descr="C_4.png"/>
          <p:cNvPicPr>
            <a:picLocks noChangeAspect="1"/>
          </p:cNvPicPr>
          <p:nvPr/>
        </p:nvPicPr>
        <p:blipFill>
          <a:blip r:embed="rId7">
            <a:extLst/>
          </a:blip>
          <a:srcRect l="23936" t="18210" r="54811" b="46247"/>
          <a:stretch>
            <a:fillRect/>
          </a:stretch>
        </p:blipFill>
        <p:spPr>
          <a:xfrm>
            <a:off x="5836642" y="2497731"/>
            <a:ext cx="5181801" cy="4875018"/>
          </a:xfrm>
          <a:prstGeom prst="rect">
            <a:avLst/>
          </a:prstGeom>
          <a:ln w="12700">
            <a:miter lim="400000"/>
          </a:ln>
        </p:spPr>
      </p:pic>
      <p:pic>
        <p:nvPicPr>
          <p:cNvPr id="1315" name="C_5.png" descr="C_5.png"/>
          <p:cNvPicPr>
            <a:picLocks noChangeAspect="1"/>
          </p:cNvPicPr>
          <p:nvPr/>
        </p:nvPicPr>
        <p:blipFill>
          <a:blip r:embed="rId8">
            <a:extLst/>
          </a:blip>
          <a:srcRect l="37399" t="1809" r="43415" b="62703"/>
          <a:stretch>
            <a:fillRect/>
          </a:stretch>
        </p:blipFill>
        <p:spPr>
          <a:xfrm>
            <a:off x="9119395" y="248245"/>
            <a:ext cx="4678167" cy="4867278"/>
          </a:xfrm>
          <a:prstGeom prst="rect">
            <a:avLst/>
          </a:prstGeom>
          <a:ln w="12700">
            <a:miter lim="400000"/>
          </a:ln>
        </p:spPr>
      </p:pic>
      <p:pic>
        <p:nvPicPr>
          <p:cNvPr id="1316" name="C_6.png" descr="C_6.png"/>
          <p:cNvPicPr>
            <a:picLocks noChangeAspect="1"/>
          </p:cNvPicPr>
          <p:nvPr/>
        </p:nvPicPr>
        <p:blipFill>
          <a:blip r:embed="rId9">
            <a:extLst/>
          </a:blip>
          <a:srcRect l="54338" t="4846" r="28975" b="59124"/>
          <a:stretch>
            <a:fillRect/>
          </a:stretch>
        </p:blipFill>
        <p:spPr>
          <a:xfrm>
            <a:off x="13250068" y="664766"/>
            <a:ext cx="4068567" cy="4941691"/>
          </a:xfrm>
          <a:prstGeom prst="rect">
            <a:avLst/>
          </a:prstGeom>
          <a:ln w="12700">
            <a:miter lim="400000"/>
          </a:ln>
        </p:spPr>
      </p:pic>
      <p:grpSp>
        <p:nvGrpSpPr>
          <p:cNvPr id="1321" name="Group"/>
          <p:cNvGrpSpPr/>
          <p:nvPr/>
        </p:nvGrpSpPr>
        <p:grpSpPr>
          <a:xfrm>
            <a:off x="5872055" y="1802989"/>
            <a:ext cx="6223378" cy="3656616"/>
            <a:chOff x="-484704" y="-189546"/>
            <a:chExt cx="6223377" cy="3656614"/>
          </a:xfrm>
        </p:grpSpPr>
        <p:pic>
          <p:nvPicPr>
            <p:cNvPr id="1317" name="7 C's Update_Christ.png" descr="7 C's Update_Christ.png"/>
            <p:cNvPicPr>
              <a:picLocks noChangeAspect="1"/>
            </p:cNvPicPr>
            <p:nvPr/>
          </p:nvPicPr>
          <p:blipFill>
            <a:blip r:embed="rId10">
              <a:extLst/>
            </a:blip>
            <a:stretch>
              <a:fillRect/>
            </a:stretch>
          </p:blipFill>
          <p:spPr>
            <a:xfrm>
              <a:off x="1932033" y="0"/>
              <a:ext cx="3806640" cy="3467069"/>
            </a:xfrm>
            <a:prstGeom prst="rect">
              <a:avLst/>
            </a:prstGeom>
            <a:ln w="12700" cap="flat">
              <a:noFill/>
              <a:miter lim="400000"/>
            </a:ln>
            <a:effectLst>
              <a:outerShdw sx="100000" sy="100000" kx="0" ky="0" algn="b" rotWithShape="0" blurRad="50800" dist="66555" dir="3367069">
                <a:srgbClr val="000000">
                  <a:alpha val="55921"/>
                </a:srgbClr>
              </a:outerShdw>
            </a:effectLst>
          </p:spPr>
        </p:pic>
        <p:grpSp>
          <p:nvGrpSpPr>
            <p:cNvPr id="1320" name="Group"/>
            <p:cNvGrpSpPr/>
            <p:nvPr/>
          </p:nvGrpSpPr>
          <p:grpSpPr>
            <a:xfrm>
              <a:off x="-484705" y="-189547"/>
              <a:ext cx="2967510" cy="1435101"/>
              <a:chOff x="-484704" y="-338746"/>
              <a:chExt cx="2967508" cy="1435100"/>
            </a:xfrm>
          </p:grpSpPr>
          <p:sp>
            <p:nvSpPr>
              <p:cNvPr id="1318" name="Rounded Rectangle"/>
              <p:cNvSpPr/>
              <p:nvPr/>
            </p:nvSpPr>
            <p:spPr>
              <a:xfrm>
                <a:off x="-484705" y="-152291"/>
                <a:ext cx="2967510" cy="1063022"/>
              </a:xfrm>
              <a:prstGeom prst="roundRect">
                <a:avLst>
                  <a:gd name="adj" fmla="val 16539"/>
                </a:avLst>
              </a:prstGeom>
              <a:solidFill>
                <a:srgbClr val="000000">
                  <a:alpha val="64511"/>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19" name="Christ"/>
              <p:cNvSpPr txBox="1"/>
              <p:nvPr/>
            </p:nvSpPr>
            <p:spPr>
              <a:xfrm>
                <a:off x="-416468" y="-338747"/>
                <a:ext cx="2831035" cy="1435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rtl="1">
                  <a:defRPr sz="7000">
                    <a:solidFill>
                      <a:srgbClr val="FFFFFF"/>
                    </a:solidFill>
                    <a:latin typeface="+mj-lt"/>
                    <a:ea typeface="+mj-ea"/>
                    <a:cs typeface="+mj-cs"/>
                    <a:sym typeface="Traditional Arabic"/>
                  </a:defRPr>
                </a:lvl1pPr>
              </a:lstStyle>
              <a:p>
                <a:pPr/>
                <a:r>
                  <a:t>المسيح </a:t>
                </a:r>
              </a:p>
            </p:txBody>
          </p:sp>
        </p:grpSp>
      </p:grpSp>
      <p:grpSp>
        <p:nvGrpSpPr>
          <p:cNvPr id="1326" name="Group"/>
          <p:cNvGrpSpPr/>
          <p:nvPr/>
        </p:nvGrpSpPr>
        <p:grpSpPr>
          <a:xfrm>
            <a:off x="15330588" y="1187802"/>
            <a:ext cx="6497149" cy="3467070"/>
            <a:chOff x="0" y="0"/>
            <a:chExt cx="6497147" cy="3467068"/>
          </a:xfrm>
        </p:grpSpPr>
        <p:pic>
          <p:nvPicPr>
            <p:cNvPr id="1322" name="7 C's Update_Consummation.png" descr="7 C's Update_Consummation.png"/>
            <p:cNvPicPr>
              <a:picLocks noChangeAspect="1"/>
            </p:cNvPicPr>
            <p:nvPr/>
          </p:nvPicPr>
          <p:blipFill>
            <a:blip r:embed="rId11">
              <a:extLst/>
            </a:blip>
            <a:stretch>
              <a:fillRect/>
            </a:stretch>
          </p:blipFill>
          <p:spPr>
            <a:xfrm>
              <a:off x="0" y="0"/>
              <a:ext cx="3806638" cy="3467069"/>
            </a:xfrm>
            <a:prstGeom prst="rect">
              <a:avLst/>
            </a:prstGeom>
            <a:ln w="12700" cap="flat">
              <a:noFill/>
              <a:miter lim="400000"/>
            </a:ln>
            <a:effectLst>
              <a:outerShdw sx="100000" sy="100000" kx="0" ky="0" algn="b" rotWithShape="0" blurRad="50800" dist="66555" dir="3367069">
                <a:srgbClr val="000000">
                  <a:alpha val="55921"/>
                </a:srgbClr>
              </a:outerShdw>
            </a:effectLst>
          </p:spPr>
        </p:pic>
        <p:grpSp>
          <p:nvGrpSpPr>
            <p:cNvPr id="1325" name="Group"/>
            <p:cNvGrpSpPr/>
            <p:nvPr/>
          </p:nvGrpSpPr>
          <p:grpSpPr>
            <a:xfrm>
              <a:off x="3455654" y="2255381"/>
              <a:ext cx="3041494" cy="1147933"/>
              <a:chOff x="0" y="0"/>
              <a:chExt cx="3041493" cy="1147932"/>
            </a:xfrm>
          </p:grpSpPr>
          <p:sp>
            <p:nvSpPr>
              <p:cNvPr id="1323" name="Rounded Rectangle"/>
              <p:cNvSpPr/>
              <p:nvPr/>
            </p:nvSpPr>
            <p:spPr>
              <a:xfrm>
                <a:off x="0" y="118243"/>
                <a:ext cx="3009266" cy="1029690"/>
              </a:xfrm>
              <a:prstGeom prst="roundRect">
                <a:avLst>
                  <a:gd name="adj" fmla="val 17075"/>
                </a:avLst>
              </a:prstGeom>
              <a:solidFill>
                <a:srgbClr val="000000">
                  <a:alpha val="64511"/>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24" name="Consummation"/>
              <p:cNvSpPr/>
              <p:nvPr/>
            </p:nvSpPr>
            <p:spPr>
              <a:xfrm>
                <a:off x="158787" y="0"/>
                <a:ext cx="2882707"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rtl="1">
                  <a:defRPr sz="7000">
                    <a:solidFill>
                      <a:srgbClr val="FFFFFF"/>
                    </a:solidFill>
                    <a:latin typeface="+mj-lt"/>
                    <a:ea typeface="+mj-ea"/>
                    <a:cs typeface="+mj-cs"/>
                    <a:sym typeface="Traditional Arabic"/>
                  </a:defRPr>
                </a:lvl1pPr>
              </a:lstStyle>
              <a:p>
                <a:pPr/>
                <a:r>
                  <a:t>الاكتمال     </a:t>
                </a:r>
              </a:p>
            </p:txBody>
          </p:sp>
        </p:grpSp>
      </p:grpSp>
      <p:grpSp>
        <p:nvGrpSpPr>
          <p:cNvPr id="1331" name="Group"/>
          <p:cNvGrpSpPr/>
          <p:nvPr/>
        </p:nvGrpSpPr>
        <p:grpSpPr>
          <a:xfrm>
            <a:off x="10108758" y="8631491"/>
            <a:ext cx="5397313" cy="3832983"/>
            <a:chOff x="0" y="0"/>
            <a:chExt cx="5397311" cy="3832982"/>
          </a:xfrm>
        </p:grpSpPr>
        <p:pic>
          <p:nvPicPr>
            <p:cNvPr id="1327" name="7 C's Update_Corruption.png" descr="7 C's Update_Corruption.png"/>
            <p:cNvPicPr>
              <a:picLocks noChangeAspect="1"/>
            </p:cNvPicPr>
            <p:nvPr/>
          </p:nvPicPr>
          <p:blipFill>
            <a:blip r:embed="rId12">
              <a:extLst/>
            </a:blip>
            <a:stretch>
              <a:fillRect/>
            </a:stretch>
          </p:blipFill>
          <p:spPr>
            <a:xfrm>
              <a:off x="1590672" y="0"/>
              <a:ext cx="3806640" cy="3467071"/>
            </a:xfrm>
            <a:prstGeom prst="rect">
              <a:avLst/>
            </a:prstGeom>
            <a:ln w="12700" cap="flat">
              <a:noFill/>
              <a:miter lim="400000"/>
            </a:ln>
            <a:effectLst>
              <a:outerShdw sx="100000" sy="100000" kx="0" ky="0" algn="b" rotWithShape="0" blurRad="50800" dist="66555" dir="3367069">
                <a:srgbClr val="000000">
                  <a:alpha val="55921"/>
                </a:srgbClr>
              </a:outerShdw>
            </a:effectLst>
          </p:spPr>
        </p:pic>
        <p:grpSp>
          <p:nvGrpSpPr>
            <p:cNvPr id="1330" name="Group"/>
            <p:cNvGrpSpPr/>
            <p:nvPr/>
          </p:nvGrpSpPr>
          <p:grpSpPr>
            <a:xfrm>
              <a:off x="0" y="2729596"/>
              <a:ext cx="2562311" cy="1103387"/>
              <a:chOff x="0" y="0"/>
              <a:chExt cx="2562310" cy="1103386"/>
            </a:xfrm>
          </p:grpSpPr>
          <p:sp>
            <p:nvSpPr>
              <p:cNvPr id="1328" name="Rounded Rectangle"/>
              <p:cNvSpPr/>
              <p:nvPr/>
            </p:nvSpPr>
            <p:spPr>
              <a:xfrm>
                <a:off x="0" y="164346"/>
                <a:ext cx="2562311" cy="939041"/>
              </a:xfrm>
              <a:prstGeom prst="roundRect">
                <a:avLst>
                  <a:gd name="adj" fmla="val 18723"/>
                </a:avLst>
              </a:prstGeom>
              <a:solidFill>
                <a:srgbClr val="000000">
                  <a:alpha val="64511"/>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29" name="Corruption"/>
              <p:cNvSpPr/>
              <p:nvPr/>
            </p:nvSpPr>
            <p:spPr>
              <a:xfrm>
                <a:off x="95015" y="0"/>
                <a:ext cx="2432011"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rtl="1">
                  <a:defRPr sz="7000">
                    <a:solidFill>
                      <a:srgbClr val="FFFFFF"/>
                    </a:solidFill>
                    <a:latin typeface="+mj-lt"/>
                    <a:ea typeface="+mj-ea"/>
                    <a:cs typeface="+mj-cs"/>
                    <a:sym typeface="Traditional Arabic"/>
                  </a:defRPr>
                </a:lvl1pPr>
              </a:lstStyle>
              <a:p>
                <a:pPr/>
                <a:r>
                  <a:t>الفساد     </a:t>
                </a:r>
              </a:p>
            </p:txBody>
          </p:sp>
        </p:grpSp>
      </p:grpSp>
      <p:grpSp>
        <p:nvGrpSpPr>
          <p:cNvPr id="1336" name="Group"/>
          <p:cNvGrpSpPr/>
          <p:nvPr/>
        </p:nvGrpSpPr>
        <p:grpSpPr>
          <a:xfrm>
            <a:off x="3389907" y="5034743"/>
            <a:ext cx="6828616" cy="3327370"/>
            <a:chOff x="0" y="0"/>
            <a:chExt cx="6828615" cy="3327368"/>
          </a:xfrm>
        </p:grpSpPr>
        <p:pic>
          <p:nvPicPr>
            <p:cNvPr id="1332" name="7 C's Update_Confusion.png" descr="7 C's Update_Confusion.png"/>
            <p:cNvPicPr>
              <a:picLocks noChangeAspect="1"/>
            </p:cNvPicPr>
            <p:nvPr/>
          </p:nvPicPr>
          <p:blipFill>
            <a:blip r:embed="rId13">
              <a:extLst/>
            </a:blip>
            <a:srcRect l="0" t="4029" r="0" b="0"/>
            <a:stretch>
              <a:fillRect/>
            </a:stretch>
          </p:blipFill>
          <p:spPr>
            <a:xfrm>
              <a:off x="3021976" y="0"/>
              <a:ext cx="3806640" cy="3327369"/>
            </a:xfrm>
            <a:prstGeom prst="rect">
              <a:avLst/>
            </a:prstGeom>
            <a:ln w="12700" cap="flat">
              <a:noFill/>
              <a:miter lim="400000"/>
            </a:ln>
            <a:effectLst>
              <a:outerShdw sx="100000" sy="100000" kx="0" ky="0" algn="b" rotWithShape="0" blurRad="50800" dist="66555" dir="3367069">
                <a:srgbClr val="000000">
                  <a:alpha val="55921"/>
                </a:srgbClr>
              </a:outerShdw>
            </a:effectLst>
          </p:spPr>
        </p:pic>
        <p:grpSp>
          <p:nvGrpSpPr>
            <p:cNvPr id="1335" name="Group"/>
            <p:cNvGrpSpPr/>
            <p:nvPr/>
          </p:nvGrpSpPr>
          <p:grpSpPr>
            <a:xfrm>
              <a:off x="0" y="770686"/>
              <a:ext cx="3316846" cy="1270001"/>
              <a:chOff x="0" y="0"/>
              <a:chExt cx="3316845" cy="1270000"/>
            </a:xfrm>
          </p:grpSpPr>
          <p:sp>
            <p:nvSpPr>
              <p:cNvPr id="1333" name="Rounded Rectangle"/>
              <p:cNvSpPr/>
              <p:nvPr/>
            </p:nvSpPr>
            <p:spPr>
              <a:xfrm>
                <a:off x="0" y="153453"/>
                <a:ext cx="3316846" cy="1078227"/>
              </a:xfrm>
              <a:prstGeom prst="roundRect">
                <a:avLst>
                  <a:gd name="adj" fmla="val 16306"/>
                </a:avLst>
              </a:prstGeom>
              <a:solidFill>
                <a:srgbClr val="000000">
                  <a:alpha val="64511"/>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34" name="Confusion"/>
              <p:cNvSpPr/>
              <p:nvPr/>
            </p:nvSpPr>
            <p:spPr>
              <a:xfrm>
                <a:off x="224577"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rtl="1">
                  <a:defRPr sz="7000">
                    <a:solidFill>
                      <a:srgbClr val="FFFFFF"/>
                    </a:solidFill>
                    <a:latin typeface="+mj-lt"/>
                    <a:ea typeface="+mj-ea"/>
                    <a:cs typeface="+mj-cs"/>
                    <a:sym typeface="Traditional Arabic"/>
                  </a:defRPr>
                </a:lvl1pPr>
              </a:lstStyle>
              <a:p>
                <a:pPr/>
                <a:r>
                  <a:t>التشويش    </a:t>
                </a:r>
              </a:p>
            </p:txBody>
          </p:sp>
        </p:grpSp>
      </p:grpSp>
      <p:grpSp>
        <p:nvGrpSpPr>
          <p:cNvPr id="1341" name="Group"/>
          <p:cNvGrpSpPr/>
          <p:nvPr/>
        </p:nvGrpSpPr>
        <p:grpSpPr>
          <a:xfrm>
            <a:off x="10172107" y="510081"/>
            <a:ext cx="5333963" cy="4144791"/>
            <a:chOff x="-470771" y="-208392"/>
            <a:chExt cx="5333962" cy="4144789"/>
          </a:xfrm>
        </p:grpSpPr>
        <p:pic>
          <p:nvPicPr>
            <p:cNvPr id="1337" name="7 C's Update_Cross.png" descr="7 C's Update_Cross.png"/>
            <p:cNvPicPr>
              <a:picLocks noChangeAspect="1"/>
            </p:cNvPicPr>
            <p:nvPr/>
          </p:nvPicPr>
          <p:blipFill>
            <a:blip r:embed="rId14">
              <a:extLst/>
            </a:blip>
            <a:stretch>
              <a:fillRect/>
            </a:stretch>
          </p:blipFill>
          <p:spPr>
            <a:xfrm>
              <a:off x="1056551" y="469327"/>
              <a:ext cx="3806640" cy="3467071"/>
            </a:xfrm>
            <a:prstGeom prst="rect">
              <a:avLst/>
            </a:prstGeom>
            <a:ln w="12700" cap="flat">
              <a:noFill/>
              <a:miter lim="400000"/>
            </a:ln>
            <a:effectLst>
              <a:outerShdw sx="100000" sy="100000" kx="0" ky="0" algn="b" rotWithShape="0" blurRad="50800" dist="66555" dir="3367069">
                <a:srgbClr val="000000">
                  <a:alpha val="55921"/>
                </a:srgbClr>
              </a:outerShdw>
            </a:effectLst>
          </p:spPr>
        </p:pic>
        <p:grpSp>
          <p:nvGrpSpPr>
            <p:cNvPr id="1340" name="Group"/>
            <p:cNvGrpSpPr/>
            <p:nvPr/>
          </p:nvGrpSpPr>
          <p:grpSpPr>
            <a:xfrm>
              <a:off x="-470772" y="-208393"/>
              <a:ext cx="2647301" cy="1435101"/>
              <a:chOff x="-470771" y="-208392"/>
              <a:chExt cx="2647300" cy="1435100"/>
            </a:xfrm>
          </p:grpSpPr>
          <p:sp>
            <p:nvSpPr>
              <p:cNvPr id="1338" name="Rounded Rectangle"/>
              <p:cNvSpPr/>
              <p:nvPr/>
            </p:nvSpPr>
            <p:spPr>
              <a:xfrm>
                <a:off x="-470772" y="-139982"/>
                <a:ext cx="2647301" cy="1050714"/>
              </a:xfrm>
              <a:prstGeom prst="roundRect">
                <a:avLst>
                  <a:gd name="adj" fmla="val 16733"/>
                </a:avLst>
              </a:prstGeom>
              <a:solidFill>
                <a:srgbClr val="000000">
                  <a:alpha val="64511"/>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39" name="Cross"/>
              <p:cNvSpPr txBox="1"/>
              <p:nvPr/>
            </p:nvSpPr>
            <p:spPr>
              <a:xfrm>
                <a:off x="-369577" y="-208393"/>
                <a:ext cx="1892735" cy="1435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rtl="1">
                  <a:defRPr sz="7000">
                    <a:solidFill>
                      <a:srgbClr val="FFFFFF"/>
                    </a:solidFill>
                    <a:latin typeface="+mj-lt"/>
                    <a:ea typeface="+mj-ea"/>
                    <a:cs typeface="+mj-cs"/>
                    <a:sym typeface="Traditional Arabic"/>
                  </a:defRPr>
                </a:lvl1pPr>
              </a:lstStyle>
              <a:p>
                <a:pPr/>
                <a:r>
                  <a:t>الصليب</a:t>
                </a:r>
              </a:p>
            </p:txBody>
          </p:sp>
        </p:grpSp>
      </p:grpSp>
      <p:grpSp>
        <p:nvGrpSpPr>
          <p:cNvPr id="1346" name="Group"/>
          <p:cNvGrpSpPr/>
          <p:nvPr/>
        </p:nvGrpSpPr>
        <p:grpSpPr>
          <a:xfrm>
            <a:off x="15250394" y="8073901"/>
            <a:ext cx="5851662" cy="3959878"/>
            <a:chOff x="0" y="0"/>
            <a:chExt cx="5851660" cy="3959877"/>
          </a:xfrm>
        </p:grpSpPr>
        <p:pic>
          <p:nvPicPr>
            <p:cNvPr id="1342" name="7 C's Update_Creation.png" descr="7 C's Update_Creation.png"/>
            <p:cNvPicPr>
              <a:picLocks noChangeAspect="1"/>
            </p:cNvPicPr>
            <p:nvPr/>
          </p:nvPicPr>
          <p:blipFill>
            <a:blip r:embed="rId15">
              <a:extLst/>
            </a:blip>
            <a:stretch>
              <a:fillRect/>
            </a:stretch>
          </p:blipFill>
          <p:spPr>
            <a:xfrm>
              <a:off x="0" y="492807"/>
              <a:ext cx="3806640" cy="3467071"/>
            </a:xfrm>
            <a:prstGeom prst="rect">
              <a:avLst/>
            </a:prstGeom>
            <a:ln w="12700" cap="flat">
              <a:noFill/>
              <a:miter lim="400000"/>
            </a:ln>
            <a:effectLst>
              <a:outerShdw sx="100000" sy="100000" kx="0" ky="0" algn="b" rotWithShape="0" blurRad="50800" dist="66555" dir="3367069">
                <a:srgbClr val="000000">
                  <a:alpha val="55921"/>
                </a:srgbClr>
              </a:outerShdw>
            </a:effectLst>
          </p:spPr>
        </p:pic>
        <p:grpSp>
          <p:nvGrpSpPr>
            <p:cNvPr id="1345" name="Group"/>
            <p:cNvGrpSpPr/>
            <p:nvPr/>
          </p:nvGrpSpPr>
          <p:grpSpPr>
            <a:xfrm>
              <a:off x="3422972" y="0"/>
              <a:ext cx="2428689" cy="1270000"/>
              <a:chOff x="0" y="0"/>
              <a:chExt cx="2428688" cy="1270000"/>
            </a:xfrm>
          </p:grpSpPr>
          <p:sp>
            <p:nvSpPr>
              <p:cNvPr id="1343" name="Rounded Rectangle"/>
              <p:cNvSpPr/>
              <p:nvPr/>
            </p:nvSpPr>
            <p:spPr>
              <a:xfrm>
                <a:off x="0" y="195651"/>
                <a:ext cx="2428689" cy="993831"/>
              </a:xfrm>
              <a:prstGeom prst="roundRect">
                <a:avLst>
                  <a:gd name="adj" fmla="val 17691"/>
                </a:avLst>
              </a:prstGeom>
              <a:solidFill>
                <a:srgbClr val="000000">
                  <a:alpha val="64511"/>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44" name="Creation"/>
              <p:cNvSpPr/>
              <p:nvPr/>
            </p:nvSpPr>
            <p:spPr>
              <a:xfrm>
                <a:off x="222370"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rtl="1">
                  <a:defRPr sz="7000">
                    <a:solidFill>
                      <a:srgbClr val="FFFFFF"/>
                    </a:solidFill>
                    <a:latin typeface="+mj-lt"/>
                    <a:ea typeface="+mj-ea"/>
                    <a:cs typeface="+mj-cs"/>
                    <a:sym typeface="Traditional Arabic"/>
                  </a:defRPr>
                </a:lvl1pPr>
              </a:lstStyle>
              <a:p>
                <a:pPr/>
                <a:r>
                  <a:t>الخلق </a:t>
                </a:r>
              </a:p>
            </p:txBody>
          </p:sp>
        </p:grpSp>
      </p:grpSp>
      <p:grpSp>
        <p:nvGrpSpPr>
          <p:cNvPr id="1351" name="Group"/>
          <p:cNvGrpSpPr/>
          <p:nvPr/>
        </p:nvGrpSpPr>
        <p:grpSpPr>
          <a:xfrm>
            <a:off x="6194715" y="7740253"/>
            <a:ext cx="5730933" cy="3467070"/>
            <a:chOff x="0" y="0"/>
            <a:chExt cx="5730932" cy="3467068"/>
          </a:xfrm>
        </p:grpSpPr>
        <p:pic>
          <p:nvPicPr>
            <p:cNvPr id="1347" name="Catastrophe.png" descr="Catastrophe.png"/>
            <p:cNvPicPr>
              <a:picLocks noChangeAspect="1"/>
            </p:cNvPicPr>
            <p:nvPr/>
          </p:nvPicPr>
          <p:blipFill>
            <a:blip r:embed="rId16">
              <a:extLst/>
            </a:blip>
            <a:stretch>
              <a:fillRect/>
            </a:stretch>
          </p:blipFill>
          <p:spPr>
            <a:xfrm>
              <a:off x="2263862" y="0"/>
              <a:ext cx="3467071" cy="3467069"/>
            </a:xfrm>
            <a:prstGeom prst="rect">
              <a:avLst/>
            </a:prstGeom>
            <a:ln w="12700" cap="flat">
              <a:noFill/>
              <a:miter lim="400000"/>
            </a:ln>
            <a:effectLst>
              <a:outerShdw sx="100000" sy="100000" kx="0" ky="0" algn="b" rotWithShape="0" blurRad="50800" dist="66555" dir="3367069">
                <a:srgbClr val="000000">
                  <a:alpha val="55921"/>
                </a:srgbClr>
              </a:outerShdw>
            </a:effectLst>
          </p:spPr>
        </p:pic>
        <p:grpSp>
          <p:nvGrpSpPr>
            <p:cNvPr id="1350" name="Group"/>
            <p:cNvGrpSpPr/>
            <p:nvPr/>
          </p:nvGrpSpPr>
          <p:grpSpPr>
            <a:xfrm>
              <a:off x="0" y="2043726"/>
              <a:ext cx="2503568" cy="1154006"/>
              <a:chOff x="0" y="0"/>
              <a:chExt cx="2503567" cy="1154004"/>
            </a:xfrm>
          </p:grpSpPr>
          <p:sp>
            <p:nvSpPr>
              <p:cNvPr id="1348" name="Rounded Rectangle"/>
              <p:cNvSpPr/>
              <p:nvPr/>
            </p:nvSpPr>
            <p:spPr>
              <a:xfrm>
                <a:off x="0" y="104128"/>
                <a:ext cx="2503568" cy="1049877"/>
              </a:xfrm>
              <a:prstGeom prst="roundRect">
                <a:avLst>
                  <a:gd name="adj" fmla="val 16746"/>
                </a:avLst>
              </a:prstGeom>
              <a:solidFill>
                <a:srgbClr val="000000">
                  <a:alpha val="64511"/>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49" name="Catastrophe"/>
              <p:cNvSpPr/>
              <p:nvPr/>
            </p:nvSpPr>
            <p:spPr>
              <a:xfrm>
                <a:off x="239387" y="0"/>
                <a:ext cx="2246506"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rtl="1">
                  <a:defRPr sz="7000">
                    <a:solidFill>
                      <a:srgbClr val="FFFFFF"/>
                    </a:solidFill>
                    <a:latin typeface="+mj-lt"/>
                    <a:ea typeface="+mj-ea"/>
                    <a:cs typeface="+mj-cs"/>
                    <a:sym typeface="Traditional Arabic"/>
                  </a:defRPr>
                </a:lvl1pPr>
              </a:lstStyle>
              <a:p>
                <a:pPr/>
                <a:r>
                  <a:t>الكارثة    </a:t>
                </a:r>
              </a:p>
            </p:txBody>
          </p:sp>
        </p:grpSp>
      </p:gr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355" name="Sand_Background.jpg" descr="Sand_Backgrou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grpSp>
        <p:nvGrpSpPr>
          <p:cNvPr id="1358" name="Group"/>
          <p:cNvGrpSpPr/>
          <p:nvPr/>
        </p:nvGrpSpPr>
        <p:grpSpPr>
          <a:xfrm>
            <a:off x="11460617" y="4813789"/>
            <a:ext cx="5590314" cy="3648629"/>
            <a:chOff x="0" y="0"/>
            <a:chExt cx="5590313" cy="3648627"/>
          </a:xfrm>
        </p:grpSpPr>
        <p:sp>
          <p:nvSpPr>
            <p:cNvPr id="1356" name="Rounded Rectangle"/>
            <p:cNvSpPr/>
            <p:nvPr/>
          </p:nvSpPr>
          <p:spPr>
            <a:xfrm>
              <a:off x="23097" y="0"/>
              <a:ext cx="5544120" cy="3648628"/>
            </a:xfrm>
            <a:prstGeom prst="roundRect">
              <a:avLst>
                <a:gd name="adj" fmla="val 8001"/>
              </a:avLst>
            </a:prstGeom>
            <a:solidFill>
              <a:srgbClr val="000000">
                <a:alpha val="64999"/>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57" name="The Seven…"/>
            <p:cNvSpPr txBox="1"/>
            <p:nvPr/>
          </p:nvSpPr>
          <p:spPr>
            <a:xfrm>
              <a:off x="0" y="75597"/>
              <a:ext cx="5590314" cy="34718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rtl="1">
                <a:lnSpc>
                  <a:spcPct val="70000"/>
                </a:lnSpc>
                <a:defRPr sz="8000">
                  <a:solidFill>
                    <a:srgbClr val="F1F0F5"/>
                  </a:solidFill>
                  <a:latin typeface="+mj-lt"/>
                  <a:ea typeface="+mj-ea"/>
                  <a:cs typeface="+mj-cs"/>
                  <a:sym typeface="Traditional Arabic"/>
                </a:defRPr>
              </a:pPr>
              <a:r>
                <a:t>سبعة أزمنة تحكي </a:t>
              </a:r>
            </a:p>
            <a:p>
              <a:pPr algn="ctr" rtl="1">
                <a:lnSpc>
                  <a:spcPct val="70000"/>
                </a:lnSpc>
                <a:defRPr sz="8000">
                  <a:solidFill>
                    <a:srgbClr val="F1F0F5"/>
                  </a:solidFill>
                  <a:latin typeface="+mj-lt"/>
                  <a:ea typeface="+mj-ea"/>
                  <a:cs typeface="+mj-cs"/>
                  <a:sym typeface="Traditional Arabic"/>
                </a:defRPr>
              </a:pPr>
              <a:r>
                <a:t>تاريخ البشريَّة </a:t>
              </a:r>
            </a:p>
          </p:txBody>
        </p:sp>
      </p:grpSp>
      <p:pic>
        <p:nvPicPr>
          <p:cNvPr id="1359" name="C_1.png" descr="C_1.png"/>
          <p:cNvPicPr>
            <a:picLocks noChangeAspect="1"/>
          </p:cNvPicPr>
          <p:nvPr/>
        </p:nvPicPr>
        <p:blipFill>
          <a:blip r:embed="rId4">
            <a:extLst/>
          </a:blip>
          <a:srcRect l="53376" t="64532" r="32881" b="12937"/>
          <a:stretch>
            <a:fillRect/>
          </a:stretch>
        </p:blipFill>
        <p:spPr>
          <a:xfrm>
            <a:off x="13015319" y="8851304"/>
            <a:ext cx="3350819" cy="3090071"/>
          </a:xfrm>
          <a:prstGeom prst="rect">
            <a:avLst/>
          </a:prstGeom>
          <a:ln w="12700">
            <a:miter lim="400000"/>
          </a:ln>
        </p:spPr>
      </p:pic>
      <p:pic>
        <p:nvPicPr>
          <p:cNvPr id="1360" name="C_2.png" descr="C_2.png"/>
          <p:cNvPicPr>
            <a:picLocks noChangeAspect="1"/>
          </p:cNvPicPr>
          <p:nvPr/>
        </p:nvPicPr>
        <p:blipFill>
          <a:blip r:embed="rId5">
            <a:extLst/>
          </a:blip>
          <a:srcRect l="38352" t="59583" r="44392" b="0"/>
          <a:stretch>
            <a:fillRect/>
          </a:stretch>
        </p:blipFill>
        <p:spPr>
          <a:xfrm>
            <a:off x="9351764" y="8212208"/>
            <a:ext cx="4207472" cy="5543551"/>
          </a:xfrm>
          <a:prstGeom prst="rect">
            <a:avLst/>
          </a:prstGeom>
          <a:ln w="12700">
            <a:miter lim="400000"/>
          </a:ln>
        </p:spPr>
      </p:pic>
      <p:pic>
        <p:nvPicPr>
          <p:cNvPr id="1361" name="C_3.png" descr="C_3.png"/>
          <p:cNvPicPr>
            <a:picLocks noChangeAspect="1"/>
          </p:cNvPicPr>
          <p:nvPr/>
        </p:nvPicPr>
        <p:blipFill>
          <a:blip r:embed="rId6">
            <a:extLst/>
          </a:blip>
          <a:srcRect l="23802" t="35397" r="55847" b="20314"/>
          <a:stretch>
            <a:fillRect/>
          </a:stretch>
        </p:blipFill>
        <p:spPr>
          <a:xfrm>
            <a:off x="5803900" y="4855169"/>
            <a:ext cx="4962329" cy="6074373"/>
          </a:xfrm>
          <a:prstGeom prst="rect">
            <a:avLst/>
          </a:prstGeom>
          <a:ln w="12700">
            <a:miter lim="400000"/>
          </a:ln>
        </p:spPr>
      </p:pic>
      <p:pic>
        <p:nvPicPr>
          <p:cNvPr id="1362" name="C_4.png" descr="C_4.png"/>
          <p:cNvPicPr>
            <a:picLocks noChangeAspect="1"/>
          </p:cNvPicPr>
          <p:nvPr/>
        </p:nvPicPr>
        <p:blipFill>
          <a:blip r:embed="rId7">
            <a:extLst/>
          </a:blip>
          <a:srcRect l="23936" t="18210" r="54811" b="46247"/>
          <a:stretch>
            <a:fillRect/>
          </a:stretch>
        </p:blipFill>
        <p:spPr>
          <a:xfrm>
            <a:off x="5836642" y="2497731"/>
            <a:ext cx="5181801" cy="4875018"/>
          </a:xfrm>
          <a:prstGeom prst="rect">
            <a:avLst/>
          </a:prstGeom>
          <a:ln w="12700">
            <a:miter lim="400000"/>
          </a:ln>
        </p:spPr>
      </p:pic>
      <p:pic>
        <p:nvPicPr>
          <p:cNvPr id="1363" name="C_5.png" descr="C_5.png"/>
          <p:cNvPicPr>
            <a:picLocks noChangeAspect="1"/>
          </p:cNvPicPr>
          <p:nvPr/>
        </p:nvPicPr>
        <p:blipFill>
          <a:blip r:embed="rId8">
            <a:extLst/>
          </a:blip>
          <a:srcRect l="37399" t="1809" r="43415" b="62703"/>
          <a:stretch>
            <a:fillRect/>
          </a:stretch>
        </p:blipFill>
        <p:spPr>
          <a:xfrm>
            <a:off x="9119395" y="248245"/>
            <a:ext cx="4678167" cy="4867278"/>
          </a:xfrm>
          <a:prstGeom prst="rect">
            <a:avLst/>
          </a:prstGeom>
          <a:ln w="12700">
            <a:miter lim="400000"/>
          </a:ln>
        </p:spPr>
      </p:pic>
      <p:pic>
        <p:nvPicPr>
          <p:cNvPr id="1364" name="C_6.png" descr="C_6.png"/>
          <p:cNvPicPr>
            <a:picLocks noChangeAspect="1"/>
          </p:cNvPicPr>
          <p:nvPr/>
        </p:nvPicPr>
        <p:blipFill>
          <a:blip r:embed="rId9">
            <a:extLst/>
          </a:blip>
          <a:srcRect l="54338" t="4846" r="28975" b="59124"/>
          <a:stretch>
            <a:fillRect/>
          </a:stretch>
        </p:blipFill>
        <p:spPr>
          <a:xfrm>
            <a:off x="13250068" y="664766"/>
            <a:ext cx="4068567" cy="4941691"/>
          </a:xfrm>
          <a:prstGeom prst="rect">
            <a:avLst/>
          </a:prstGeom>
          <a:ln w="12700">
            <a:miter lim="400000"/>
          </a:ln>
        </p:spPr>
      </p:pic>
      <p:grpSp>
        <p:nvGrpSpPr>
          <p:cNvPr id="1369" name="Group"/>
          <p:cNvGrpSpPr/>
          <p:nvPr/>
        </p:nvGrpSpPr>
        <p:grpSpPr>
          <a:xfrm>
            <a:off x="5872055" y="1802989"/>
            <a:ext cx="6223378" cy="3656616"/>
            <a:chOff x="-484704" y="-189546"/>
            <a:chExt cx="6223377" cy="3656614"/>
          </a:xfrm>
        </p:grpSpPr>
        <p:pic>
          <p:nvPicPr>
            <p:cNvPr id="1365" name="7 C's Update_Christ.png" descr="7 C's Update_Christ.png"/>
            <p:cNvPicPr>
              <a:picLocks noChangeAspect="1"/>
            </p:cNvPicPr>
            <p:nvPr/>
          </p:nvPicPr>
          <p:blipFill>
            <a:blip r:embed="rId10">
              <a:extLst/>
            </a:blip>
            <a:stretch>
              <a:fillRect/>
            </a:stretch>
          </p:blipFill>
          <p:spPr>
            <a:xfrm>
              <a:off x="1932033" y="0"/>
              <a:ext cx="3806640" cy="3467069"/>
            </a:xfrm>
            <a:prstGeom prst="rect">
              <a:avLst/>
            </a:prstGeom>
            <a:ln w="12700" cap="flat">
              <a:noFill/>
              <a:miter lim="400000"/>
            </a:ln>
            <a:effectLst>
              <a:outerShdw sx="100000" sy="100000" kx="0" ky="0" algn="b" rotWithShape="0" blurRad="50800" dist="66555" dir="3367069">
                <a:srgbClr val="000000">
                  <a:alpha val="55921"/>
                </a:srgbClr>
              </a:outerShdw>
            </a:effectLst>
          </p:spPr>
        </p:pic>
        <p:grpSp>
          <p:nvGrpSpPr>
            <p:cNvPr id="1368" name="Group"/>
            <p:cNvGrpSpPr/>
            <p:nvPr/>
          </p:nvGrpSpPr>
          <p:grpSpPr>
            <a:xfrm>
              <a:off x="-484705" y="-189547"/>
              <a:ext cx="2967510" cy="1435101"/>
              <a:chOff x="-484704" y="-338746"/>
              <a:chExt cx="2967508" cy="1435100"/>
            </a:xfrm>
          </p:grpSpPr>
          <p:sp>
            <p:nvSpPr>
              <p:cNvPr id="1366" name="Rounded Rectangle"/>
              <p:cNvSpPr/>
              <p:nvPr/>
            </p:nvSpPr>
            <p:spPr>
              <a:xfrm>
                <a:off x="-484705" y="-152291"/>
                <a:ext cx="2967510" cy="1063022"/>
              </a:xfrm>
              <a:prstGeom prst="roundRect">
                <a:avLst>
                  <a:gd name="adj" fmla="val 16539"/>
                </a:avLst>
              </a:prstGeom>
              <a:solidFill>
                <a:srgbClr val="000000">
                  <a:alpha val="64511"/>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67" name="Christ"/>
              <p:cNvSpPr txBox="1"/>
              <p:nvPr/>
            </p:nvSpPr>
            <p:spPr>
              <a:xfrm>
                <a:off x="-416468" y="-338747"/>
                <a:ext cx="2831035" cy="1435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rtl="1">
                  <a:defRPr sz="7000">
                    <a:solidFill>
                      <a:srgbClr val="FFFFFF"/>
                    </a:solidFill>
                    <a:latin typeface="+mj-lt"/>
                    <a:ea typeface="+mj-ea"/>
                    <a:cs typeface="+mj-cs"/>
                    <a:sym typeface="Traditional Arabic"/>
                  </a:defRPr>
                </a:lvl1pPr>
              </a:lstStyle>
              <a:p>
                <a:pPr/>
                <a:r>
                  <a:t>المسيح </a:t>
                </a:r>
              </a:p>
            </p:txBody>
          </p:sp>
        </p:grpSp>
      </p:grpSp>
      <p:grpSp>
        <p:nvGrpSpPr>
          <p:cNvPr id="1374" name="Group"/>
          <p:cNvGrpSpPr/>
          <p:nvPr/>
        </p:nvGrpSpPr>
        <p:grpSpPr>
          <a:xfrm>
            <a:off x="15330588" y="1187802"/>
            <a:ext cx="6497149" cy="3467070"/>
            <a:chOff x="0" y="0"/>
            <a:chExt cx="6497147" cy="3467068"/>
          </a:xfrm>
        </p:grpSpPr>
        <p:pic>
          <p:nvPicPr>
            <p:cNvPr id="1370" name="7 C's Update_Consummation.png" descr="7 C's Update_Consummation.png"/>
            <p:cNvPicPr>
              <a:picLocks noChangeAspect="1"/>
            </p:cNvPicPr>
            <p:nvPr/>
          </p:nvPicPr>
          <p:blipFill>
            <a:blip r:embed="rId11">
              <a:extLst/>
            </a:blip>
            <a:stretch>
              <a:fillRect/>
            </a:stretch>
          </p:blipFill>
          <p:spPr>
            <a:xfrm>
              <a:off x="0" y="0"/>
              <a:ext cx="3806638" cy="3467069"/>
            </a:xfrm>
            <a:prstGeom prst="rect">
              <a:avLst/>
            </a:prstGeom>
            <a:ln w="12700" cap="flat">
              <a:noFill/>
              <a:miter lim="400000"/>
            </a:ln>
            <a:effectLst>
              <a:outerShdw sx="100000" sy="100000" kx="0" ky="0" algn="b" rotWithShape="0" blurRad="50800" dist="66555" dir="3367069">
                <a:srgbClr val="000000">
                  <a:alpha val="55921"/>
                </a:srgbClr>
              </a:outerShdw>
            </a:effectLst>
          </p:spPr>
        </p:pic>
        <p:grpSp>
          <p:nvGrpSpPr>
            <p:cNvPr id="1373" name="Group"/>
            <p:cNvGrpSpPr/>
            <p:nvPr/>
          </p:nvGrpSpPr>
          <p:grpSpPr>
            <a:xfrm>
              <a:off x="3455654" y="2255381"/>
              <a:ext cx="3041494" cy="1147933"/>
              <a:chOff x="0" y="0"/>
              <a:chExt cx="3041493" cy="1147932"/>
            </a:xfrm>
          </p:grpSpPr>
          <p:sp>
            <p:nvSpPr>
              <p:cNvPr id="1371" name="Rounded Rectangle"/>
              <p:cNvSpPr/>
              <p:nvPr/>
            </p:nvSpPr>
            <p:spPr>
              <a:xfrm>
                <a:off x="0" y="118243"/>
                <a:ext cx="3009266" cy="1029690"/>
              </a:xfrm>
              <a:prstGeom prst="roundRect">
                <a:avLst>
                  <a:gd name="adj" fmla="val 17075"/>
                </a:avLst>
              </a:prstGeom>
              <a:solidFill>
                <a:srgbClr val="000000">
                  <a:alpha val="64511"/>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72" name="Consummation"/>
              <p:cNvSpPr/>
              <p:nvPr/>
            </p:nvSpPr>
            <p:spPr>
              <a:xfrm>
                <a:off x="158787" y="0"/>
                <a:ext cx="2882707"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rtl="1">
                  <a:defRPr sz="7000">
                    <a:solidFill>
                      <a:srgbClr val="FFFFFF"/>
                    </a:solidFill>
                    <a:latin typeface="+mj-lt"/>
                    <a:ea typeface="+mj-ea"/>
                    <a:cs typeface="+mj-cs"/>
                    <a:sym typeface="Traditional Arabic"/>
                  </a:defRPr>
                </a:lvl1pPr>
              </a:lstStyle>
              <a:p>
                <a:pPr/>
                <a:r>
                  <a:t>الاكتمال     </a:t>
                </a:r>
              </a:p>
            </p:txBody>
          </p:sp>
        </p:grpSp>
      </p:grpSp>
      <p:grpSp>
        <p:nvGrpSpPr>
          <p:cNvPr id="1379" name="Group"/>
          <p:cNvGrpSpPr/>
          <p:nvPr/>
        </p:nvGrpSpPr>
        <p:grpSpPr>
          <a:xfrm>
            <a:off x="10108758" y="8631491"/>
            <a:ext cx="5397313" cy="3832983"/>
            <a:chOff x="0" y="0"/>
            <a:chExt cx="5397311" cy="3832982"/>
          </a:xfrm>
        </p:grpSpPr>
        <p:pic>
          <p:nvPicPr>
            <p:cNvPr id="1375" name="7 C's Update_Corruption.png" descr="7 C's Update_Corruption.png"/>
            <p:cNvPicPr>
              <a:picLocks noChangeAspect="1"/>
            </p:cNvPicPr>
            <p:nvPr/>
          </p:nvPicPr>
          <p:blipFill>
            <a:blip r:embed="rId12">
              <a:extLst/>
            </a:blip>
            <a:stretch>
              <a:fillRect/>
            </a:stretch>
          </p:blipFill>
          <p:spPr>
            <a:xfrm>
              <a:off x="1590672" y="0"/>
              <a:ext cx="3806640" cy="3467071"/>
            </a:xfrm>
            <a:prstGeom prst="rect">
              <a:avLst/>
            </a:prstGeom>
            <a:ln w="12700" cap="flat">
              <a:noFill/>
              <a:miter lim="400000"/>
            </a:ln>
            <a:effectLst>
              <a:outerShdw sx="100000" sy="100000" kx="0" ky="0" algn="b" rotWithShape="0" blurRad="50800" dist="66555" dir="3367069">
                <a:srgbClr val="000000">
                  <a:alpha val="55921"/>
                </a:srgbClr>
              </a:outerShdw>
            </a:effectLst>
          </p:spPr>
        </p:pic>
        <p:grpSp>
          <p:nvGrpSpPr>
            <p:cNvPr id="1378" name="Group"/>
            <p:cNvGrpSpPr/>
            <p:nvPr/>
          </p:nvGrpSpPr>
          <p:grpSpPr>
            <a:xfrm>
              <a:off x="0" y="2729596"/>
              <a:ext cx="2562311" cy="1103387"/>
              <a:chOff x="0" y="0"/>
              <a:chExt cx="2562310" cy="1103386"/>
            </a:xfrm>
          </p:grpSpPr>
          <p:sp>
            <p:nvSpPr>
              <p:cNvPr id="1376" name="Rounded Rectangle"/>
              <p:cNvSpPr/>
              <p:nvPr/>
            </p:nvSpPr>
            <p:spPr>
              <a:xfrm>
                <a:off x="0" y="164346"/>
                <a:ext cx="2562311" cy="939041"/>
              </a:xfrm>
              <a:prstGeom prst="roundRect">
                <a:avLst>
                  <a:gd name="adj" fmla="val 18723"/>
                </a:avLst>
              </a:prstGeom>
              <a:solidFill>
                <a:srgbClr val="000000">
                  <a:alpha val="64511"/>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77" name="Corruption"/>
              <p:cNvSpPr/>
              <p:nvPr/>
            </p:nvSpPr>
            <p:spPr>
              <a:xfrm>
                <a:off x="95015" y="0"/>
                <a:ext cx="2432011"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rtl="1">
                  <a:defRPr sz="7000">
                    <a:solidFill>
                      <a:srgbClr val="FFFFFF"/>
                    </a:solidFill>
                    <a:latin typeface="+mj-lt"/>
                    <a:ea typeface="+mj-ea"/>
                    <a:cs typeface="+mj-cs"/>
                    <a:sym typeface="Traditional Arabic"/>
                  </a:defRPr>
                </a:lvl1pPr>
              </a:lstStyle>
              <a:p>
                <a:pPr/>
                <a:r>
                  <a:t>الفساد     </a:t>
                </a:r>
              </a:p>
            </p:txBody>
          </p:sp>
        </p:grpSp>
      </p:grpSp>
      <p:grpSp>
        <p:nvGrpSpPr>
          <p:cNvPr id="1384" name="Group"/>
          <p:cNvGrpSpPr/>
          <p:nvPr/>
        </p:nvGrpSpPr>
        <p:grpSpPr>
          <a:xfrm>
            <a:off x="3389907" y="5034743"/>
            <a:ext cx="6828616" cy="3327370"/>
            <a:chOff x="0" y="0"/>
            <a:chExt cx="6828615" cy="3327368"/>
          </a:xfrm>
        </p:grpSpPr>
        <p:pic>
          <p:nvPicPr>
            <p:cNvPr id="1380" name="7 C's Update_Confusion.png" descr="7 C's Update_Confusion.png"/>
            <p:cNvPicPr>
              <a:picLocks noChangeAspect="1"/>
            </p:cNvPicPr>
            <p:nvPr/>
          </p:nvPicPr>
          <p:blipFill>
            <a:blip r:embed="rId13">
              <a:extLst/>
            </a:blip>
            <a:srcRect l="0" t="4029" r="0" b="0"/>
            <a:stretch>
              <a:fillRect/>
            </a:stretch>
          </p:blipFill>
          <p:spPr>
            <a:xfrm>
              <a:off x="3021976" y="0"/>
              <a:ext cx="3806640" cy="3327369"/>
            </a:xfrm>
            <a:prstGeom prst="rect">
              <a:avLst/>
            </a:prstGeom>
            <a:ln w="12700" cap="flat">
              <a:noFill/>
              <a:miter lim="400000"/>
            </a:ln>
            <a:effectLst>
              <a:outerShdw sx="100000" sy="100000" kx="0" ky="0" algn="b" rotWithShape="0" blurRad="50800" dist="66555" dir="3367069">
                <a:srgbClr val="000000">
                  <a:alpha val="55921"/>
                </a:srgbClr>
              </a:outerShdw>
            </a:effectLst>
          </p:spPr>
        </p:pic>
        <p:grpSp>
          <p:nvGrpSpPr>
            <p:cNvPr id="1383" name="Group"/>
            <p:cNvGrpSpPr/>
            <p:nvPr/>
          </p:nvGrpSpPr>
          <p:grpSpPr>
            <a:xfrm>
              <a:off x="0" y="770686"/>
              <a:ext cx="3316846" cy="1270001"/>
              <a:chOff x="0" y="0"/>
              <a:chExt cx="3316845" cy="1270000"/>
            </a:xfrm>
          </p:grpSpPr>
          <p:sp>
            <p:nvSpPr>
              <p:cNvPr id="1381" name="Rounded Rectangle"/>
              <p:cNvSpPr/>
              <p:nvPr/>
            </p:nvSpPr>
            <p:spPr>
              <a:xfrm>
                <a:off x="0" y="153453"/>
                <a:ext cx="3316846" cy="1078227"/>
              </a:xfrm>
              <a:prstGeom prst="roundRect">
                <a:avLst>
                  <a:gd name="adj" fmla="val 16306"/>
                </a:avLst>
              </a:prstGeom>
              <a:solidFill>
                <a:srgbClr val="000000">
                  <a:alpha val="64511"/>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82" name="Confusion"/>
              <p:cNvSpPr/>
              <p:nvPr/>
            </p:nvSpPr>
            <p:spPr>
              <a:xfrm>
                <a:off x="224577"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rtl="1">
                  <a:defRPr sz="7000">
                    <a:solidFill>
                      <a:srgbClr val="FFFFFF"/>
                    </a:solidFill>
                    <a:latin typeface="+mj-lt"/>
                    <a:ea typeface="+mj-ea"/>
                    <a:cs typeface="+mj-cs"/>
                    <a:sym typeface="Traditional Arabic"/>
                  </a:defRPr>
                </a:lvl1pPr>
              </a:lstStyle>
              <a:p>
                <a:pPr/>
                <a:r>
                  <a:t>التشويش    </a:t>
                </a:r>
              </a:p>
            </p:txBody>
          </p:sp>
        </p:grpSp>
      </p:grpSp>
      <p:grpSp>
        <p:nvGrpSpPr>
          <p:cNvPr id="1389" name="Group"/>
          <p:cNvGrpSpPr/>
          <p:nvPr/>
        </p:nvGrpSpPr>
        <p:grpSpPr>
          <a:xfrm>
            <a:off x="10172107" y="510081"/>
            <a:ext cx="5333963" cy="4144791"/>
            <a:chOff x="-470771" y="-208392"/>
            <a:chExt cx="5333962" cy="4144789"/>
          </a:xfrm>
        </p:grpSpPr>
        <p:pic>
          <p:nvPicPr>
            <p:cNvPr id="1385" name="7 C's Update_Cross.png" descr="7 C's Update_Cross.png"/>
            <p:cNvPicPr>
              <a:picLocks noChangeAspect="1"/>
            </p:cNvPicPr>
            <p:nvPr/>
          </p:nvPicPr>
          <p:blipFill>
            <a:blip r:embed="rId14">
              <a:extLst/>
            </a:blip>
            <a:stretch>
              <a:fillRect/>
            </a:stretch>
          </p:blipFill>
          <p:spPr>
            <a:xfrm>
              <a:off x="1056551" y="469327"/>
              <a:ext cx="3806640" cy="3467071"/>
            </a:xfrm>
            <a:prstGeom prst="rect">
              <a:avLst/>
            </a:prstGeom>
            <a:ln w="12700" cap="flat">
              <a:noFill/>
              <a:miter lim="400000"/>
            </a:ln>
            <a:effectLst>
              <a:outerShdw sx="100000" sy="100000" kx="0" ky="0" algn="b" rotWithShape="0" blurRad="50800" dist="66555" dir="3367069">
                <a:srgbClr val="000000">
                  <a:alpha val="55921"/>
                </a:srgbClr>
              </a:outerShdw>
            </a:effectLst>
          </p:spPr>
        </p:pic>
        <p:grpSp>
          <p:nvGrpSpPr>
            <p:cNvPr id="1388" name="Group"/>
            <p:cNvGrpSpPr/>
            <p:nvPr/>
          </p:nvGrpSpPr>
          <p:grpSpPr>
            <a:xfrm>
              <a:off x="-470772" y="-208393"/>
              <a:ext cx="2647301" cy="1435101"/>
              <a:chOff x="-470771" y="-208392"/>
              <a:chExt cx="2647300" cy="1435100"/>
            </a:xfrm>
          </p:grpSpPr>
          <p:sp>
            <p:nvSpPr>
              <p:cNvPr id="1386" name="Rounded Rectangle"/>
              <p:cNvSpPr/>
              <p:nvPr/>
            </p:nvSpPr>
            <p:spPr>
              <a:xfrm>
                <a:off x="-470772" y="-139982"/>
                <a:ext cx="2647301" cy="1050714"/>
              </a:xfrm>
              <a:prstGeom prst="roundRect">
                <a:avLst>
                  <a:gd name="adj" fmla="val 16733"/>
                </a:avLst>
              </a:prstGeom>
              <a:solidFill>
                <a:srgbClr val="000000">
                  <a:alpha val="64511"/>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87" name="Cross"/>
              <p:cNvSpPr txBox="1"/>
              <p:nvPr/>
            </p:nvSpPr>
            <p:spPr>
              <a:xfrm>
                <a:off x="-369577" y="-208393"/>
                <a:ext cx="1892735" cy="1435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rtl="1">
                  <a:defRPr sz="7000">
                    <a:solidFill>
                      <a:srgbClr val="FFFFFF"/>
                    </a:solidFill>
                    <a:latin typeface="+mj-lt"/>
                    <a:ea typeface="+mj-ea"/>
                    <a:cs typeface="+mj-cs"/>
                    <a:sym typeface="Traditional Arabic"/>
                  </a:defRPr>
                </a:lvl1pPr>
              </a:lstStyle>
              <a:p>
                <a:pPr/>
                <a:r>
                  <a:t>الصليب</a:t>
                </a:r>
              </a:p>
            </p:txBody>
          </p:sp>
        </p:grpSp>
      </p:grpSp>
      <p:grpSp>
        <p:nvGrpSpPr>
          <p:cNvPr id="1394" name="Group"/>
          <p:cNvGrpSpPr/>
          <p:nvPr/>
        </p:nvGrpSpPr>
        <p:grpSpPr>
          <a:xfrm>
            <a:off x="15250394" y="8073901"/>
            <a:ext cx="5851662" cy="3959878"/>
            <a:chOff x="0" y="0"/>
            <a:chExt cx="5851660" cy="3959877"/>
          </a:xfrm>
        </p:grpSpPr>
        <p:pic>
          <p:nvPicPr>
            <p:cNvPr id="1390" name="7 C's Update_Creation.png" descr="7 C's Update_Creation.png"/>
            <p:cNvPicPr>
              <a:picLocks noChangeAspect="1"/>
            </p:cNvPicPr>
            <p:nvPr/>
          </p:nvPicPr>
          <p:blipFill>
            <a:blip r:embed="rId15">
              <a:extLst/>
            </a:blip>
            <a:stretch>
              <a:fillRect/>
            </a:stretch>
          </p:blipFill>
          <p:spPr>
            <a:xfrm>
              <a:off x="0" y="492807"/>
              <a:ext cx="3806640" cy="3467071"/>
            </a:xfrm>
            <a:prstGeom prst="rect">
              <a:avLst/>
            </a:prstGeom>
            <a:ln w="12700" cap="flat">
              <a:noFill/>
              <a:miter lim="400000"/>
            </a:ln>
            <a:effectLst>
              <a:outerShdw sx="100000" sy="100000" kx="0" ky="0" algn="b" rotWithShape="0" blurRad="50800" dist="66555" dir="3367069">
                <a:srgbClr val="000000">
                  <a:alpha val="55921"/>
                </a:srgbClr>
              </a:outerShdw>
            </a:effectLst>
          </p:spPr>
        </p:pic>
        <p:grpSp>
          <p:nvGrpSpPr>
            <p:cNvPr id="1393" name="Group"/>
            <p:cNvGrpSpPr/>
            <p:nvPr/>
          </p:nvGrpSpPr>
          <p:grpSpPr>
            <a:xfrm>
              <a:off x="3422972" y="0"/>
              <a:ext cx="2428689" cy="1270000"/>
              <a:chOff x="0" y="0"/>
              <a:chExt cx="2428688" cy="1270000"/>
            </a:xfrm>
          </p:grpSpPr>
          <p:sp>
            <p:nvSpPr>
              <p:cNvPr id="1391" name="Rounded Rectangle"/>
              <p:cNvSpPr/>
              <p:nvPr/>
            </p:nvSpPr>
            <p:spPr>
              <a:xfrm>
                <a:off x="0" y="195651"/>
                <a:ext cx="2428689" cy="993831"/>
              </a:xfrm>
              <a:prstGeom prst="roundRect">
                <a:avLst>
                  <a:gd name="adj" fmla="val 17691"/>
                </a:avLst>
              </a:prstGeom>
              <a:solidFill>
                <a:srgbClr val="000000">
                  <a:alpha val="64511"/>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92" name="Creation"/>
              <p:cNvSpPr/>
              <p:nvPr/>
            </p:nvSpPr>
            <p:spPr>
              <a:xfrm>
                <a:off x="222370"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rtl="1">
                  <a:defRPr sz="7000">
                    <a:solidFill>
                      <a:srgbClr val="FFFFFF"/>
                    </a:solidFill>
                    <a:latin typeface="+mj-lt"/>
                    <a:ea typeface="+mj-ea"/>
                    <a:cs typeface="+mj-cs"/>
                    <a:sym typeface="Traditional Arabic"/>
                  </a:defRPr>
                </a:lvl1pPr>
              </a:lstStyle>
              <a:p>
                <a:pPr/>
                <a:r>
                  <a:t>الخلق </a:t>
                </a:r>
              </a:p>
            </p:txBody>
          </p:sp>
        </p:grpSp>
      </p:grpSp>
      <p:grpSp>
        <p:nvGrpSpPr>
          <p:cNvPr id="1399" name="Group"/>
          <p:cNvGrpSpPr/>
          <p:nvPr/>
        </p:nvGrpSpPr>
        <p:grpSpPr>
          <a:xfrm>
            <a:off x="6194715" y="7740253"/>
            <a:ext cx="5730933" cy="3467070"/>
            <a:chOff x="0" y="0"/>
            <a:chExt cx="5730932" cy="3467068"/>
          </a:xfrm>
        </p:grpSpPr>
        <p:pic>
          <p:nvPicPr>
            <p:cNvPr id="1395" name="Catastrophe.png" descr="Catastrophe.png"/>
            <p:cNvPicPr>
              <a:picLocks noChangeAspect="1"/>
            </p:cNvPicPr>
            <p:nvPr/>
          </p:nvPicPr>
          <p:blipFill>
            <a:blip r:embed="rId16">
              <a:extLst/>
            </a:blip>
            <a:stretch>
              <a:fillRect/>
            </a:stretch>
          </p:blipFill>
          <p:spPr>
            <a:xfrm>
              <a:off x="2263862" y="0"/>
              <a:ext cx="3467071" cy="3467069"/>
            </a:xfrm>
            <a:prstGeom prst="rect">
              <a:avLst/>
            </a:prstGeom>
            <a:ln w="12700" cap="flat">
              <a:noFill/>
              <a:miter lim="400000"/>
            </a:ln>
            <a:effectLst>
              <a:outerShdw sx="100000" sy="100000" kx="0" ky="0" algn="b" rotWithShape="0" blurRad="50800" dist="66555" dir="3367069">
                <a:srgbClr val="000000">
                  <a:alpha val="55921"/>
                </a:srgbClr>
              </a:outerShdw>
            </a:effectLst>
          </p:spPr>
        </p:pic>
        <p:grpSp>
          <p:nvGrpSpPr>
            <p:cNvPr id="1398" name="Group"/>
            <p:cNvGrpSpPr/>
            <p:nvPr/>
          </p:nvGrpSpPr>
          <p:grpSpPr>
            <a:xfrm>
              <a:off x="0" y="2043726"/>
              <a:ext cx="2503568" cy="1154006"/>
              <a:chOff x="0" y="0"/>
              <a:chExt cx="2503567" cy="1154004"/>
            </a:xfrm>
          </p:grpSpPr>
          <p:sp>
            <p:nvSpPr>
              <p:cNvPr id="1396" name="Rounded Rectangle"/>
              <p:cNvSpPr/>
              <p:nvPr/>
            </p:nvSpPr>
            <p:spPr>
              <a:xfrm>
                <a:off x="0" y="104128"/>
                <a:ext cx="2503568" cy="1049877"/>
              </a:xfrm>
              <a:prstGeom prst="roundRect">
                <a:avLst>
                  <a:gd name="adj" fmla="val 16746"/>
                </a:avLst>
              </a:prstGeom>
              <a:solidFill>
                <a:srgbClr val="000000">
                  <a:alpha val="64511"/>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97" name="Catastrophe"/>
              <p:cNvSpPr/>
              <p:nvPr/>
            </p:nvSpPr>
            <p:spPr>
              <a:xfrm>
                <a:off x="239387" y="0"/>
                <a:ext cx="2246506"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rtl="1">
                  <a:defRPr sz="7000">
                    <a:solidFill>
                      <a:srgbClr val="FFFFFF"/>
                    </a:solidFill>
                    <a:latin typeface="+mj-lt"/>
                    <a:ea typeface="+mj-ea"/>
                    <a:cs typeface="+mj-cs"/>
                    <a:sym typeface="Traditional Arabic"/>
                  </a:defRPr>
                </a:lvl1pPr>
              </a:lstStyle>
              <a:p>
                <a:pPr/>
                <a:r>
                  <a:t>الكارثة    </a:t>
                </a:r>
              </a:p>
            </p:txBody>
          </p:sp>
        </p:gr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7"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1148" name="Slide Number"/>
          <p:cNvSpPr txBox="1"/>
          <p:nvPr>
            <p:ph type="sldNum" sz="quarter" idx="4294967295"/>
          </p:nvPr>
        </p:nvSpPr>
        <p:spPr>
          <a:xfrm>
            <a:off x="22875718" y="13061951"/>
            <a:ext cx="2921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03" name="Rectangle"/>
          <p:cNvSpPr/>
          <p:nvPr/>
        </p:nvSpPr>
        <p:spPr>
          <a:xfrm>
            <a:off x="14566900" y="-254000"/>
            <a:ext cx="9969500" cy="14884400"/>
          </a:xfrm>
          <a:prstGeom prst="rect">
            <a:avLst/>
          </a:prstGeom>
          <a:solidFill>
            <a:srgbClr val="FFFFFF"/>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1404" name="image46.png" descr="image46.png"/>
          <p:cNvPicPr>
            <a:picLocks noChangeAspect="1"/>
          </p:cNvPicPr>
          <p:nvPr/>
        </p:nvPicPr>
        <p:blipFill>
          <a:blip r:embed="rId3">
            <a:extLst/>
          </a:blip>
          <a:stretch>
            <a:fillRect/>
          </a:stretch>
        </p:blipFill>
        <p:spPr>
          <a:xfrm>
            <a:off x="5703154" y="879858"/>
            <a:ext cx="11696701" cy="12573001"/>
          </a:xfrm>
          <a:prstGeom prst="rect">
            <a:avLst/>
          </a:prstGeom>
          <a:ln w="12700">
            <a:miter lim="400000"/>
          </a:ln>
        </p:spPr>
      </p:pic>
      <p:sp>
        <p:nvSpPr>
          <p:cNvPr id="1405" name="Rectangle"/>
          <p:cNvSpPr/>
          <p:nvPr/>
        </p:nvSpPr>
        <p:spPr>
          <a:xfrm>
            <a:off x="14566900" y="-254000"/>
            <a:ext cx="9969500" cy="14884400"/>
          </a:xfrm>
          <a:prstGeom prst="rect">
            <a:avLst/>
          </a:prstGeom>
          <a:solidFill>
            <a:srgbClr val="FFFFFF"/>
          </a:solidFill>
          <a:ln w="12700">
            <a:miter lim="400000"/>
          </a:ln>
        </p:spPr>
        <p:txBody>
          <a:bodyPr lIns="50800" tIns="50800" rIns="50800" bIns="50800" anchor="ctr"/>
          <a:lstStyle/>
          <a:p>
            <a:pPr marL="40639" marR="40639" algn="ctr" defTabSz="914400">
              <a:defRPr sz="5600">
                <a:uFill>
                  <a:solidFill>
                    <a:srgbClr val="000000"/>
                  </a:solidFill>
                </a:uFill>
              </a:defRPr>
            </a:pPr>
          </a:p>
        </p:txBody>
      </p:sp>
      <p:pic>
        <p:nvPicPr>
          <p:cNvPr id="1406" name="image46.png" descr="image46.png"/>
          <p:cNvPicPr>
            <a:picLocks noChangeAspect="0"/>
          </p:cNvPicPr>
          <p:nvPr/>
        </p:nvPicPr>
        <p:blipFill>
          <a:blip r:embed="rId3">
            <a:extLst/>
          </a:blip>
          <a:stretch>
            <a:fillRect/>
          </a:stretch>
        </p:blipFill>
        <p:spPr>
          <a:xfrm>
            <a:off x="5702300" y="879475"/>
            <a:ext cx="11696700" cy="12573000"/>
          </a:xfrm>
          <a:prstGeom prst="rect">
            <a:avLst/>
          </a:prstGeom>
          <a:ln w="12700">
            <a:miter lim="400000"/>
          </a:ln>
        </p:spPr>
      </p:pic>
      <p:sp>
        <p:nvSpPr>
          <p:cNvPr id="1407" name="سبعة أزمنة تحكي تاريخ البشرية"/>
          <p:cNvSpPr txBox="1"/>
          <p:nvPr/>
        </p:nvSpPr>
        <p:spPr>
          <a:xfrm>
            <a:off x="10230036" y="4493913"/>
            <a:ext cx="6057902" cy="4728174"/>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algn="ctr" defTabSz="914400" rtl="1">
              <a:defRPr b="1" sz="10600">
                <a:solidFill>
                  <a:srgbClr val="FF9900"/>
                </a:solidFill>
                <a:effectLst>
                  <a:outerShdw sx="100000" sy="100000" kx="0" ky="0" algn="b" rotWithShape="0" blurRad="12700" dist="38100" dir="2700000">
                    <a:srgbClr val="DDDDDD"/>
                  </a:outerShdw>
                </a:effectLst>
                <a:latin typeface="Times New Roman"/>
                <a:ea typeface="Times New Roman"/>
                <a:cs typeface="Times New Roman"/>
                <a:sym typeface="Times New Roman"/>
              </a:defRPr>
            </a:lvl1pPr>
          </a:lstStyle>
          <a:p>
            <a:pPr/>
            <a:r>
              <a:t>سبعة أزمنة تحكي تاريخ البشرية</a:t>
            </a:r>
          </a:p>
        </p:txBody>
      </p:sp>
      <p:grpSp>
        <p:nvGrpSpPr>
          <p:cNvPr id="1410" name="Group"/>
          <p:cNvGrpSpPr/>
          <p:nvPr/>
        </p:nvGrpSpPr>
        <p:grpSpPr>
          <a:xfrm>
            <a:off x="675518" y="5232400"/>
            <a:ext cx="8316082" cy="3238500"/>
            <a:chOff x="0" y="0"/>
            <a:chExt cx="8316081" cy="3238500"/>
          </a:xfrm>
        </p:grpSpPr>
        <p:pic>
          <p:nvPicPr>
            <p:cNvPr id="1408" name="Group" descr="Group"/>
            <p:cNvPicPr>
              <a:picLocks noChangeAspect="0"/>
            </p:cNvPicPr>
            <p:nvPr/>
          </p:nvPicPr>
          <p:blipFill>
            <a:blip r:embed="rId4">
              <a:extLst/>
            </a:blip>
            <a:stretch>
              <a:fillRect/>
            </a:stretch>
          </p:blipFill>
          <p:spPr>
            <a:xfrm>
              <a:off x="4963281" y="0"/>
              <a:ext cx="3352801" cy="3238500"/>
            </a:xfrm>
            <a:prstGeom prst="rect">
              <a:avLst/>
            </a:prstGeom>
            <a:ln w="12700" cap="flat">
              <a:noFill/>
              <a:miter lim="400000"/>
            </a:ln>
            <a:effectLst/>
          </p:spPr>
        </p:pic>
        <p:sp>
          <p:nvSpPr>
            <p:cNvPr id="1409" name="التشويش"/>
            <p:cNvSpPr txBox="1"/>
            <p:nvPr/>
          </p:nvSpPr>
          <p:spPr>
            <a:xfrm>
              <a:off x="0" y="722683"/>
              <a:ext cx="4715627"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defTabSz="914400" rtl="1">
                <a:defRPr b="1" sz="10000">
                  <a:solidFill>
                    <a:srgbClr val="FFFFFF"/>
                  </a:solidFill>
                  <a:latin typeface="Times New Roman"/>
                  <a:ea typeface="Times New Roman"/>
                  <a:cs typeface="Times New Roman"/>
                  <a:sym typeface="Times New Roman"/>
                </a:defRPr>
              </a:lvl1pPr>
            </a:lstStyle>
            <a:p>
              <a:pPr/>
              <a:r>
                <a:t>التشويش</a:t>
              </a:r>
            </a:p>
          </p:txBody>
        </p:sp>
      </p:grpSp>
      <p:grpSp>
        <p:nvGrpSpPr>
          <p:cNvPr id="1413" name="Group"/>
          <p:cNvGrpSpPr/>
          <p:nvPr/>
        </p:nvGrpSpPr>
        <p:grpSpPr>
          <a:xfrm>
            <a:off x="4078732" y="1752600"/>
            <a:ext cx="6767068" cy="3835400"/>
            <a:chOff x="0" y="0"/>
            <a:chExt cx="6767067" cy="3835400"/>
          </a:xfrm>
        </p:grpSpPr>
        <p:pic>
          <p:nvPicPr>
            <p:cNvPr id="1411" name="Group" descr="Group"/>
            <p:cNvPicPr>
              <a:picLocks noChangeAspect="0"/>
            </p:cNvPicPr>
            <p:nvPr/>
          </p:nvPicPr>
          <p:blipFill>
            <a:blip r:embed="rId5">
              <a:extLst/>
            </a:blip>
            <a:stretch>
              <a:fillRect/>
            </a:stretch>
          </p:blipFill>
          <p:spPr>
            <a:xfrm>
              <a:off x="2931667" y="0"/>
              <a:ext cx="3835401" cy="3835400"/>
            </a:xfrm>
            <a:prstGeom prst="rect">
              <a:avLst/>
            </a:prstGeom>
            <a:ln w="12700" cap="flat">
              <a:noFill/>
              <a:miter lim="400000"/>
            </a:ln>
            <a:effectLst/>
          </p:spPr>
        </p:pic>
        <p:sp>
          <p:nvSpPr>
            <p:cNvPr id="1412" name="الكارثة"/>
            <p:cNvSpPr txBox="1"/>
            <p:nvPr/>
          </p:nvSpPr>
          <p:spPr>
            <a:xfrm>
              <a:off x="-1" y="367314"/>
              <a:ext cx="2863901" cy="15081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defTabSz="914400" rtl="1">
                <a:defRPr b="1" sz="10000">
                  <a:solidFill>
                    <a:srgbClr val="FFFFFF"/>
                  </a:solidFill>
                  <a:latin typeface="Times New Roman"/>
                  <a:ea typeface="Times New Roman"/>
                  <a:cs typeface="Times New Roman"/>
                  <a:sym typeface="Times New Roman"/>
                </a:defRPr>
              </a:lvl1pPr>
            </a:lstStyle>
            <a:p>
              <a:pPr/>
              <a:r>
                <a:t>الكارثة</a:t>
              </a:r>
            </a:p>
          </p:txBody>
        </p:sp>
      </p:grpSp>
      <p:grpSp>
        <p:nvGrpSpPr>
          <p:cNvPr id="1416" name="Group"/>
          <p:cNvGrpSpPr/>
          <p:nvPr/>
        </p:nvGrpSpPr>
        <p:grpSpPr>
          <a:xfrm>
            <a:off x="7426029" y="244450"/>
            <a:ext cx="7001171" cy="3579838"/>
            <a:chOff x="0" y="0"/>
            <a:chExt cx="7001170" cy="3579837"/>
          </a:xfrm>
        </p:grpSpPr>
        <p:pic>
          <p:nvPicPr>
            <p:cNvPr id="1414" name="Group" descr="Group"/>
            <p:cNvPicPr>
              <a:picLocks noChangeAspect="0"/>
            </p:cNvPicPr>
            <p:nvPr/>
          </p:nvPicPr>
          <p:blipFill>
            <a:blip r:embed="rId6">
              <a:extLst/>
            </a:blip>
            <a:stretch>
              <a:fillRect/>
            </a:stretch>
          </p:blipFill>
          <p:spPr>
            <a:xfrm>
              <a:off x="3661070" y="354037"/>
              <a:ext cx="3340101" cy="3225801"/>
            </a:xfrm>
            <a:prstGeom prst="rect">
              <a:avLst/>
            </a:prstGeom>
            <a:ln w="12700" cap="flat">
              <a:noFill/>
              <a:miter lim="400000"/>
            </a:ln>
            <a:effectLst/>
          </p:spPr>
        </p:pic>
        <p:sp>
          <p:nvSpPr>
            <p:cNvPr id="1415" name="الفـسـاد"/>
            <p:cNvSpPr txBox="1"/>
            <p:nvPr/>
          </p:nvSpPr>
          <p:spPr>
            <a:xfrm>
              <a:off x="-1" y="-1"/>
              <a:ext cx="3108227"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defTabSz="914400" rtl="1">
                <a:defRPr b="1" sz="10000">
                  <a:solidFill>
                    <a:srgbClr val="FFFFFF"/>
                  </a:solidFill>
                  <a:effectLst>
                    <a:outerShdw sx="100000" sy="100000" kx="0" ky="0" algn="b" rotWithShape="0" blurRad="12700" dist="25400" dir="2700000">
                      <a:srgbClr val="808080"/>
                    </a:outerShdw>
                  </a:effectLst>
                  <a:latin typeface="Times New Roman"/>
                  <a:ea typeface="Times New Roman"/>
                  <a:cs typeface="Times New Roman"/>
                  <a:sym typeface="Times New Roman"/>
                </a:defRPr>
              </a:lvl1pPr>
            </a:lstStyle>
            <a:p>
              <a:pPr/>
              <a:r>
                <a:t>الفـسـاد</a:t>
              </a:r>
            </a:p>
          </p:txBody>
        </p:sp>
      </p:grpSp>
      <p:grpSp>
        <p:nvGrpSpPr>
          <p:cNvPr id="1419" name="Group"/>
          <p:cNvGrpSpPr/>
          <p:nvPr/>
        </p:nvGrpSpPr>
        <p:grpSpPr>
          <a:xfrm>
            <a:off x="3785168" y="8134349"/>
            <a:ext cx="6908232" cy="3723675"/>
            <a:chOff x="0" y="0"/>
            <a:chExt cx="6908231" cy="3723673"/>
          </a:xfrm>
        </p:grpSpPr>
        <p:pic>
          <p:nvPicPr>
            <p:cNvPr id="1417" name="Group" descr="Group"/>
            <p:cNvPicPr>
              <a:picLocks noChangeAspect="0"/>
            </p:cNvPicPr>
            <p:nvPr/>
          </p:nvPicPr>
          <p:blipFill>
            <a:blip r:embed="rId7">
              <a:extLst/>
            </a:blip>
            <a:stretch>
              <a:fillRect/>
            </a:stretch>
          </p:blipFill>
          <p:spPr>
            <a:xfrm>
              <a:off x="3606230" y="0"/>
              <a:ext cx="3302001" cy="3632200"/>
            </a:xfrm>
            <a:prstGeom prst="rect">
              <a:avLst/>
            </a:prstGeom>
            <a:ln w="12700" cap="flat">
              <a:noFill/>
              <a:miter lim="400000"/>
            </a:ln>
            <a:effectLst/>
          </p:spPr>
        </p:pic>
        <p:sp>
          <p:nvSpPr>
            <p:cNvPr id="1418" name="المسيح"/>
            <p:cNvSpPr txBox="1"/>
            <p:nvPr/>
          </p:nvSpPr>
          <p:spPr>
            <a:xfrm>
              <a:off x="-1" y="2215523"/>
              <a:ext cx="3041255"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defTabSz="914400" rtl="1">
                <a:defRPr b="1" sz="10000">
                  <a:solidFill>
                    <a:srgbClr val="FFFFFF"/>
                  </a:solidFill>
                  <a:latin typeface="Times New Roman"/>
                  <a:ea typeface="Times New Roman"/>
                  <a:cs typeface="Times New Roman"/>
                  <a:sym typeface="Times New Roman"/>
                </a:defRPr>
              </a:lvl1pPr>
            </a:lstStyle>
            <a:p>
              <a:pPr/>
              <a:r>
                <a:t>المسيح</a:t>
              </a:r>
            </a:p>
          </p:txBody>
        </p:sp>
      </p:grpSp>
      <p:grpSp>
        <p:nvGrpSpPr>
          <p:cNvPr id="1422" name="Group"/>
          <p:cNvGrpSpPr/>
          <p:nvPr/>
        </p:nvGrpSpPr>
        <p:grpSpPr>
          <a:xfrm>
            <a:off x="7559129" y="8890000"/>
            <a:ext cx="7337971" cy="4889500"/>
            <a:chOff x="0" y="0"/>
            <a:chExt cx="7337970" cy="4889500"/>
          </a:xfrm>
        </p:grpSpPr>
        <p:pic>
          <p:nvPicPr>
            <p:cNvPr id="1420" name="Group" descr="Group"/>
            <p:cNvPicPr>
              <a:picLocks noChangeAspect="0"/>
            </p:cNvPicPr>
            <p:nvPr/>
          </p:nvPicPr>
          <p:blipFill>
            <a:blip r:embed="rId8">
              <a:extLst/>
            </a:blip>
            <a:stretch>
              <a:fillRect/>
            </a:stretch>
          </p:blipFill>
          <p:spPr>
            <a:xfrm>
              <a:off x="3502570" y="0"/>
              <a:ext cx="3835401" cy="4889500"/>
            </a:xfrm>
            <a:prstGeom prst="rect">
              <a:avLst/>
            </a:prstGeom>
            <a:ln w="12700" cap="flat">
              <a:noFill/>
              <a:miter lim="400000"/>
            </a:ln>
            <a:effectLst/>
          </p:spPr>
        </p:pic>
        <p:sp>
          <p:nvSpPr>
            <p:cNvPr id="1421" name="الصليب"/>
            <p:cNvSpPr txBox="1"/>
            <p:nvPr/>
          </p:nvSpPr>
          <p:spPr>
            <a:xfrm>
              <a:off x="-1" y="3146182"/>
              <a:ext cx="3134272"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defTabSz="914400" rtl="1">
                <a:defRPr b="1" sz="10000">
                  <a:solidFill>
                    <a:srgbClr val="FFFFFF"/>
                  </a:solidFill>
                  <a:latin typeface="Times New Roman"/>
                  <a:ea typeface="Times New Roman"/>
                  <a:cs typeface="Times New Roman"/>
                  <a:sym typeface="Times New Roman"/>
                </a:defRPr>
              </a:lvl1pPr>
            </a:lstStyle>
            <a:p>
              <a:pPr/>
              <a:r>
                <a:t>الصليب</a:t>
              </a:r>
            </a:p>
          </p:txBody>
        </p:sp>
      </p:grpSp>
      <p:grpSp>
        <p:nvGrpSpPr>
          <p:cNvPr id="1425" name="Group"/>
          <p:cNvGrpSpPr/>
          <p:nvPr/>
        </p:nvGrpSpPr>
        <p:grpSpPr>
          <a:xfrm>
            <a:off x="15925799" y="533399"/>
            <a:ext cx="4616946" cy="4323415"/>
            <a:chOff x="0" y="0"/>
            <a:chExt cx="4616944" cy="4323413"/>
          </a:xfrm>
        </p:grpSpPr>
        <p:sp>
          <p:nvSpPr>
            <p:cNvPr id="1423" name="الخلق"/>
            <p:cNvSpPr txBox="1"/>
            <p:nvPr/>
          </p:nvSpPr>
          <p:spPr>
            <a:xfrm>
              <a:off x="2189607" y="2815263"/>
              <a:ext cx="2427338"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914400" rtl="1">
                <a:defRPr b="1" sz="10000">
                  <a:latin typeface="Times New Roman"/>
                  <a:ea typeface="Times New Roman"/>
                  <a:cs typeface="Times New Roman"/>
                  <a:sym typeface="Times New Roman"/>
                </a:defRPr>
              </a:lvl1pPr>
            </a:lstStyle>
            <a:p>
              <a:pPr/>
              <a:r>
                <a:t>الخلق</a:t>
              </a:r>
            </a:p>
          </p:txBody>
        </p:sp>
        <p:pic>
          <p:nvPicPr>
            <p:cNvPr id="1424" name="image52.png" descr="image52.png"/>
            <p:cNvPicPr>
              <a:picLocks noChangeAspect="0"/>
            </p:cNvPicPr>
            <p:nvPr/>
          </p:nvPicPr>
          <p:blipFill>
            <a:blip r:embed="rId9">
              <a:extLst/>
            </a:blip>
            <a:stretch>
              <a:fillRect/>
            </a:stretch>
          </p:blipFill>
          <p:spPr>
            <a:xfrm>
              <a:off x="0" y="0"/>
              <a:ext cx="3454400" cy="3340100"/>
            </a:xfrm>
            <a:prstGeom prst="rect">
              <a:avLst/>
            </a:prstGeom>
            <a:ln w="12700" cap="flat">
              <a:noFill/>
              <a:miter lim="400000"/>
            </a:ln>
            <a:effectLst/>
          </p:spPr>
        </p:pic>
      </p:grpSp>
      <p:grpSp>
        <p:nvGrpSpPr>
          <p:cNvPr id="1428" name="Group"/>
          <p:cNvGrpSpPr/>
          <p:nvPr/>
        </p:nvGrpSpPr>
        <p:grpSpPr>
          <a:xfrm>
            <a:off x="15836900" y="8275625"/>
            <a:ext cx="4963493" cy="4881575"/>
            <a:chOff x="0" y="0"/>
            <a:chExt cx="4963492" cy="4881574"/>
          </a:xfrm>
        </p:grpSpPr>
        <p:sp>
          <p:nvSpPr>
            <p:cNvPr id="1426" name="الاكتمال"/>
            <p:cNvSpPr txBox="1"/>
            <p:nvPr/>
          </p:nvSpPr>
          <p:spPr>
            <a:xfrm>
              <a:off x="1756047" y="-1"/>
              <a:ext cx="3207446"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914400" rtl="1">
                <a:defRPr b="1" sz="10000">
                  <a:latin typeface="Times New Roman"/>
                  <a:ea typeface="Times New Roman"/>
                  <a:cs typeface="Times New Roman"/>
                  <a:sym typeface="Times New Roman"/>
                </a:defRPr>
              </a:lvl1pPr>
            </a:lstStyle>
            <a:p>
              <a:pPr/>
              <a:r>
                <a:t>الاكتمال</a:t>
              </a:r>
            </a:p>
          </p:txBody>
        </p:sp>
        <p:pic>
          <p:nvPicPr>
            <p:cNvPr id="1427" name="image53.png" descr="image53.png"/>
            <p:cNvPicPr>
              <a:picLocks noChangeAspect="0"/>
            </p:cNvPicPr>
            <p:nvPr/>
          </p:nvPicPr>
          <p:blipFill>
            <a:blip r:embed="rId10">
              <a:extLst/>
            </a:blip>
            <a:stretch>
              <a:fillRect/>
            </a:stretch>
          </p:blipFill>
          <p:spPr>
            <a:xfrm>
              <a:off x="0" y="1249374"/>
              <a:ext cx="3632200" cy="363220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2" name="Rectangle"/>
          <p:cNvSpPr/>
          <p:nvPr/>
        </p:nvSpPr>
        <p:spPr>
          <a:xfrm>
            <a:off x="14566900" y="-254000"/>
            <a:ext cx="9969500" cy="14884400"/>
          </a:xfrm>
          <a:prstGeom prst="rect">
            <a:avLst/>
          </a:prstGeom>
          <a:solidFill>
            <a:srgbClr val="FFFFFF"/>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1433" name="image46.png" descr="image46.png"/>
          <p:cNvPicPr>
            <a:picLocks noChangeAspect="1"/>
          </p:cNvPicPr>
          <p:nvPr/>
        </p:nvPicPr>
        <p:blipFill>
          <a:blip r:embed="rId3">
            <a:extLst/>
          </a:blip>
          <a:stretch>
            <a:fillRect/>
          </a:stretch>
        </p:blipFill>
        <p:spPr>
          <a:xfrm>
            <a:off x="5703154" y="879858"/>
            <a:ext cx="11696701" cy="12573001"/>
          </a:xfrm>
          <a:prstGeom prst="rect">
            <a:avLst/>
          </a:prstGeom>
          <a:ln w="12700">
            <a:miter lim="400000"/>
          </a:ln>
        </p:spPr>
      </p:pic>
      <p:sp>
        <p:nvSpPr>
          <p:cNvPr id="1434" name="Rectangle"/>
          <p:cNvSpPr/>
          <p:nvPr/>
        </p:nvSpPr>
        <p:spPr>
          <a:xfrm>
            <a:off x="14566900" y="-254000"/>
            <a:ext cx="9969500" cy="14884400"/>
          </a:xfrm>
          <a:prstGeom prst="rect">
            <a:avLst/>
          </a:prstGeom>
          <a:solidFill>
            <a:srgbClr val="FFFFFF"/>
          </a:solidFill>
          <a:ln w="12700">
            <a:miter lim="400000"/>
          </a:ln>
        </p:spPr>
        <p:txBody>
          <a:bodyPr lIns="50800" tIns="50800" rIns="50800" bIns="50800" anchor="ctr"/>
          <a:lstStyle/>
          <a:p>
            <a:pPr marL="40639" marR="40639" algn="ctr" defTabSz="914400">
              <a:defRPr sz="5600">
                <a:uFill>
                  <a:solidFill>
                    <a:srgbClr val="000000"/>
                  </a:solidFill>
                </a:uFill>
              </a:defRPr>
            </a:pPr>
          </a:p>
        </p:txBody>
      </p:sp>
      <p:pic>
        <p:nvPicPr>
          <p:cNvPr id="1435" name="image46.png" descr="image46.png"/>
          <p:cNvPicPr>
            <a:picLocks noChangeAspect="0"/>
          </p:cNvPicPr>
          <p:nvPr/>
        </p:nvPicPr>
        <p:blipFill>
          <a:blip r:embed="rId3">
            <a:extLst/>
          </a:blip>
          <a:stretch>
            <a:fillRect/>
          </a:stretch>
        </p:blipFill>
        <p:spPr>
          <a:xfrm>
            <a:off x="5702300" y="879475"/>
            <a:ext cx="11696700" cy="12573000"/>
          </a:xfrm>
          <a:prstGeom prst="rect">
            <a:avLst/>
          </a:prstGeom>
          <a:ln w="12700">
            <a:miter lim="400000"/>
          </a:ln>
        </p:spPr>
      </p:pic>
      <p:sp>
        <p:nvSpPr>
          <p:cNvPr id="1436" name="سبعة أزمنة تحكي تاريخ البشرية"/>
          <p:cNvSpPr txBox="1"/>
          <p:nvPr/>
        </p:nvSpPr>
        <p:spPr>
          <a:xfrm>
            <a:off x="10230036" y="4493913"/>
            <a:ext cx="6057902" cy="4728174"/>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algn="ctr" defTabSz="914400" rtl="1">
              <a:defRPr b="1" sz="10600">
                <a:solidFill>
                  <a:srgbClr val="FF9900"/>
                </a:solidFill>
                <a:effectLst>
                  <a:outerShdw sx="100000" sy="100000" kx="0" ky="0" algn="b" rotWithShape="0" blurRad="12700" dist="38100" dir="2700000">
                    <a:srgbClr val="DDDDDD"/>
                  </a:outerShdw>
                </a:effectLst>
                <a:latin typeface="Times New Roman"/>
                <a:ea typeface="Times New Roman"/>
                <a:cs typeface="Times New Roman"/>
                <a:sym typeface="Times New Roman"/>
              </a:defRPr>
            </a:lvl1pPr>
          </a:lstStyle>
          <a:p>
            <a:pPr/>
            <a:r>
              <a:t>سبعة أزمنة تحكي تاريخ البشرية</a:t>
            </a:r>
          </a:p>
        </p:txBody>
      </p:sp>
      <p:grpSp>
        <p:nvGrpSpPr>
          <p:cNvPr id="1439" name="Group"/>
          <p:cNvGrpSpPr/>
          <p:nvPr/>
        </p:nvGrpSpPr>
        <p:grpSpPr>
          <a:xfrm>
            <a:off x="675518" y="5232400"/>
            <a:ext cx="8316082" cy="3238500"/>
            <a:chOff x="0" y="0"/>
            <a:chExt cx="8316081" cy="3238500"/>
          </a:xfrm>
        </p:grpSpPr>
        <p:pic>
          <p:nvPicPr>
            <p:cNvPr id="1437" name="Group" descr="Group"/>
            <p:cNvPicPr>
              <a:picLocks noChangeAspect="0"/>
            </p:cNvPicPr>
            <p:nvPr/>
          </p:nvPicPr>
          <p:blipFill>
            <a:blip r:embed="rId4">
              <a:extLst/>
            </a:blip>
            <a:stretch>
              <a:fillRect/>
            </a:stretch>
          </p:blipFill>
          <p:spPr>
            <a:xfrm>
              <a:off x="4963281" y="0"/>
              <a:ext cx="3352801" cy="3238500"/>
            </a:xfrm>
            <a:prstGeom prst="rect">
              <a:avLst/>
            </a:prstGeom>
            <a:ln w="12700" cap="flat">
              <a:noFill/>
              <a:miter lim="400000"/>
            </a:ln>
            <a:effectLst/>
          </p:spPr>
        </p:pic>
        <p:sp>
          <p:nvSpPr>
            <p:cNvPr id="1438" name="التشويش"/>
            <p:cNvSpPr txBox="1"/>
            <p:nvPr/>
          </p:nvSpPr>
          <p:spPr>
            <a:xfrm>
              <a:off x="0" y="722683"/>
              <a:ext cx="4715627"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defTabSz="914400" rtl="1">
                <a:defRPr b="1" sz="10000">
                  <a:solidFill>
                    <a:srgbClr val="FFFFFF"/>
                  </a:solidFill>
                  <a:latin typeface="Times New Roman"/>
                  <a:ea typeface="Times New Roman"/>
                  <a:cs typeface="Times New Roman"/>
                  <a:sym typeface="Times New Roman"/>
                </a:defRPr>
              </a:lvl1pPr>
            </a:lstStyle>
            <a:p>
              <a:pPr/>
              <a:r>
                <a:t>التشويش</a:t>
              </a:r>
            </a:p>
          </p:txBody>
        </p:sp>
      </p:grpSp>
      <p:grpSp>
        <p:nvGrpSpPr>
          <p:cNvPr id="1442" name="Group"/>
          <p:cNvGrpSpPr/>
          <p:nvPr/>
        </p:nvGrpSpPr>
        <p:grpSpPr>
          <a:xfrm>
            <a:off x="4078732" y="1752600"/>
            <a:ext cx="6767068" cy="3835400"/>
            <a:chOff x="0" y="0"/>
            <a:chExt cx="6767067" cy="3835400"/>
          </a:xfrm>
        </p:grpSpPr>
        <p:pic>
          <p:nvPicPr>
            <p:cNvPr id="1440" name="Group" descr="Group"/>
            <p:cNvPicPr>
              <a:picLocks noChangeAspect="0"/>
            </p:cNvPicPr>
            <p:nvPr/>
          </p:nvPicPr>
          <p:blipFill>
            <a:blip r:embed="rId5">
              <a:extLst/>
            </a:blip>
            <a:stretch>
              <a:fillRect/>
            </a:stretch>
          </p:blipFill>
          <p:spPr>
            <a:xfrm>
              <a:off x="2931667" y="0"/>
              <a:ext cx="3835401" cy="3835400"/>
            </a:xfrm>
            <a:prstGeom prst="rect">
              <a:avLst/>
            </a:prstGeom>
            <a:ln w="12700" cap="flat">
              <a:noFill/>
              <a:miter lim="400000"/>
            </a:ln>
            <a:effectLst/>
          </p:spPr>
        </p:pic>
        <p:sp>
          <p:nvSpPr>
            <p:cNvPr id="1441" name="الكارثة"/>
            <p:cNvSpPr txBox="1"/>
            <p:nvPr/>
          </p:nvSpPr>
          <p:spPr>
            <a:xfrm>
              <a:off x="-1" y="367314"/>
              <a:ext cx="2863901" cy="15081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defTabSz="914400" rtl="1">
                <a:defRPr b="1" sz="10000">
                  <a:solidFill>
                    <a:srgbClr val="FFFFFF"/>
                  </a:solidFill>
                  <a:latin typeface="Times New Roman"/>
                  <a:ea typeface="Times New Roman"/>
                  <a:cs typeface="Times New Roman"/>
                  <a:sym typeface="Times New Roman"/>
                </a:defRPr>
              </a:lvl1pPr>
            </a:lstStyle>
            <a:p>
              <a:pPr/>
              <a:r>
                <a:t>الكارثة</a:t>
              </a:r>
            </a:p>
          </p:txBody>
        </p:sp>
      </p:grpSp>
      <p:grpSp>
        <p:nvGrpSpPr>
          <p:cNvPr id="1445" name="Group"/>
          <p:cNvGrpSpPr/>
          <p:nvPr/>
        </p:nvGrpSpPr>
        <p:grpSpPr>
          <a:xfrm>
            <a:off x="7426029" y="244450"/>
            <a:ext cx="7001171" cy="3579838"/>
            <a:chOff x="0" y="0"/>
            <a:chExt cx="7001170" cy="3579837"/>
          </a:xfrm>
        </p:grpSpPr>
        <p:pic>
          <p:nvPicPr>
            <p:cNvPr id="1443" name="Group" descr="Group"/>
            <p:cNvPicPr>
              <a:picLocks noChangeAspect="0"/>
            </p:cNvPicPr>
            <p:nvPr/>
          </p:nvPicPr>
          <p:blipFill>
            <a:blip r:embed="rId6">
              <a:extLst/>
            </a:blip>
            <a:stretch>
              <a:fillRect/>
            </a:stretch>
          </p:blipFill>
          <p:spPr>
            <a:xfrm>
              <a:off x="3661070" y="354037"/>
              <a:ext cx="3340101" cy="3225801"/>
            </a:xfrm>
            <a:prstGeom prst="rect">
              <a:avLst/>
            </a:prstGeom>
            <a:ln w="12700" cap="flat">
              <a:noFill/>
              <a:miter lim="400000"/>
            </a:ln>
            <a:effectLst/>
          </p:spPr>
        </p:pic>
        <p:sp>
          <p:nvSpPr>
            <p:cNvPr id="1444" name="الفـسـاد"/>
            <p:cNvSpPr txBox="1"/>
            <p:nvPr/>
          </p:nvSpPr>
          <p:spPr>
            <a:xfrm>
              <a:off x="-1" y="-1"/>
              <a:ext cx="3108227"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defTabSz="914400" rtl="1">
                <a:defRPr b="1" sz="10000">
                  <a:solidFill>
                    <a:srgbClr val="FFFFFF"/>
                  </a:solidFill>
                  <a:effectLst>
                    <a:outerShdw sx="100000" sy="100000" kx="0" ky="0" algn="b" rotWithShape="0" blurRad="12700" dist="25400" dir="2700000">
                      <a:srgbClr val="808080"/>
                    </a:outerShdw>
                  </a:effectLst>
                  <a:latin typeface="Times New Roman"/>
                  <a:ea typeface="Times New Roman"/>
                  <a:cs typeface="Times New Roman"/>
                  <a:sym typeface="Times New Roman"/>
                </a:defRPr>
              </a:lvl1pPr>
            </a:lstStyle>
            <a:p>
              <a:pPr/>
              <a:r>
                <a:t>الفـسـاد</a:t>
              </a:r>
            </a:p>
          </p:txBody>
        </p:sp>
      </p:grpSp>
      <p:grpSp>
        <p:nvGrpSpPr>
          <p:cNvPr id="1448" name="Group"/>
          <p:cNvGrpSpPr/>
          <p:nvPr/>
        </p:nvGrpSpPr>
        <p:grpSpPr>
          <a:xfrm>
            <a:off x="3785168" y="8134349"/>
            <a:ext cx="6908232" cy="3723675"/>
            <a:chOff x="0" y="0"/>
            <a:chExt cx="6908231" cy="3723673"/>
          </a:xfrm>
        </p:grpSpPr>
        <p:pic>
          <p:nvPicPr>
            <p:cNvPr id="1446" name="Group" descr="Group"/>
            <p:cNvPicPr>
              <a:picLocks noChangeAspect="0"/>
            </p:cNvPicPr>
            <p:nvPr/>
          </p:nvPicPr>
          <p:blipFill>
            <a:blip r:embed="rId7">
              <a:extLst/>
            </a:blip>
            <a:stretch>
              <a:fillRect/>
            </a:stretch>
          </p:blipFill>
          <p:spPr>
            <a:xfrm>
              <a:off x="3606230" y="0"/>
              <a:ext cx="3302001" cy="3632200"/>
            </a:xfrm>
            <a:prstGeom prst="rect">
              <a:avLst/>
            </a:prstGeom>
            <a:ln w="12700" cap="flat">
              <a:noFill/>
              <a:miter lim="400000"/>
            </a:ln>
            <a:effectLst/>
          </p:spPr>
        </p:pic>
        <p:sp>
          <p:nvSpPr>
            <p:cNvPr id="1447" name="المسيح"/>
            <p:cNvSpPr txBox="1"/>
            <p:nvPr/>
          </p:nvSpPr>
          <p:spPr>
            <a:xfrm>
              <a:off x="-1" y="2215523"/>
              <a:ext cx="3041255"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defTabSz="914400" rtl="1">
                <a:defRPr b="1" sz="10000">
                  <a:solidFill>
                    <a:srgbClr val="FFFFFF"/>
                  </a:solidFill>
                  <a:latin typeface="Times New Roman"/>
                  <a:ea typeface="Times New Roman"/>
                  <a:cs typeface="Times New Roman"/>
                  <a:sym typeface="Times New Roman"/>
                </a:defRPr>
              </a:lvl1pPr>
            </a:lstStyle>
            <a:p>
              <a:pPr/>
              <a:r>
                <a:t>المسيح</a:t>
              </a:r>
            </a:p>
          </p:txBody>
        </p:sp>
      </p:grpSp>
      <p:grpSp>
        <p:nvGrpSpPr>
          <p:cNvPr id="1451" name="Group"/>
          <p:cNvGrpSpPr/>
          <p:nvPr/>
        </p:nvGrpSpPr>
        <p:grpSpPr>
          <a:xfrm>
            <a:off x="7559129" y="8890000"/>
            <a:ext cx="7337971" cy="4889500"/>
            <a:chOff x="0" y="0"/>
            <a:chExt cx="7337970" cy="4889500"/>
          </a:xfrm>
        </p:grpSpPr>
        <p:pic>
          <p:nvPicPr>
            <p:cNvPr id="1449" name="Group" descr="Group"/>
            <p:cNvPicPr>
              <a:picLocks noChangeAspect="0"/>
            </p:cNvPicPr>
            <p:nvPr/>
          </p:nvPicPr>
          <p:blipFill>
            <a:blip r:embed="rId8">
              <a:extLst/>
            </a:blip>
            <a:stretch>
              <a:fillRect/>
            </a:stretch>
          </p:blipFill>
          <p:spPr>
            <a:xfrm>
              <a:off x="3502570" y="0"/>
              <a:ext cx="3835401" cy="4889500"/>
            </a:xfrm>
            <a:prstGeom prst="rect">
              <a:avLst/>
            </a:prstGeom>
            <a:ln w="12700" cap="flat">
              <a:noFill/>
              <a:miter lim="400000"/>
            </a:ln>
            <a:effectLst/>
          </p:spPr>
        </p:pic>
        <p:sp>
          <p:nvSpPr>
            <p:cNvPr id="1450" name="الصليب"/>
            <p:cNvSpPr txBox="1"/>
            <p:nvPr/>
          </p:nvSpPr>
          <p:spPr>
            <a:xfrm>
              <a:off x="-1" y="3146182"/>
              <a:ext cx="3134272"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defTabSz="914400" rtl="1">
                <a:defRPr b="1" sz="10000">
                  <a:solidFill>
                    <a:srgbClr val="FFFFFF"/>
                  </a:solidFill>
                  <a:latin typeface="Times New Roman"/>
                  <a:ea typeface="Times New Roman"/>
                  <a:cs typeface="Times New Roman"/>
                  <a:sym typeface="Times New Roman"/>
                </a:defRPr>
              </a:lvl1pPr>
            </a:lstStyle>
            <a:p>
              <a:pPr/>
              <a:r>
                <a:t>الصليب</a:t>
              </a:r>
            </a:p>
          </p:txBody>
        </p:sp>
      </p:grpSp>
      <p:grpSp>
        <p:nvGrpSpPr>
          <p:cNvPr id="1454" name="Group"/>
          <p:cNvGrpSpPr/>
          <p:nvPr/>
        </p:nvGrpSpPr>
        <p:grpSpPr>
          <a:xfrm>
            <a:off x="15925799" y="533399"/>
            <a:ext cx="4616946" cy="4323415"/>
            <a:chOff x="0" y="0"/>
            <a:chExt cx="4616944" cy="4323413"/>
          </a:xfrm>
        </p:grpSpPr>
        <p:sp>
          <p:nvSpPr>
            <p:cNvPr id="1452" name="الخلق"/>
            <p:cNvSpPr txBox="1"/>
            <p:nvPr/>
          </p:nvSpPr>
          <p:spPr>
            <a:xfrm>
              <a:off x="2189607" y="2815263"/>
              <a:ext cx="2427338"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914400" rtl="1">
                <a:defRPr b="1" sz="10000">
                  <a:latin typeface="Times New Roman"/>
                  <a:ea typeface="Times New Roman"/>
                  <a:cs typeface="Times New Roman"/>
                  <a:sym typeface="Times New Roman"/>
                </a:defRPr>
              </a:lvl1pPr>
            </a:lstStyle>
            <a:p>
              <a:pPr/>
              <a:r>
                <a:t>الخلق</a:t>
              </a:r>
            </a:p>
          </p:txBody>
        </p:sp>
        <p:pic>
          <p:nvPicPr>
            <p:cNvPr id="1453" name="image52.png" descr="image52.png"/>
            <p:cNvPicPr>
              <a:picLocks noChangeAspect="0"/>
            </p:cNvPicPr>
            <p:nvPr/>
          </p:nvPicPr>
          <p:blipFill>
            <a:blip r:embed="rId9">
              <a:extLst/>
            </a:blip>
            <a:stretch>
              <a:fillRect/>
            </a:stretch>
          </p:blipFill>
          <p:spPr>
            <a:xfrm>
              <a:off x="0" y="0"/>
              <a:ext cx="3454400" cy="3340100"/>
            </a:xfrm>
            <a:prstGeom prst="rect">
              <a:avLst/>
            </a:prstGeom>
            <a:ln w="12700" cap="flat">
              <a:noFill/>
              <a:miter lim="400000"/>
            </a:ln>
            <a:effectLst/>
          </p:spPr>
        </p:pic>
      </p:grpSp>
      <p:grpSp>
        <p:nvGrpSpPr>
          <p:cNvPr id="1457" name="Group"/>
          <p:cNvGrpSpPr/>
          <p:nvPr/>
        </p:nvGrpSpPr>
        <p:grpSpPr>
          <a:xfrm>
            <a:off x="15836900" y="8275625"/>
            <a:ext cx="4963493" cy="4881575"/>
            <a:chOff x="0" y="0"/>
            <a:chExt cx="4963492" cy="4881574"/>
          </a:xfrm>
        </p:grpSpPr>
        <p:sp>
          <p:nvSpPr>
            <p:cNvPr id="1455" name="الاكتمال"/>
            <p:cNvSpPr txBox="1"/>
            <p:nvPr/>
          </p:nvSpPr>
          <p:spPr>
            <a:xfrm>
              <a:off x="1756047" y="-1"/>
              <a:ext cx="3207446"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914400" rtl="1">
                <a:defRPr b="1" sz="10000">
                  <a:latin typeface="Times New Roman"/>
                  <a:ea typeface="Times New Roman"/>
                  <a:cs typeface="Times New Roman"/>
                  <a:sym typeface="Times New Roman"/>
                </a:defRPr>
              </a:lvl1pPr>
            </a:lstStyle>
            <a:p>
              <a:pPr/>
              <a:r>
                <a:t>الاكتمال</a:t>
              </a:r>
            </a:p>
          </p:txBody>
        </p:sp>
        <p:pic>
          <p:nvPicPr>
            <p:cNvPr id="1456" name="image53.png" descr="image53.png"/>
            <p:cNvPicPr>
              <a:picLocks noChangeAspect="0"/>
            </p:cNvPicPr>
            <p:nvPr/>
          </p:nvPicPr>
          <p:blipFill>
            <a:blip r:embed="rId10">
              <a:extLst/>
            </a:blip>
            <a:stretch>
              <a:fillRect/>
            </a:stretch>
          </p:blipFill>
          <p:spPr>
            <a:xfrm>
              <a:off x="0" y="1249374"/>
              <a:ext cx="3632200" cy="363220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54"/>
                                        </p:tgtEl>
                                        <p:attrNameLst>
                                          <p:attrName>style.visibility</p:attrName>
                                        </p:attrNameLst>
                                      </p:cBhvr>
                                      <p:to>
                                        <p:strVal val="visible"/>
                                      </p:to>
                                    </p:set>
                                    <p:animEffect filter="fade" transition="in">
                                      <p:cBhvr>
                                        <p:cTn id="7" dur="500"/>
                                        <p:tgtEl>
                                          <p:spTgt spid="145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445"/>
                                        </p:tgtEl>
                                        <p:attrNameLst>
                                          <p:attrName>style.visibility</p:attrName>
                                        </p:attrNameLst>
                                      </p:cBhvr>
                                      <p:to>
                                        <p:strVal val="visible"/>
                                      </p:to>
                                    </p:set>
                                    <p:animEffect filter="fade" transition="in">
                                      <p:cBhvr>
                                        <p:cTn id="12" dur="500"/>
                                        <p:tgtEl>
                                          <p:spTgt spid="144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442"/>
                                        </p:tgtEl>
                                        <p:attrNameLst>
                                          <p:attrName>style.visibility</p:attrName>
                                        </p:attrNameLst>
                                      </p:cBhvr>
                                      <p:to>
                                        <p:strVal val="visible"/>
                                      </p:to>
                                    </p:set>
                                    <p:animEffect filter="fade" transition="in">
                                      <p:cBhvr>
                                        <p:cTn id="17" dur="1000"/>
                                        <p:tgtEl>
                                          <p:spTgt spid="144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1439"/>
                                        </p:tgtEl>
                                        <p:attrNameLst>
                                          <p:attrName>style.visibility</p:attrName>
                                        </p:attrNameLst>
                                      </p:cBhvr>
                                      <p:to>
                                        <p:strVal val="visible"/>
                                      </p:to>
                                    </p:set>
                                    <p:animEffect filter="fade" transition="in">
                                      <p:cBhvr>
                                        <p:cTn id="22" dur="500"/>
                                        <p:tgtEl>
                                          <p:spTgt spid="1439"/>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1448"/>
                                        </p:tgtEl>
                                        <p:attrNameLst>
                                          <p:attrName>style.visibility</p:attrName>
                                        </p:attrNameLst>
                                      </p:cBhvr>
                                      <p:to>
                                        <p:strVal val="visible"/>
                                      </p:to>
                                    </p:set>
                                    <p:animEffect filter="fade" transition="in">
                                      <p:cBhvr>
                                        <p:cTn id="27" dur="500"/>
                                        <p:tgtEl>
                                          <p:spTgt spid="1448"/>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1451"/>
                                        </p:tgtEl>
                                        <p:attrNameLst>
                                          <p:attrName>style.visibility</p:attrName>
                                        </p:attrNameLst>
                                      </p:cBhvr>
                                      <p:to>
                                        <p:strVal val="visible"/>
                                      </p:to>
                                    </p:set>
                                    <p:animEffect filter="fade" transition="in">
                                      <p:cBhvr>
                                        <p:cTn id="32" dur="500"/>
                                        <p:tgtEl>
                                          <p:spTgt spid="1451"/>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7" fill="hold">
                                  <p:stCondLst>
                                    <p:cond delay="0"/>
                                  </p:stCondLst>
                                  <p:iterate type="el" backwards="0">
                                    <p:tmAbs val="0"/>
                                  </p:iterate>
                                  <p:childTnLst>
                                    <p:set>
                                      <p:cBhvr>
                                        <p:cTn id="36" fill="hold"/>
                                        <p:tgtEl>
                                          <p:spTgt spid="1457"/>
                                        </p:tgtEl>
                                        <p:attrNameLst>
                                          <p:attrName>style.visibility</p:attrName>
                                        </p:attrNameLst>
                                      </p:cBhvr>
                                      <p:to>
                                        <p:strVal val="visible"/>
                                      </p:to>
                                    </p:set>
                                    <p:animEffect filter="fade" transition="in">
                                      <p:cBhvr>
                                        <p:cTn id="37" dur="500"/>
                                        <p:tgtEl>
                                          <p:spTgt spid="1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9" grpId="4"/>
      <p:bldP build="whole" bldLvl="1" animBg="1" rev="0" advAuto="0" spid="1442" grpId="3"/>
      <p:bldP build="whole" bldLvl="1" animBg="1" rev="0" advAuto="0" spid="1445" grpId="2"/>
      <p:bldP build="whole" bldLvl="1" animBg="1" rev="0" advAuto="0" spid="1454" grpId="1"/>
      <p:bldP build="whole" bldLvl="1" animBg="1" rev="0" advAuto="0" spid="1457" grpId="7"/>
      <p:bldP build="whole" bldLvl="1" animBg="1" rev="0" advAuto="0" spid="1451" grpId="6"/>
      <p:bldP build="whole" bldLvl="1" animBg="1" rev="0" advAuto="0" spid="1448" grpId="5"/>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1" name="Updated Globes_Background.jpg" descr="Updated Globes_Background.jpg"/>
          <p:cNvPicPr>
            <a:picLocks noChangeAspect="1"/>
          </p:cNvPicPr>
          <p:nvPr/>
        </p:nvPicPr>
        <p:blipFill>
          <a:blip r:embed="rId3">
            <a:extLst/>
          </a:blip>
          <a:stretch>
            <a:fillRect/>
          </a:stretch>
        </p:blipFill>
        <p:spPr>
          <a:xfrm>
            <a:off x="76237" y="-7405"/>
            <a:ext cx="24384002" cy="13716001"/>
          </a:xfrm>
          <a:prstGeom prst="rect">
            <a:avLst/>
          </a:prstGeom>
          <a:ln w="12700">
            <a:miter lim="400000"/>
          </a:ln>
          <a:effectLst>
            <a:outerShdw sx="100000" sy="100000" kx="0" ky="0" algn="b" rotWithShape="0" blurRad="190500" dist="8455" dir="5400000">
              <a:srgbClr val="000000"/>
            </a:outerShdw>
          </a:effectLst>
        </p:spPr>
      </p:pic>
      <p:grpSp>
        <p:nvGrpSpPr>
          <p:cNvPr id="1464" name="Group"/>
          <p:cNvGrpSpPr/>
          <p:nvPr/>
        </p:nvGrpSpPr>
        <p:grpSpPr>
          <a:xfrm>
            <a:off x="9335829" y="327290"/>
            <a:ext cx="13854667" cy="14144364"/>
            <a:chOff x="0" y="0"/>
            <a:chExt cx="13854665" cy="14144362"/>
          </a:xfrm>
        </p:grpSpPr>
        <p:pic>
          <p:nvPicPr>
            <p:cNvPr id="1462" name="Shadow_2.png" descr="Shadow_2.png"/>
            <p:cNvPicPr>
              <a:picLocks noChangeAspect="1"/>
            </p:cNvPicPr>
            <p:nvPr/>
          </p:nvPicPr>
          <p:blipFill>
            <a:blip r:embed="rId4">
              <a:alphaModFix amt="50185"/>
              <a:extLst/>
            </a:blip>
            <a:srcRect l="0" t="65559" r="0" b="0"/>
            <a:stretch>
              <a:fillRect/>
            </a:stretch>
          </p:blipFill>
          <p:spPr>
            <a:xfrm>
              <a:off x="6006063" y="11436892"/>
              <a:ext cx="7848603" cy="2707471"/>
            </a:xfrm>
            <a:prstGeom prst="rect">
              <a:avLst/>
            </a:prstGeom>
            <a:ln w="12700" cap="flat">
              <a:noFill/>
              <a:miter lim="400000"/>
            </a:ln>
            <a:effectLst/>
          </p:spPr>
        </p:pic>
        <p:pic>
          <p:nvPicPr>
            <p:cNvPr id="1463" name="Sphere Edits_Rock Base.png" descr="Sphere Edits_Rock Base.png"/>
            <p:cNvPicPr>
              <a:picLocks noChangeAspect="1"/>
            </p:cNvPicPr>
            <p:nvPr/>
          </p:nvPicPr>
          <p:blipFill>
            <a:blip r:embed="rId5">
              <a:extLst/>
            </a:blip>
            <a:stretch>
              <a:fillRect/>
            </a:stretch>
          </p:blipFill>
          <p:spPr>
            <a:xfrm>
              <a:off x="-1" y="0"/>
              <a:ext cx="13721956" cy="13721954"/>
            </a:xfrm>
            <a:prstGeom prst="rect">
              <a:avLst/>
            </a:prstGeom>
            <a:ln w="12700" cap="flat">
              <a:noFill/>
              <a:miter lim="400000"/>
            </a:ln>
            <a:effectLst/>
          </p:spPr>
        </p:pic>
      </p:grpSp>
      <p:grpSp>
        <p:nvGrpSpPr>
          <p:cNvPr id="1468" name="Group"/>
          <p:cNvGrpSpPr/>
          <p:nvPr/>
        </p:nvGrpSpPr>
        <p:grpSpPr>
          <a:xfrm>
            <a:off x="9608980" y="211015"/>
            <a:ext cx="13715392" cy="13715389"/>
            <a:chOff x="0" y="0"/>
            <a:chExt cx="13715390" cy="13715387"/>
          </a:xfrm>
        </p:grpSpPr>
        <p:pic>
          <p:nvPicPr>
            <p:cNvPr id="1465" name="Sphere Edits_Rock Globe.png" descr="Sphere Edits_Rock Globe.png"/>
            <p:cNvPicPr>
              <a:picLocks noChangeAspect="1"/>
            </p:cNvPicPr>
            <p:nvPr/>
          </p:nvPicPr>
          <p:blipFill>
            <a:blip r:embed="rId6">
              <a:extLst/>
            </a:blip>
            <a:stretch>
              <a:fillRect/>
            </a:stretch>
          </p:blipFill>
          <p:spPr>
            <a:xfrm>
              <a:off x="0" y="0"/>
              <a:ext cx="13715391" cy="13715388"/>
            </a:xfrm>
            <a:prstGeom prst="rect">
              <a:avLst/>
            </a:prstGeom>
            <a:ln w="12700" cap="flat">
              <a:noFill/>
              <a:miter lim="400000"/>
            </a:ln>
            <a:effectLst/>
          </p:spPr>
        </p:pic>
        <p:sp>
          <p:nvSpPr>
            <p:cNvPr id="1466" name="Rounded Rectangle"/>
            <p:cNvSpPr/>
            <p:nvPr/>
          </p:nvSpPr>
          <p:spPr>
            <a:xfrm>
              <a:off x="3546386" y="4101261"/>
              <a:ext cx="6215594" cy="2756433"/>
            </a:xfrm>
            <a:prstGeom prst="roundRect">
              <a:avLst>
                <a:gd name="adj" fmla="val 28094"/>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D22"/>
                  </a:solidFill>
                  <a:effectLst>
                    <a:outerShdw sx="100000" sy="100000" kx="0" ky="0" algn="b" rotWithShape="0" blurRad="38100" dist="12700" dir="5400000">
                      <a:srgbClr val="000000">
                        <a:alpha val="50000"/>
                      </a:srgbClr>
                    </a:outerShdw>
                  </a:effectLst>
                </a:defRPr>
              </a:pPr>
            </a:p>
          </p:txBody>
        </p:sp>
        <p:sp>
          <p:nvSpPr>
            <p:cNvPr id="1467" name="Christian…"/>
            <p:cNvSpPr txBox="1"/>
            <p:nvPr/>
          </p:nvSpPr>
          <p:spPr>
            <a:xfrm>
              <a:off x="3680670" y="4055025"/>
              <a:ext cx="5947026" cy="2666286"/>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825500" rtl="1">
                <a:lnSpc>
                  <a:spcPct val="80000"/>
                </a:lnSpc>
                <a:defRPr spc="-200" sz="10000">
                  <a:solidFill>
                    <a:srgbClr val="FFFFFF"/>
                  </a:solidFill>
                  <a:latin typeface="Calibri"/>
                  <a:ea typeface="Calibri"/>
                  <a:cs typeface="Calibri"/>
                  <a:sym typeface="Calibri"/>
                </a:defRPr>
              </a:pPr>
              <a:r>
                <a:t>الرؤية الكونيَّة</a:t>
              </a:r>
            </a:p>
            <a:p>
              <a:pPr algn="ctr" defTabSz="825500" rtl="1">
                <a:lnSpc>
                  <a:spcPct val="80000"/>
                </a:lnSpc>
                <a:defRPr spc="-200" sz="10000">
                  <a:solidFill>
                    <a:srgbClr val="FFFFFF"/>
                  </a:solidFill>
                  <a:latin typeface="Calibri"/>
                  <a:ea typeface="Calibri"/>
                  <a:cs typeface="Calibri"/>
                  <a:sym typeface="Calibri"/>
                </a:defRPr>
              </a:pPr>
              <a:r>
                <a:t>المسيحيَّة</a:t>
              </a:r>
            </a:p>
          </p:txBody>
        </p:sp>
      </p:grpSp>
      <p:grpSp>
        <p:nvGrpSpPr>
          <p:cNvPr id="1473" name="Group"/>
          <p:cNvGrpSpPr/>
          <p:nvPr/>
        </p:nvGrpSpPr>
        <p:grpSpPr>
          <a:xfrm>
            <a:off x="9608980" y="166620"/>
            <a:ext cx="13716003" cy="13716003"/>
            <a:chOff x="0" y="0"/>
            <a:chExt cx="13716001" cy="13716001"/>
          </a:xfrm>
        </p:grpSpPr>
        <p:pic>
          <p:nvPicPr>
            <p:cNvPr id="1469" name="Sphere Edits_Rock.png" descr="Sphere Edits_Rock.png"/>
            <p:cNvPicPr>
              <a:picLocks noChangeAspect="1"/>
            </p:cNvPicPr>
            <p:nvPr/>
          </p:nvPicPr>
          <p:blipFill>
            <a:blip r:embed="rId8">
              <a:extLst/>
            </a:blip>
            <a:stretch>
              <a:fillRect/>
            </a:stretch>
          </p:blipFill>
          <p:spPr>
            <a:xfrm>
              <a:off x="0" y="0"/>
              <a:ext cx="13716002" cy="13716002"/>
            </a:xfrm>
            <a:prstGeom prst="rect">
              <a:avLst/>
            </a:prstGeom>
            <a:ln w="12700" cap="flat">
              <a:noFill/>
              <a:miter lim="400000"/>
            </a:ln>
            <a:effectLst/>
          </p:spPr>
        </p:pic>
        <p:grpSp>
          <p:nvGrpSpPr>
            <p:cNvPr id="1472" name="Group"/>
            <p:cNvGrpSpPr/>
            <p:nvPr/>
          </p:nvGrpSpPr>
          <p:grpSpPr>
            <a:xfrm>
              <a:off x="3808564" y="3981678"/>
              <a:ext cx="6215596" cy="2756433"/>
              <a:chOff x="0" y="0"/>
              <a:chExt cx="6215594" cy="2756432"/>
            </a:xfrm>
          </p:grpSpPr>
          <p:sp>
            <p:nvSpPr>
              <p:cNvPr id="1470" name="Rounded Rectangle"/>
              <p:cNvSpPr/>
              <p:nvPr/>
            </p:nvSpPr>
            <p:spPr>
              <a:xfrm>
                <a:off x="0" y="0"/>
                <a:ext cx="6215595" cy="2756433"/>
              </a:xfrm>
              <a:prstGeom prst="roundRect">
                <a:avLst>
                  <a:gd name="adj" fmla="val 28094"/>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D22"/>
                    </a:solidFill>
                    <a:effectLst>
                      <a:outerShdw sx="100000" sy="100000" kx="0" ky="0" algn="b" rotWithShape="0" blurRad="38100" dist="12700" dir="5400000">
                        <a:srgbClr val="000000">
                          <a:alpha val="50000"/>
                        </a:srgbClr>
                      </a:outerShdw>
                    </a:effectLst>
                  </a:defRPr>
                </a:pPr>
              </a:p>
            </p:txBody>
          </p:sp>
          <p:sp>
            <p:nvSpPr>
              <p:cNvPr id="1471" name="Christian…"/>
              <p:cNvSpPr/>
              <p:nvPr/>
            </p:nvSpPr>
            <p:spPr>
              <a:xfrm>
                <a:off x="134283" y="118864"/>
                <a:ext cx="594702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825500" rtl="1">
                  <a:lnSpc>
                    <a:spcPct val="80000"/>
                  </a:lnSpc>
                  <a:defRPr spc="-200" sz="10000">
                    <a:solidFill>
                      <a:srgbClr val="FFFFFF"/>
                    </a:solidFill>
                    <a:latin typeface="Calibri"/>
                    <a:ea typeface="Calibri"/>
                    <a:cs typeface="Calibri"/>
                    <a:sym typeface="Calibri"/>
                  </a:defRPr>
                </a:lvl1pPr>
              </a:lstStyle>
              <a:p>
                <a:pPr/>
                <a:r>
                  <a:t>الرؤية الكونيَّة المسيحيَّة</a:t>
                </a:r>
              </a:p>
            </p:txBody>
          </p:sp>
        </p:grpSp>
      </p:grpSp>
      <p:pic>
        <p:nvPicPr>
          <p:cNvPr id="1474" name="Catastrophe.png" descr="Catastrophe.png"/>
          <p:cNvPicPr>
            <a:picLocks noChangeAspect="1"/>
          </p:cNvPicPr>
          <p:nvPr/>
        </p:nvPicPr>
        <p:blipFill>
          <a:blip r:embed="rId9">
            <a:extLst/>
          </a:blip>
          <a:stretch>
            <a:fillRect/>
          </a:stretch>
        </p:blipFill>
        <p:spPr>
          <a:xfrm>
            <a:off x="15488994" y="10891415"/>
            <a:ext cx="2267861" cy="2267861"/>
          </a:xfrm>
          <a:prstGeom prst="rect">
            <a:avLst/>
          </a:prstGeom>
          <a:ln w="12700">
            <a:miter lim="400000"/>
          </a:ln>
        </p:spPr>
      </p:pic>
      <p:pic>
        <p:nvPicPr>
          <p:cNvPr id="1475" name="Confusion copy.png" descr="Confusion copy.png"/>
          <p:cNvPicPr>
            <a:picLocks noChangeAspect="1"/>
          </p:cNvPicPr>
          <p:nvPr/>
        </p:nvPicPr>
        <p:blipFill>
          <a:blip r:embed="rId10">
            <a:extLst/>
          </a:blip>
          <a:srcRect l="0" t="28" r="0" b="27"/>
          <a:stretch>
            <a:fillRect/>
          </a:stretch>
        </p:blipFill>
        <p:spPr>
          <a:xfrm>
            <a:off x="17719902" y="11066930"/>
            <a:ext cx="1984143" cy="1916831"/>
          </a:xfrm>
          <a:prstGeom prst="rect">
            <a:avLst/>
          </a:prstGeom>
          <a:ln w="12700">
            <a:miter lim="400000"/>
          </a:ln>
        </p:spPr>
      </p:pic>
      <p:pic>
        <p:nvPicPr>
          <p:cNvPr id="1476" name="Corruption.png" descr="Corruption.png"/>
          <p:cNvPicPr>
            <a:picLocks noChangeAspect="1"/>
          </p:cNvPicPr>
          <p:nvPr/>
        </p:nvPicPr>
        <p:blipFill>
          <a:blip r:embed="rId11">
            <a:extLst/>
          </a:blip>
          <a:stretch>
            <a:fillRect/>
          </a:stretch>
        </p:blipFill>
        <p:spPr>
          <a:xfrm>
            <a:off x="13549034" y="11066933"/>
            <a:ext cx="1983128" cy="1916831"/>
          </a:xfrm>
          <a:prstGeom prst="rect">
            <a:avLst/>
          </a:prstGeom>
          <a:ln w="12700">
            <a:miter lim="400000"/>
          </a:ln>
        </p:spPr>
      </p:pic>
      <p:pic>
        <p:nvPicPr>
          <p:cNvPr id="1477" name="Creation.png" descr="Creation.png"/>
          <p:cNvPicPr>
            <a:picLocks noChangeAspect="1"/>
          </p:cNvPicPr>
          <p:nvPr/>
        </p:nvPicPr>
        <p:blipFill>
          <a:blip r:embed="rId12">
            <a:extLst/>
          </a:blip>
          <a:stretch>
            <a:fillRect/>
          </a:stretch>
        </p:blipFill>
        <p:spPr>
          <a:xfrm>
            <a:off x="11403576" y="11066908"/>
            <a:ext cx="1983177" cy="1916879"/>
          </a:xfrm>
          <a:prstGeom prst="rect">
            <a:avLst/>
          </a:prstGeom>
          <a:ln w="12700">
            <a:miter lim="400000"/>
          </a:ln>
        </p:spPr>
      </p:pic>
      <p:grpSp>
        <p:nvGrpSpPr>
          <p:cNvPr id="1490" name="Group"/>
          <p:cNvGrpSpPr/>
          <p:nvPr/>
        </p:nvGrpSpPr>
        <p:grpSpPr>
          <a:xfrm>
            <a:off x="2118491" y="1267809"/>
            <a:ext cx="7168239" cy="8359907"/>
            <a:chOff x="0" y="0"/>
            <a:chExt cx="7168237" cy="8359907"/>
          </a:xfrm>
        </p:grpSpPr>
        <p:grpSp>
          <p:nvGrpSpPr>
            <p:cNvPr id="1480" name=" "/>
            <p:cNvGrpSpPr/>
            <p:nvPr/>
          </p:nvGrpSpPr>
          <p:grpSpPr>
            <a:xfrm>
              <a:off x="-1" y="0"/>
              <a:ext cx="7163169" cy="1677697"/>
              <a:chOff x="0" y="0"/>
              <a:chExt cx="7163167" cy="1677696"/>
            </a:xfrm>
          </p:grpSpPr>
          <p:sp>
            <p:nvSpPr>
              <p:cNvPr id="1478" name="Rounded Rectangle"/>
              <p:cNvSpPr/>
              <p:nvPr/>
            </p:nvSpPr>
            <p:spPr>
              <a:xfrm>
                <a:off x="0" y="0"/>
                <a:ext cx="7163168" cy="1677697"/>
              </a:xfrm>
              <a:prstGeom prst="roundRect">
                <a:avLst>
                  <a:gd name="adj" fmla="val 36020"/>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4F94D0"/>
                    </a:solidFill>
                    <a:effectLst>
                      <a:outerShdw sx="100000" sy="100000" kx="0" ky="0" algn="b" rotWithShape="0" blurRad="38100" dist="12700" dir="5400000">
                        <a:srgbClr val="000000">
                          <a:alpha val="50000"/>
                        </a:srgbClr>
                      </a:outerShdw>
                    </a:effectLst>
                  </a:defRPr>
                </a:pPr>
              </a:p>
            </p:txBody>
          </p:sp>
          <p:sp>
            <p:nvSpPr>
              <p:cNvPr id="1479" name="Text"/>
              <p:cNvSpPr txBox="1"/>
              <p:nvPr/>
            </p:nvSpPr>
            <p:spPr>
              <a:xfrm>
                <a:off x="176994" y="495948"/>
                <a:ext cx="6809179"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4000">
                    <a:solidFill>
                      <a:srgbClr val="4F94D0"/>
                    </a:solidFill>
                    <a:effectLst>
                      <a:outerShdw sx="100000" sy="100000" kx="0" ky="0" algn="b" rotWithShape="0" blurRad="38100" dist="12700" dir="5400000">
                        <a:srgbClr val="000000">
                          <a:alpha val="50000"/>
                        </a:srgbClr>
                      </a:outerShdw>
                    </a:effectLst>
                  </a:defRPr>
                </a:lvl1pPr>
              </a:lstStyle>
              <a:p>
                <a:pPr/>
                <a:r>
                  <a:t> </a:t>
                </a:r>
              </a:p>
            </p:txBody>
          </p:sp>
        </p:grpSp>
        <p:grpSp>
          <p:nvGrpSpPr>
            <p:cNvPr id="1483" name=" "/>
            <p:cNvGrpSpPr/>
            <p:nvPr/>
          </p:nvGrpSpPr>
          <p:grpSpPr>
            <a:xfrm>
              <a:off x="-1" y="2251280"/>
              <a:ext cx="7163169" cy="1677697"/>
              <a:chOff x="0" y="0"/>
              <a:chExt cx="7163167" cy="1677696"/>
            </a:xfrm>
          </p:grpSpPr>
          <p:sp>
            <p:nvSpPr>
              <p:cNvPr id="1481" name="Rounded Rectangle"/>
              <p:cNvSpPr/>
              <p:nvPr/>
            </p:nvSpPr>
            <p:spPr>
              <a:xfrm>
                <a:off x="0" y="0"/>
                <a:ext cx="7163168" cy="1677697"/>
              </a:xfrm>
              <a:prstGeom prst="roundRect">
                <a:avLst>
                  <a:gd name="adj" fmla="val 36020"/>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4F94D0"/>
                    </a:solidFill>
                    <a:effectLst>
                      <a:outerShdw sx="100000" sy="100000" kx="0" ky="0" algn="b" rotWithShape="0" blurRad="38100" dist="12700" dir="5400000">
                        <a:srgbClr val="000000">
                          <a:alpha val="50000"/>
                        </a:srgbClr>
                      </a:outerShdw>
                    </a:effectLst>
                  </a:defRPr>
                </a:pPr>
              </a:p>
            </p:txBody>
          </p:sp>
          <p:sp>
            <p:nvSpPr>
              <p:cNvPr id="1482" name="Text"/>
              <p:cNvSpPr txBox="1"/>
              <p:nvPr/>
            </p:nvSpPr>
            <p:spPr>
              <a:xfrm>
                <a:off x="176994" y="495948"/>
                <a:ext cx="6809179"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4000">
                    <a:solidFill>
                      <a:srgbClr val="4F94D0"/>
                    </a:solidFill>
                    <a:effectLst>
                      <a:outerShdw sx="100000" sy="100000" kx="0" ky="0" algn="b" rotWithShape="0" blurRad="38100" dist="12700" dir="5400000">
                        <a:srgbClr val="000000">
                          <a:alpha val="50000"/>
                        </a:srgbClr>
                      </a:outerShdw>
                    </a:effectLst>
                  </a:defRPr>
                </a:lvl1pPr>
              </a:lstStyle>
              <a:p>
                <a:pPr/>
                <a:r>
                  <a:t> </a:t>
                </a:r>
              </a:p>
            </p:txBody>
          </p:sp>
        </p:grpSp>
        <p:grpSp>
          <p:nvGrpSpPr>
            <p:cNvPr id="1486" name=" "/>
            <p:cNvGrpSpPr/>
            <p:nvPr/>
          </p:nvGrpSpPr>
          <p:grpSpPr>
            <a:xfrm>
              <a:off x="-1" y="4430929"/>
              <a:ext cx="7163169" cy="1677697"/>
              <a:chOff x="0" y="0"/>
              <a:chExt cx="7163167" cy="1677696"/>
            </a:xfrm>
          </p:grpSpPr>
          <p:sp>
            <p:nvSpPr>
              <p:cNvPr id="1484" name="Rounded Rectangle"/>
              <p:cNvSpPr/>
              <p:nvPr/>
            </p:nvSpPr>
            <p:spPr>
              <a:xfrm>
                <a:off x="0" y="0"/>
                <a:ext cx="7163168" cy="1677697"/>
              </a:xfrm>
              <a:prstGeom prst="roundRect">
                <a:avLst>
                  <a:gd name="adj" fmla="val 36020"/>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4F94D0"/>
                    </a:solidFill>
                    <a:effectLst>
                      <a:outerShdw sx="100000" sy="100000" kx="0" ky="0" algn="b" rotWithShape="0" blurRad="38100" dist="12700" dir="5400000">
                        <a:srgbClr val="000000">
                          <a:alpha val="50000"/>
                        </a:srgbClr>
                      </a:outerShdw>
                    </a:effectLst>
                  </a:defRPr>
                </a:pPr>
              </a:p>
            </p:txBody>
          </p:sp>
          <p:sp>
            <p:nvSpPr>
              <p:cNvPr id="1485" name="Text"/>
              <p:cNvSpPr txBox="1"/>
              <p:nvPr/>
            </p:nvSpPr>
            <p:spPr>
              <a:xfrm>
                <a:off x="176994" y="495948"/>
                <a:ext cx="6809179"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4000">
                    <a:solidFill>
                      <a:srgbClr val="4F94D0"/>
                    </a:solidFill>
                    <a:effectLst>
                      <a:outerShdw sx="100000" sy="100000" kx="0" ky="0" algn="b" rotWithShape="0" blurRad="38100" dist="12700" dir="5400000">
                        <a:srgbClr val="000000">
                          <a:alpha val="50000"/>
                        </a:srgbClr>
                      </a:outerShdw>
                    </a:effectLst>
                  </a:defRPr>
                </a:lvl1pPr>
              </a:lstStyle>
              <a:p>
                <a:pPr/>
                <a:r>
                  <a:t> </a:t>
                </a:r>
              </a:p>
            </p:txBody>
          </p:sp>
        </p:grpSp>
        <p:grpSp>
          <p:nvGrpSpPr>
            <p:cNvPr id="1489" name=" "/>
            <p:cNvGrpSpPr/>
            <p:nvPr/>
          </p:nvGrpSpPr>
          <p:grpSpPr>
            <a:xfrm>
              <a:off x="-1" y="6682209"/>
              <a:ext cx="7168239" cy="1677699"/>
              <a:chOff x="0" y="0"/>
              <a:chExt cx="7168237" cy="1677697"/>
            </a:xfrm>
          </p:grpSpPr>
          <p:sp>
            <p:nvSpPr>
              <p:cNvPr id="1487" name="Rounded Rectangle"/>
              <p:cNvSpPr/>
              <p:nvPr/>
            </p:nvSpPr>
            <p:spPr>
              <a:xfrm>
                <a:off x="0" y="0"/>
                <a:ext cx="7168238" cy="1677698"/>
              </a:xfrm>
              <a:prstGeom prst="roundRect">
                <a:avLst>
                  <a:gd name="adj" fmla="val 36020"/>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4F94D0"/>
                    </a:solidFill>
                    <a:effectLst>
                      <a:outerShdw sx="100000" sy="100000" kx="0" ky="0" algn="b" rotWithShape="0" blurRad="38100" dist="12700" dir="5400000">
                        <a:srgbClr val="000000">
                          <a:alpha val="50000"/>
                        </a:srgbClr>
                      </a:outerShdw>
                    </a:effectLst>
                  </a:defRPr>
                </a:pPr>
              </a:p>
            </p:txBody>
          </p:sp>
          <p:sp>
            <p:nvSpPr>
              <p:cNvPr id="1488" name="Text"/>
              <p:cNvSpPr txBox="1"/>
              <p:nvPr/>
            </p:nvSpPr>
            <p:spPr>
              <a:xfrm>
                <a:off x="176995" y="495948"/>
                <a:ext cx="6814247"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sz="4000">
                    <a:solidFill>
                      <a:srgbClr val="4F94D0"/>
                    </a:solidFill>
                    <a:effectLst>
                      <a:outerShdw sx="100000" sy="100000" kx="0" ky="0" algn="b" rotWithShape="0" blurRad="38100" dist="12700" dir="5400000">
                        <a:srgbClr val="000000">
                          <a:alpha val="50000"/>
                        </a:srgbClr>
                      </a:outerShdw>
                    </a:effectLst>
                  </a:defRPr>
                </a:lvl1pPr>
              </a:lstStyle>
              <a:p>
                <a:pPr/>
                <a:r>
                  <a:t> </a:t>
                </a:r>
              </a:p>
            </p:txBody>
          </p:sp>
        </p:grpSp>
      </p:grpSp>
      <p:grpSp>
        <p:nvGrpSpPr>
          <p:cNvPr id="1494" name="Group"/>
          <p:cNvGrpSpPr/>
          <p:nvPr/>
        </p:nvGrpSpPr>
        <p:grpSpPr>
          <a:xfrm>
            <a:off x="1330215" y="1066759"/>
            <a:ext cx="2101980" cy="8691452"/>
            <a:chOff x="0" y="0"/>
            <a:chExt cx="2101979" cy="8691450"/>
          </a:xfrm>
        </p:grpSpPr>
        <p:pic>
          <p:nvPicPr>
            <p:cNvPr id="1491" name="Creation.png" descr="Creation.png"/>
            <p:cNvPicPr>
              <a:picLocks noChangeAspect="1"/>
            </p:cNvPicPr>
            <p:nvPr/>
          </p:nvPicPr>
          <p:blipFill>
            <a:blip r:embed="rId12">
              <a:extLst/>
            </a:blip>
            <a:stretch>
              <a:fillRect/>
            </a:stretch>
          </p:blipFill>
          <p:spPr>
            <a:xfrm>
              <a:off x="0" y="0"/>
              <a:ext cx="2101980" cy="2031708"/>
            </a:xfrm>
            <a:prstGeom prst="rect">
              <a:avLst/>
            </a:prstGeom>
            <a:ln w="12700" cap="flat">
              <a:noFill/>
              <a:miter lim="400000"/>
            </a:ln>
            <a:effectLst>
              <a:outerShdw sx="100000" sy="100000" kx="0" ky="0" algn="b" rotWithShape="0" blurRad="76200" dist="79552" dir="3651726">
                <a:srgbClr val="000000">
                  <a:alpha val="38561"/>
                </a:srgbClr>
              </a:outerShdw>
            </a:effectLst>
          </p:spPr>
        </p:pic>
        <p:pic>
          <p:nvPicPr>
            <p:cNvPr id="1492" name="Corruption.png" descr="Corruption.png"/>
            <p:cNvPicPr>
              <a:picLocks noChangeAspect="1"/>
            </p:cNvPicPr>
            <p:nvPr/>
          </p:nvPicPr>
          <p:blipFill>
            <a:blip r:embed="rId11">
              <a:extLst/>
            </a:blip>
            <a:stretch>
              <a:fillRect/>
            </a:stretch>
          </p:blipFill>
          <p:spPr>
            <a:xfrm>
              <a:off x="0" y="2207963"/>
              <a:ext cx="2101980" cy="2031709"/>
            </a:xfrm>
            <a:prstGeom prst="rect">
              <a:avLst/>
            </a:prstGeom>
            <a:ln w="12700" cap="flat">
              <a:noFill/>
              <a:miter lim="400000"/>
            </a:ln>
            <a:effectLst>
              <a:outerShdw sx="100000" sy="100000" kx="0" ky="0" algn="b" rotWithShape="0" blurRad="76200" dist="79552" dir="3651726">
                <a:srgbClr val="000000">
                  <a:alpha val="38561"/>
                </a:srgbClr>
              </a:outerShdw>
            </a:effectLst>
          </p:spPr>
        </p:pic>
        <p:pic>
          <p:nvPicPr>
            <p:cNvPr id="1493" name="Confusion copy.png" descr="Confusion copy.png"/>
            <p:cNvPicPr>
              <a:picLocks noChangeAspect="1"/>
            </p:cNvPicPr>
            <p:nvPr/>
          </p:nvPicPr>
          <p:blipFill>
            <a:blip r:embed="rId13">
              <a:extLst/>
            </a:blip>
            <a:stretch>
              <a:fillRect/>
            </a:stretch>
          </p:blipFill>
          <p:spPr>
            <a:xfrm>
              <a:off x="0" y="6654638"/>
              <a:ext cx="2101980" cy="2036814"/>
            </a:xfrm>
            <a:prstGeom prst="rect">
              <a:avLst/>
            </a:prstGeom>
            <a:ln w="12700" cap="flat">
              <a:noFill/>
              <a:miter lim="400000"/>
            </a:ln>
            <a:effectLst>
              <a:outerShdw sx="100000" sy="100000" kx="0" ky="0" algn="b" rotWithShape="0" blurRad="76200" dist="79552" dir="3651726">
                <a:srgbClr val="000000">
                  <a:alpha val="38561"/>
                </a:srgbClr>
              </a:outerShdw>
            </a:effectLst>
          </p:spPr>
        </p:pic>
      </p:grpSp>
      <p:grpSp>
        <p:nvGrpSpPr>
          <p:cNvPr id="1499" name="Group"/>
          <p:cNvGrpSpPr/>
          <p:nvPr/>
        </p:nvGrpSpPr>
        <p:grpSpPr>
          <a:xfrm>
            <a:off x="3594470" y="1460767"/>
            <a:ext cx="6238158" cy="8171824"/>
            <a:chOff x="-540947" y="-279400"/>
            <a:chExt cx="6238156" cy="8171823"/>
          </a:xfrm>
        </p:grpSpPr>
        <p:sp>
          <p:nvSpPr>
            <p:cNvPr id="1495" name="Creation"/>
            <p:cNvSpPr txBox="1"/>
            <p:nvPr/>
          </p:nvSpPr>
          <p:spPr>
            <a:xfrm>
              <a:off x="127000" y="-279400"/>
              <a:ext cx="3517647" cy="1473200"/>
            </a:xfrm>
            <a:prstGeom prst="rect">
              <a:avLst/>
            </a:prstGeom>
            <a:noFill/>
            <a:ln w="12700" cap="flat">
              <a:noFill/>
              <a:miter lim="400000"/>
            </a:ln>
            <a:effectLst>
              <a:outerShdw sx="100000" sy="100000" kx="0" ky="0" algn="b" rotWithShape="0" blurRad="25400" dist="41452" dir="1408281">
                <a:srgbClr val="000000">
                  <a:alpha val="73041"/>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825500" rtl="1">
                <a:lnSpc>
                  <a:spcPct val="90000"/>
                </a:lnSpc>
                <a:defRPr sz="7200">
                  <a:solidFill>
                    <a:srgbClr val="FFFFFF"/>
                  </a:solidFill>
                  <a:latin typeface="+mj-lt"/>
                  <a:ea typeface="+mj-ea"/>
                  <a:cs typeface="+mj-cs"/>
                  <a:sym typeface="Traditional Arabic"/>
                </a:defRPr>
              </a:lvl1pPr>
            </a:lstStyle>
            <a:p>
              <a:pPr/>
              <a:r>
                <a:t>الخلق</a:t>
              </a:r>
            </a:p>
          </p:txBody>
        </p:sp>
        <p:sp>
          <p:nvSpPr>
            <p:cNvPr id="1496" name="Corruption"/>
            <p:cNvSpPr txBox="1"/>
            <p:nvPr/>
          </p:nvSpPr>
          <p:spPr>
            <a:xfrm>
              <a:off x="661033" y="1979804"/>
              <a:ext cx="4555040" cy="1473201"/>
            </a:xfrm>
            <a:prstGeom prst="rect">
              <a:avLst/>
            </a:prstGeom>
            <a:noFill/>
            <a:ln w="12700" cap="flat">
              <a:noFill/>
              <a:miter lim="400000"/>
            </a:ln>
            <a:effectLst>
              <a:outerShdw sx="100000" sy="100000" kx="0" ky="0" algn="b" rotWithShape="0" blurRad="25400" dist="41452" dir="1408281">
                <a:srgbClr val="000000">
                  <a:alpha val="73041"/>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defTabSz="825500" rtl="1">
                <a:lnSpc>
                  <a:spcPct val="90000"/>
                </a:lnSpc>
                <a:defRPr sz="7200">
                  <a:solidFill>
                    <a:srgbClr val="FFFFFF"/>
                  </a:solidFill>
                  <a:latin typeface="+mj-lt"/>
                  <a:ea typeface="+mj-ea"/>
                  <a:cs typeface="+mj-cs"/>
                  <a:sym typeface="Traditional Arabic"/>
                </a:defRPr>
              </a:lvl1pPr>
            </a:lstStyle>
            <a:p>
              <a:pPr/>
              <a:r>
                <a:t>الفساد    </a:t>
              </a:r>
            </a:p>
          </p:txBody>
        </p:sp>
        <p:sp>
          <p:nvSpPr>
            <p:cNvPr id="1497" name="Catastrophe"/>
            <p:cNvSpPr txBox="1"/>
            <p:nvPr/>
          </p:nvSpPr>
          <p:spPr>
            <a:xfrm>
              <a:off x="789498" y="4199514"/>
              <a:ext cx="4907711" cy="1473201"/>
            </a:xfrm>
            <a:prstGeom prst="rect">
              <a:avLst/>
            </a:prstGeom>
            <a:noFill/>
            <a:ln w="12700" cap="flat">
              <a:noFill/>
              <a:miter lim="400000"/>
            </a:ln>
            <a:effectLst>
              <a:outerShdw sx="100000" sy="100000" kx="0" ky="0" algn="b" rotWithShape="0" blurRad="25400" dist="41452" dir="1408281">
                <a:srgbClr val="000000">
                  <a:alpha val="73041"/>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defTabSz="825500" rtl="1">
                <a:lnSpc>
                  <a:spcPct val="90000"/>
                </a:lnSpc>
                <a:defRPr sz="7200">
                  <a:solidFill>
                    <a:srgbClr val="FFFFFF"/>
                  </a:solidFill>
                  <a:latin typeface="+mj-lt"/>
                  <a:ea typeface="+mj-ea"/>
                  <a:cs typeface="+mj-cs"/>
                  <a:sym typeface="Traditional Arabic"/>
                </a:defRPr>
              </a:lvl1pPr>
            </a:lstStyle>
            <a:p>
              <a:pPr/>
              <a:r>
                <a:t>الكارثة    </a:t>
              </a:r>
            </a:p>
          </p:txBody>
        </p:sp>
        <p:sp>
          <p:nvSpPr>
            <p:cNvPr id="1498" name="Confusion"/>
            <p:cNvSpPr txBox="1"/>
            <p:nvPr/>
          </p:nvSpPr>
          <p:spPr>
            <a:xfrm>
              <a:off x="-540948" y="6419223"/>
              <a:ext cx="4055991" cy="1473201"/>
            </a:xfrm>
            <a:prstGeom prst="rect">
              <a:avLst/>
            </a:prstGeom>
            <a:noFill/>
            <a:ln w="12700" cap="flat">
              <a:noFill/>
              <a:miter lim="400000"/>
            </a:ln>
            <a:effectLst>
              <a:outerShdw sx="100000" sy="100000" kx="0" ky="0" algn="b" rotWithShape="0" blurRad="25400" dist="41452" dir="1408281">
                <a:srgbClr val="000000">
                  <a:alpha val="73041"/>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825500" rtl="1">
                <a:lnSpc>
                  <a:spcPct val="90000"/>
                </a:lnSpc>
                <a:defRPr sz="7200">
                  <a:solidFill>
                    <a:srgbClr val="FFFFFF"/>
                  </a:solidFill>
                  <a:latin typeface="+mj-lt"/>
                  <a:ea typeface="+mj-ea"/>
                  <a:cs typeface="+mj-cs"/>
                  <a:sym typeface="Traditional Arabic"/>
                </a:defRPr>
              </a:lvl1pPr>
            </a:lstStyle>
            <a:p>
              <a:pPr/>
              <a:r>
                <a:t>التشويش</a:t>
              </a:r>
            </a:p>
          </p:txBody>
        </p:sp>
      </p:grpSp>
      <p:pic>
        <p:nvPicPr>
          <p:cNvPr id="1500" name="Catastrophe.png" descr="Catastrophe.png"/>
          <p:cNvPicPr>
            <a:picLocks noChangeAspect="1"/>
          </p:cNvPicPr>
          <p:nvPr/>
        </p:nvPicPr>
        <p:blipFill>
          <a:blip r:embed="rId14">
            <a:extLst/>
          </a:blip>
          <a:stretch>
            <a:fillRect/>
          </a:stretch>
        </p:blipFill>
        <p:spPr>
          <a:xfrm>
            <a:off x="1194698" y="5316840"/>
            <a:ext cx="2373067" cy="2373067"/>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4" name="Updated Globes_Background.jpg" descr="Updated Globes_Background.jpg"/>
          <p:cNvPicPr>
            <a:picLocks noChangeAspect="1"/>
          </p:cNvPicPr>
          <p:nvPr/>
        </p:nvPicPr>
        <p:blipFill>
          <a:blip r:embed="rId3">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grpSp>
        <p:nvGrpSpPr>
          <p:cNvPr id="1508" name="Group"/>
          <p:cNvGrpSpPr/>
          <p:nvPr/>
        </p:nvGrpSpPr>
        <p:grpSpPr>
          <a:xfrm>
            <a:off x="5325895" y="393005"/>
            <a:ext cx="13766762" cy="13766762"/>
            <a:chOff x="0" y="0"/>
            <a:chExt cx="13766761" cy="13766761"/>
          </a:xfrm>
        </p:grpSpPr>
        <p:pic>
          <p:nvPicPr>
            <p:cNvPr id="1505" name="Shadow.png" descr="Shadow.png"/>
            <p:cNvPicPr>
              <a:picLocks noChangeAspect="1"/>
            </p:cNvPicPr>
            <p:nvPr/>
          </p:nvPicPr>
          <p:blipFill>
            <a:blip r:embed="rId4">
              <a:alphaModFix amt="50296"/>
              <a:extLst/>
            </a:blip>
            <a:stretch>
              <a:fillRect/>
            </a:stretch>
          </p:blipFill>
          <p:spPr>
            <a:xfrm>
              <a:off x="5351729" y="5400775"/>
              <a:ext cx="8013703" cy="8013703"/>
            </a:xfrm>
            <a:prstGeom prst="rect">
              <a:avLst/>
            </a:prstGeom>
            <a:ln w="12700" cap="flat">
              <a:noFill/>
              <a:miter lim="400000"/>
            </a:ln>
            <a:effectLst/>
          </p:spPr>
        </p:pic>
        <p:pic>
          <p:nvPicPr>
            <p:cNvPr id="1506" name="Sphere Edits_Sand Base.png" descr="Sphere Edits_Sand Base.png"/>
            <p:cNvPicPr>
              <a:picLocks noChangeAspect="1"/>
            </p:cNvPicPr>
            <p:nvPr/>
          </p:nvPicPr>
          <p:blipFill>
            <a:blip r:embed="rId5">
              <a:extLst/>
            </a:blip>
            <a:stretch>
              <a:fillRect/>
            </a:stretch>
          </p:blipFill>
          <p:spPr>
            <a:xfrm>
              <a:off x="0" y="0"/>
              <a:ext cx="13766762" cy="13766762"/>
            </a:xfrm>
            <a:prstGeom prst="rect">
              <a:avLst/>
            </a:prstGeom>
            <a:ln w="12700" cap="flat">
              <a:noFill/>
              <a:miter lim="400000"/>
            </a:ln>
            <a:effectLst/>
          </p:spPr>
        </p:pic>
        <p:sp>
          <p:nvSpPr>
            <p:cNvPr id="1507" name="MAN’S WORD"/>
            <p:cNvSpPr txBox="1"/>
            <p:nvPr/>
          </p:nvSpPr>
          <p:spPr>
            <a:xfrm>
              <a:off x="3629931" y="10598847"/>
              <a:ext cx="4566122"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الإنسان</a:t>
              </a:r>
            </a:p>
          </p:txBody>
        </p:sp>
      </p:grpSp>
      <p:grpSp>
        <p:nvGrpSpPr>
          <p:cNvPr id="1515" name="Group"/>
          <p:cNvGrpSpPr/>
          <p:nvPr/>
        </p:nvGrpSpPr>
        <p:grpSpPr>
          <a:xfrm>
            <a:off x="5379263" y="418382"/>
            <a:ext cx="13716002" cy="13716003"/>
            <a:chOff x="0" y="0"/>
            <a:chExt cx="13716001" cy="13716001"/>
          </a:xfrm>
        </p:grpSpPr>
        <p:pic>
          <p:nvPicPr>
            <p:cNvPr id="1509" name="Shadow.png" descr="Shadow.png"/>
            <p:cNvPicPr>
              <a:picLocks noChangeAspect="1"/>
            </p:cNvPicPr>
            <p:nvPr/>
          </p:nvPicPr>
          <p:blipFill>
            <a:blip r:embed="rId4">
              <a:alphaModFix amt="50296"/>
              <a:extLst/>
            </a:blip>
            <a:stretch>
              <a:fillRect/>
            </a:stretch>
          </p:blipFill>
          <p:spPr>
            <a:xfrm>
              <a:off x="5629157" y="5565896"/>
              <a:ext cx="8013703" cy="8013702"/>
            </a:xfrm>
            <a:prstGeom prst="rect">
              <a:avLst/>
            </a:prstGeom>
            <a:ln w="12700" cap="flat">
              <a:noFill/>
              <a:miter lim="400000"/>
            </a:ln>
            <a:effectLst/>
          </p:spPr>
        </p:pic>
        <p:pic>
          <p:nvPicPr>
            <p:cNvPr id="1510" name="Sphere Edits_Cracked Globe in Sand.png" descr="Sphere Edits_Cracked Globe in Sand.png"/>
            <p:cNvPicPr>
              <a:picLocks noChangeAspect="1"/>
            </p:cNvPicPr>
            <p:nvPr/>
          </p:nvPicPr>
          <p:blipFill>
            <a:blip r:embed="rId6">
              <a:extLst/>
            </a:blip>
            <a:stretch>
              <a:fillRect/>
            </a:stretch>
          </p:blipFill>
          <p:spPr>
            <a:xfrm>
              <a:off x="0" y="0"/>
              <a:ext cx="13716002" cy="13716002"/>
            </a:xfrm>
            <a:prstGeom prst="rect">
              <a:avLst/>
            </a:prstGeom>
            <a:ln w="12700" cap="flat">
              <a:noFill/>
              <a:miter lim="400000"/>
            </a:ln>
            <a:effectLst/>
          </p:spPr>
        </p:pic>
        <p:sp>
          <p:nvSpPr>
            <p:cNvPr id="1511" name="MAN’S WORD"/>
            <p:cNvSpPr txBox="1"/>
            <p:nvPr/>
          </p:nvSpPr>
          <p:spPr>
            <a:xfrm>
              <a:off x="4627212" y="10776667"/>
              <a:ext cx="4566123" cy="199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10000">
                  <a:solidFill>
                    <a:srgbClr val="FFFFFF"/>
                  </a:solidFill>
                  <a:latin typeface="+mj-lt"/>
                  <a:ea typeface="+mj-ea"/>
                  <a:cs typeface="+mj-cs"/>
                  <a:sym typeface="Traditional Arabic"/>
                </a:defRPr>
              </a:lvl1pPr>
            </a:lstStyle>
            <a:p>
              <a:pPr/>
              <a:r>
                <a:t>كلمة الإنسان</a:t>
              </a:r>
            </a:p>
          </p:txBody>
        </p:sp>
        <p:grpSp>
          <p:nvGrpSpPr>
            <p:cNvPr id="1514" name="Group"/>
            <p:cNvGrpSpPr/>
            <p:nvPr/>
          </p:nvGrpSpPr>
          <p:grpSpPr>
            <a:xfrm rot="20570446">
              <a:off x="3802476" y="5872757"/>
              <a:ext cx="6215595" cy="3306794"/>
              <a:chOff x="0" y="0"/>
              <a:chExt cx="6215594" cy="3306793"/>
            </a:xfrm>
          </p:grpSpPr>
          <p:sp>
            <p:nvSpPr>
              <p:cNvPr id="1512" name="Rounded Rectangle"/>
              <p:cNvSpPr/>
              <p:nvPr/>
            </p:nvSpPr>
            <p:spPr>
              <a:xfrm>
                <a:off x="0" y="0"/>
                <a:ext cx="6215595" cy="3306794"/>
              </a:xfrm>
              <a:prstGeom prst="roundRect">
                <a:avLst>
                  <a:gd name="adj" fmla="val 23418"/>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D22"/>
                    </a:solidFill>
                    <a:effectLst>
                      <a:outerShdw sx="100000" sy="100000" kx="0" ky="0" algn="b" rotWithShape="0" blurRad="38100" dist="12700" dir="5400000">
                        <a:srgbClr val="000000">
                          <a:alpha val="50000"/>
                        </a:srgbClr>
                      </a:outerShdw>
                    </a:effectLst>
                  </a:defRPr>
                </a:pPr>
              </a:p>
            </p:txBody>
          </p:sp>
          <p:sp>
            <p:nvSpPr>
              <p:cNvPr id="1513" name="Christian…"/>
              <p:cNvSpPr txBox="1"/>
              <p:nvPr/>
            </p:nvSpPr>
            <p:spPr>
              <a:xfrm>
                <a:off x="134838" y="497935"/>
                <a:ext cx="5947026" cy="2666286"/>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825500" rtl="1">
                  <a:lnSpc>
                    <a:spcPct val="80000"/>
                  </a:lnSpc>
                  <a:defRPr spc="-200" sz="10000">
                    <a:solidFill>
                      <a:srgbClr val="FFFFFF"/>
                    </a:solidFill>
                    <a:latin typeface="Calibri"/>
                    <a:ea typeface="Calibri"/>
                    <a:cs typeface="Calibri"/>
                    <a:sym typeface="Calibri"/>
                  </a:defRPr>
                </a:lvl1pPr>
              </a:lstStyle>
              <a:p>
                <a:pPr/>
                <a:r>
                  <a:t>الرؤية الكونيَّة المسيحيَّة</a:t>
                </a:r>
              </a:p>
            </p:txBody>
          </p:sp>
        </p:grpSp>
      </p:grpSp>
      <p:grpSp>
        <p:nvGrpSpPr>
          <p:cNvPr id="1519" name="Group"/>
          <p:cNvGrpSpPr/>
          <p:nvPr/>
        </p:nvGrpSpPr>
        <p:grpSpPr>
          <a:xfrm>
            <a:off x="5016190" y="291382"/>
            <a:ext cx="13715392" cy="13715388"/>
            <a:chOff x="0" y="0"/>
            <a:chExt cx="13715390" cy="13715387"/>
          </a:xfrm>
        </p:grpSpPr>
        <p:pic>
          <p:nvPicPr>
            <p:cNvPr id="1516" name="Sphere Edits_Rock Globe.png" descr="Sphere Edits_Rock Globe.png"/>
            <p:cNvPicPr>
              <a:picLocks noChangeAspect="1"/>
            </p:cNvPicPr>
            <p:nvPr/>
          </p:nvPicPr>
          <p:blipFill>
            <a:blip r:embed="rId8">
              <a:extLst/>
            </a:blip>
            <a:stretch>
              <a:fillRect/>
            </a:stretch>
          </p:blipFill>
          <p:spPr>
            <a:xfrm>
              <a:off x="0" y="0"/>
              <a:ext cx="13715391" cy="13715388"/>
            </a:xfrm>
            <a:prstGeom prst="rect">
              <a:avLst/>
            </a:prstGeom>
            <a:ln w="12700" cap="flat">
              <a:noFill/>
              <a:miter lim="400000"/>
            </a:ln>
            <a:effectLst/>
          </p:spPr>
        </p:pic>
        <p:sp>
          <p:nvSpPr>
            <p:cNvPr id="1517" name="Rounded Rectangle"/>
            <p:cNvSpPr/>
            <p:nvPr/>
          </p:nvSpPr>
          <p:spPr>
            <a:xfrm>
              <a:off x="4005495" y="3980400"/>
              <a:ext cx="6215596" cy="3306795"/>
            </a:xfrm>
            <a:prstGeom prst="roundRect">
              <a:avLst>
                <a:gd name="adj" fmla="val 23418"/>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8D22"/>
                  </a:solidFill>
                  <a:effectLst>
                    <a:outerShdw sx="100000" sy="100000" kx="0" ky="0" algn="b" rotWithShape="0" blurRad="38100" dist="12700" dir="5400000">
                      <a:srgbClr val="000000">
                        <a:alpha val="50000"/>
                      </a:srgbClr>
                    </a:outerShdw>
                  </a:effectLst>
                </a:defRPr>
              </a:pPr>
            </a:p>
          </p:txBody>
        </p:sp>
        <p:sp>
          <p:nvSpPr>
            <p:cNvPr id="1518" name="Christian…"/>
            <p:cNvSpPr txBox="1"/>
            <p:nvPr/>
          </p:nvSpPr>
          <p:spPr>
            <a:xfrm>
              <a:off x="4139781" y="4473707"/>
              <a:ext cx="5947026" cy="2666287"/>
            </a:xfrm>
            <a:prstGeom prst="rect">
              <a:avLst/>
            </a:prstGeom>
            <a:noFill/>
            <a:ln w="12700" cap="flat">
              <a:noFill/>
              <a:miter lim="400000"/>
            </a:ln>
            <a:effectLst>
              <a:outerShdw sx="100000" sy="100000" kx="0" ky="0" algn="b" rotWithShape="0" blurRad="50800" dist="66852" dir="5400000">
                <a:srgbClr val="000000">
                  <a:alpha val="73025"/>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825500" rtl="1">
                <a:lnSpc>
                  <a:spcPct val="80000"/>
                </a:lnSpc>
                <a:defRPr spc="-200" sz="10000">
                  <a:solidFill>
                    <a:srgbClr val="FFFFFF"/>
                  </a:solidFill>
                  <a:latin typeface="Calibri"/>
                  <a:ea typeface="Calibri"/>
                  <a:cs typeface="Calibri"/>
                  <a:sym typeface="Calibri"/>
                </a:defRPr>
              </a:lvl1pPr>
            </a:lstStyle>
            <a:p>
              <a:pPr/>
              <a:r>
                <a:t>الرؤية الكونيَّة المسيحيَّة</a:t>
              </a:r>
            </a:p>
          </p:txBody>
        </p:sp>
      </p:grpSp>
      <p:pic>
        <p:nvPicPr>
          <p:cNvPr id="1520" name="Sphere Edits_Sand Ring.png" descr="Sphere Edits_Sand Ring.png"/>
          <p:cNvPicPr>
            <a:picLocks noChangeAspect="1"/>
          </p:cNvPicPr>
          <p:nvPr/>
        </p:nvPicPr>
        <p:blipFill>
          <a:blip r:embed="rId9">
            <a:extLst/>
          </a:blip>
          <a:stretch>
            <a:fillRect/>
          </a:stretch>
        </p:blipFill>
        <p:spPr>
          <a:xfrm>
            <a:off x="8027671" y="8554629"/>
            <a:ext cx="7692430" cy="260533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508"/>
                                        </p:tgtEl>
                                        <p:attrNameLst>
                                          <p:attrName>style.visibility</p:attrName>
                                        </p:attrNameLst>
                                      </p:cBhvr>
                                      <p:to>
                                        <p:strVal val="visible"/>
                                      </p:to>
                                    </p:set>
                                    <p:anim calcmode="lin" valueType="num">
                                      <p:cBhvr>
                                        <p:cTn id="7" dur="500" fill="hold"/>
                                        <p:tgtEl>
                                          <p:spTgt spid="1508"/>
                                        </p:tgtEl>
                                        <p:attrNameLst>
                                          <p:attrName>ppt_x</p:attrName>
                                        </p:attrNameLst>
                                      </p:cBhvr>
                                      <p:tavLst>
                                        <p:tav tm="0">
                                          <p:val>
                                            <p:strVal val="0-#ppt_w/2"/>
                                          </p:val>
                                        </p:tav>
                                        <p:tav tm="100000">
                                          <p:val>
                                            <p:strVal val="#ppt_x"/>
                                          </p:val>
                                        </p:tav>
                                      </p:tavLst>
                                    </p:anim>
                                    <p:anim calcmode="lin" valueType="num">
                                      <p:cBhvr>
                                        <p:cTn id="8" dur="500" fill="hold"/>
                                        <p:tgtEl>
                                          <p:spTgt spid="150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1519"/>
                                        </p:tgtEl>
                                        <p:attrNameLst>
                                          <p:attrName>style.visibility</p:attrName>
                                        </p:attrNameLst>
                                      </p:cBhvr>
                                      <p:to>
                                        <p:strVal val="visible"/>
                                      </p:to>
                                    </p:set>
                                    <p:anim calcmode="lin" valueType="num">
                                      <p:cBhvr>
                                        <p:cTn id="13" dur="400" fill="hold"/>
                                        <p:tgtEl>
                                          <p:spTgt spid="1519"/>
                                        </p:tgtEl>
                                        <p:attrNameLst>
                                          <p:attrName>ppt_x</p:attrName>
                                        </p:attrNameLst>
                                      </p:cBhvr>
                                      <p:tavLst>
                                        <p:tav tm="0">
                                          <p:val>
                                            <p:strVal val="#ppt_x"/>
                                          </p:val>
                                        </p:tav>
                                        <p:tav tm="100000">
                                          <p:val>
                                            <p:strVal val="#ppt_x"/>
                                          </p:val>
                                        </p:tav>
                                      </p:tavLst>
                                    </p:anim>
                                    <p:anim calcmode="lin" valueType="num">
                                      <p:cBhvr>
                                        <p:cTn id="14" dur="400" fill="hold"/>
                                        <p:tgtEl>
                                          <p:spTgt spid="1519"/>
                                        </p:tgtEl>
                                        <p:attrNameLst>
                                          <p:attrName>ppt_y</p:attrName>
                                        </p:attrNameLst>
                                      </p:cBhvr>
                                      <p:tavLst>
                                        <p:tav tm="0">
                                          <p:val>
                                            <p:strVal val="0-#ppt_h/2"/>
                                          </p:val>
                                        </p:tav>
                                        <p:tav tm="100000">
                                          <p:val>
                                            <p:strVal val="#ppt_y"/>
                                          </p:val>
                                        </p:tav>
                                      </p:tavLst>
                                    </p:anim>
                                  </p:childTnLst>
                                </p:cTn>
                              </p:par>
                            </p:childTnLst>
                          </p:cTn>
                        </p:par>
                        <p:par>
                          <p:cTn id="15" fill="hold">
                            <p:stCondLst>
                              <p:cond delay="400"/>
                            </p:stCondLst>
                            <p:childTnLst>
                              <p:par>
                                <p:cTn id="16" presetClass="entr" nodeType="afterEffect" presetID="10" grpId="3" fill="hold">
                                  <p:stCondLst>
                                    <p:cond delay="350"/>
                                  </p:stCondLst>
                                  <p:iterate type="el" backwards="0">
                                    <p:tmAbs val="0"/>
                                  </p:iterate>
                                  <p:childTnLst>
                                    <p:set>
                                      <p:cBhvr>
                                        <p:cTn id="17" fill="hold"/>
                                        <p:tgtEl>
                                          <p:spTgt spid="1520"/>
                                        </p:tgtEl>
                                        <p:attrNameLst>
                                          <p:attrName>style.visibility</p:attrName>
                                        </p:attrNameLst>
                                      </p:cBhvr>
                                      <p:to>
                                        <p:strVal val="visible"/>
                                      </p:to>
                                    </p:set>
                                    <p:animEffect filter="fade" transition="in">
                                      <p:cBhvr>
                                        <p:cTn id="18" dur="200"/>
                                        <p:tgtEl>
                                          <p:spTgt spid="1520"/>
                                        </p:tgtEl>
                                      </p:cBhvr>
                                    </p:animEffect>
                                  </p:childTnLst>
                                </p:cTn>
                              </p:par>
                            </p:childTnLst>
                          </p:cTn>
                        </p:par>
                      </p:childTnLst>
                    </p:cTn>
                  </p:par>
                  <p:par>
                    <p:cTn id="19" fill="hold">
                      <p:stCondLst>
                        <p:cond delay="indefinite"/>
                      </p:stCondLst>
                      <p:childTnLst>
                        <p:par>
                          <p:cTn id="20" fill="hold">
                            <p:stCondLst>
                              <p:cond delay="0"/>
                            </p:stCondLst>
                            <p:childTnLst>
                              <p:par>
                                <p:cTn id="21" presetClass="emph" nodeType="clickEffect" presetSubtype="0" presetID="32" grpId="4" fill="hold">
                                  <p:stCondLst>
                                    <p:cond delay="0"/>
                                  </p:stCondLst>
                                  <p:childTnLst>
                                    <p:animRot by="300000">
                                      <p:cBhvr>
                                        <p:cTn id="22" dur="50" fill="hold">
                                          <p:stCondLst>
                                            <p:cond delay="0"/>
                                          </p:stCondLst>
                                        </p:cTn>
                                        <p:tgtEl>
                                          <p:spTgt spid="1519"/>
                                        </p:tgtEl>
                                        <p:attrNameLst>
                                          <p:attrName>r</p:attrName>
                                        </p:attrNameLst>
                                      </p:cBhvr>
                                    </p:animRot>
                                    <p:animRot by="-600000">
                                      <p:cBhvr>
                                        <p:cTn id="23" dur="100" fill="hold">
                                          <p:stCondLst>
                                            <p:cond delay="100"/>
                                          </p:stCondLst>
                                        </p:cTn>
                                        <p:tgtEl>
                                          <p:spTgt spid="1519"/>
                                        </p:tgtEl>
                                        <p:attrNameLst>
                                          <p:attrName>r</p:attrName>
                                        </p:attrNameLst>
                                      </p:cBhvr>
                                    </p:animRot>
                                    <p:animRot by="600000">
                                      <p:cBhvr>
                                        <p:cTn id="24" dur="100" fill="hold">
                                          <p:stCondLst>
                                            <p:cond delay="200"/>
                                          </p:stCondLst>
                                        </p:cTn>
                                        <p:tgtEl>
                                          <p:spTgt spid="1519"/>
                                        </p:tgtEl>
                                        <p:attrNameLst>
                                          <p:attrName>r</p:attrName>
                                        </p:attrNameLst>
                                      </p:cBhvr>
                                    </p:animRot>
                                    <p:animRot by="-600000">
                                      <p:cBhvr>
                                        <p:cTn id="25" dur="100" fill="hold">
                                          <p:stCondLst>
                                            <p:cond delay="300"/>
                                          </p:stCondLst>
                                        </p:cTn>
                                        <p:tgtEl>
                                          <p:spTgt spid="1519"/>
                                        </p:tgtEl>
                                        <p:attrNameLst>
                                          <p:attrName>r</p:attrName>
                                        </p:attrNameLst>
                                      </p:cBhvr>
                                    </p:animRot>
                                    <p:animRot by="300000">
                                      <p:cBhvr>
                                        <p:cTn id="26" dur="100" fill="hold">
                                          <p:stCondLst>
                                            <p:cond delay="400"/>
                                          </p:stCondLst>
                                        </p:cTn>
                                        <p:tgtEl>
                                          <p:spTgt spid="1519"/>
                                        </p:tgtEl>
                                        <p:attrNameLst>
                                          <p:attrName>r</p:attrName>
                                        </p:attrNameLst>
                                      </p:cBhvr>
                                    </p:animRot>
                                  </p:childTnLst>
                                </p:cTn>
                              </p:par>
                            </p:childTnLst>
                          </p:cTn>
                        </p:par>
                        <p:par>
                          <p:cTn id="27" fill="hold">
                            <p:stCondLst>
                              <p:cond delay="500"/>
                            </p:stCondLst>
                            <p:childTnLst>
                              <p:par>
                                <p:cTn id="28" presetClass="exit" nodeType="afterEffect" presetID="10" grpId="5" fill="hold">
                                  <p:stCondLst>
                                    <p:cond delay="0"/>
                                  </p:stCondLst>
                                  <p:iterate type="el" backwards="0">
                                    <p:tmAbs val="0"/>
                                  </p:iterate>
                                  <p:childTnLst>
                                    <p:animEffect filter="fade" transition="out">
                                      <p:cBhvr>
                                        <p:cTn id="29" dur="600" fill="hold"/>
                                        <p:tgtEl>
                                          <p:spTgt spid="1519"/>
                                        </p:tgtEl>
                                      </p:cBhvr>
                                    </p:animEffect>
                                    <p:set>
                                      <p:cBhvr>
                                        <p:cTn id="30" fill="hold">
                                          <p:stCondLst>
                                            <p:cond delay="599"/>
                                          </p:stCondLst>
                                        </p:cTn>
                                        <p:tgtEl>
                                          <p:spTgt spid="1519"/>
                                        </p:tgtEl>
                                        <p:attrNameLst>
                                          <p:attrName>style.visibility</p:attrName>
                                        </p:attrNameLst>
                                      </p:cBhvr>
                                      <p:to>
                                        <p:strVal val="hidden"/>
                                      </p:to>
                                    </p:set>
                                  </p:childTnLst>
                                </p:cTn>
                              </p:par>
                            </p:childTnLst>
                          </p:cTn>
                        </p:par>
                        <p:par>
                          <p:cTn id="31" fill="hold">
                            <p:stCondLst>
                              <p:cond delay="1100"/>
                            </p:stCondLst>
                            <p:childTnLst>
                              <p:par>
                                <p:cTn id="32" presetClass="exit" nodeType="afterEffect" presetID="10" grpId="6" fill="hold">
                                  <p:stCondLst>
                                    <p:cond delay="0"/>
                                  </p:stCondLst>
                                  <p:iterate type="el" backwards="0">
                                    <p:tmAbs val="0"/>
                                  </p:iterate>
                                  <p:childTnLst>
                                    <p:animEffect filter="fade" transition="out">
                                      <p:cBhvr>
                                        <p:cTn id="33" dur="300" fill="hold"/>
                                        <p:tgtEl>
                                          <p:spTgt spid="1520"/>
                                        </p:tgtEl>
                                      </p:cBhvr>
                                    </p:animEffect>
                                    <p:set>
                                      <p:cBhvr>
                                        <p:cTn id="34" fill="hold">
                                          <p:stCondLst>
                                            <p:cond delay="299"/>
                                          </p:stCondLst>
                                        </p:cTn>
                                        <p:tgtEl>
                                          <p:spTgt spid="1520"/>
                                        </p:tgtEl>
                                        <p:attrNameLst>
                                          <p:attrName>style.visibility</p:attrName>
                                        </p:attrNameLst>
                                      </p:cBhvr>
                                      <p:to>
                                        <p:strVal val="hidden"/>
                                      </p:to>
                                    </p:set>
                                  </p:childTnLst>
                                </p:cTn>
                              </p:par>
                            </p:childTnLst>
                          </p:cTn>
                        </p:par>
                        <p:par>
                          <p:cTn id="35" fill="hold">
                            <p:stCondLst>
                              <p:cond delay="1400"/>
                            </p:stCondLst>
                            <p:childTnLst>
                              <p:par>
                                <p:cTn id="36" presetClass="exit" nodeType="afterEffect" presetID="10" grpId="7" fill="hold">
                                  <p:stCondLst>
                                    <p:cond delay="0"/>
                                  </p:stCondLst>
                                  <p:iterate type="el" backwards="0">
                                    <p:tmAbs val="0"/>
                                  </p:iterate>
                                  <p:childTnLst>
                                    <p:animEffect filter="fade" transition="out">
                                      <p:cBhvr>
                                        <p:cTn id="37" dur="500" fill="hold"/>
                                        <p:tgtEl>
                                          <p:spTgt spid="1508"/>
                                        </p:tgtEl>
                                      </p:cBhvr>
                                    </p:animEffect>
                                    <p:set>
                                      <p:cBhvr>
                                        <p:cTn id="38" fill="hold">
                                          <p:stCondLst>
                                            <p:cond delay="499"/>
                                          </p:stCondLst>
                                        </p:cTn>
                                        <p:tgtEl>
                                          <p:spTgt spid="1508"/>
                                        </p:tgtEl>
                                        <p:attrNameLst>
                                          <p:attrName>style.visibility</p:attrName>
                                        </p:attrNameLst>
                                      </p:cBhvr>
                                      <p:to>
                                        <p:strVal val="hidden"/>
                                      </p:to>
                                    </p:set>
                                  </p:childTnLst>
                                </p:cTn>
                              </p:par>
                            </p:childTnLst>
                          </p:cTn>
                        </p:par>
                        <p:par>
                          <p:cTn id="39" fill="hold">
                            <p:stCondLst>
                              <p:cond delay="1900"/>
                            </p:stCondLst>
                            <p:childTnLst>
                              <p:par>
                                <p:cTn id="40" presetClass="entr" nodeType="afterEffect" presetID="10" grpId="8" fill="hold">
                                  <p:stCondLst>
                                    <p:cond delay="0"/>
                                  </p:stCondLst>
                                  <p:iterate type="el" backwards="0">
                                    <p:tmAbs val="0"/>
                                  </p:iterate>
                                  <p:childTnLst>
                                    <p:set>
                                      <p:cBhvr>
                                        <p:cTn id="41" fill="hold"/>
                                        <p:tgtEl>
                                          <p:spTgt spid="1515"/>
                                        </p:tgtEl>
                                        <p:attrNameLst>
                                          <p:attrName>style.visibility</p:attrName>
                                        </p:attrNameLst>
                                      </p:cBhvr>
                                      <p:to>
                                        <p:strVal val="visible"/>
                                      </p:to>
                                    </p:set>
                                    <p:animEffect filter="fade" transition="in">
                                      <p:cBhvr>
                                        <p:cTn id="42" dur="500"/>
                                        <p:tgtEl>
                                          <p:spTgt spid="1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0" grpId="3"/>
      <p:bldP build="whole" bldLvl="1" animBg="1" rev="0" advAuto="0" spid="1508" grpId="7"/>
      <p:bldP build="whole" bldLvl="1" animBg="1" rev="0" advAuto="0" spid="1520" grpId="6"/>
      <p:bldP build="whole" bldLvl="1" animBg="1" rev="0" advAuto="0" spid="1515" grpId="8"/>
      <p:bldP build="whole" bldLvl="1" animBg="1" rev="0" advAuto="0" spid="1519" grpId="2"/>
      <p:bldP build="whole" bldLvl="1" animBg="1" rev="0" advAuto="0" spid="1508" grpId="1"/>
      <p:bldP build="whole" bldLvl="1" animBg="1" rev="0" advAuto="0" spid="1519" grpId="4"/>
      <p:bldP build="whole" bldLvl="1" animBg="1" rev="0" advAuto="0" spid="1519" grpId="5"/>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4" name="Why is it important for every Christian to understand worldviews?"/>
          <p:cNvSpPr txBox="1"/>
          <p:nvPr>
            <p:ph type="title"/>
          </p:nvPr>
        </p:nvSpPr>
        <p:spPr>
          <a:xfrm>
            <a:off x="2387600" y="1142529"/>
            <a:ext cx="19621500" cy="2037995"/>
          </a:xfrm>
          <a:prstGeom prst="rect">
            <a:avLst/>
          </a:prstGeom>
        </p:spPr>
        <p:txBody>
          <a:bodyPr anchor="t"/>
          <a:lstStyle/>
          <a:p>
            <a:pPr rtl="1">
              <a:defRPr sz="8800">
                <a:solidFill>
                  <a:srgbClr val="78E2F7"/>
                </a:solidFill>
                <a:uFill>
                  <a:solidFill>
                    <a:srgbClr val="FFFB00"/>
                  </a:solidFill>
                </a:uFill>
              </a:defRPr>
            </a:pPr>
            <a:r>
              <a:t>لماذا من المهمِّ أن يفهم </a:t>
            </a:r>
            <a:r>
              <a:rPr>
                <a:solidFill>
                  <a:srgbClr val="FFFF00"/>
                </a:solidFill>
              </a:rPr>
              <a:t>كلُّ</a:t>
            </a:r>
            <a:r>
              <a:t> مسيحي الرؤى الكونيَّة؟</a:t>
            </a:r>
          </a:p>
        </p:txBody>
      </p:sp>
      <p:sp>
        <p:nvSpPr>
          <p:cNvPr id="1525" name="كي تكون تابعًا ثابتًا وأمينًا وناضجًا ليسوع المسيح."/>
          <p:cNvSpPr txBox="1"/>
          <p:nvPr>
            <p:ph type="body" idx="1"/>
          </p:nvPr>
        </p:nvSpPr>
        <p:spPr>
          <a:xfrm>
            <a:off x="1254386" y="3276600"/>
            <a:ext cx="20716614" cy="8750300"/>
          </a:xfrm>
          <a:prstGeom prst="rect">
            <a:avLst/>
          </a:prstGeom>
        </p:spPr>
        <p:txBody>
          <a:bodyPr lIns="0" tIns="0" rIns="0" bIns="0" anchor="t">
            <a:noAutofit/>
          </a:bodyPr>
          <a:lstStyle>
            <a:lvl1pPr marL="1485900" indent="-1485900" algn="r" defTabSz="1828800" rtl="1">
              <a:lnSpc>
                <a:spcPct val="90000"/>
              </a:lnSpc>
              <a:spcBef>
                <a:spcPts val="2000"/>
              </a:spcBef>
              <a:buSzPct val="100000"/>
              <a:buAutoNum type="arabicPeriod" startAt="1"/>
              <a:defRPr sz="8600">
                <a:latin typeface="+mj-lt"/>
                <a:ea typeface="+mj-ea"/>
                <a:cs typeface="+mj-cs"/>
                <a:sym typeface="Traditional Arabic"/>
              </a:defRPr>
            </a:lvl1pPr>
          </a:lstStyle>
          <a:p>
            <a:pPr/>
            <a:r>
              <a:t>كي تكون تابعًا ثابتًا وأمينًا وناضجًا ليسوع المسيح.</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525"/>
                                        </p:tgtEl>
                                        <p:attrNameLst>
                                          <p:attrName>style.visibility</p:attrName>
                                        </p:attrNameLst>
                                      </p:cBhvr>
                                      <p:to>
                                        <p:strVal val="visible"/>
                                      </p:to>
                                    </p:set>
                                    <p:animEffect filter="wipe(right)" transition="in">
                                      <p:cBhvr>
                                        <p:cTn id="7" dur="500"/>
                                        <p:tgtEl>
                                          <p:spTgt spid="1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5"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7" name="John 8:31-32"/>
          <p:cNvSpPr txBox="1"/>
          <p:nvPr>
            <p:ph type="title" idx="4294967295"/>
          </p:nvPr>
        </p:nvSpPr>
        <p:spPr>
          <a:xfrm>
            <a:off x="2362200" y="884621"/>
            <a:ext cx="19659600" cy="1905002"/>
          </a:xfrm>
          <a:prstGeom prst="rect">
            <a:avLst/>
          </a:prstGeom>
        </p:spPr>
        <p:txBody>
          <a:bodyPr/>
          <a:lstStyle>
            <a:lvl1pPr rtl="1">
              <a:defRPr sz="9600">
                <a:latin typeface="Arial"/>
                <a:ea typeface="Arial"/>
                <a:cs typeface="Arial"/>
                <a:sym typeface="Arial"/>
              </a:defRPr>
            </a:lvl1pPr>
          </a:lstStyle>
          <a:p>
            <a:pPr/>
            <a:r>
              <a:t>يوحنَّا 8: 31-32</a:t>
            </a:r>
          </a:p>
        </p:txBody>
      </p:sp>
      <p:sp>
        <p:nvSpPr>
          <p:cNvPr id="1528" name="31 So Jesus was saying to those Jews who had believed Him, “If you continue in My Word, then you are truly disciples of Mine; 32  and you will know the truth, and the truth will make you free.”"/>
          <p:cNvSpPr txBox="1"/>
          <p:nvPr>
            <p:ph type="body" idx="4294967295"/>
          </p:nvPr>
        </p:nvSpPr>
        <p:spPr>
          <a:xfrm>
            <a:off x="2400300" y="3175000"/>
            <a:ext cx="19570700" cy="8750300"/>
          </a:xfrm>
          <a:prstGeom prst="rect">
            <a:avLst/>
          </a:prstGeom>
        </p:spPr>
        <p:txBody>
          <a:bodyPr/>
          <a:lstStyle/>
          <a:p>
            <a:pPr marR="7200" indent="317500" algn="r" rtl="1">
              <a:lnSpc>
                <a:spcPct val="110000"/>
              </a:lnSpc>
              <a:spcBef>
                <a:spcPts val="5200"/>
              </a:spcBef>
              <a:defRPr sz="8800">
                <a:latin typeface="+mj-lt"/>
                <a:ea typeface="+mj-ea"/>
                <a:cs typeface="+mj-cs"/>
                <a:sym typeface="Traditional Arabic"/>
              </a:defRPr>
            </a:pPr>
            <a:r>
              <a:rPr sz="11200"/>
              <a:t>فَقَالَ يَسُوعُ لِلْيَهُودِ الَّذِينَ آمَنُوا بِهِ: «إِنَّكُمْ إِنْ ثَبَتُّمْ فِي كلاَمِي فَبِالْحَقِيقَةِ تَكُونُونَ تلاَمِيذِي</a:t>
            </a:r>
            <a:r>
              <a:rPr sz="11200"/>
              <a:t> </a:t>
            </a:r>
            <a:r>
              <a:rPr sz="11200">
                <a:solidFill>
                  <a:srgbClr val="FFFF00"/>
                </a:solidFill>
              </a:rPr>
              <a:t>وَتَعْرِفُونَ الْحَقَّ وَالْحَقُّ يُحَرِّرُكُمْ</a:t>
            </a:r>
            <a:r>
              <a:rPr sz="11200"/>
              <a:t>».</a:t>
            </a:r>
            <a:r>
              <a:rPr sz="11200"/>
              <a:t>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0" name="Matthew 22:37-38"/>
          <p:cNvSpPr txBox="1"/>
          <p:nvPr/>
        </p:nvSpPr>
        <p:spPr>
          <a:xfrm>
            <a:off x="2362200" y="1155593"/>
            <a:ext cx="19659600" cy="135711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rtl="1">
              <a:defRPr b="1" sz="9600">
                <a:solidFill>
                  <a:srgbClr val="79E0F6"/>
                </a:solidFill>
                <a:latin typeface="Arial"/>
                <a:ea typeface="Arial"/>
                <a:cs typeface="Arial"/>
                <a:sym typeface="Arial"/>
              </a:defRPr>
            </a:lvl1pPr>
          </a:lstStyle>
          <a:p>
            <a:pPr/>
            <a:r>
              <a:t>متَّى 22: 37-38</a:t>
            </a:r>
          </a:p>
        </p:txBody>
      </p:sp>
      <p:sp>
        <p:nvSpPr>
          <p:cNvPr id="1531" name="37 And He said to him, “‘You shall love the Lord your God with all your heart, and with all your soul, and with all your mind.’ 38  This is the great and foremost commandment."/>
          <p:cNvSpPr txBox="1"/>
          <p:nvPr>
            <p:ph type="body" sz="half" idx="4294967295"/>
          </p:nvPr>
        </p:nvSpPr>
        <p:spPr>
          <a:xfrm>
            <a:off x="2400300" y="3619500"/>
            <a:ext cx="19570700" cy="6477000"/>
          </a:xfrm>
          <a:prstGeom prst="rect">
            <a:avLst/>
          </a:prstGeom>
        </p:spPr>
        <p:txBody>
          <a:bodyPr/>
          <a:lstStyle/>
          <a:p>
            <a:pPr marR="7200" indent="317500" algn="r" rtl="1">
              <a:lnSpc>
                <a:spcPct val="110000"/>
              </a:lnSpc>
              <a:spcBef>
                <a:spcPts val="5200"/>
              </a:spcBef>
              <a:defRPr sz="9200">
                <a:latin typeface="+mj-lt"/>
                <a:ea typeface="+mj-ea"/>
                <a:cs typeface="+mj-cs"/>
                <a:sym typeface="Traditional Arabic"/>
              </a:defRPr>
            </a:pPr>
            <a:r>
              <a:rPr baseline="31999"/>
              <a:t>37</a:t>
            </a:r>
            <a:r>
              <a:t> فَقَالَ لَهُ يَسُوعُ: «تُحِبُّ الرَّبَّ إِلَهَكَ مِنْ كُلِّ قَلْبِكَ وَمِنْ كُلِّ نَفْسِكَ </a:t>
            </a:r>
            <a:r>
              <a:rPr>
                <a:solidFill>
                  <a:srgbClr val="FFFF00"/>
                </a:solidFill>
              </a:rPr>
              <a:t>وَمِنْ كُلِّ فِكْرِكَ. </a:t>
            </a:r>
            <a:r>
              <a:rPr baseline="31999"/>
              <a:t>38</a:t>
            </a:r>
            <a:r>
              <a:rPr>
                <a:solidFill>
                  <a:srgbClr val="FFFF00"/>
                </a:solidFill>
                <a:latin typeface="Georgia"/>
                <a:ea typeface="Georgia"/>
                <a:cs typeface="Georgia"/>
                <a:sym typeface="Georgia"/>
              </a:rPr>
              <a:t> </a:t>
            </a:r>
            <a:r>
              <a:t>هَذِهِ هِيَ الْوَصِيَّةُ الأُولَى وَالْعُظْمَى».</a:t>
            </a:r>
            <a:r>
              <a:rPr>
                <a:latin typeface="Georgia"/>
                <a:ea typeface="Georgia"/>
                <a:cs typeface="Georgia"/>
                <a:sym typeface="Georgia"/>
              </a:rPr>
              <a:t>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3" name="2 Thessalonians 2:11-12"/>
          <p:cNvSpPr txBox="1"/>
          <p:nvPr>
            <p:ph type="title" idx="4294967295"/>
          </p:nvPr>
        </p:nvSpPr>
        <p:spPr>
          <a:xfrm>
            <a:off x="2362200" y="863600"/>
            <a:ext cx="19659600" cy="1905000"/>
          </a:xfrm>
          <a:prstGeom prst="rect">
            <a:avLst/>
          </a:prstGeom>
        </p:spPr>
        <p:txBody>
          <a:bodyPr/>
          <a:lstStyle>
            <a:lvl1pPr rtl="1">
              <a:defRPr sz="9600">
                <a:latin typeface="Arial"/>
                <a:ea typeface="Arial"/>
                <a:cs typeface="Arial"/>
                <a:sym typeface="Arial"/>
              </a:defRPr>
            </a:lvl1pPr>
          </a:lstStyle>
          <a:p>
            <a:pPr/>
            <a:r>
              <a:t>2 تسالونيكي 2: 9-10</a:t>
            </a:r>
          </a:p>
        </p:txBody>
      </p:sp>
      <p:sp>
        <p:nvSpPr>
          <p:cNvPr id="1534" name="11 For this reason God will send upon them a deluding influence so that they will believe what is false, 12 in order that they all may be judged who did not believe the truth, but took pleasure in wickedness."/>
          <p:cNvSpPr txBox="1"/>
          <p:nvPr>
            <p:ph type="body" idx="4294967295"/>
          </p:nvPr>
        </p:nvSpPr>
        <p:spPr>
          <a:xfrm>
            <a:off x="2057672" y="3584159"/>
            <a:ext cx="19875228" cy="8750301"/>
          </a:xfrm>
          <a:prstGeom prst="rect">
            <a:avLst/>
          </a:prstGeom>
        </p:spPr>
        <p:txBody>
          <a:bodyPr/>
          <a:lstStyle/>
          <a:p>
            <a:pPr marR="7200" indent="317500" algn="r" rtl="1">
              <a:lnSpc>
                <a:spcPct val="110000"/>
              </a:lnSpc>
              <a:spcBef>
                <a:spcPts val="5200"/>
              </a:spcBef>
              <a:defRPr sz="9000">
                <a:latin typeface="+mj-lt"/>
                <a:ea typeface="+mj-ea"/>
                <a:cs typeface="+mj-cs"/>
                <a:sym typeface="Traditional Arabic"/>
              </a:defRPr>
            </a:pPr>
            <a:r>
              <a:rPr baseline="31999"/>
              <a:t>9</a:t>
            </a:r>
            <a:r>
              <a:t> الَّذِي مَجِيئُهُ بِعَمَلِ الشَّيْطَانِ، بِكُلِّ قُوَّةٍ، وَبِآيَاتٍ وَعَجَائِبَ كَاذِبَةٍ، </a:t>
            </a:r>
            <a:r>
              <a:rPr baseline="31999"/>
              <a:t>10</a:t>
            </a:r>
            <a:r>
              <a:rPr>
                <a:latin typeface="Georgia"/>
                <a:ea typeface="Georgia"/>
                <a:cs typeface="Georgia"/>
                <a:sym typeface="Georgia"/>
              </a:rPr>
              <a:t> </a:t>
            </a:r>
            <a:r>
              <a:t>وَبِكُلِّ خَدِيعَةِ الإِثْمِ، فِي الْهَالِكِينَ، </a:t>
            </a:r>
            <a:r>
              <a:rPr>
                <a:solidFill>
                  <a:srgbClr val="FFFF00"/>
                </a:solidFill>
              </a:rPr>
              <a:t>لأَنَّهُمْ لَمْ يَقْبَلُوا مَحَبَّةَ الْحَقِّ </a:t>
            </a:r>
            <a:r>
              <a:t>حَتَّى يَخْلُصُوا.</a:t>
            </a:r>
            <a:r>
              <a:rPr>
                <a:latin typeface="Georgia"/>
                <a:ea typeface="Georgia"/>
                <a:cs typeface="Georgia"/>
                <a:sym typeface="Georgia"/>
              </a:rPr>
              <a:t>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6" name="2 Thessalonians 2:9-10"/>
          <p:cNvSpPr txBox="1"/>
          <p:nvPr>
            <p:ph type="title" idx="4294967295"/>
          </p:nvPr>
        </p:nvSpPr>
        <p:spPr>
          <a:xfrm>
            <a:off x="2362200" y="863600"/>
            <a:ext cx="19659600" cy="1905000"/>
          </a:xfrm>
          <a:prstGeom prst="rect">
            <a:avLst/>
          </a:prstGeom>
        </p:spPr>
        <p:txBody>
          <a:bodyPr/>
          <a:lstStyle>
            <a:lvl1pPr rtl="1">
              <a:defRPr sz="9600">
                <a:latin typeface="Arial"/>
                <a:ea typeface="Arial"/>
                <a:cs typeface="Arial"/>
                <a:sym typeface="Arial"/>
              </a:defRPr>
            </a:lvl1pPr>
          </a:lstStyle>
          <a:p>
            <a:pPr/>
            <a:r>
              <a:t>2 تسالونيكي 2: 11-12</a:t>
            </a:r>
          </a:p>
        </p:txBody>
      </p:sp>
      <p:sp>
        <p:nvSpPr>
          <p:cNvPr id="1537" name="9 that is, the one whose coming is in accord with the activity of Satan, with all power and signs and false wonders, 10 and with all the deception of wickedness for those who perish, because they did not receive the love of the truth so as to be saved."/>
          <p:cNvSpPr txBox="1"/>
          <p:nvPr>
            <p:ph type="body" idx="4294967295"/>
          </p:nvPr>
        </p:nvSpPr>
        <p:spPr>
          <a:xfrm>
            <a:off x="2041297" y="3544403"/>
            <a:ext cx="19980503" cy="8750301"/>
          </a:xfrm>
          <a:prstGeom prst="rect">
            <a:avLst/>
          </a:prstGeom>
        </p:spPr>
        <p:txBody>
          <a:bodyPr/>
          <a:lstStyle/>
          <a:p>
            <a:pPr marR="7200" indent="317500" algn="r" rtl="1">
              <a:lnSpc>
                <a:spcPct val="110000"/>
              </a:lnSpc>
              <a:spcBef>
                <a:spcPts val="5200"/>
              </a:spcBef>
              <a:defRPr sz="10000">
                <a:latin typeface="Georgia"/>
                <a:ea typeface="Georgia"/>
                <a:cs typeface="Georgia"/>
                <a:sym typeface="Georgia"/>
              </a:defRPr>
            </a:pPr>
            <a:r>
              <a:t> </a:t>
            </a:r>
            <a:r>
              <a:rPr baseline="31999"/>
              <a:t>11</a:t>
            </a:r>
            <a:r>
              <a:t> </a:t>
            </a:r>
            <a:r>
              <a:rPr>
                <a:latin typeface="+mj-lt"/>
                <a:ea typeface="+mj-ea"/>
                <a:cs typeface="+mj-cs"/>
                <a:sym typeface="Traditional Arabic"/>
              </a:rPr>
              <a:t>وَلأَجْلِ هَذَا سَيُرْسِلُ إِلَيْهِمُ اللهُ عَمَلَ الضَّلاَلِ، حَتَّى يُصَدِّقُوا الْكَذِبَ،</a:t>
            </a:r>
            <a:r>
              <a:t> </a:t>
            </a:r>
            <a:r>
              <a:rPr baseline="31999"/>
              <a:t>12</a:t>
            </a:r>
            <a:r>
              <a:t> </a:t>
            </a:r>
            <a:r>
              <a:rPr>
                <a:latin typeface="+mj-lt"/>
                <a:ea typeface="+mj-ea"/>
                <a:cs typeface="+mj-cs"/>
                <a:sym typeface="Traditional Arabic"/>
              </a:rPr>
              <a:t>لِكَيْ يُدَانَ جَمِيعُ </a:t>
            </a:r>
            <a:r>
              <a:rPr>
                <a:solidFill>
                  <a:srgbClr val="FFFF00"/>
                </a:solidFill>
                <a:latin typeface="+mj-lt"/>
                <a:ea typeface="+mj-ea"/>
                <a:cs typeface="+mj-cs"/>
                <a:sym typeface="Traditional Arabic"/>
              </a:rPr>
              <a:t>الَّذِينَ لَمْ يُصَدِّقُوا الْحَقَّ</a:t>
            </a:r>
            <a:r>
              <a:rPr>
                <a:latin typeface="+mj-lt"/>
                <a:ea typeface="+mj-ea"/>
                <a:cs typeface="+mj-cs"/>
                <a:sym typeface="Traditional Arabic"/>
              </a:rPr>
              <a:t>، بَلْ سُرُّوا بِالإِثْمِ.</a:t>
            </a:r>
            <a:r>
              <a:t>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9" name="Why is it important for every Christian to understand worldviews?"/>
          <p:cNvSpPr txBox="1"/>
          <p:nvPr>
            <p:ph type="title"/>
          </p:nvPr>
        </p:nvSpPr>
        <p:spPr>
          <a:xfrm>
            <a:off x="2452819" y="1176468"/>
            <a:ext cx="19478367" cy="2490275"/>
          </a:xfrm>
          <a:prstGeom prst="rect">
            <a:avLst/>
          </a:prstGeom>
        </p:spPr>
        <p:txBody>
          <a:bodyPr anchor="t"/>
          <a:lstStyle/>
          <a:p>
            <a:pPr rtl="1">
              <a:defRPr sz="8800">
                <a:solidFill>
                  <a:srgbClr val="78E2F7"/>
                </a:solidFill>
                <a:uFill>
                  <a:solidFill>
                    <a:srgbClr val="FFFB00"/>
                  </a:solidFill>
                </a:uFill>
              </a:defRPr>
            </a:pPr>
            <a:r>
              <a:t>لماذا من المهمِّ أن يفهم </a:t>
            </a:r>
            <a:r>
              <a:rPr>
                <a:solidFill>
                  <a:srgbClr val="FFFF00"/>
                </a:solidFill>
              </a:rPr>
              <a:t>كلُّ</a:t>
            </a:r>
            <a:r>
              <a:t> مسيحي  الرؤى الكونيَّة؟</a:t>
            </a:r>
          </a:p>
        </p:txBody>
      </p:sp>
      <p:sp>
        <p:nvSpPr>
          <p:cNvPr id="1540" name="1. To be a consistent, faithful and mature follower of Jesus Christ.…"/>
          <p:cNvSpPr txBox="1"/>
          <p:nvPr>
            <p:ph type="body" idx="1"/>
          </p:nvPr>
        </p:nvSpPr>
        <p:spPr>
          <a:xfrm>
            <a:off x="1254386" y="3276600"/>
            <a:ext cx="20716614" cy="8750300"/>
          </a:xfrm>
          <a:prstGeom prst="rect">
            <a:avLst/>
          </a:prstGeom>
        </p:spPr>
        <p:txBody>
          <a:bodyPr lIns="0" tIns="0" rIns="0" bIns="0" anchor="t">
            <a:noAutofit/>
          </a:bodyPr>
          <a:lstStyle/>
          <a:p>
            <a:pPr marL="1485900" indent="-1485900" algn="r" defTabSz="1828800" rtl="1">
              <a:lnSpc>
                <a:spcPct val="90000"/>
              </a:lnSpc>
              <a:spcBef>
                <a:spcPts val="2000"/>
              </a:spcBef>
              <a:buSzPct val="100000"/>
              <a:buAutoNum type="arabicPeriod" startAt="1"/>
              <a:defRPr sz="8600">
                <a:latin typeface="+mj-lt"/>
                <a:ea typeface="+mj-ea"/>
                <a:cs typeface="+mj-cs"/>
                <a:sym typeface="Traditional Arabic"/>
              </a:defRPr>
            </a:pPr>
            <a:r>
              <a:t>كي تكون تابعًا ثابتًا وأمينًا وناضجًا ليسوع المسيح.</a:t>
            </a:r>
          </a:p>
          <a:p>
            <a:pPr marL="1485900" indent="-1485900" algn="r" defTabSz="1828800" rtl="1">
              <a:lnSpc>
                <a:spcPct val="90000"/>
              </a:lnSpc>
              <a:spcBef>
                <a:spcPts val="2000"/>
              </a:spcBef>
              <a:buSzPct val="100000"/>
              <a:buAutoNum type="arabicPeriod" startAt="1"/>
              <a:defRPr sz="8600">
                <a:solidFill>
                  <a:srgbClr val="FFFB00"/>
                </a:solidFill>
                <a:latin typeface="+mj-lt"/>
                <a:ea typeface="+mj-ea"/>
                <a:cs typeface="+mj-cs"/>
                <a:sym typeface="Traditional Arabic"/>
              </a:defRPr>
            </a:pPr>
            <a:r>
              <a:t>كي لا تخدعكَ رؤى كونيَّة غير مسيحيَّة بكلِّ مكر ودون أن تدري وتقودكَ إلى المساومة.</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1150" name="image434.png" descr="image434.png"/>
          <p:cNvPicPr>
            <a:picLocks noChangeAspect="1"/>
          </p:cNvPicPr>
          <p:nvPr/>
        </p:nvPicPr>
        <p:blipFill>
          <a:blip r:embed="rId4">
            <a:extLst/>
          </a:blip>
          <a:stretch>
            <a:fillRect/>
          </a:stretch>
        </p:blipFill>
        <p:spPr>
          <a:xfrm>
            <a:off x="5842000" y="8204141"/>
            <a:ext cx="12700000" cy="3824507"/>
          </a:xfrm>
          <a:prstGeom prst="rect">
            <a:avLst/>
          </a:prstGeom>
          <a:ln w="12700">
            <a:miter lim="400000"/>
          </a:ln>
        </p:spPr>
      </p:pic>
      <p:pic>
        <p:nvPicPr>
          <p:cNvPr id="1151" name="image428.png" descr="image428.png"/>
          <p:cNvPicPr>
            <a:picLocks noChangeAspect="1"/>
          </p:cNvPicPr>
          <p:nvPr/>
        </p:nvPicPr>
        <p:blipFill>
          <a:blip r:embed="rId5">
            <a:extLst/>
          </a:blip>
          <a:stretch>
            <a:fillRect/>
          </a:stretch>
        </p:blipFill>
        <p:spPr>
          <a:xfrm>
            <a:off x="6159500" y="2130295"/>
            <a:ext cx="12065000" cy="7663234"/>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2" name="Colossians 2:8"/>
          <p:cNvSpPr txBox="1"/>
          <p:nvPr>
            <p:ph type="title" idx="4294967295"/>
          </p:nvPr>
        </p:nvSpPr>
        <p:spPr>
          <a:xfrm>
            <a:off x="2362200" y="863600"/>
            <a:ext cx="19659600" cy="1905000"/>
          </a:xfrm>
          <a:prstGeom prst="rect">
            <a:avLst/>
          </a:prstGeom>
        </p:spPr>
        <p:txBody>
          <a:bodyPr/>
          <a:lstStyle>
            <a:lvl1pPr rtl="1">
              <a:defRPr sz="9600">
                <a:latin typeface="Arial"/>
                <a:ea typeface="Arial"/>
                <a:cs typeface="Arial"/>
                <a:sym typeface="Arial"/>
              </a:defRPr>
            </a:lvl1pPr>
          </a:lstStyle>
          <a:p>
            <a:pPr/>
            <a:r>
              <a:t>كولوسي 2: 8</a:t>
            </a:r>
          </a:p>
        </p:txBody>
      </p:sp>
      <p:sp>
        <p:nvSpPr>
          <p:cNvPr id="1543" name="See to it that no one takes you captive through philosophy and empty deception, according to the tradition of men, according to the elementary principles of the world, rather than according to Christ."/>
          <p:cNvSpPr txBox="1"/>
          <p:nvPr>
            <p:ph type="body" idx="4294967295"/>
          </p:nvPr>
        </p:nvSpPr>
        <p:spPr>
          <a:xfrm>
            <a:off x="2400300" y="3086100"/>
            <a:ext cx="19570700" cy="8750300"/>
          </a:xfrm>
          <a:prstGeom prst="rect">
            <a:avLst/>
          </a:prstGeom>
        </p:spPr>
        <p:txBody>
          <a:bodyPr>
            <a:noAutofit/>
          </a:bodyPr>
          <a:lstStyle/>
          <a:p>
            <a:pPr algn="r" defTabSz="457200" rtl="1">
              <a:lnSpc>
                <a:spcPct val="110000"/>
              </a:lnSpc>
              <a:defRPr sz="8800">
                <a:latin typeface="+mj-lt"/>
                <a:ea typeface="+mj-ea"/>
                <a:cs typeface="+mj-cs"/>
                <a:sym typeface="Traditional Arabic"/>
              </a:defRPr>
            </a:pPr>
            <a:r>
              <a:t> </a:t>
            </a:r>
            <a:r>
              <a:t>اُنْظُرُوا أَنْ لاَ يَكُونَ أَحَدٌ يَسْبِيكُمْ بِالْفَلْسَفَةِ وَبِغُرُورٍ بَاطِلٍ، حَسَبَ تَقْلِيدِ النَّاسِ، حَسَبَ أَرْكَانِ الْعَالَمِ، وَلَيْسَ حَسَبَ الْمَسِيحِ.</a:t>
            </a:r>
            <a:r>
              <a:t>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5" name="1 Timothy 6:20-21"/>
          <p:cNvSpPr txBox="1"/>
          <p:nvPr>
            <p:ph type="title" idx="4294967295"/>
          </p:nvPr>
        </p:nvSpPr>
        <p:spPr>
          <a:xfrm>
            <a:off x="2362200" y="863600"/>
            <a:ext cx="19659600" cy="1905000"/>
          </a:xfrm>
          <a:prstGeom prst="rect">
            <a:avLst/>
          </a:prstGeom>
        </p:spPr>
        <p:txBody>
          <a:bodyPr/>
          <a:lstStyle>
            <a:lvl1pPr rtl="1">
              <a:defRPr sz="9600">
                <a:latin typeface="Arial"/>
                <a:ea typeface="Arial"/>
                <a:cs typeface="Arial"/>
                <a:sym typeface="Arial"/>
              </a:defRPr>
            </a:lvl1pPr>
          </a:lstStyle>
          <a:p>
            <a:pPr/>
            <a:r>
              <a:t>1 تيموثاوس 6: 20-21</a:t>
            </a:r>
          </a:p>
        </p:txBody>
      </p:sp>
      <p:sp>
        <p:nvSpPr>
          <p:cNvPr id="1546" name="20 O Timothy, guard what has been entrusted to you, avoiding worldly and empty chatter and the opposing arguments of what is falsely called “knowledge”— 21 which some have professed and thus gone astray from the faith. Grace be with you."/>
          <p:cNvSpPr txBox="1"/>
          <p:nvPr>
            <p:ph type="body" idx="4294967295"/>
          </p:nvPr>
        </p:nvSpPr>
        <p:spPr>
          <a:xfrm>
            <a:off x="2406650" y="3920988"/>
            <a:ext cx="19570700" cy="8750301"/>
          </a:xfrm>
          <a:prstGeom prst="rect">
            <a:avLst/>
          </a:prstGeom>
        </p:spPr>
        <p:txBody>
          <a:bodyPr/>
          <a:lstStyle/>
          <a:p>
            <a:pPr marR="7200" indent="317500" algn="r" rtl="1">
              <a:lnSpc>
                <a:spcPct val="120000"/>
              </a:lnSpc>
              <a:spcBef>
                <a:spcPts val="5200"/>
              </a:spcBef>
              <a:defRPr sz="9200">
                <a:latin typeface="+mj-lt"/>
                <a:ea typeface="+mj-ea"/>
                <a:cs typeface="+mj-cs"/>
                <a:sym typeface="Traditional Arabic"/>
              </a:defRPr>
            </a:pPr>
            <a:r>
              <a:rPr baseline="31999"/>
              <a:t>20 </a:t>
            </a:r>
            <a:r>
              <a:t>يَا تِيمُوثَاوُسُ، احْفَظِ الْوَدِيعَةَ، مُعْرِضًا عَنِ الْكَلاَمِ الْبَاطِلِ الدَّنِسِ، وَمُخَالَفَاتِ </a:t>
            </a:r>
            <a:r>
              <a:rPr>
                <a:solidFill>
                  <a:srgbClr val="FFFF00"/>
                </a:solidFill>
              </a:rPr>
              <a:t>الْعِلْمِ الْكَاذِبِ الاِسْمِ</a:t>
            </a:r>
            <a:r>
              <a:t>،</a:t>
            </a:r>
            <a:r>
              <a:rPr baseline="31999"/>
              <a:t>21 </a:t>
            </a:r>
            <a:r>
              <a:t> </a:t>
            </a:r>
            <a:r>
              <a:rPr>
                <a:latin typeface="Georgia"/>
                <a:ea typeface="Georgia"/>
                <a:cs typeface="Georgia"/>
                <a:sym typeface="Georgia"/>
              </a:rPr>
              <a:t> </a:t>
            </a:r>
            <a:r>
              <a:t>الَّذِي إِذْ تَظَاهَرَ بِهِ قَوْمٌ زَاغُوا مِنْ جِهَةِ الإِيمَانِ.</a:t>
            </a:r>
            <a:r>
              <a:rPr>
                <a:latin typeface="Georgia"/>
                <a:ea typeface="Georgia"/>
                <a:cs typeface="Georgia"/>
                <a:sym typeface="Georgia"/>
              </a:rPr>
              <a:t>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8" name="Why is it important for every Christian to understand worldviews?"/>
          <p:cNvSpPr txBox="1"/>
          <p:nvPr>
            <p:ph type="title"/>
          </p:nvPr>
        </p:nvSpPr>
        <p:spPr>
          <a:xfrm>
            <a:off x="2452819" y="1176468"/>
            <a:ext cx="19478367" cy="2490275"/>
          </a:xfrm>
          <a:prstGeom prst="rect">
            <a:avLst/>
          </a:prstGeom>
        </p:spPr>
        <p:txBody>
          <a:bodyPr anchor="t"/>
          <a:lstStyle/>
          <a:p>
            <a:pPr rtl="1">
              <a:defRPr sz="8800">
                <a:solidFill>
                  <a:srgbClr val="78E2F7"/>
                </a:solidFill>
                <a:uFill>
                  <a:solidFill>
                    <a:srgbClr val="FFFB00"/>
                  </a:solidFill>
                </a:uFill>
              </a:defRPr>
            </a:pPr>
            <a:r>
              <a:t>لماذا من المهمِّ أن يفهم </a:t>
            </a:r>
            <a:r>
              <a:rPr>
                <a:solidFill>
                  <a:srgbClr val="FFFF00"/>
                </a:solidFill>
              </a:rPr>
              <a:t>كلُّ</a:t>
            </a:r>
            <a:r>
              <a:t> مسيحي  الرؤى الكونيَّة؟</a:t>
            </a:r>
          </a:p>
        </p:txBody>
      </p:sp>
      <p:sp>
        <p:nvSpPr>
          <p:cNvPr id="1549" name="1. To be a consistent, faithful and mature follower of Jesus Christ.…"/>
          <p:cNvSpPr txBox="1"/>
          <p:nvPr>
            <p:ph type="body" idx="1"/>
          </p:nvPr>
        </p:nvSpPr>
        <p:spPr>
          <a:xfrm>
            <a:off x="1254386" y="3276600"/>
            <a:ext cx="20716614" cy="8750300"/>
          </a:xfrm>
          <a:prstGeom prst="rect">
            <a:avLst/>
          </a:prstGeom>
        </p:spPr>
        <p:txBody>
          <a:bodyPr lIns="0" tIns="0" rIns="0" bIns="0" anchor="t">
            <a:noAutofit/>
          </a:bodyPr>
          <a:lstStyle/>
          <a:p>
            <a:pPr marL="1485900" indent="-1485900" algn="r" defTabSz="1828800" rtl="1">
              <a:lnSpc>
                <a:spcPct val="90000"/>
              </a:lnSpc>
              <a:spcBef>
                <a:spcPts val="2000"/>
              </a:spcBef>
              <a:buSzPct val="100000"/>
              <a:buAutoNum type="arabicPeriod" startAt="1"/>
              <a:defRPr sz="8600">
                <a:latin typeface="+mj-lt"/>
                <a:ea typeface="+mj-ea"/>
                <a:cs typeface="+mj-cs"/>
                <a:sym typeface="Traditional Arabic"/>
              </a:defRPr>
            </a:pPr>
            <a:r>
              <a:t>كي تكون تابعًا ثابتًا وأمينًا وناضجًا ليسوع المسيح.</a:t>
            </a:r>
          </a:p>
          <a:p>
            <a:pPr marL="1485900" indent="-1485900" algn="r" defTabSz="1828800" rtl="1">
              <a:lnSpc>
                <a:spcPct val="90000"/>
              </a:lnSpc>
              <a:spcBef>
                <a:spcPts val="2000"/>
              </a:spcBef>
              <a:buSzPct val="100000"/>
              <a:buAutoNum type="arabicPeriod" startAt="1"/>
              <a:defRPr sz="8600">
                <a:latin typeface="+mj-lt"/>
                <a:ea typeface="+mj-ea"/>
                <a:cs typeface="+mj-cs"/>
                <a:sym typeface="Traditional Arabic"/>
              </a:defRPr>
            </a:pPr>
            <a:r>
              <a:t>كي لا تخدعكَ رؤى كونيَّة غير مسيحيَّة بكلِّ مكر ودون أن تدري وتقودكَ إلى المساومة.</a:t>
            </a:r>
          </a:p>
          <a:p>
            <a:pPr marL="1485900" indent="-1485900" algn="r" defTabSz="1828800" rtl="1">
              <a:lnSpc>
                <a:spcPct val="90000"/>
              </a:lnSpc>
              <a:spcBef>
                <a:spcPts val="2000"/>
              </a:spcBef>
              <a:buSzPct val="100000"/>
              <a:buAutoNum type="arabicPeriod" startAt="1"/>
              <a:defRPr sz="8600">
                <a:solidFill>
                  <a:srgbClr val="FFFB00"/>
                </a:solidFill>
                <a:latin typeface="+mj-lt"/>
                <a:ea typeface="+mj-ea"/>
                <a:cs typeface="+mj-cs"/>
                <a:sym typeface="Traditional Arabic"/>
              </a:defRPr>
            </a:pPr>
            <a:r>
              <a:t>كي تكون قادرًا على الفهم وعلى الشهادة بفعاليَّة للنفوس الضالَّة الواقعة في فخِّ الرؤى الكونيَّة المُضِلَّة.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1" name="2 Corinthians 10:4-5"/>
          <p:cNvSpPr txBox="1"/>
          <p:nvPr>
            <p:ph type="title" idx="4294967295"/>
          </p:nvPr>
        </p:nvSpPr>
        <p:spPr>
          <a:xfrm>
            <a:off x="2362200" y="863600"/>
            <a:ext cx="19659600" cy="1905000"/>
          </a:xfrm>
          <a:prstGeom prst="rect">
            <a:avLst/>
          </a:prstGeom>
        </p:spPr>
        <p:txBody>
          <a:bodyPr/>
          <a:lstStyle>
            <a:lvl1pPr rtl="1">
              <a:defRPr sz="9600">
                <a:latin typeface="Arial"/>
                <a:ea typeface="Arial"/>
                <a:cs typeface="Arial"/>
                <a:sym typeface="Arial"/>
              </a:defRPr>
            </a:lvl1pPr>
          </a:lstStyle>
          <a:p>
            <a:pPr/>
            <a:r>
              <a:t>2 كورنثوس 10: 4-5 </a:t>
            </a:r>
          </a:p>
        </p:txBody>
      </p:sp>
      <p:sp>
        <p:nvSpPr>
          <p:cNvPr id="1552" name="4 for the weapons of our warfare are not of the flesh, but divinely powerful for the destruction of fortresses. 5 We are destroying speculations and every lofty thing raised up against the knowledge of God, and we are taking every thought captive to the "/>
          <p:cNvSpPr txBox="1"/>
          <p:nvPr>
            <p:ph type="body" idx="4294967295"/>
          </p:nvPr>
        </p:nvSpPr>
        <p:spPr>
          <a:xfrm>
            <a:off x="2451100" y="3564833"/>
            <a:ext cx="19570700" cy="8750301"/>
          </a:xfrm>
          <a:prstGeom prst="rect">
            <a:avLst/>
          </a:prstGeom>
        </p:spPr>
        <p:txBody>
          <a:bodyPr/>
          <a:lstStyle/>
          <a:p>
            <a:pPr marR="7200" indent="317500" algn="r" rtl="1">
              <a:lnSpc>
                <a:spcPct val="110000"/>
              </a:lnSpc>
              <a:defRPr sz="9000">
                <a:latin typeface="Georgia"/>
                <a:ea typeface="Georgia"/>
                <a:cs typeface="Georgia"/>
                <a:sym typeface="Georgia"/>
              </a:defRPr>
            </a:pPr>
            <a:r>
              <a:rPr baseline="31999"/>
              <a:t>4</a:t>
            </a:r>
            <a:r>
              <a:t> </a:t>
            </a:r>
            <a:r>
              <a:rPr>
                <a:latin typeface="+mj-lt"/>
                <a:ea typeface="+mj-ea"/>
                <a:cs typeface="+mj-cs"/>
                <a:sym typeface="Traditional Arabic"/>
              </a:rPr>
              <a:t>إِذْ أَسْلِحَةُ مُحَارَبَتِنَا لَيْسَتْ جَسَدِيَّةً، بَلْ قَادِرَةٌ بِاللَّهِ عَلَى </a:t>
            </a:r>
            <a:r>
              <a:rPr>
                <a:solidFill>
                  <a:srgbClr val="FFFF00"/>
                </a:solidFill>
                <a:latin typeface="+mj-lt"/>
                <a:ea typeface="+mj-ea"/>
                <a:cs typeface="+mj-cs"/>
                <a:sym typeface="Traditional Arabic"/>
              </a:rPr>
              <a:t>هَدْمِ حُصُونٍ</a:t>
            </a:r>
            <a:r>
              <a:rPr>
                <a:latin typeface="+mj-lt"/>
                <a:ea typeface="+mj-ea"/>
                <a:cs typeface="+mj-cs"/>
                <a:sym typeface="Traditional Arabic"/>
              </a:rPr>
              <a:t>.</a:t>
            </a:r>
            <a:r>
              <a:t> </a:t>
            </a:r>
            <a:r>
              <a:rPr>
                <a:solidFill>
                  <a:srgbClr val="FFFF00"/>
                </a:solidFill>
                <a:latin typeface="+mj-lt"/>
                <a:ea typeface="+mj-ea"/>
                <a:cs typeface="+mj-cs"/>
                <a:sym typeface="Traditional Arabic"/>
              </a:rPr>
              <a:t>هَادِمِينَ ظُنُونًا </a:t>
            </a:r>
            <a:r>
              <a:rPr>
                <a:latin typeface="+mj-lt"/>
                <a:ea typeface="+mj-ea"/>
                <a:cs typeface="+mj-cs"/>
                <a:sym typeface="Traditional Arabic"/>
              </a:rPr>
              <a:t>وَكُلَّ عُلْوٍ يَرْتَفِعُ ضِدَّ مَعْرِفَةِ اللهِ، وَمُسْتَأْسِرِينَ </a:t>
            </a:r>
            <a:r>
              <a:rPr>
                <a:solidFill>
                  <a:srgbClr val="FFFF00"/>
                </a:solidFill>
                <a:latin typeface="+mj-lt"/>
                <a:ea typeface="+mj-ea"/>
                <a:cs typeface="+mj-cs"/>
                <a:sym typeface="Traditional Arabic"/>
              </a:rPr>
              <a:t>كُلَّ فِكْرٍ </a:t>
            </a:r>
            <a:r>
              <a:rPr>
                <a:latin typeface="+mj-lt"/>
                <a:ea typeface="+mj-ea"/>
                <a:cs typeface="+mj-cs"/>
                <a:sym typeface="Traditional Arabic"/>
              </a:rPr>
              <a:t>إِلَى طَاعَةِ الْمَسِيحِ.</a:t>
            </a:r>
            <a:r>
              <a:t>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4" name="1 Peter 3:15"/>
          <p:cNvSpPr txBox="1"/>
          <p:nvPr>
            <p:ph type="title" idx="4294967295"/>
          </p:nvPr>
        </p:nvSpPr>
        <p:spPr>
          <a:xfrm>
            <a:off x="2362200" y="863600"/>
            <a:ext cx="19659600" cy="1905000"/>
          </a:xfrm>
          <a:prstGeom prst="rect">
            <a:avLst/>
          </a:prstGeom>
        </p:spPr>
        <p:txBody>
          <a:bodyPr/>
          <a:lstStyle>
            <a:lvl1pPr rtl="1">
              <a:defRPr sz="9600">
                <a:latin typeface="Arial"/>
                <a:ea typeface="Arial"/>
                <a:cs typeface="Arial"/>
                <a:sym typeface="Arial"/>
              </a:defRPr>
            </a:lvl1pPr>
          </a:lstStyle>
          <a:p>
            <a:pPr/>
            <a:r>
              <a:t>1 بطرس 3: 15</a:t>
            </a:r>
          </a:p>
        </p:txBody>
      </p:sp>
      <p:sp>
        <p:nvSpPr>
          <p:cNvPr id="1555" name="But sanctify Christ as Lord in your hearts, always being ready to make a defense to everyone who asks you to give an account for the hope that is in you, yet with gentleness and reverence;"/>
          <p:cNvSpPr txBox="1"/>
          <p:nvPr>
            <p:ph type="body" idx="4294967295"/>
          </p:nvPr>
        </p:nvSpPr>
        <p:spPr>
          <a:xfrm>
            <a:off x="2406650" y="3563847"/>
            <a:ext cx="19570700" cy="7214423"/>
          </a:xfrm>
          <a:prstGeom prst="rect">
            <a:avLst/>
          </a:prstGeom>
        </p:spPr>
        <p:txBody>
          <a:bodyPr>
            <a:noAutofit/>
          </a:bodyPr>
          <a:lstStyle/>
          <a:p>
            <a:pPr algn="r" defTabSz="1828800" rtl="1">
              <a:lnSpc>
                <a:spcPct val="120000"/>
              </a:lnSpc>
              <a:defRPr sz="9600">
                <a:latin typeface="+mj-lt"/>
                <a:ea typeface="+mj-ea"/>
                <a:cs typeface="+mj-cs"/>
                <a:sym typeface="Traditional Arabic"/>
              </a:defRPr>
            </a:pPr>
            <a:r>
              <a:t>بَلْ قَدِّسُوا الرَّبَّ الإِلهَ فِي قُلُوبِكُمْ، م</a:t>
            </a:r>
            <a:r>
              <a:rPr>
                <a:solidFill>
                  <a:srgbClr val="FFFF00"/>
                </a:solidFill>
              </a:rPr>
              <a:t>ُسْتَعِدِّينَ دَائِمًا لِمُجَاوَبَةِ </a:t>
            </a:r>
            <a:r>
              <a:t>كُلِّ مَنْ يَسْأَلُكُمْ عَنْ سَبَبِ الرَّجَاءِ الَّذِي فِيكُمْ، بِوَدَاعَةٍ وَخَوْفٍ.</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7" name="Jude 3"/>
          <p:cNvSpPr txBox="1"/>
          <p:nvPr>
            <p:ph type="title" idx="4294967295"/>
          </p:nvPr>
        </p:nvSpPr>
        <p:spPr>
          <a:xfrm>
            <a:off x="2362200" y="850900"/>
            <a:ext cx="19659600" cy="1905000"/>
          </a:xfrm>
          <a:prstGeom prst="rect">
            <a:avLst/>
          </a:prstGeom>
        </p:spPr>
        <p:txBody>
          <a:bodyPr/>
          <a:lstStyle>
            <a:lvl1pPr rtl="1">
              <a:defRPr sz="9600">
                <a:latin typeface="Arial"/>
                <a:ea typeface="Arial"/>
                <a:cs typeface="Arial"/>
                <a:sym typeface="Arial"/>
              </a:defRPr>
            </a:lvl1pPr>
          </a:lstStyle>
          <a:p>
            <a:pPr/>
            <a:r>
              <a:t>يهوذا 3</a:t>
            </a:r>
          </a:p>
        </p:txBody>
      </p:sp>
      <p:sp>
        <p:nvSpPr>
          <p:cNvPr id="1558" name="Beloved, while I was making every effort to write you about our common salvation, I felt the necessity to write to you appealing that you contend earnestly for the faith which was once for all handed down to the saints."/>
          <p:cNvSpPr txBox="1"/>
          <p:nvPr>
            <p:ph type="body" idx="4294967295"/>
          </p:nvPr>
        </p:nvSpPr>
        <p:spPr>
          <a:xfrm>
            <a:off x="2400300" y="3060700"/>
            <a:ext cx="19570700" cy="8750300"/>
          </a:xfrm>
          <a:prstGeom prst="rect">
            <a:avLst/>
          </a:prstGeom>
        </p:spPr>
        <p:txBody>
          <a:bodyPr/>
          <a:lstStyle/>
          <a:p>
            <a:pPr algn="r" defTabSz="457200" rtl="1">
              <a:lnSpc>
                <a:spcPct val="120000"/>
              </a:lnSpc>
              <a:defRPr sz="10200">
                <a:latin typeface="+mj-lt"/>
                <a:ea typeface="+mj-ea"/>
                <a:cs typeface="+mj-cs"/>
                <a:sym typeface="Traditional Arabic"/>
              </a:defRPr>
            </a:pPr>
            <a:r>
              <a:t>أَيُّهَا الأَحِبَّاءُ، إِذْ كُنْتُ أَصْنَعُ كُلَّ الْجَهْدِ لأَكْتُبَ إِلَيْكُمْ عَنِ الْخَلاَصِ الْمُشْتَرَكِ، اضْطُرِرْتُ أَنْ أَكْتُبَ إِلَيْكُمْ وَاعِظًا أَنْ </a:t>
            </a:r>
            <a:r>
              <a:rPr>
                <a:solidFill>
                  <a:srgbClr val="FFFF00"/>
                </a:solidFill>
              </a:rPr>
              <a:t>تَجْتَهِدُوا لأَجْلِ الإِيمَانِ </a:t>
            </a:r>
            <a:r>
              <a:t>الْمُسَلَّمِ مَرَّةً لِلْقِدِّيسِينَ.</a:t>
            </a:r>
            <a:r>
              <a:rPr>
                <a:latin typeface="Georgia"/>
                <a:ea typeface="Georgia"/>
                <a:cs typeface="Georgia"/>
                <a:sym typeface="Georgia"/>
              </a:rPr>
              <a:t>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0" name="A worldview answers important questions"/>
          <p:cNvSpPr txBox="1"/>
          <p:nvPr>
            <p:ph type="title"/>
          </p:nvPr>
        </p:nvSpPr>
        <p:spPr>
          <a:xfrm>
            <a:off x="1917162" y="1176468"/>
            <a:ext cx="20085588" cy="3429003"/>
          </a:xfrm>
          <a:prstGeom prst="rect">
            <a:avLst/>
          </a:prstGeom>
        </p:spPr>
        <p:txBody>
          <a:bodyPr lIns="0" tIns="0" rIns="0" bIns="0" anchor="t">
            <a:noAutofit/>
          </a:bodyPr>
          <a:lstStyle>
            <a:lvl1pPr rtl="1">
              <a:lnSpc>
                <a:spcPct val="80000"/>
              </a:lnSpc>
              <a:defRPr sz="11000"/>
            </a:lvl1pPr>
          </a:lstStyle>
          <a:p>
            <a:pPr/>
            <a:r>
              <a:t>تجيب الرؤية الكونيَّة عن أسئلة مهمَّة</a:t>
            </a:r>
          </a:p>
        </p:txBody>
      </p:sp>
      <p:sp>
        <p:nvSpPr>
          <p:cNvPr id="1561" name="Is there a God or not, or many gods?…"/>
          <p:cNvSpPr txBox="1"/>
          <p:nvPr/>
        </p:nvSpPr>
        <p:spPr>
          <a:xfrm>
            <a:off x="1820263" y="3710999"/>
            <a:ext cx="19765664" cy="8420101"/>
          </a:xfrm>
          <a:prstGeom prst="rect">
            <a:avLst/>
          </a:prstGeom>
          <a:ln w="12700">
            <a:miter lim="400000"/>
          </a:ln>
          <a:effectLst>
            <a:outerShdw sx="100000" sy="100000" kx="0" ky="0" algn="b" rotWithShape="0" blurRad="63500" dist="38100" dir="2700000">
              <a:srgbClr val="00051A">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83540" marR="40640" indent="-342900" algn="r" defTabSz="1828800" rtl="1">
              <a:buClr>
                <a:srgbClr val="FFFFFF"/>
              </a:buClr>
              <a:buSzPct val="100000"/>
              <a:buAutoNum type="arabicPeriod" startAt="1"/>
              <a:defRPr sz="8800">
                <a:solidFill>
                  <a:srgbClr val="FFFFFF"/>
                </a:solidFill>
                <a:uFill>
                  <a:solidFill>
                    <a:srgbClr val="FFFFFF"/>
                  </a:solidFill>
                </a:uFill>
                <a:latin typeface="+mj-lt"/>
                <a:ea typeface="+mj-ea"/>
                <a:cs typeface="+mj-cs"/>
                <a:sym typeface="Traditional Arabic"/>
              </a:defRPr>
            </a:pPr>
            <a:r>
              <a:t>  هل هناك إله أم لا؟ أم هل هناك عدد من الآلهة؟</a:t>
            </a:r>
          </a:p>
          <a:p>
            <a:pPr marL="383540" marR="40640" indent="-342900" algn="r" defTabSz="1828800" rtl="1">
              <a:buClr>
                <a:srgbClr val="FFFFFF"/>
              </a:buClr>
              <a:buSzPct val="100000"/>
              <a:buAutoNum type="arabicPeriod" startAt="1"/>
              <a:defRPr sz="8800">
                <a:solidFill>
                  <a:srgbClr val="FFFFFF"/>
                </a:solidFill>
                <a:uFill>
                  <a:solidFill>
                    <a:srgbClr val="FFFFFF"/>
                  </a:solidFill>
                </a:uFill>
                <a:latin typeface="+mj-lt"/>
                <a:ea typeface="+mj-ea"/>
                <a:cs typeface="+mj-cs"/>
                <a:sym typeface="Traditional Arabic"/>
              </a:defRPr>
            </a:pPr>
            <a:r>
              <a:t>  ما هو الكون؟</a:t>
            </a:r>
          </a:p>
          <a:p>
            <a:pPr marL="383540" marR="40640" indent="-342900" algn="r" defTabSz="1828800" rtl="1">
              <a:buClr>
                <a:srgbClr val="FFFFFF"/>
              </a:buClr>
              <a:buSzPct val="100000"/>
              <a:buAutoNum type="arabicPeriod" startAt="1"/>
              <a:defRPr sz="8800">
                <a:solidFill>
                  <a:srgbClr val="FFFFFF"/>
                </a:solidFill>
                <a:uFill>
                  <a:solidFill>
                    <a:srgbClr val="FFFFFF"/>
                  </a:solidFill>
                </a:uFill>
                <a:latin typeface="+mj-lt"/>
                <a:ea typeface="+mj-ea"/>
                <a:cs typeface="+mj-cs"/>
                <a:sym typeface="Traditional Arabic"/>
              </a:defRPr>
            </a:pPr>
            <a:r>
              <a:t>  ما هو الإنسان؟</a:t>
            </a:r>
          </a:p>
          <a:p>
            <a:pPr marL="383540" marR="40640" indent="-342900" algn="r" defTabSz="1828800" rtl="1">
              <a:buClr>
                <a:srgbClr val="FFFFFF"/>
              </a:buClr>
              <a:buSzPct val="100000"/>
              <a:buAutoNum type="arabicPeriod" startAt="1"/>
              <a:defRPr sz="8800">
                <a:solidFill>
                  <a:srgbClr val="FFFFFF"/>
                </a:solidFill>
                <a:uFill>
                  <a:solidFill>
                    <a:srgbClr val="FFFFFF"/>
                  </a:solidFill>
                </a:uFill>
                <a:latin typeface="+mj-lt"/>
                <a:ea typeface="+mj-ea"/>
                <a:cs typeface="+mj-cs"/>
                <a:sym typeface="Traditional Arabic"/>
              </a:defRPr>
            </a:pPr>
            <a:r>
              <a:t>  هل المعرفة مُمكِنًة؟</a:t>
            </a:r>
          </a:p>
          <a:p>
            <a:pPr marL="383540" marR="40640" indent="-342900" algn="r" defTabSz="1828800" rtl="1">
              <a:buClr>
                <a:srgbClr val="FFFFFF"/>
              </a:buClr>
              <a:buSzPct val="100000"/>
              <a:buAutoNum type="arabicPeriod" startAt="1"/>
              <a:defRPr sz="8800">
                <a:solidFill>
                  <a:srgbClr val="FFFFFF"/>
                </a:solidFill>
                <a:uFill>
                  <a:solidFill>
                    <a:srgbClr val="FFFFFF"/>
                  </a:solidFill>
                </a:uFill>
                <a:latin typeface="+mj-lt"/>
                <a:ea typeface="+mj-ea"/>
                <a:cs typeface="+mj-cs"/>
                <a:sym typeface="Traditional Arabic"/>
              </a:defRPr>
            </a:pPr>
            <a:r>
              <a:t>  هل هناك صواب وخطأ؟</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3" name="What is the Christian worldview?"/>
          <p:cNvSpPr txBox="1"/>
          <p:nvPr>
            <p:ph type="title"/>
          </p:nvPr>
        </p:nvSpPr>
        <p:spPr>
          <a:xfrm>
            <a:off x="2387600" y="76200"/>
            <a:ext cx="19621500" cy="3429000"/>
          </a:xfrm>
          <a:prstGeom prst="rect">
            <a:avLst/>
          </a:prstGeom>
        </p:spPr>
        <p:txBody>
          <a:bodyPr/>
          <a:lstStyle>
            <a:lvl1pPr rtl="1">
              <a:lnSpc>
                <a:spcPct val="80000"/>
              </a:lnSpc>
              <a:defRPr sz="14400">
                <a:latin typeface="Arial"/>
                <a:ea typeface="Arial"/>
                <a:cs typeface="Arial"/>
                <a:sym typeface="Arial"/>
              </a:defRPr>
            </a:lvl1pPr>
          </a:lstStyle>
          <a:p>
            <a:pPr/>
            <a:r>
              <a:t>ما هي الرؤية الكونيَّة المسيحيَّة؟</a:t>
            </a:r>
          </a:p>
        </p:txBody>
      </p:sp>
      <p:sp>
        <p:nvSpPr>
          <p:cNvPr id="1564" name="God is the infinite, eternal, holy, transcendent Creator of all things,…"/>
          <p:cNvSpPr txBox="1"/>
          <p:nvPr>
            <p:ph type="body" idx="1"/>
          </p:nvPr>
        </p:nvSpPr>
        <p:spPr>
          <a:xfrm>
            <a:off x="2334921" y="3110796"/>
            <a:ext cx="19621502" cy="9151216"/>
          </a:xfrm>
          <a:prstGeom prst="rect">
            <a:avLst/>
          </a:prstGeom>
        </p:spPr>
        <p:txBody>
          <a:bodyPr lIns="0" tIns="0" rIns="0" bIns="0" anchor="t"/>
          <a:lstStyle/>
          <a:p>
            <a:pPr marL="1327150" indent="-1327150" algn="r" defTabSz="868680" rtl="1">
              <a:lnSpc>
                <a:spcPct val="90000"/>
              </a:lnSpc>
              <a:spcBef>
                <a:spcPts val="4200"/>
              </a:spcBef>
              <a:buClr>
                <a:srgbClr val="78E2F7"/>
              </a:buClr>
              <a:buSzPct val="100000"/>
              <a:buFont typeface="Traditional Arabic"/>
              <a:buChar char="❖"/>
              <a:defRPr sz="9120">
                <a:uFill>
                  <a:solidFill>
                    <a:srgbClr val="FFFFFF"/>
                  </a:solidFill>
                </a:uFill>
                <a:latin typeface="+mj-lt"/>
                <a:ea typeface="+mj-ea"/>
                <a:cs typeface="+mj-cs"/>
                <a:sym typeface="Traditional Arabic"/>
              </a:defRPr>
            </a:pPr>
            <a:r>
              <a:t>الله هو الخالق المطلق، السرمديّ، القدُّوس، خالق كلِّ الأشياء المتسامي،</a:t>
            </a:r>
          </a:p>
          <a:p>
            <a:pPr marL="1327150" indent="-1327150" algn="r" defTabSz="868680" rtl="1">
              <a:lnSpc>
                <a:spcPct val="90000"/>
              </a:lnSpc>
              <a:spcBef>
                <a:spcPts val="4200"/>
              </a:spcBef>
              <a:buClr>
                <a:srgbClr val="78E2F7"/>
              </a:buClr>
              <a:buSzPct val="100000"/>
              <a:buFont typeface="Traditional Arabic"/>
              <a:buChar char="❖"/>
              <a:defRPr sz="9120">
                <a:uFill>
                  <a:solidFill>
                    <a:srgbClr val="FFFFFF"/>
                  </a:solidFill>
                </a:uFill>
                <a:latin typeface="+mj-lt"/>
                <a:ea typeface="+mj-ea"/>
                <a:cs typeface="+mj-cs"/>
                <a:sym typeface="Traditional Arabic"/>
              </a:defRPr>
            </a:pPr>
            <a:r>
              <a:t> الكون مخلوق ومحدود وخاضع لله ومعتمد عليه.</a:t>
            </a:r>
          </a:p>
          <a:p>
            <a:pPr marL="1327150" indent="-1327150" algn="r" defTabSz="868680" rtl="1">
              <a:lnSpc>
                <a:spcPct val="90000"/>
              </a:lnSpc>
              <a:spcBef>
                <a:spcPts val="4200"/>
              </a:spcBef>
              <a:buClr>
                <a:srgbClr val="78E2F7"/>
              </a:buClr>
              <a:buSzPct val="100000"/>
              <a:buFont typeface="Traditional Arabic"/>
              <a:buChar char="❖"/>
              <a:defRPr sz="9120">
                <a:uFill>
                  <a:solidFill>
                    <a:srgbClr val="FFFFFF"/>
                  </a:solidFill>
                </a:uFill>
                <a:latin typeface="+mj-lt"/>
                <a:ea typeface="+mj-ea"/>
                <a:cs typeface="+mj-cs"/>
                <a:sym typeface="Traditional Arabic"/>
              </a:defRPr>
            </a:pPr>
            <a:r>
              <a:t> الإنسان مخلوق على صورة الله، مميَّزًا عن الحيوانات ومسؤولاً أمام الله.</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564">
                                            <p:bg/>
                                          </p:spTgt>
                                        </p:tgtEl>
                                        <p:attrNameLst>
                                          <p:attrName>style.visibility</p:attrName>
                                        </p:attrNameLst>
                                      </p:cBhvr>
                                      <p:to>
                                        <p:strVal val="visible"/>
                                      </p:to>
                                    </p:set>
                                    <p:animEffect filter="wipe(right)" transition="in">
                                      <p:cBhvr>
                                        <p:cTn id="7" dur="499"/>
                                        <p:tgtEl>
                                          <p:spTgt spid="1564">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1564">
                                            <p:txEl>
                                              <p:pRg st="0" end="0"/>
                                            </p:txEl>
                                          </p:spTgt>
                                        </p:tgtEl>
                                        <p:attrNameLst>
                                          <p:attrName>style.visibility</p:attrName>
                                        </p:attrNameLst>
                                      </p:cBhvr>
                                      <p:to>
                                        <p:strVal val="visible"/>
                                      </p:to>
                                    </p:set>
                                    <p:animEffect filter="wipe(right)" transition="in">
                                      <p:cBhvr>
                                        <p:cTn id="10" dur="499"/>
                                        <p:tgtEl>
                                          <p:spTgt spid="156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1564">
                                            <p:txEl>
                                              <p:pRg st="1" end="1"/>
                                            </p:txEl>
                                          </p:spTgt>
                                        </p:tgtEl>
                                        <p:attrNameLst>
                                          <p:attrName>style.visibility</p:attrName>
                                        </p:attrNameLst>
                                      </p:cBhvr>
                                      <p:to>
                                        <p:strVal val="visible"/>
                                      </p:to>
                                    </p:set>
                                    <p:animEffect filter="wipe(right)" transition="in">
                                      <p:cBhvr>
                                        <p:cTn id="15" dur="499"/>
                                        <p:tgtEl>
                                          <p:spTgt spid="156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1" fill="hold">
                                  <p:stCondLst>
                                    <p:cond delay="0"/>
                                  </p:stCondLst>
                                  <p:iterate type="el" backwards="0">
                                    <p:tmAbs val="0"/>
                                  </p:iterate>
                                  <p:childTnLst>
                                    <p:set>
                                      <p:cBhvr>
                                        <p:cTn id="19" fill="hold"/>
                                        <p:tgtEl>
                                          <p:spTgt spid="1564">
                                            <p:txEl>
                                              <p:pRg st="2" end="2"/>
                                            </p:txEl>
                                          </p:spTgt>
                                        </p:tgtEl>
                                        <p:attrNameLst>
                                          <p:attrName>style.visibility</p:attrName>
                                        </p:attrNameLst>
                                      </p:cBhvr>
                                      <p:to>
                                        <p:strVal val="visible"/>
                                      </p:to>
                                    </p:set>
                                    <p:animEffect filter="wipe(right)" transition="in">
                                      <p:cBhvr>
                                        <p:cTn id="20" dur="499"/>
                                        <p:tgtEl>
                                          <p:spTgt spid="156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64"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6" name="True knowledge of the Creator and the created world is possible, and truth is absolute.…"/>
          <p:cNvSpPr txBox="1"/>
          <p:nvPr>
            <p:ph type="body" idx="1"/>
          </p:nvPr>
        </p:nvSpPr>
        <p:spPr>
          <a:xfrm>
            <a:off x="2381250" y="3180555"/>
            <a:ext cx="19621500" cy="9156059"/>
          </a:xfrm>
          <a:prstGeom prst="rect">
            <a:avLst/>
          </a:prstGeom>
        </p:spPr>
        <p:txBody>
          <a:bodyPr anchor="t"/>
          <a:lstStyle/>
          <a:p>
            <a:pPr marL="1257300" marR="36575" indent="-1257300" algn="r" defTabSz="822959" rtl="1">
              <a:lnSpc>
                <a:spcPct val="90000"/>
              </a:lnSpc>
              <a:spcBef>
                <a:spcPts val="4000"/>
              </a:spcBef>
              <a:buClr>
                <a:srgbClr val="78E2F7"/>
              </a:buClr>
              <a:buSzPct val="100000"/>
              <a:buFont typeface="Traditional Arabic"/>
              <a:buChar char="❖"/>
              <a:defRPr sz="8639">
                <a:uFill>
                  <a:solidFill>
                    <a:srgbClr val="FFFFFF"/>
                  </a:solidFill>
                </a:uFill>
                <a:latin typeface="+mj-lt"/>
                <a:ea typeface="+mj-ea"/>
                <a:cs typeface="+mj-cs"/>
                <a:sym typeface="Traditional Arabic"/>
              </a:defRPr>
            </a:pPr>
            <a:r>
              <a:t>يمكن معرفة الخالق والعالَم المخلوق معرفة حقيقيَّة، والحقُّ مطلق.</a:t>
            </a:r>
            <a:endParaRPr sz="6479"/>
          </a:p>
          <a:p>
            <a:pPr marL="1257300" marR="36575" indent="-1257300" algn="r" defTabSz="822959" rtl="1">
              <a:lnSpc>
                <a:spcPct val="90000"/>
              </a:lnSpc>
              <a:spcBef>
                <a:spcPts val="4000"/>
              </a:spcBef>
              <a:buClr>
                <a:srgbClr val="78E2F7"/>
              </a:buClr>
              <a:buSzPct val="100000"/>
              <a:buFont typeface="Traditional Arabic"/>
              <a:buChar char="❖"/>
              <a:defRPr sz="8639">
                <a:uFill>
                  <a:solidFill>
                    <a:srgbClr val="FFFFFF"/>
                  </a:solidFill>
                </a:uFill>
                <a:latin typeface="+mj-lt"/>
                <a:ea typeface="+mj-ea"/>
                <a:cs typeface="+mj-cs"/>
                <a:sym typeface="Traditional Arabic"/>
              </a:defRPr>
            </a:pPr>
            <a:r>
              <a:t>لقد كشف الله عن ذاته وعن الحقِّ في الخليقة، وفي ضمير الإنسان، من طريق عنايته الإلهيَّة والمعجزات، ولا سيَّما في كلمته المكتوبة (الكتاب المقدَّس) والكلمة المتجسِّد (يسوع المسيح).</a:t>
            </a:r>
          </a:p>
        </p:txBody>
      </p:sp>
      <p:sp>
        <p:nvSpPr>
          <p:cNvPr id="1567" name="What is the Christian worldview?"/>
          <p:cNvSpPr txBox="1"/>
          <p:nvPr>
            <p:ph type="title"/>
          </p:nvPr>
        </p:nvSpPr>
        <p:spPr>
          <a:xfrm>
            <a:off x="2387600" y="63500"/>
            <a:ext cx="19621500" cy="3429000"/>
          </a:xfrm>
          <a:prstGeom prst="rect">
            <a:avLst/>
          </a:prstGeom>
        </p:spPr>
        <p:txBody>
          <a:bodyPr/>
          <a:lstStyle>
            <a:lvl1pPr rtl="1">
              <a:lnSpc>
                <a:spcPct val="80000"/>
              </a:lnSpc>
              <a:defRPr sz="14400">
                <a:latin typeface="Arial"/>
                <a:ea typeface="Arial"/>
                <a:cs typeface="Arial"/>
                <a:sym typeface="Arial"/>
              </a:defRPr>
            </a:lvl1pPr>
          </a:lstStyle>
          <a:p>
            <a:pPr/>
            <a:r>
              <a:t>ما هي الرؤية الكونيَّة المسيحيَّة؟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566">
                                            <p:txEl>
                                              <p:pRg st="1" end="1"/>
                                            </p:txEl>
                                          </p:spTgt>
                                        </p:tgtEl>
                                        <p:attrNameLst>
                                          <p:attrName>style.visibility</p:attrName>
                                        </p:attrNameLst>
                                      </p:cBhvr>
                                      <p:to>
                                        <p:strVal val="visible"/>
                                      </p:to>
                                    </p:set>
                                    <p:animEffect filter="wipe(right)" transition="in">
                                      <p:cBhvr>
                                        <p:cTn id="7" dur="499"/>
                                        <p:tgtEl>
                                          <p:spTgt spid="156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66"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9" name="Absolute moral laws exist (impressed on the conscience) and reflect the moral character of the Creator.…"/>
          <p:cNvSpPr txBox="1"/>
          <p:nvPr>
            <p:ph type="body" idx="1"/>
          </p:nvPr>
        </p:nvSpPr>
        <p:spPr>
          <a:xfrm>
            <a:off x="2343815" y="3372917"/>
            <a:ext cx="19696370" cy="9639360"/>
          </a:xfrm>
          <a:prstGeom prst="rect">
            <a:avLst/>
          </a:prstGeom>
        </p:spPr>
        <p:txBody>
          <a:bodyPr anchor="t">
            <a:noAutofit/>
          </a:bodyPr>
          <a:lstStyle/>
          <a:p>
            <a:pPr marL="1397000" marR="40640" indent="-1397000" algn="r" defTabSz="914400" rtl="1">
              <a:lnSpc>
                <a:spcPct val="90000"/>
              </a:lnSpc>
              <a:spcBef>
                <a:spcPts val="3000"/>
              </a:spcBef>
              <a:buClr>
                <a:srgbClr val="78E2F7"/>
              </a:buClr>
              <a:buSzPct val="100000"/>
              <a:buFont typeface="Traditional Arabic"/>
              <a:buChar char="❖"/>
              <a:defRPr sz="7600">
                <a:uFill>
                  <a:solidFill>
                    <a:srgbClr val="FFFFFF"/>
                  </a:solidFill>
                </a:uFill>
                <a:latin typeface="+mj-lt"/>
                <a:ea typeface="+mj-ea"/>
                <a:cs typeface="+mj-cs"/>
                <a:sym typeface="Traditional Arabic"/>
              </a:defRPr>
            </a:pPr>
            <a:r>
              <a:t>القوانين الأخلاقيَّة المطلقة موجودة (ومطبوعة في الضمير) وتعكس شخصيَّة الخالق الأخلاقيَّة.</a:t>
            </a:r>
          </a:p>
          <a:p>
            <a:pPr marL="1397000" marR="40640" indent="-1397000" algn="r" defTabSz="914400" rtl="1">
              <a:lnSpc>
                <a:spcPct val="90000"/>
              </a:lnSpc>
              <a:spcBef>
                <a:spcPts val="3000"/>
              </a:spcBef>
              <a:buClr>
                <a:srgbClr val="78E2F7"/>
              </a:buClr>
              <a:buSzPct val="100000"/>
              <a:buFont typeface="Traditional Arabic"/>
              <a:buChar char="❖"/>
              <a:defRPr sz="7600">
                <a:uFill>
                  <a:solidFill>
                    <a:srgbClr val="FFFFFF"/>
                  </a:solidFill>
                </a:uFill>
                <a:latin typeface="+mj-lt"/>
                <a:ea typeface="+mj-ea"/>
                <a:cs typeface="+mj-cs"/>
                <a:sym typeface="Traditional Arabic"/>
              </a:defRPr>
            </a:pPr>
            <a:r>
              <a:t>هناك رؤية كونيَّة مسيحيَّة في كلِّ موضوع: علم الأحياء، والجيولوجيا، وعلم الفلك، وعلم الاجتماع، والسياسة، والزواج، والملابس، وما إلى ذلك.</a:t>
            </a:r>
          </a:p>
          <a:p>
            <a:pPr marL="1397000" marR="40640" indent="-1397000" algn="r" defTabSz="914400" rtl="1">
              <a:lnSpc>
                <a:spcPct val="90000"/>
              </a:lnSpc>
              <a:spcBef>
                <a:spcPts val="3000"/>
              </a:spcBef>
              <a:buClr>
                <a:srgbClr val="78E2F7"/>
              </a:buClr>
              <a:buSzPct val="100000"/>
              <a:buFont typeface="Traditional Arabic"/>
              <a:buChar char="❖"/>
              <a:defRPr sz="7600">
                <a:uFill>
                  <a:solidFill>
                    <a:srgbClr val="FFFFFF"/>
                  </a:solidFill>
                </a:uFill>
                <a:latin typeface="+mj-lt"/>
                <a:ea typeface="+mj-ea"/>
                <a:cs typeface="+mj-cs"/>
                <a:sym typeface="Traditional Arabic"/>
              </a:defRPr>
            </a:pPr>
            <a:r>
              <a:t>يمدُّنا الكتاب المقدَّس بالحقيقة حول أصل الخليقة وتاريخها ومستقبلها.</a:t>
            </a:r>
          </a:p>
        </p:txBody>
      </p:sp>
      <p:sp>
        <p:nvSpPr>
          <p:cNvPr id="1570" name="What is the Christian worldview?"/>
          <p:cNvSpPr txBox="1"/>
          <p:nvPr>
            <p:ph type="title"/>
          </p:nvPr>
        </p:nvSpPr>
        <p:spPr>
          <a:xfrm>
            <a:off x="2381250" y="1104281"/>
            <a:ext cx="19621500" cy="2033243"/>
          </a:xfrm>
          <a:prstGeom prst="rect">
            <a:avLst/>
          </a:prstGeom>
        </p:spPr>
        <p:txBody>
          <a:bodyPr anchor="t"/>
          <a:lstStyle>
            <a:lvl1pPr defTabSz="561340" rtl="1">
              <a:lnSpc>
                <a:spcPct val="80000"/>
              </a:lnSpc>
              <a:defRPr sz="9792"/>
            </a:lvl1pPr>
          </a:lstStyle>
          <a:p>
            <a:pPr/>
            <a:r>
              <a:t>ما هي الرؤية الكونيَّة المسيحيَّة؟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569">
                                            <p:txEl>
                                              <p:pRg st="1" end="1"/>
                                            </p:txEl>
                                          </p:spTgt>
                                        </p:tgtEl>
                                        <p:attrNameLst>
                                          <p:attrName>style.visibility</p:attrName>
                                        </p:attrNameLst>
                                      </p:cBhvr>
                                      <p:to>
                                        <p:strVal val="visible"/>
                                      </p:to>
                                    </p:set>
                                    <p:animEffect filter="wipe(right)" transition="in">
                                      <p:cBhvr>
                                        <p:cTn id="7" dur="499"/>
                                        <p:tgtEl>
                                          <p:spTgt spid="156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1" fill="hold">
                                  <p:stCondLst>
                                    <p:cond delay="0"/>
                                  </p:stCondLst>
                                  <p:iterate type="el" backwards="0">
                                    <p:tmAbs val="0"/>
                                  </p:iterate>
                                  <p:childTnLst>
                                    <p:set>
                                      <p:cBhvr>
                                        <p:cTn id="11" fill="hold"/>
                                        <p:tgtEl>
                                          <p:spTgt spid="1569">
                                            <p:txEl>
                                              <p:pRg st="2" end="2"/>
                                            </p:txEl>
                                          </p:spTgt>
                                        </p:tgtEl>
                                        <p:attrNameLst>
                                          <p:attrName>style.visibility</p:attrName>
                                        </p:attrNameLst>
                                      </p:cBhvr>
                                      <p:to>
                                        <p:strVal val="visible"/>
                                      </p:to>
                                    </p:set>
                                    <p:animEffect filter="wipe(right)" transition="in">
                                      <p:cBhvr>
                                        <p:cTn id="12" dur="499"/>
                                        <p:tgtEl>
                                          <p:spTgt spid="156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6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1155" name="image450.png" descr="image450.png"/>
          <p:cNvPicPr>
            <a:picLocks noChangeAspect="1"/>
          </p:cNvPicPr>
          <p:nvPr/>
        </p:nvPicPr>
        <p:blipFill>
          <a:blip r:embed="rId4">
            <a:extLst/>
          </a:blip>
          <a:stretch>
            <a:fillRect/>
          </a:stretch>
        </p:blipFill>
        <p:spPr>
          <a:xfrm>
            <a:off x="6159500" y="2271554"/>
            <a:ext cx="12065000" cy="6369163"/>
          </a:xfrm>
          <a:prstGeom prst="rect">
            <a:avLst/>
          </a:prstGeom>
          <a:ln w="12700">
            <a:miter lim="400000"/>
          </a:ln>
        </p:spPr>
      </p:pic>
      <p:pic>
        <p:nvPicPr>
          <p:cNvPr id="1156" name="image434.png" descr="image434.png"/>
          <p:cNvPicPr>
            <a:picLocks noChangeAspect="1"/>
          </p:cNvPicPr>
          <p:nvPr/>
        </p:nvPicPr>
        <p:blipFill>
          <a:blip r:embed="rId5">
            <a:extLst/>
          </a:blip>
          <a:stretch>
            <a:fillRect/>
          </a:stretch>
        </p:blipFill>
        <p:spPr>
          <a:xfrm>
            <a:off x="5842000" y="8204141"/>
            <a:ext cx="12700000" cy="3824507"/>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2" name="Rectangle"/>
          <p:cNvSpPr/>
          <p:nvPr/>
        </p:nvSpPr>
        <p:spPr>
          <a:xfrm>
            <a:off x="14566900" y="-254000"/>
            <a:ext cx="9969500" cy="14884400"/>
          </a:xfrm>
          <a:prstGeom prst="rect">
            <a:avLst/>
          </a:prstGeom>
          <a:solidFill>
            <a:srgbClr val="FFFFFF"/>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1573" name="image18.png" descr="image18.png"/>
          <p:cNvPicPr>
            <a:picLocks noChangeAspect="1"/>
          </p:cNvPicPr>
          <p:nvPr/>
        </p:nvPicPr>
        <p:blipFill>
          <a:blip r:embed="rId3">
            <a:extLst/>
          </a:blip>
          <a:stretch>
            <a:fillRect/>
          </a:stretch>
        </p:blipFill>
        <p:spPr>
          <a:xfrm>
            <a:off x="5703154" y="879858"/>
            <a:ext cx="11696704" cy="12573004"/>
          </a:xfrm>
          <a:prstGeom prst="rect">
            <a:avLst/>
          </a:prstGeom>
          <a:ln w="12700">
            <a:miter lim="400000"/>
          </a:ln>
        </p:spPr>
      </p:pic>
      <p:sp>
        <p:nvSpPr>
          <p:cNvPr id="1574" name="Rectangle"/>
          <p:cNvSpPr/>
          <p:nvPr/>
        </p:nvSpPr>
        <p:spPr>
          <a:xfrm>
            <a:off x="14566900" y="-254000"/>
            <a:ext cx="9969500" cy="14884400"/>
          </a:xfrm>
          <a:prstGeom prst="rect">
            <a:avLst/>
          </a:prstGeom>
          <a:solidFill>
            <a:srgbClr val="FFFFFF"/>
          </a:solidFill>
          <a:ln w="12700">
            <a:miter lim="400000"/>
          </a:ln>
        </p:spPr>
        <p:txBody>
          <a:bodyPr lIns="50800" tIns="50800" rIns="50800" bIns="50800" anchor="ctr"/>
          <a:lstStyle/>
          <a:p>
            <a:pPr marR="40640" algn="ctr" defTabSz="1828800">
              <a:defRPr sz="5600">
                <a:uFill>
                  <a:solidFill>
                    <a:srgbClr val="000000"/>
                  </a:solidFill>
                </a:uFill>
              </a:defRPr>
            </a:pPr>
          </a:p>
        </p:txBody>
      </p:sp>
      <p:pic>
        <p:nvPicPr>
          <p:cNvPr id="1575" name="image18.png" descr="image18.png"/>
          <p:cNvPicPr>
            <a:picLocks noChangeAspect="1"/>
          </p:cNvPicPr>
          <p:nvPr/>
        </p:nvPicPr>
        <p:blipFill>
          <a:blip r:embed="rId3">
            <a:extLst/>
          </a:blip>
          <a:stretch>
            <a:fillRect/>
          </a:stretch>
        </p:blipFill>
        <p:spPr>
          <a:xfrm>
            <a:off x="5702300" y="879475"/>
            <a:ext cx="11696700" cy="12573001"/>
          </a:xfrm>
          <a:prstGeom prst="rect">
            <a:avLst/>
          </a:prstGeom>
          <a:ln w="12700">
            <a:miter lim="400000"/>
          </a:ln>
        </p:spPr>
      </p:pic>
      <p:sp>
        <p:nvSpPr>
          <p:cNvPr id="1576" name="سبعة أزمنة تحكي تاريخ البشرية"/>
          <p:cNvSpPr txBox="1"/>
          <p:nvPr/>
        </p:nvSpPr>
        <p:spPr>
          <a:xfrm>
            <a:off x="10230036" y="4493914"/>
            <a:ext cx="6057903" cy="4728173"/>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algn="ctr" defTabSz="914400" rtl="1">
              <a:defRPr b="1" sz="10600">
                <a:solidFill>
                  <a:srgbClr val="FF9900"/>
                </a:solidFill>
                <a:effectLst>
                  <a:outerShdw sx="100000" sy="100000" kx="0" ky="0" algn="b" rotWithShape="0" blurRad="12700" dist="38100" dir="2700000">
                    <a:srgbClr val="DDDDDD"/>
                  </a:outerShdw>
                </a:effectLst>
                <a:latin typeface="Times New Roman"/>
                <a:ea typeface="Times New Roman"/>
                <a:cs typeface="Times New Roman"/>
                <a:sym typeface="Times New Roman"/>
              </a:defRPr>
            </a:pPr>
            <a:r>
              <a:t>سبعة أزمنة تحكي تاريخ البشري</a:t>
            </a:r>
            <a:r>
              <a:t>َّ</a:t>
            </a:r>
            <a:r>
              <a:t>ة</a:t>
            </a:r>
          </a:p>
        </p:txBody>
      </p:sp>
      <p:grpSp>
        <p:nvGrpSpPr>
          <p:cNvPr id="1579" name="Group"/>
          <p:cNvGrpSpPr/>
          <p:nvPr/>
        </p:nvGrpSpPr>
        <p:grpSpPr>
          <a:xfrm>
            <a:off x="675518" y="5232400"/>
            <a:ext cx="8316084" cy="3238500"/>
            <a:chOff x="0" y="0"/>
            <a:chExt cx="8316083" cy="3238500"/>
          </a:xfrm>
        </p:grpSpPr>
        <p:pic>
          <p:nvPicPr>
            <p:cNvPr id="1577" name="Group" descr="Group"/>
            <p:cNvPicPr>
              <a:picLocks noChangeAspect="1"/>
            </p:cNvPicPr>
            <p:nvPr/>
          </p:nvPicPr>
          <p:blipFill>
            <a:blip r:embed="rId4">
              <a:extLst/>
            </a:blip>
            <a:stretch>
              <a:fillRect/>
            </a:stretch>
          </p:blipFill>
          <p:spPr>
            <a:xfrm>
              <a:off x="4963282" y="0"/>
              <a:ext cx="3352802" cy="3238500"/>
            </a:xfrm>
            <a:prstGeom prst="rect">
              <a:avLst/>
            </a:prstGeom>
            <a:ln w="12700" cap="flat">
              <a:noFill/>
              <a:miter lim="400000"/>
            </a:ln>
            <a:effectLst/>
          </p:spPr>
        </p:pic>
        <p:sp>
          <p:nvSpPr>
            <p:cNvPr id="1578" name="التشويش"/>
            <p:cNvSpPr txBox="1"/>
            <p:nvPr/>
          </p:nvSpPr>
          <p:spPr>
            <a:xfrm>
              <a:off x="0" y="722684"/>
              <a:ext cx="4715629"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defTabSz="914400" rtl="1">
                <a:defRPr b="1" sz="10000">
                  <a:solidFill>
                    <a:srgbClr val="FFFFFF"/>
                  </a:solidFill>
                  <a:latin typeface="Times New Roman"/>
                  <a:ea typeface="Times New Roman"/>
                  <a:cs typeface="Times New Roman"/>
                  <a:sym typeface="Times New Roman"/>
                </a:defRPr>
              </a:lvl1pPr>
            </a:lstStyle>
            <a:p>
              <a:pPr/>
              <a:r>
                <a:t>التشويش</a:t>
              </a:r>
            </a:p>
          </p:txBody>
        </p:sp>
      </p:grpSp>
      <p:grpSp>
        <p:nvGrpSpPr>
          <p:cNvPr id="1582" name="Group"/>
          <p:cNvGrpSpPr/>
          <p:nvPr/>
        </p:nvGrpSpPr>
        <p:grpSpPr>
          <a:xfrm>
            <a:off x="4078734" y="1752600"/>
            <a:ext cx="6767069" cy="3835400"/>
            <a:chOff x="0" y="0"/>
            <a:chExt cx="6767068" cy="3835400"/>
          </a:xfrm>
        </p:grpSpPr>
        <p:pic>
          <p:nvPicPr>
            <p:cNvPr id="1580" name="Group" descr="Group"/>
            <p:cNvPicPr>
              <a:picLocks noChangeAspect="1"/>
            </p:cNvPicPr>
            <p:nvPr/>
          </p:nvPicPr>
          <p:blipFill>
            <a:blip r:embed="rId5">
              <a:extLst/>
            </a:blip>
            <a:stretch>
              <a:fillRect/>
            </a:stretch>
          </p:blipFill>
          <p:spPr>
            <a:xfrm>
              <a:off x="2931666" y="0"/>
              <a:ext cx="3835403" cy="3835400"/>
            </a:xfrm>
            <a:prstGeom prst="rect">
              <a:avLst/>
            </a:prstGeom>
            <a:ln w="12700" cap="flat">
              <a:noFill/>
              <a:miter lim="400000"/>
            </a:ln>
            <a:effectLst/>
          </p:spPr>
        </p:pic>
        <p:sp>
          <p:nvSpPr>
            <p:cNvPr id="1581" name="الكارثة"/>
            <p:cNvSpPr txBox="1"/>
            <p:nvPr/>
          </p:nvSpPr>
          <p:spPr>
            <a:xfrm>
              <a:off x="-1" y="367315"/>
              <a:ext cx="2863901"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defTabSz="914400" rtl="1">
                <a:defRPr b="1" sz="10000">
                  <a:solidFill>
                    <a:srgbClr val="FFFFFF"/>
                  </a:solidFill>
                  <a:latin typeface="Times New Roman"/>
                  <a:ea typeface="Times New Roman"/>
                  <a:cs typeface="Times New Roman"/>
                  <a:sym typeface="Times New Roman"/>
                </a:defRPr>
              </a:lvl1pPr>
            </a:lstStyle>
            <a:p>
              <a:pPr/>
              <a:r>
                <a:t>الكارثة</a:t>
              </a:r>
            </a:p>
          </p:txBody>
        </p:sp>
      </p:grpSp>
      <p:grpSp>
        <p:nvGrpSpPr>
          <p:cNvPr id="1585" name="Group"/>
          <p:cNvGrpSpPr/>
          <p:nvPr/>
        </p:nvGrpSpPr>
        <p:grpSpPr>
          <a:xfrm>
            <a:off x="7426030" y="244452"/>
            <a:ext cx="7001172" cy="3579840"/>
            <a:chOff x="0" y="0"/>
            <a:chExt cx="7001171" cy="3579838"/>
          </a:xfrm>
        </p:grpSpPr>
        <p:pic>
          <p:nvPicPr>
            <p:cNvPr id="1583" name="Group" descr="Group"/>
            <p:cNvPicPr>
              <a:picLocks noChangeAspect="1"/>
            </p:cNvPicPr>
            <p:nvPr/>
          </p:nvPicPr>
          <p:blipFill>
            <a:blip r:embed="rId6">
              <a:extLst/>
            </a:blip>
            <a:stretch>
              <a:fillRect/>
            </a:stretch>
          </p:blipFill>
          <p:spPr>
            <a:xfrm>
              <a:off x="3661069" y="354036"/>
              <a:ext cx="3340103" cy="3225803"/>
            </a:xfrm>
            <a:prstGeom prst="rect">
              <a:avLst/>
            </a:prstGeom>
            <a:ln w="12700" cap="flat">
              <a:noFill/>
              <a:miter lim="400000"/>
            </a:ln>
            <a:effectLst/>
          </p:spPr>
        </p:pic>
        <p:sp>
          <p:nvSpPr>
            <p:cNvPr id="1584" name="الفـسـاد"/>
            <p:cNvSpPr txBox="1"/>
            <p:nvPr/>
          </p:nvSpPr>
          <p:spPr>
            <a:xfrm>
              <a:off x="0" y="-1"/>
              <a:ext cx="3108226"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defTabSz="914400" rtl="1">
                <a:defRPr b="1" sz="10000">
                  <a:solidFill>
                    <a:srgbClr val="FFFFFF"/>
                  </a:solidFill>
                  <a:effectLst>
                    <a:outerShdw sx="100000" sy="100000" kx="0" ky="0" algn="b" rotWithShape="0" blurRad="12700" dist="25400" dir="2700000">
                      <a:srgbClr val="808080"/>
                    </a:outerShdw>
                  </a:effectLst>
                  <a:latin typeface="Times New Roman"/>
                  <a:ea typeface="Times New Roman"/>
                  <a:cs typeface="Times New Roman"/>
                  <a:sym typeface="Times New Roman"/>
                </a:defRPr>
              </a:lvl1pPr>
            </a:lstStyle>
            <a:p>
              <a:pPr/>
              <a:r>
                <a:t>الفـسـاد</a:t>
              </a:r>
            </a:p>
          </p:txBody>
        </p:sp>
      </p:grpSp>
      <p:grpSp>
        <p:nvGrpSpPr>
          <p:cNvPr id="1588" name="Group"/>
          <p:cNvGrpSpPr/>
          <p:nvPr/>
        </p:nvGrpSpPr>
        <p:grpSpPr>
          <a:xfrm>
            <a:off x="3785169" y="8134350"/>
            <a:ext cx="6908234" cy="3723678"/>
            <a:chOff x="0" y="0"/>
            <a:chExt cx="6908232" cy="3723676"/>
          </a:xfrm>
        </p:grpSpPr>
        <p:pic>
          <p:nvPicPr>
            <p:cNvPr id="1586" name="Group" descr="Group"/>
            <p:cNvPicPr>
              <a:picLocks noChangeAspect="1"/>
            </p:cNvPicPr>
            <p:nvPr/>
          </p:nvPicPr>
          <p:blipFill>
            <a:blip r:embed="rId7">
              <a:extLst/>
            </a:blip>
            <a:stretch>
              <a:fillRect/>
            </a:stretch>
          </p:blipFill>
          <p:spPr>
            <a:xfrm>
              <a:off x="3606229" y="0"/>
              <a:ext cx="3302004" cy="3632202"/>
            </a:xfrm>
            <a:prstGeom prst="rect">
              <a:avLst/>
            </a:prstGeom>
            <a:ln w="12700" cap="flat">
              <a:noFill/>
              <a:miter lim="400000"/>
            </a:ln>
            <a:effectLst/>
          </p:spPr>
        </p:pic>
        <p:sp>
          <p:nvSpPr>
            <p:cNvPr id="1587" name="المسيح"/>
            <p:cNvSpPr txBox="1"/>
            <p:nvPr/>
          </p:nvSpPr>
          <p:spPr>
            <a:xfrm>
              <a:off x="-1" y="2215526"/>
              <a:ext cx="3041255"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defTabSz="914400" rtl="1">
                <a:defRPr b="1" sz="10000">
                  <a:solidFill>
                    <a:srgbClr val="FFFFFF"/>
                  </a:solidFill>
                  <a:latin typeface="Times New Roman"/>
                  <a:ea typeface="Times New Roman"/>
                  <a:cs typeface="Times New Roman"/>
                  <a:sym typeface="Times New Roman"/>
                </a:defRPr>
              </a:lvl1pPr>
            </a:lstStyle>
            <a:p>
              <a:pPr/>
              <a:r>
                <a:t>المسيح</a:t>
              </a:r>
            </a:p>
          </p:txBody>
        </p:sp>
      </p:grpSp>
      <p:grpSp>
        <p:nvGrpSpPr>
          <p:cNvPr id="1591" name="Group"/>
          <p:cNvGrpSpPr/>
          <p:nvPr/>
        </p:nvGrpSpPr>
        <p:grpSpPr>
          <a:xfrm>
            <a:off x="7559132" y="8890000"/>
            <a:ext cx="7337972" cy="4889501"/>
            <a:chOff x="0" y="0"/>
            <a:chExt cx="7337970" cy="4889500"/>
          </a:xfrm>
        </p:grpSpPr>
        <p:pic>
          <p:nvPicPr>
            <p:cNvPr id="1589" name="Group" descr="Group"/>
            <p:cNvPicPr>
              <a:picLocks noChangeAspect="1"/>
            </p:cNvPicPr>
            <p:nvPr/>
          </p:nvPicPr>
          <p:blipFill>
            <a:blip r:embed="rId8">
              <a:extLst/>
            </a:blip>
            <a:stretch>
              <a:fillRect/>
            </a:stretch>
          </p:blipFill>
          <p:spPr>
            <a:xfrm>
              <a:off x="3502569" y="0"/>
              <a:ext cx="3835402" cy="4889500"/>
            </a:xfrm>
            <a:prstGeom prst="rect">
              <a:avLst/>
            </a:prstGeom>
            <a:ln w="12700" cap="flat">
              <a:noFill/>
              <a:miter lim="400000"/>
            </a:ln>
            <a:effectLst/>
          </p:spPr>
        </p:pic>
        <p:sp>
          <p:nvSpPr>
            <p:cNvPr id="1590" name="الصليب"/>
            <p:cNvSpPr txBox="1"/>
            <p:nvPr/>
          </p:nvSpPr>
          <p:spPr>
            <a:xfrm>
              <a:off x="0" y="3146183"/>
              <a:ext cx="3134271"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defTabSz="914400" rtl="1">
                <a:defRPr b="1" sz="10000">
                  <a:solidFill>
                    <a:srgbClr val="FFFFFF"/>
                  </a:solidFill>
                  <a:latin typeface="Times New Roman"/>
                  <a:ea typeface="Times New Roman"/>
                  <a:cs typeface="Times New Roman"/>
                  <a:sym typeface="Times New Roman"/>
                </a:defRPr>
              </a:lvl1pPr>
            </a:lstStyle>
            <a:p>
              <a:pPr/>
              <a:r>
                <a:t>الصليب</a:t>
              </a:r>
            </a:p>
          </p:txBody>
        </p:sp>
      </p:grpSp>
      <p:grpSp>
        <p:nvGrpSpPr>
          <p:cNvPr id="1594" name="Group"/>
          <p:cNvGrpSpPr/>
          <p:nvPr/>
        </p:nvGrpSpPr>
        <p:grpSpPr>
          <a:xfrm>
            <a:off x="15925801" y="533401"/>
            <a:ext cx="4616948" cy="4323418"/>
            <a:chOff x="0" y="0"/>
            <a:chExt cx="4616947" cy="4323417"/>
          </a:xfrm>
        </p:grpSpPr>
        <p:sp>
          <p:nvSpPr>
            <p:cNvPr id="1592" name="الخلق"/>
            <p:cNvSpPr txBox="1"/>
            <p:nvPr/>
          </p:nvSpPr>
          <p:spPr>
            <a:xfrm>
              <a:off x="2189610" y="2815267"/>
              <a:ext cx="2427338"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914400" rtl="1">
                <a:defRPr b="1" sz="10000">
                  <a:latin typeface="Times New Roman"/>
                  <a:ea typeface="Times New Roman"/>
                  <a:cs typeface="Times New Roman"/>
                  <a:sym typeface="Times New Roman"/>
                </a:defRPr>
              </a:lvl1pPr>
            </a:lstStyle>
            <a:p>
              <a:pPr/>
              <a:r>
                <a:t>الخلق</a:t>
              </a:r>
            </a:p>
          </p:txBody>
        </p:sp>
        <p:pic>
          <p:nvPicPr>
            <p:cNvPr id="1593" name="image.png" descr="image.png"/>
            <p:cNvPicPr>
              <a:picLocks noChangeAspect="1"/>
            </p:cNvPicPr>
            <p:nvPr/>
          </p:nvPicPr>
          <p:blipFill>
            <a:blip r:embed="rId9">
              <a:extLst/>
            </a:blip>
            <a:stretch>
              <a:fillRect/>
            </a:stretch>
          </p:blipFill>
          <p:spPr>
            <a:xfrm>
              <a:off x="0" y="0"/>
              <a:ext cx="3454402" cy="3340102"/>
            </a:xfrm>
            <a:prstGeom prst="rect">
              <a:avLst/>
            </a:prstGeom>
            <a:ln w="12700" cap="flat">
              <a:noFill/>
              <a:miter lim="400000"/>
            </a:ln>
            <a:effectLst/>
          </p:spPr>
        </p:pic>
      </p:grpSp>
      <p:grpSp>
        <p:nvGrpSpPr>
          <p:cNvPr id="1597" name="Group"/>
          <p:cNvGrpSpPr/>
          <p:nvPr/>
        </p:nvGrpSpPr>
        <p:grpSpPr>
          <a:xfrm>
            <a:off x="15836899" y="8275625"/>
            <a:ext cx="4963494" cy="4881577"/>
            <a:chOff x="0" y="0"/>
            <a:chExt cx="4963492" cy="4881576"/>
          </a:xfrm>
        </p:grpSpPr>
        <p:sp>
          <p:nvSpPr>
            <p:cNvPr id="1595" name="الاكتمال"/>
            <p:cNvSpPr txBox="1"/>
            <p:nvPr/>
          </p:nvSpPr>
          <p:spPr>
            <a:xfrm>
              <a:off x="1756048" y="-1"/>
              <a:ext cx="3207445" cy="150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914400" rtl="1">
                <a:defRPr b="1" sz="10000">
                  <a:latin typeface="Times New Roman"/>
                  <a:ea typeface="Times New Roman"/>
                  <a:cs typeface="Times New Roman"/>
                  <a:sym typeface="Times New Roman"/>
                </a:defRPr>
              </a:lvl1pPr>
            </a:lstStyle>
            <a:p>
              <a:pPr/>
              <a:r>
                <a:t>الاكتمال</a:t>
              </a:r>
            </a:p>
          </p:txBody>
        </p:sp>
        <p:pic>
          <p:nvPicPr>
            <p:cNvPr id="1596" name="image.png" descr="image.png"/>
            <p:cNvPicPr>
              <a:picLocks noChangeAspect="1"/>
            </p:cNvPicPr>
            <p:nvPr/>
          </p:nvPicPr>
          <p:blipFill>
            <a:blip r:embed="rId10">
              <a:extLst/>
            </a:blip>
            <a:stretch>
              <a:fillRect/>
            </a:stretch>
          </p:blipFill>
          <p:spPr>
            <a:xfrm>
              <a:off x="0" y="1249374"/>
              <a:ext cx="3632201" cy="3632203"/>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1" name="Anti-Christian Worldviews"/>
          <p:cNvSpPr txBox="1"/>
          <p:nvPr>
            <p:ph type="title"/>
          </p:nvPr>
        </p:nvSpPr>
        <p:spPr>
          <a:xfrm>
            <a:off x="1384169" y="1142757"/>
            <a:ext cx="21615662" cy="1981686"/>
          </a:xfrm>
          <a:prstGeom prst="rect">
            <a:avLst/>
          </a:prstGeom>
        </p:spPr>
        <p:txBody>
          <a:bodyPr anchor="t"/>
          <a:lstStyle>
            <a:lvl1pPr defTabSz="759459" rtl="1">
              <a:defRPr sz="13248">
                <a:latin typeface="Arial"/>
                <a:ea typeface="Arial"/>
                <a:cs typeface="Arial"/>
                <a:sym typeface="Arial"/>
              </a:defRPr>
            </a:lvl1pPr>
          </a:lstStyle>
          <a:p>
            <a:pPr/>
            <a:r>
              <a:t>الرؤى الكونيَّة المناهضة للمسيحيَّة</a:t>
            </a:r>
          </a:p>
        </p:txBody>
      </p:sp>
      <p:sp>
        <p:nvSpPr>
          <p:cNvPr id="1602" name="Deism = modern liberal theology…"/>
          <p:cNvSpPr txBox="1"/>
          <p:nvPr>
            <p:ph type="body" idx="1"/>
          </p:nvPr>
        </p:nvSpPr>
        <p:spPr>
          <a:xfrm>
            <a:off x="1317286" y="3049708"/>
            <a:ext cx="19578236" cy="8159382"/>
          </a:xfrm>
          <a:prstGeom prst="rect">
            <a:avLst/>
          </a:prstGeom>
        </p:spPr>
        <p:txBody>
          <a:bodyPr lIns="0" tIns="0" rIns="0" bIns="0">
            <a:noAutofit/>
          </a:bodyPr>
          <a:lstStyle/>
          <a:p>
            <a:pPr marL="0" marR="40640" indent="0" algn="r" defTabSz="914400" rtl="1">
              <a:lnSpc>
                <a:spcPct val="90000"/>
              </a:lnSpc>
              <a:spcBef>
                <a:spcPts val="1800"/>
              </a:spcBef>
              <a:buClr>
                <a:srgbClr val="78E2F7"/>
              </a:buClr>
              <a:buSzPct val="100000"/>
              <a:buFont typeface="Traditional Arabic"/>
              <a:buChar char="❖"/>
              <a:defRPr sz="8000">
                <a:uFill>
                  <a:solidFill>
                    <a:srgbClr val="FFFFFF"/>
                  </a:solidFill>
                </a:uFill>
                <a:latin typeface="+mj-lt"/>
                <a:ea typeface="+mj-ea"/>
                <a:cs typeface="+mj-cs"/>
                <a:sym typeface="Traditional Arabic"/>
              </a:defRPr>
            </a:pPr>
            <a:r>
              <a:t>   الربوبيَّة = علم اللاهوت الليبراليّ الحديث</a:t>
            </a:r>
            <a:endParaRPr sz="7200"/>
          </a:p>
          <a:p>
            <a:pPr marL="0" marR="40640" indent="0" algn="r" defTabSz="914400" rtl="1">
              <a:lnSpc>
                <a:spcPct val="90000"/>
              </a:lnSpc>
              <a:spcBef>
                <a:spcPts val="1800"/>
              </a:spcBef>
              <a:buClr>
                <a:srgbClr val="78E2F7"/>
              </a:buClr>
              <a:buSzPct val="100000"/>
              <a:buFont typeface="Traditional Arabic"/>
              <a:buChar char="❖"/>
              <a:defRPr sz="8000">
                <a:uFill>
                  <a:solidFill>
                    <a:srgbClr val="FFFFFF"/>
                  </a:solidFill>
                </a:uFill>
                <a:latin typeface="+mj-lt"/>
                <a:ea typeface="+mj-ea"/>
                <a:cs typeface="+mj-cs"/>
                <a:sym typeface="Traditional Arabic"/>
              </a:defRPr>
            </a:pPr>
            <a:r>
              <a:t>   الإلحاد = المذهب الطبيعيّ (المادِّيَّة)</a:t>
            </a:r>
            <a:endParaRPr sz="7200"/>
          </a:p>
          <a:p>
            <a:pPr marL="0" marR="40640" indent="0" algn="r" defTabSz="914400" rtl="1">
              <a:lnSpc>
                <a:spcPct val="90000"/>
              </a:lnSpc>
              <a:spcBef>
                <a:spcPts val="1800"/>
              </a:spcBef>
              <a:buClr>
                <a:srgbClr val="78E2F7"/>
              </a:buClr>
              <a:buSzPct val="100000"/>
              <a:buFont typeface="Traditional Arabic"/>
              <a:buChar char="❖"/>
              <a:defRPr sz="8000">
                <a:uFill>
                  <a:solidFill>
                    <a:srgbClr val="FFFFFF"/>
                  </a:solidFill>
                </a:uFill>
                <a:latin typeface="+mj-lt"/>
                <a:ea typeface="+mj-ea"/>
                <a:cs typeface="+mj-cs"/>
                <a:sym typeface="Traditional Arabic"/>
              </a:defRPr>
            </a:pPr>
            <a:r>
              <a:t>   وحدة الوجود = الأحاديَّة</a:t>
            </a:r>
            <a:endParaRPr sz="7200"/>
          </a:p>
          <a:p>
            <a:pPr marL="0" marR="40640" indent="0" algn="r" defTabSz="914400" rtl="1">
              <a:lnSpc>
                <a:spcPct val="90000"/>
              </a:lnSpc>
              <a:spcBef>
                <a:spcPts val="1800"/>
              </a:spcBef>
              <a:buClr>
                <a:srgbClr val="78E2F7"/>
              </a:buClr>
              <a:buSzPct val="100000"/>
              <a:buFont typeface="Traditional Arabic"/>
              <a:buChar char="❖"/>
              <a:defRPr sz="8000">
                <a:uFill>
                  <a:solidFill>
                    <a:srgbClr val="FFFFFF"/>
                  </a:solidFill>
                </a:uFill>
                <a:latin typeface="+mj-lt"/>
                <a:ea typeface="+mj-ea"/>
                <a:cs typeface="+mj-cs"/>
                <a:sym typeface="Traditional Arabic"/>
              </a:defRPr>
            </a:pPr>
            <a:r>
              <a:t>   تعدُّد الآلهة والأرواحيَّة</a:t>
            </a:r>
            <a:endParaRPr sz="7200"/>
          </a:p>
          <a:p>
            <a:pPr marL="0" marR="40640" indent="0" algn="r" defTabSz="914400" rtl="1">
              <a:lnSpc>
                <a:spcPct val="90000"/>
              </a:lnSpc>
              <a:spcBef>
                <a:spcPts val="1800"/>
              </a:spcBef>
              <a:buClr>
                <a:srgbClr val="78E2F7"/>
              </a:buClr>
              <a:buSzPct val="100000"/>
              <a:buFont typeface="Traditional Arabic"/>
              <a:buChar char="❖"/>
              <a:defRPr sz="8000">
                <a:uFill>
                  <a:solidFill>
                    <a:srgbClr val="FFFFFF"/>
                  </a:solidFill>
                </a:uFill>
                <a:latin typeface="+mj-lt"/>
                <a:ea typeface="+mj-ea"/>
                <a:cs typeface="+mj-cs"/>
                <a:sym typeface="Traditional Arabic"/>
              </a:defRPr>
            </a:pPr>
            <a:r>
              <a:t>   ما بعد الحداثة</a:t>
            </a:r>
          </a:p>
        </p:txBody>
      </p:sp>
      <p:sp>
        <p:nvSpPr>
          <p:cNvPr id="1603" name="All these are based on or compatible with evolution and millions of years"/>
          <p:cNvSpPr txBox="1"/>
          <p:nvPr/>
        </p:nvSpPr>
        <p:spPr>
          <a:xfrm>
            <a:off x="3499692" y="11154181"/>
            <a:ext cx="17384612"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sz="7200">
                <a:solidFill>
                  <a:srgbClr val="FFFB01"/>
                </a:solidFill>
                <a:latin typeface="+mj-lt"/>
                <a:ea typeface="+mj-ea"/>
                <a:cs typeface="+mj-cs"/>
                <a:sym typeface="Traditional Arabic"/>
              </a:defRPr>
            </a:lvl1pPr>
          </a:lstStyle>
          <a:p>
            <a:pPr/>
            <a:r>
              <a:t>تستندُ كلُّها أو تتوافقُ مع التطوُّر وملايين السنين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03"/>
                                        </p:tgtEl>
                                        <p:attrNameLst>
                                          <p:attrName>style.visibility</p:attrName>
                                        </p:attrNameLst>
                                      </p:cBhvr>
                                      <p:to>
                                        <p:strVal val="visible"/>
                                      </p:to>
                                    </p:set>
                                    <p:animEffect filter="fade" transition="in">
                                      <p:cBhvr>
                                        <p:cTn id="7" dur="499"/>
                                        <p:tgtEl>
                                          <p:spTgt spid="16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3"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7"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1608" name="Slide Number"/>
          <p:cNvSpPr txBox="1"/>
          <p:nvPr>
            <p:ph type="sldNum" sz="quarter" idx="4294967295"/>
          </p:nvPr>
        </p:nvSpPr>
        <p:spPr>
          <a:xfrm>
            <a:off x="22799518" y="13061951"/>
            <a:ext cx="3683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grpSp>
        <p:nvGrpSpPr>
          <p:cNvPr id="1612" name="Group"/>
          <p:cNvGrpSpPr/>
          <p:nvPr/>
        </p:nvGrpSpPr>
        <p:grpSpPr>
          <a:xfrm>
            <a:off x="5905498" y="770135"/>
            <a:ext cx="12611104" cy="12175730"/>
            <a:chOff x="0" y="0"/>
            <a:chExt cx="12611102" cy="12175728"/>
          </a:xfrm>
        </p:grpSpPr>
        <p:pic>
          <p:nvPicPr>
            <p:cNvPr id="1609" name="Evol Rings-AstroGeoBio_layered_mid.png" descr="Evol Rings-AstroGeoBio_layered_mid.png"/>
            <p:cNvPicPr>
              <a:picLocks noChangeAspect="1"/>
            </p:cNvPicPr>
            <p:nvPr/>
          </p:nvPicPr>
          <p:blipFill>
            <a:blip r:embed="rId3">
              <a:extLst/>
            </a:blip>
            <a:stretch>
              <a:fillRect/>
            </a:stretch>
          </p:blipFill>
          <p:spPr>
            <a:xfrm>
              <a:off x="0" y="0"/>
              <a:ext cx="12611103" cy="12175729"/>
            </a:xfrm>
            <a:prstGeom prst="rect">
              <a:avLst/>
            </a:prstGeom>
            <a:ln w="12700" cap="flat">
              <a:noFill/>
              <a:miter lim="400000"/>
            </a:ln>
            <a:effectLst/>
          </p:spPr>
        </p:pic>
        <p:sp>
          <p:nvSpPr>
            <p:cNvPr id="1610" name="Earth"/>
            <p:cNvSpPr txBox="1"/>
            <p:nvPr/>
          </p:nvSpPr>
          <p:spPr>
            <a:xfrm>
              <a:off x="4962372" y="8957824"/>
              <a:ext cx="2682256" cy="7801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algn="ctr" defTabSz="914400" rtl="1">
                <a:defRPr b="1" sz="4800">
                  <a:solidFill>
                    <a:srgbClr val="FFFFFF"/>
                  </a:solidFill>
                  <a:uFill>
                    <a:solidFill>
                      <a:srgbClr val="FFFFFF"/>
                    </a:solidFill>
                  </a:uFill>
                  <a:latin typeface="Arial"/>
                  <a:ea typeface="Arial"/>
                  <a:cs typeface="Arial"/>
                  <a:sym typeface="Arial"/>
                </a:defRPr>
              </a:lvl1pPr>
            </a:lstStyle>
            <a:p>
              <a:pPr/>
              <a:r>
                <a:t>الأرض</a:t>
              </a:r>
            </a:p>
          </p:txBody>
        </p:sp>
        <p:sp>
          <p:nvSpPr>
            <p:cNvPr id="1611" name="Geological Evolution"/>
            <p:cNvSpPr txBox="1"/>
            <p:nvPr/>
          </p:nvSpPr>
          <p:spPr>
            <a:xfrm>
              <a:off x="3426948" y="2644776"/>
              <a:ext cx="5753103" cy="7547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defTabSz="914400" rtl="1">
                <a:lnSpc>
                  <a:spcPct val="90000"/>
                </a:lnSpc>
                <a:defRPr b="1" sz="4800">
                  <a:solidFill>
                    <a:srgbClr val="FFFFFF"/>
                  </a:solidFill>
                  <a:uFill>
                    <a:solidFill>
                      <a:srgbClr val="FFFFFF"/>
                    </a:solidFill>
                  </a:uFill>
                  <a:latin typeface="Arial"/>
                  <a:ea typeface="Arial"/>
                  <a:cs typeface="Arial"/>
                  <a:sym typeface="Arial"/>
                </a:defRPr>
              </a:lvl1pPr>
            </a:lstStyle>
            <a:p>
              <a:pPr/>
              <a:r>
                <a:t>التطوُّر الجيولوجيّ</a:t>
              </a:r>
            </a:p>
          </p:txBody>
        </p:sp>
      </p:grpSp>
      <p:grpSp>
        <p:nvGrpSpPr>
          <p:cNvPr id="1616" name="Group"/>
          <p:cNvGrpSpPr/>
          <p:nvPr/>
        </p:nvGrpSpPr>
        <p:grpSpPr>
          <a:xfrm>
            <a:off x="5892274" y="779264"/>
            <a:ext cx="12614804" cy="12179301"/>
            <a:chOff x="-12699" y="0"/>
            <a:chExt cx="12614802" cy="12179300"/>
          </a:xfrm>
        </p:grpSpPr>
        <p:pic>
          <p:nvPicPr>
            <p:cNvPr id="1613" name="Evol Rings-AstroGeoBio_layered_large.png" descr="Evol Rings-AstroGeoBio_layered_large.png"/>
            <p:cNvPicPr>
              <a:picLocks noChangeAspect="1"/>
            </p:cNvPicPr>
            <p:nvPr/>
          </p:nvPicPr>
          <p:blipFill>
            <a:blip r:embed="rId4">
              <a:extLst/>
            </a:blip>
            <a:stretch>
              <a:fillRect/>
            </a:stretch>
          </p:blipFill>
          <p:spPr>
            <a:xfrm>
              <a:off x="-12700" y="0"/>
              <a:ext cx="12614804" cy="12179300"/>
            </a:xfrm>
            <a:prstGeom prst="rect">
              <a:avLst/>
            </a:prstGeom>
            <a:ln w="12700" cap="flat">
              <a:noFill/>
              <a:miter lim="400000"/>
            </a:ln>
            <a:effectLst/>
          </p:spPr>
        </p:pic>
        <p:sp>
          <p:nvSpPr>
            <p:cNvPr id="1614" name="Cosmological…"/>
            <p:cNvSpPr txBox="1"/>
            <p:nvPr/>
          </p:nvSpPr>
          <p:spPr>
            <a:xfrm>
              <a:off x="5046800" y="835650"/>
              <a:ext cx="2843710" cy="75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ctr" defTabSz="1828800" rtl="1">
                <a:defRPr b="1" sz="4800">
                  <a:solidFill>
                    <a:srgbClr val="FFFFFF"/>
                  </a:solidFill>
                  <a:uFill>
                    <a:solidFill>
                      <a:srgbClr val="FFFFFF"/>
                    </a:solidFill>
                  </a:uFill>
                  <a:latin typeface="Arial"/>
                  <a:ea typeface="Arial"/>
                  <a:cs typeface="Arial"/>
                  <a:sym typeface="Arial"/>
                </a:defRPr>
              </a:lvl1pPr>
            </a:lstStyle>
            <a:p>
              <a:pPr/>
              <a:r>
                <a:t>التطوُّر الكوني</a:t>
              </a:r>
            </a:p>
          </p:txBody>
        </p:sp>
        <p:sp>
          <p:nvSpPr>
            <p:cNvPr id="1615" name="Planets, Stars, Galaxies"/>
            <p:cNvSpPr txBox="1"/>
            <p:nvPr/>
          </p:nvSpPr>
          <p:spPr>
            <a:xfrm>
              <a:off x="3109504" y="10453110"/>
              <a:ext cx="6718302" cy="75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defTabSz="914400" rtl="1">
                <a:lnSpc>
                  <a:spcPct val="90000"/>
                </a:lnSpc>
                <a:defRPr b="1" sz="4800">
                  <a:solidFill>
                    <a:srgbClr val="FFFFFF"/>
                  </a:solidFill>
                  <a:uFill>
                    <a:solidFill>
                      <a:srgbClr val="FFFFFF"/>
                    </a:solidFill>
                  </a:uFill>
                  <a:latin typeface="Arial"/>
                  <a:ea typeface="Arial"/>
                  <a:cs typeface="Arial"/>
                  <a:sym typeface="Arial"/>
                </a:defRPr>
              </a:lvl1pPr>
            </a:lstStyle>
            <a:p>
              <a:pPr/>
              <a:r>
                <a:t>الكواكب والنجوم والمجرَّات</a:t>
              </a:r>
            </a:p>
          </p:txBody>
        </p:sp>
      </p:grpSp>
      <p:grpSp>
        <p:nvGrpSpPr>
          <p:cNvPr id="1620" name="Group"/>
          <p:cNvGrpSpPr/>
          <p:nvPr/>
        </p:nvGrpSpPr>
        <p:grpSpPr>
          <a:xfrm>
            <a:off x="5915679" y="761610"/>
            <a:ext cx="12611104" cy="12175730"/>
            <a:chOff x="-1962" y="-21224"/>
            <a:chExt cx="12611103" cy="12175729"/>
          </a:xfrm>
        </p:grpSpPr>
        <p:pic>
          <p:nvPicPr>
            <p:cNvPr id="1617" name="Evol Rings-AstroGeoBio_layeredsm.png" descr="Evol Rings-AstroGeoBio_layeredsm.png"/>
            <p:cNvPicPr>
              <a:picLocks noChangeAspect="1"/>
            </p:cNvPicPr>
            <p:nvPr/>
          </p:nvPicPr>
          <p:blipFill>
            <a:blip r:embed="rId5">
              <a:extLst/>
            </a:blip>
            <a:stretch>
              <a:fillRect/>
            </a:stretch>
          </p:blipFill>
          <p:spPr>
            <a:xfrm>
              <a:off x="-1963" y="-21225"/>
              <a:ext cx="12611104" cy="12175730"/>
            </a:xfrm>
            <a:prstGeom prst="rect">
              <a:avLst/>
            </a:prstGeom>
            <a:ln w="12700" cap="flat">
              <a:noFill/>
              <a:miter lim="400000"/>
            </a:ln>
            <a:effectLst/>
          </p:spPr>
        </p:pic>
        <p:sp>
          <p:nvSpPr>
            <p:cNvPr id="1618" name="Life"/>
            <p:cNvSpPr txBox="1"/>
            <p:nvPr/>
          </p:nvSpPr>
          <p:spPr>
            <a:xfrm>
              <a:off x="5572507" y="7581943"/>
              <a:ext cx="2682257" cy="7801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algn="ctr" defTabSz="914400" rtl="1">
                <a:defRPr b="1" sz="4800">
                  <a:solidFill>
                    <a:srgbClr val="FFFFFF"/>
                  </a:solidFill>
                  <a:uFill>
                    <a:solidFill>
                      <a:srgbClr val="FFFFFF"/>
                    </a:solidFill>
                  </a:uFill>
                  <a:latin typeface="Arial"/>
                  <a:ea typeface="Arial"/>
                  <a:cs typeface="Arial"/>
                  <a:sym typeface="Arial"/>
                </a:defRPr>
              </a:lvl1pPr>
            </a:lstStyle>
            <a:p>
              <a:pPr/>
              <a:r>
                <a:t>الحياة</a:t>
              </a:r>
            </a:p>
          </p:txBody>
        </p:sp>
        <p:sp>
          <p:nvSpPr>
            <p:cNvPr id="1619" name="Biological…"/>
            <p:cNvSpPr txBox="1"/>
            <p:nvPr/>
          </p:nvSpPr>
          <p:spPr>
            <a:xfrm>
              <a:off x="4029914" y="4178364"/>
              <a:ext cx="4598150" cy="7801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algn="ctr" defTabSz="1828800" rtl="1">
                <a:lnSpc>
                  <a:spcPct val="90000"/>
                </a:lnSpc>
                <a:defRPr b="1" sz="4800">
                  <a:solidFill>
                    <a:srgbClr val="FFFFFF"/>
                  </a:solidFill>
                  <a:uFill>
                    <a:solidFill>
                      <a:srgbClr val="FFFFFF"/>
                    </a:solidFill>
                  </a:uFill>
                  <a:latin typeface="Arial"/>
                  <a:ea typeface="Arial"/>
                  <a:cs typeface="Arial"/>
                  <a:sym typeface="Arial"/>
                </a:defRPr>
              </a:lvl1pPr>
            </a:lstStyle>
            <a:p>
              <a:pPr/>
              <a:r>
                <a:t>التطوُّر البيولوجيّ</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612"/>
                                        </p:tgtEl>
                                        <p:attrNameLst>
                                          <p:attrName>style.visibility</p:attrName>
                                        </p:attrNameLst>
                                      </p:cBhvr>
                                      <p:to>
                                        <p:strVal val="visible"/>
                                      </p:to>
                                    </p:set>
                                    <p:anim calcmode="lin" valueType="num">
                                      <p:cBhvr>
                                        <p:cTn id="7" dur="500" fill="hold"/>
                                        <p:tgtEl>
                                          <p:spTgt spid="1612"/>
                                        </p:tgtEl>
                                        <p:attrNameLst>
                                          <p:attrName>ppt_w</p:attrName>
                                        </p:attrNameLst>
                                      </p:cBhvr>
                                      <p:tavLst>
                                        <p:tav tm="0">
                                          <p:val>
                                            <p:fltVal val="0"/>
                                          </p:val>
                                        </p:tav>
                                        <p:tav tm="100000">
                                          <p:val>
                                            <p:strVal val="#ppt_w"/>
                                          </p:val>
                                        </p:tav>
                                      </p:tavLst>
                                    </p:anim>
                                    <p:anim calcmode="lin" valueType="num">
                                      <p:cBhvr>
                                        <p:cTn id="8" dur="500" fill="hold"/>
                                        <p:tgtEl>
                                          <p:spTgt spid="16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616"/>
                                        </p:tgtEl>
                                        <p:attrNameLst>
                                          <p:attrName>style.visibility</p:attrName>
                                        </p:attrNameLst>
                                      </p:cBhvr>
                                      <p:to>
                                        <p:strVal val="visible"/>
                                      </p:to>
                                    </p:set>
                                    <p:anim calcmode="lin" valueType="num">
                                      <p:cBhvr>
                                        <p:cTn id="13" dur="500" fill="hold"/>
                                        <p:tgtEl>
                                          <p:spTgt spid="1616"/>
                                        </p:tgtEl>
                                        <p:attrNameLst>
                                          <p:attrName>ppt_w</p:attrName>
                                        </p:attrNameLst>
                                      </p:cBhvr>
                                      <p:tavLst>
                                        <p:tav tm="0">
                                          <p:val>
                                            <p:fltVal val="0"/>
                                          </p:val>
                                        </p:tav>
                                        <p:tav tm="100000">
                                          <p:val>
                                            <p:strVal val="#ppt_w"/>
                                          </p:val>
                                        </p:tav>
                                      </p:tavLst>
                                    </p:anim>
                                    <p:anim calcmode="lin" valueType="num">
                                      <p:cBhvr>
                                        <p:cTn id="14" dur="500" fill="hold"/>
                                        <p:tgtEl>
                                          <p:spTgt spid="1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2" grpId="1"/>
      <p:bldP build="whole" bldLvl="1" animBg="1" rev="0" advAuto="0" spid="1616" grpId="2"/>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4" name="“Evolution comprises all the stages of the development of the universe: the cosmic, biological, and human or cultural developments. Attempts to restrict the concept of evolution to biology are gratuitous. Life is a product of the evolution of inorganic n"/>
          <p:cNvSpPr txBox="1"/>
          <p:nvPr>
            <p:ph type="title"/>
          </p:nvPr>
        </p:nvSpPr>
        <p:spPr>
          <a:xfrm>
            <a:off x="2349500" y="1181100"/>
            <a:ext cx="19672300" cy="9550400"/>
          </a:xfrm>
          <a:prstGeom prst="rect">
            <a:avLst/>
          </a:prstGeom>
        </p:spPr>
        <p:txBody>
          <a:bodyPr/>
          <a:lstStyle>
            <a:lvl1pPr algn="r" rtl="1">
              <a:defRPr sz="9600">
                <a:latin typeface="+mj-lt"/>
                <a:ea typeface="+mj-ea"/>
                <a:cs typeface="+mj-cs"/>
                <a:sym typeface="Traditional Arabic"/>
              </a:defRPr>
            </a:lvl1pPr>
          </a:lstStyle>
          <a:p>
            <a:pPr/>
            <a:r>
              <a:t>"يشمل التطوُّر جميع مراحل التطوُّر في الكون: التطوُّر الكوني والتطوُّر البيولوجيّ والتطوُّر البشريّ أو الثقافيّ. إنَّ المحاولات لاختزال مفهوم التطوُّر في علم الأحياء غير مبرَّر. الحياة نتاج تطوُّر الطبيعة غير العضويَّة [المادَّة]، والإنسان نتاج تطوُّر الحياة".</a:t>
            </a:r>
          </a:p>
        </p:txBody>
      </p:sp>
      <p:sp>
        <p:nvSpPr>
          <p:cNvPr id="1625" name="Theodosius Dobzhansky, “Changing Man,” Science, vol. 155:3761 (Jan 27, 1967), p. 409."/>
          <p:cNvSpPr txBox="1"/>
          <p:nvPr>
            <p:ph type="body" sz="quarter" idx="1"/>
          </p:nvPr>
        </p:nvSpPr>
        <p:spPr>
          <a:prstGeom prst="rect">
            <a:avLst/>
          </a:prstGeom>
        </p:spPr>
        <p:txBody>
          <a:bodyPr/>
          <a:lstStyle/>
          <a:p>
            <a:pPr defTabSz="718184">
              <a:defRPr sz="4872">
                <a:latin typeface="+mj-lt"/>
                <a:ea typeface="+mj-ea"/>
                <a:cs typeface="+mj-cs"/>
                <a:sym typeface="Traditional Arabic"/>
              </a:defRPr>
            </a:pPr>
            <a:r>
              <a:t>Theodosius Dobzhansky, “Changing Man,” </a:t>
            </a:r>
            <a:r>
              <a:t>Science</a:t>
            </a:r>
            <a:r>
              <a:t>, vol. 155:3761 (Jan 27, 1967), p. 409.</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9"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1630" name="Slide Number"/>
          <p:cNvSpPr txBox="1"/>
          <p:nvPr>
            <p:ph type="sldNum" sz="quarter" idx="4294967295"/>
          </p:nvPr>
        </p:nvSpPr>
        <p:spPr>
          <a:xfrm>
            <a:off x="22799518" y="13061951"/>
            <a:ext cx="3683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1631" name="Harvard U Cosmic Evolution chart.png" descr="Harvard U Cosmic Evolution chart.png"/>
          <p:cNvPicPr>
            <a:picLocks noChangeAspect="1"/>
          </p:cNvPicPr>
          <p:nvPr/>
        </p:nvPicPr>
        <p:blipFill>
          <a:blip r:embed="rId3">
            <a:extLst/>
          </a:blip>
          <a:stretch>
            <a:fillRect/>
          </a:stretch>
        </p:blipFill>
        <p:spPr>
          <a:xfrm>
            <a:off x="3570885" y="712826"/>
            <a:ext cx="17280330" cy="12740417"/>
          </a:xfrm>
          <a:prstGeom prst="rect">
            <a:avLst/>
          </a:prstGeom>
          <a:ln w="12700">
            <a:miter lim="400000"/>
          </a:ln>
        </p:spPr>
      </p:pic>
      <p:grpSp>
        <p:nvGrpSpPr>
          <p:cNvPr id="1634" name="Cosmic Evolution"/>
          <p:cNvGrpSpPr/>
          <p:nvPr/>
        </p:nvGrpSpPr>
        <p:grpSpPr>
          <a:xfrm>
            <a:off x="5154360" y="1039750"/>
            <a:ext cx="9276213" cy="1030351"/>
            <a:chOff x="0" y="0"/>
            <a:chExt cx="9276212" cy="1030349"/>
          </a:xfrm>
        </p:grpSpPr>
        <p:sp>
          <p:nvSpPr>
            <p:cNvPr id="1632" name="Rectangle"/>
            <p:cNvSpPr/>
            <p:nvPr/>
          </p:nvSpPr>
          <p:spPr>
            <a:xfrm>
              <a:off x="-1" y="0"/>
              <a:ext cx="9276214" cy="1030350"/>
            </a:xfrm>
            <a:prstGeom prst="rect">
              <a:avLst/>
            </a:prstGeom>
            <a:blipFill rotWithShape="1">
              <a:blip r:embed="rId4"/>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defTabSz="584200">
                <a:defRPr b="1" i="1" sz="5900">
                  <a:solidFill>
                    <a:srgbClr val="FF2600"/>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sp>
          <p:nvSpPr>
            <p:cNvPr id="1633" name="التطوُّر الكونيّ"/>
            <p:cNvSpPr txBox="1"/>
            <p:nvPr/>
          </p:nvSpPr>
          <p:spPr>
            <a:xfrm>
              <a:off x="-1" y="247"/>
              <a:ext cx="9276214" cy="10298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rtl="1">
                <a:defRPr b="1" i="1" sz="5900">
                  <a:solidFill>
                    <a:srgbClr val="FF2600"/>
                  </a:solidFill>
                  <a:effectLst>
                    <a:outerShdw sx="100000" sy="100000" kx="0" ky="0" algn="b" rotWithShape="0" blurRad="38100" dist="12700" dir="5400000">
                      <a:srgbClr val="000000">
                        <a:alpha val="50000"/>
                      </a:srgbClr>
                    </a:outerShdw>
                  </a:effectLst>
                  <a:latin typeface="Arial"/>
                  <a:ea typeface="Arial"/>
                  <a:cs typeface="Arial"/>
                  <a:sym typeface="Arial"/>
                </a:defRPr>
              </a:lvl1pPr>
            </a:lstStyle>
            <a:p>
              <a:pPr/>
              <a:r>
                <a:t>التطوُّر الكونيّ    </a:t>
              </a:r>
            </a:p>
          </p:txBody>
        </p:sp>
      </p:grpSp>
      <p:grpSp>
        <p:nvGrpSpPr>
          <p:cNvPr id="1637" name="From Big Bang to Mankind"/>
          <p:cNvGrpSpPr/>
          <p:nvPr/>
        </p:nvGrpSpPr>
        <p:grpSpPr>
          <a:xfrm>
            <a:off x="5192460" y="1954552"/>
            <a:ext cx="9077316" cy="922981"/>
            <a:chOff x="0" y="0"/>
            <a:chExt cx="9077314" cy="922979"/>
          </a:xfrm>
        </p:grpSpPr>
        <p:sp>
          <p:nvSpPr>
            <p:cNvPr id="1635" name="Rectangle"/>
            <p:cNvSpPr/>
            <p:nvPr/>
          </p:nvSpPr>
          <p:spPr>
            <a:xfrm>
              <a:off x="-1" y="0"/>
              <a:ext cx="9077316" cy="922980"/>
            </a:xfrm>
            <a:prstGeom prst="rect">
              <a:avLst/>
            </a:prstGeom>
            <a:blipFill rotWithShape="1">
              <a:blip r:embed="rId4"/>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t">
              <a:noAutofit/>
            </a:bodyPr>
            <a:lstStyle/>
            <a:p>
              <a:pPr defTabSz="584200">
                <a:defRPr b="1" i="1" sz="40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sp>
          <p:nvSpPr>
            <p:cNvPr id="1636" name="من الانفجار العظيم إلى البشريَّة"/>
            <p:cNvSpPr txBox="1"/>
            <p:nvPr/>
          </p:nvSpPr>
          <p:spPr>
            <a:xfrm>
              <a:off x="-1" y="0"/>
              <a:ext cx="9077316" cy="718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defTabSz="584200" rtl="1">
                <a:defRPr b="1" i="1" sz="40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lvl1pPr>
            </a:lstStyle>
            <a:p>
              <a:pPr/>
              <a:r>
                <a:t>من الانفجار العظيم إلى البشريَّة</a:t>
              </a:r>
            </a:p>
          </p:txBody>
        </p:sp>
      </p:grpSp>
      <p:sp>
        <p:nvSpPr>
          <p:cNvPr id="1638" name="Triangle"/>
          <p:cNvSpPr/>
          <p:nvPr/>
        </p:nvSpPr>
        <p:spPr>
          <a:xfrm rot="5400000">
            <a:off x="6889774" y="1025547"/>
            <a:ext cx="4730697" cy="8201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blipFill>
            <a:blip r:embed="rId4"/>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639" name="14 Billion Years"/>
          <p:cNvSpPr txBox="1"/>
          <p:nvPr/>
        </p:nvSpPr>
        <p:spPr>
          <a:xfrm rot="19740000">
            <a:off x="5570820" y="3769374"/>
            <a:ext cx="10206812" cy="9038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5600">
                <a:solidFill>
                  <a:srgbClr val="FFFFFF"/>
                </a:solidFill>
                <a:latin typeface="Arial"/>
                <a:ea typeface="Arial"/>
                <a:cs typeface="Arial"/>
                <a:sym typeface="Arial"/>
              </a:defRPr>
            </a:lvl1pPr>
          </a:lstStyle>
          <a:p>
            <a:pPr/>
            <a:r>
              <a:t>14 بليون سنة</a:t>
            </a:r>
          </a:p>
        </p:txBody>
      </p:sp>
      <p:sp>
        <p:nvSpPr>
          <p:cNvPr id="1640" name="Triangle"/>
          <p:cNvSpPr/>
          <p:nvPr/>
        </p:nvSpPr>
        <p:spPr>
          <a:xfrm rot="16200000">
            <a:off x="13037726" y="5630605"/>
            <a:ext cx="5124357" cy="8502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blipFill>
            <a:blip r:embed="rId4"/>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641" name="Future"/>
          <p:cNvSpPr txBox="1"/>
          <p:nvPr/>
        </p:nvSpPr>
        <p:spPr>
          <a:xfrm>
            <a:off x="16892048" y="7815064"/>
            <a:ext cx="1725547" cy="62724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i="1" sz="3400">
                <a:solidFill>
                  <a:srgbClr val="FFFFFF"/>
                </a:solidFill>
                <a:latin typeface="Arial"/>
                <a:ea typeface="Arial"/>
                <a:cs typeface="Arial"/>
                <a:sym typeface="Arial"/>
              </a:defRPr>
            </a:lvl1pPr>
          </a:lstStyle>
          <a:p>
            <a:pPr/>
            <a:r>
              <a:t>المستقبل</a:t>
            </a:r>
          </a:p>
        </p:txBody>
      </p:sp>
      <p:sp>
        <p:nvSpPr>
          <p:cNvPr id="1642" name="Harvard University"/>
          <p:cNvSpPr txBox="1"/>
          <p:nvPr/>
        </p:nvSpPr>
        <p:spPr>
          <a:xfrm>
            <a:off x="18117779" y="11365300"/>
            <a:ext cx="3080479" cy="78781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i="1" sz="4400">
                <a:solidFill>
                  <a:srgbClr val="FFFFFF"/>
                </a:solidFill>
                <a:latin typeface="Arial"/>
                <a:ea typeface="Arial"/>
                <a:cs typeface="Arial"/>
                <a:sym typeface="Arial"/>
              </a:defRPr>
            </a:lvl1pPr>
          </a:lstStyle>
          <a:p>
            <a:pPr/>
            <a:r>
              <a:t>جامعة هارفرد</a:t>
            </a:r>
          </a:p>
        </p:txBody>
      </p:sp>
      <p:sp>
        <p:nvSpPr>
          <p:cNvPr id="1643" name="TextBox 1"/>
          <p:cNvSpPr/>
          <p:nvPr/>
        </p:nvSpPr>
        <p:spPr>
          <a:xfrm>
            <a:off x="5693860" y="11402696"/>
            <a:ext cx="1806839" cy="574517"/>
          </a:xfrm>
          <a:prstGeom prst="rect">
            <a:avLst/>
          </a:prstGeom>
          <a:solidFill>
            <a:srgbClr val="000000"/>
          </a:solidFill>
          <a:ln w="12700">
            <a:miter lim="400000"/>
          </a:ln>
        </p:spPr>
        <p:txBody>
          <a:bodyPr lIns="50800" tIns="50800" rIns="50800" bIns="50800"/>
          <a:lstStyle/>
          <a:p>
            <a:pPr>
              <a:defRPr sz="2400">
                <a:latin typeface="+mj-lt"/>
                <a:ea typeface="+mj-ea"/>
                <a:cs typeface="+mj-cs"/>
                <a:sym typeface="Traditional Arabic"/>
              </a:defRPr>
            </a:pPr>
          </a:p>
        </p:txBody>
      </p:sp>
      <p:sp>
        <p:nvSpPr>
          <p:cNvPr id="1644" name="TextBox 19"/>
          <p:cNvSpPr/>
          <p:nvPr/>
        </p:nvSpPr>
        <p:spPr>
          <a:xfrm>
            <a:off x="7288790" y="10910031"/>
            <a:ext cx="1723607" cy="574517"/>
          </a:xfrm>
          <a:prstGeom prst="rect">
            <a:avLst/>
          </a:prstGeom>
          <a:solidFill>
            <a:srgbClr val="000000"/>
          </a:solidFill>
          <a:ln w="12700">
            <a:miter lim="400000"/>
          </a:ln>
        </p:spPr>
        <p:txBody>
          <a:bodyPr lIns="50800" tIns="50800" rIns="50800" bIns="50800"/>
          <a:lstStyle/>
          <a:p>
            <a:pPr>
              <a:defRPr sz="2400">
                <a:latin typeface="+mj-lt"/>
                <a:ea typeface="+mj-ea"/>
                <a:cs typeface="+mj-cs"/>
                <a:sym typeface="Traditional Arabic"/>
              </a:defRPr>
            </a:pPr>
          </a:p>
        </p:txBody>
      </p:sp>
      <p:sp>
        <p:nvSpPr>
          <p:cNvPr id="1645" name="Particulate"/>
          <p:cNvSpPr txBox="1"/>
          <p:nvPr/>
        </p:nvSpPr>
        <p:spPr>
          <a:xfrm>
            <a:off x="5791388" y="11350686"/>
            <a:ext cx="1541076" cy="62724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i="1" sz="3400">
                <a:solidFill>
                  <a:srgbClr val="FFFFFF"/>
                </a:solidFill>
                <a:latin typeface="Arial"/>
                <a:ea typeface="Arial"/>
                <a:cs typeface="Arial"/>
                <a:sym typeface="Arial"/>
              </a:defRPr>
            </a:lvl1pPr>
          </a:lstStyle>
          <a:p>
            <a:pPr/>
            <a:r>
              <a:t>جسيميّ</a:t>
            </a:r>
          </a:p>
        </p:txBody>
      </p:sp>
      <p:sp>
        <p:nvSpPr>
          <p:cNvPr id="1646" name="Galactic"/>
          <p:cNvSpPr txBox="1"/>
          <p:nvPr/>
        </p:nvSpPr>
        <p:spPr>
          <a:xfrm>
            <a:off x="7748629" y="10974072"/>
            <a:ext cx="1167838" cy="62724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i="1" sz="3400">
                <a:solidFill>
                  <a:srgbClr val="FFFFFF"/>
                </a:solidFill>
                <a:latin typeface="Arial"/>
                <a:ea typeface="Arial"/>
                <a:cs typeface="Arial"/>
                <a:sym typeface="Arial"/>
              </a:defRPr>
            </a:lvl1pPr>
          </a:lstStyle>
          <a:p>
            <a:pPr/>
            <a:r>
              <a:t>مجرِّيّ</a:t>
            </a:r>
          </a:p>
        </p:txBody>
      </p:sp>
      <p:sp>
        <p:nvSpPr>
          <p:cNvPr id="1647" name="TextBox 20"/>
          <p:cNvSpPr/>
          <p:nvPr/>
        </p:nvSpPr>
        <p:spPr>
          <a:xfrm>
            <a:off x="9099174" y="10262323"/>
            <a:ext cx="1723607" cy="574517"/>
          </a:xfrm>
          <a:prstGeom prst="rect">
            <a:avLst/>
          </a:prstGeom>
          <a:solidFill>
            <a:srgbClr val="000000"/>
          </a:solidFill>
          <a:ln w="12700">
            <a:miter lim="400000"/>
          </a:ln>
        </p:spPr>
        <p:txBody>
          <a:bodyPr lIns="50800" tIns="50800" rIns="50800" bIns="50800"/>
          <a:lstStyle/>
          <a:p>
            <a:pPr>
              <a:defRPr sz="2400">
                <a:latin typeface="+mj-lt"/>
                <a:ea typeface="+mj-ea"/>
                <a:cs typeface="+mj-cs"/>
                <a:sym typeface="Traditional Arabic"/>
              </a:defRPr>
            </a:pPr>
          </a:p>
        </p:txBody>
      </p:sp>
      <p:sp>
        <p:nvSpPr>
          <p:cNvPr id="1648" name="TextBox 21"/>
          <p:cNvSpPr/>
          <p:nvPr/>
        </p:nvSpPr>
        <p:spPr>
          <a:xfrm>
            <a:off x="10819518" y="9814115"/>
            <a:ext cx="1723607" cy="574517"/>
          </a:xfrm>
          <a:prstGeom prst="rect">
            <a:avLst/>
          </a:prstGeom>
          <a:solidFill>
            <a:srgbClr val="000000"/>
          </a:solidFill>
          <a:ln w="12700">
            <a:miter lim="400000"/>
          </a:ln>
        </p:spPr>
        <p:txBody>
          <a:bodyPr lIns="50800" tIns="50800" rIns="50800" bIns="50800"/>
          <a:lstStyle/>
          <a:p>
            <a:pPr>
              <a:defRPr sz="2400">
                <a:latin typeface="+mj-lt"/>
                <a:ea typeface="+mj-ea"/>
                <a:cs typeface="+mj-cs"/>
                <a:sym typeface="Traditional Arabic"/>
              </a:defRPr>
            </a:pPr>
          </a:p>
        </p:txBody>
      </p:sp>
      <p:sp>
        <p:nvSpPr>
          <p:cNvPr id="1649" name="Stellar"/>
          <p:cNvSpPr txBox="1"/>
          <p:nvPr/>
        </p:nvSpPr>
        <p:spPr>
          <a:xfrm>
            <a:off x="9493144" y="10394932"/>
            <a:ext cx="1185211" cy="62724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i="1" sz="3400">
                <a:solidFill>
                  <a:srgbClr val="FFFFFF"/>
                </a:solidFill>
                <a:latin typeface="Arial"/>
                <a:ea typeface="Arial"/>
                <a:cs typeface="Arial"/>
                <a:sym typeface="Arial"/>
              </a:defRPr>
            </a:lvl1pPr>
          </a:lstStyle>
          <a:p>
            <a:pPr/>
            <a:r>
              <a:t>نجميّ</a:t>
            </a:r>
          </a:p>
        </p:txBody>
      </p:sp>
      <p:sp>
        <p:nvSpPr>
          <p:cNvPr id="1650" name="Planetary"/>
          <p:cNvSpPr txBox="1"/>
          <p:nvPr/>
        </p:nvSpPr>
        <p:spPr>
          <a:xfrm>
            <a:off x="11082540" y="9892355"/>
            <a:ext cx="1275984" cy="6272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i="1" sz="3400">
                <a:solidFill>
                  <a:srgbClr val="FFFFFF"/>
                </a:solidFill>
                <a:latin typeface="Arial"/>
                <a:ea typeface="Arial"/>
                <a:cs typeface="Arial"/>
                <a:sym typeface="Arial"/>
              </a:defRPr>
            </a:lvl1pPr>
          </a:lstStyle>
          <a:p>
            <a:pPr/>
            <a:r>
              <a:t>كوكبيّ</a:t>
            </a:r>
          </a:p>
        </p:txBody>
      </p:sp>
      <p:sp>
        <p:nvSpPr>
          <p:cNvPr id="1651" name="TextBox 22"/>
          <p:cNvSpPr/>
          <p:nvPr/>
        </p:nvSpPr>
        <p:spPr>
          <a:xfrm>
            <a:off x="12365522" y="9318553"/>
            <a:ext cx="1723607" cy="574517"/>
          </a:xfrm>
          <a:prstGeom prst="rect">
            <a:avLst/>
          </a:prstGeom>
          <a:solidFill>
            <a:srgbClr val="000000"/>
          </a:solidFill>
          <a:ln w="12700">
            <a:miter lim="400000"/>
          </a:ln>
        </p:spPr>
        <p:txBody>
          <a:bodyPr lIns="50800" tIns="50800" rIns="50800" bIns="50800"/>
          <a:lstStyle/>
          <a:p>
            <a:pPr>
              <a:defRPr sz="2400">
                <a:latin typeface="+mj-lt"/>
                <a:ea typeface="+mj-ea"/>
                <a:cs typeface="+mj-cs"/>
                <a:sym typeface="Traditional Arabic"/>
              </a:defRPr>
            </a:pPr>
          </a:p>
        </p:txBody>
      </p:sp>
      <p:sp>
        <p:nvSpPr>
          <p:cNvPr id="1652" name="Chemical"/>
          <p:cNvSpPr txBox="1"/>
          <p:nvPr/>
        </p:nvSpPr>
        <p:spPr>
          <a:xfrm>
            <a:off x="12449369" y="9356263"/>
            <a:ext cx="1555911" cy="6272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i="1" sz="3400">
                <a:solidFill>
                  <a:srgbClr val="FFFFFF"/>
                </a:solidFill>
                <a:latin typeface="Arial"/>
                <a:ea typeface="Arial"/>
                <a:cs typeface="Arial"/>
                <a:sym typeface="Arial"/>
              </a:defRPr>
            </a:lvl1pPr>
          </a:lstStyle>
          <a:p>
            <a:pPr/>
            <a:r>
              <a:t>كيميائيّ</a:t>
            </a:r>
          </a:p>
        </p:txBody>
      </p:sp>
      <p:sp>
        <p:nvSpPr>
          <p:cNvPr id="1653" name="TextBox 23"/>
          <p:cNvSpPr/>
          <p:nvPr/>
        </p:nvSpPr>
        <p:spPr>
          <a:xfrm>
            <a:off x="13746500" y="8744038"/>
            <a:ext cx="1723607" cy="574517"/>
          </a:xfrm>
          <a:prstGeom prst="rect">
            <a:avLst/>
          </a:prstGeom>
          <a:solidFill>
            <a:srgbClr val="000000"/>
          </a:solidFill>
          <a:ln w="12700">
            <a:miter lim="400000"/>
          </a:ln>
        </p:spPr>
        <p:txBody>
          <a:bodyPr lIns="50800" tIns="50800" rIns="50800" bIns="50800"/>
          <a:lstStyle/>
          <a:p>
            <a:pPr>
              <a:defRPr sz="2400">
                <a:latin typeface="+mj-lt"/>
                <a:ea typeface="+mj-ea"/>
                <a:cs typeface="+mj-cs"/>
                <a:sym typeface="Traditional Arabic"/>
              </a:defRPr>
            </a:pPr>
          </a:p>
        </p:txBody>
      </p:sp>
      <p:sp>
        <p:nvSpPr>
          <p:cNvPr id="1654" name="Biological"/>
          <p:cNvSpPr txBox="1"/>
          <p:nvPr/>
        </p:nvSpPr>
        <p:spPr>
          <a:xfrm>
            <a:off x="13766146" y="8705622"/>
            <a:ext cx="1750534" cy="62724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i="1" sz="3400">
                <a:solidFill>
                  <a:srgbClr val="FFFFFF"/>
                </a:solidFill>
                <a:latin typeface="Arial"/>
                <a:ea typeface="Arial"/>
                <a:cs typeface="Arial"/>
                <a:sym typeface="Arial"/>
              </a:defRPr>
            </a:lvl1pPr>
          </a:lstStyle>
          <a:p>
            <a:pPr/>
            <a:r>
              <a:t>بيولوجيّ</a:t>
            </a:r>
          </a:p>
        </p:txBody>
      </p:sp>
      <p:sp>
        <p:nvSpPr>
          <p:cNvPr id="1655" name="TextBox 24"/>
          <p:cNvSpPr/>
          <p:nvPr/>
        </p:nvSpPr>
        <p:spPr>
          <a:xfrm>
            <a:off x="15253963" y="8198925"/>
            <a:ext cx="1723607" cy="574517"/>
          </a:xfrm>
          <a:prstGeom prst="rect">
            <a:avLst/>
          </a:prstGeom>
          <a:solidFill>
            <a:srgbClr val="000000"/>
          </a:solidFill>
          <a:ln w="12700">
            <a:miter lim="400000"/>
          </a:ln>
        </p:spPr>
        <p:txBody>
          <a:bodyPr lIns="50800" tIns="50800" rIns="50800" bIns="50800"/>
          <a:lstStyle/>
          <a:p>
            <a:pPr>
              <a:defRPr sz="2400">
                <a:latin typeface="+mj-lt"/>
                <a:ea typeface="+mj-ea"/>
                <a:cs typeface="+mj-cs"/>
                <a:sym typeface="Traditional Arabic"/>
              </a:defRPr>
            </a:pPr>
          </a:p>
        </p:txBody>
      </p:sp>
      <p:sp>
        <p:nvSpPr>
          <p:cNvPr id="1656" name="Cultural"/>
          <p:cNvSpPr txBox="1"/>
          <p:nvPr/>
        </p:nvSpPr>
        <p:spPr>
          <a:xfrm>
            <a:off x="15657988" y="8203759"/>
            <a:ext cx="1129187" cy="62724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i="1" sz="3400">
                <a:solidFill>
                  <a:srgbClr val="FFFFFF"/>
                </a:solidFill>
                <a:latin typeface="Arial"/>
                <a:ea typeface="Arial"/>
                <a:cs typeface="Arial"/>
                <a:sym typeface="Arial"/>
              </a:defRPr>
            </a:lvl1pPr>
          </a:lstStyle>
          <a:p>
            <a:pPr/>
            <a:r>
              <a:t>ثقافيّ</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0" name="“I am an ardent evolutionist and an…"/>
          <p:cNvSpPr txBox="1"/>
          <p:nvPr>
            <p:ph type="title"/>
          </p:nvPr>
        </p:nvSpPr>
        <p:spPr>
          <a:xfrm>
            <a:off x="2355850" y="1270000"/>
            <a:ext cx="19672300" cy="10054036"/>
          </a:xfrm>
          <a:prstGeom prst="rect">
            <a:avLst/>
          </a:prstGeom>
        </p:spPr>
        <p:txBody>
          <a:bodyPr/>
          <a:lstStyle/>
          <a:p>
            <a:pPr algn="r" defTabSz="775969" rtl="1">
              <a:defRPr sz="6016">
                <a:latin typeface="+mj-lt"/>
                <a:ea typeface="+mj-ea"/>
                <a:cs typeface="+mj-cs"/>
                <a:sym typeface="Traditional Arabic"/>
              </a:defRPr>
            </a:pPr>
            <a:r>
              <a:t>"</a:t>
            </a:r>
            <a:r>
              <a:rPr sz="7519"/>
              <a:t>أنا من دعاة التطوُّر الغيورين وأنا مسيحيّ سابق، </a:t>
            </a:r>
            <a:br>
              <a:rPr sz="7519"/>
            </a:br>
            <a:r>
              <a:rPr sz="7519"/>
              <a:t>لكن عندي شكوى واحدة – و [د.] جيش ما هو</a:t>
            </a:r>
            <a:endParaRPr sz="7519"/>
          </a:p>
          <a:p>
            <a:pPr algn="r" defTabSz="775969" rtl="1">
              <a:defRPr sz="6016">
                <a:latin typeface="+mj-lt"/>
                <a:ea typeface="+mj-ea"/>
                <a:cs typeface="+mj-cs"/>
                <a:sym typeface="Traditional Arabic"/>
              </a:defRPr>
            </a:pPr>
            <a:r>
              <a:rPr sz="7519"/>
              <a:t> إلَّا واحد من كثيرين قدَّموا هذه الشكوى</a:t>
            </a:r>
            <a:endParaRPr sz="7519"/>
          </a:p>
          <a:p>
            <a:pPr algn="r" defTabSz="775969" rtl="1">
              <a:defRPr sz="6016">
                <a:latin typeface="+mj-lt"/>
                <a:ea typeface="+mj-ea"/>
                <a:cs typeface="+mj-cs"/>
                <a:sym typeface="Traditional Arabic"/>
              </a:defRPr>
            </a:pPr>
            <a:r>
              <a:rPr sz="7519"/>
              <a:t> نفسها – بأنَّ [الخلقيِّين] الحرفيِّين محقُّون تمامًا. </a:t>
            </a:r>
            <a:endParaRPr sz="7519"/>
          </a:p>
          <a:p>
            <a:pPr algn="r" defTabSz="775969" rtl="1">
              <a:defRPr sz="6016">
                <a:latin typeface="+mj-lt"/>
                <a:ea typeface="+mj-ea"/>
                <a:cs typeface="+mj-cs"/>
                <a:sym typeface="Traditional Arabic"/>
              </a:defRPr>
            </a:pPr>
            <a:r>
              <a:rPr sz="7519">
                <a:solidFill>
                  <a:srgbClr val="FFFF00"/>
                </a:solidFill>
              </a:rPr>
              <a:t>التطوُّر هو دين</a:t>
            </a:r>
            <a:r>
              <a:rPr sz="7519"/>
              <a:t>. وكان يصحُّ هذا القول على نظريَّة التطوُّر في بدايتها، وما زال ينطبق عليها اليوم. ... وهكذا نشأ التطوُّر كنوع من الأيديولوجيَّة العلمانيَّة، </a:t>
            </a:r>
            <a:r>
              <a:rPr sz="7519">
                <a:solidFill>
                  <a:srgbClr val="FFFF00"/>
                </a:solidFill>
              </a:rPr>
              <a:t>كبديل واضح للمسيحيَّة</a:t>
            </a:r>
            <a:r>
              <a:rPr sz="7519"/>
              <a:t>".</a:t>
            </a:r>
          </a:p>
        </p:txBody>
      </p:sp>
      <p:sp>
        <p:nvSpPr>
          <p:cNvPr id="1661" name="Michael Ruse, &quot;How evolution became a religion: creationists correct?&quot; National Post (13 May 2000), pp. B3, B7."/>
          <p:cNvSpPr txBox="1"/>
          <p:nvPr/>
        </p:nvSpPr>
        <p:spPr>
          <a:xfrm>
            <a:off x="2349500" y="11228783"/>
            <a:ext cx="19532600" cy="152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8">
              <a:defRPr sz="4000">
                <a:solidFill>
                  <a:srgbClr val="FFFFFF"/>
                </a:solidFill>
                <a:latin typeface="+mj-lt"/>
                <a:ea typeface="+mj-ea"/>
                <a:cs typeface="+mj-cs"/>
                <a:sym typeface="Traditional Arabic"/>
              </a:defRPr>
            </a:pPr>
            <a:r>
              <a:t>Michael Ruse, "How evolution became a religion: creationists correct?" </a:t>
            </a:r>
            <a:r>
              <a:t>National Post</a:t>
            </a:r>
            <a:r>
              <a:t> (13 May 2000), pp. B3, B7.</a:t>
            </a:r>
          </a:p>
        </p:txBody>
      </p:sp>
      <p:pic>
        <p:nvPicPr>
          <p:cNvPr id="1662" name="Ruse, Michael.jpg" descr="Ruse, Michael.jpg"/>
          <p:cNvPicPr>
            <a:picLocks noChangeAspect="1"/>
          </p:cNvPicPr>
          <p:nvPr/>
        </p:nvPicPr>
        <p:blipFill>
          <a:blip r:embed="rId3">
            <a:extLst/>
          </a:blip>
          <a:stretch>
            <a:fillRect/>
          </a:stretch>
        </p:blipFill>
        <p:spPr>
          <a:xfrm>
            <a:off x="1304075" y="1541399"/>
            <a:ext cx="4179879" cy="4179876"/>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6" name="“Evolution is promoted by its…"/>
          <p:cNvSpPr txBox="1"/>
          <p:nvPr>
            <p:ph type="title"/>
          </p:nvPr>
        </p:nvSpPr>
        <p:spPr>
          <a:xfrm>
            <a:off x="5823829" y="1358901"/>
            <a:ext cx="16051921" cy="9486474"/>
          </a:xfrm>
          <a:prstGeom prst="rect">
            <a:avLst/>
          </a:prstGeom>
        </p:spPr>
        <p:txBody>
          <a:bodyPr/>
          <a:lstStyle/>
          <a:p>
            <a:pPr algn="r" rtl="1">
              <a:defRPr>
                <a:latin typeface="+mj-lt"/>
                <a:ea typeface="+mj-ea"/>
                <a:cs typeface="+mj-cs"/>
                <a:sym typeface="Traditional Arabic"/>
              </a:defRPr>
            </a:pPr>
            <a:r>
              <a:t>"يُروَّج للتطوُّر على يد معتنقيه باعتباره أكثر من مجرَّد علم. انطلقت نظريَّة</a:t>
            </a:r>
            <a:r>
              <a:rPr>
                <a:solidFill>
                  <a:srgbClr val="FFFF00"/>
                </a:solidFill>
              </a:rPr>
              <a:t> التطوُّر </a:t>
            </a:r>
            <a:r>
              <a:t>باعتبارها أيديولوجيَّة، </a:t>
            </a:r>
            <a:r>
              <a:rPr>
                <a:solidFill>
                  <a:srgbClr val="FFFF00"/>
                </a:solidFill>
              </a:rPr>
              <a:t>ديانة علمانيَّة</a:t>
            </a:r>
            <a:r>
              <a:t>- وبديلاً كاملاً للمسيحيَّة،</a:t>
            </a:r>
            <a:br/>
            <a:r>
              <a:t>لها معنى وأخلاقيَّات".</a:t>
            </a:r>
          </a:p>
        </p:txBody>
      </p:sp>
      <p:sp>
        <p:nvSpPr>
          <p:cNvPr id="1667" name="Michael Ruse, &quot;How evolution became a religion: creationists correct?&quot; National Post (13 May 2000), p. B1."/>
          <p:cNvSpPr txBox="1"/>
          <p:nvPr/>
        </p:nvSpPr>
        <p:spPr>
          <a:xfrm>
            <a:off x="2349500" y="11406583"/>
            <a:ext cx="19532600" cy="152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8">
              <a:defRPr sz="4000">
                <a:solidFill>
                  <a:srgbClr val="FFFFFF"/>
                </a:solidFill>
                <a:latin typeface="+mj-lt"/>
                <a:ea typeface="+mj-ea"/>
                <a:cs typeface="+mj-cs"/>
                <a:sym typeface="Traditional Arabic"/>
              </a:defRPr>
            </a:pPr>
            <a:r>
              <a:t>Michael Ruse, "How evolution became a religion: creationists correct?" </a:t>
            </a:r>
            <a:r>
              <a:t>National Post</a:t>
            </a:r>
            <a:r>
              <a:t> (13 May 2000), p. B1.</a:t>
            </a:r>
          </a:p>
        </p:txBody>
      </p:sp>
      <p:pic>
        <p:nvPicPr>
          <p:cNvPr id="1668" name="Ruse, Michael.jpg" descr="Ruse, Michael.jpg"/>
          <p:cNvPicPr>
            <a:picLocks noChangeAspect="1"/>
          </p:cNvPicPr>
          <p:nvPr/>
        </p:nvPicPr>
        <p:blipFill>
          <a:blip r:embed="rId3">
            <a:extLst/>
          </a:blip>
          <a:stretch>
            <a:fillRect/>
          </a:stretch>
        </p:blipFill>
        <p:spPr>
          <a:xfrm>
            <a:off x="1304075" y="1541399"/>
            <a:ext cx="4179879" cy="4179876"/>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2" name="Philosophical Naturalism"/>
          <p:cNvSpPr txBox="1"/>
          <p:nvPr>
            <p:ph type="title"/>
          </p:nvPr>
        </p:nvSpPr>
        <p:spPr>
          <a:xfrm>
            <a:off x="1739900" y="1230150"/>
            <a:ext cx="20904200" cy="2123332"/>
          </a:xfrm>
          <a:prstGeom prst="rect">
            <a:avLst/>
          </a:prstGeom>
        </p:spPr>
        <p:txBody>
          <a:bodyPr anchor="t"/>
          <a:lstStyle>
            <a:lvl1pPr rtl="1">
              <a:defRPr sz="8800">
                <a:solidFill>
                  <a:srgbClr val="78E2F7"/>
                </a:solidFill>
              </a:defRPr>
            </a:lvl1pPr>
          </a:lstStyle>
          <a:p>
            <a:pPr/>
            <a:r>
              <a:t>المذهب الطبيعيّ الفلسفيّ</a:t>
            </a:r>
          </a:p>
        </p:txBody>
      </p:sp>
      <p:sp>
        <p:nvSpPr>
          <p:cNvPr id="1673" name="Nature is all that exists.…"/>
          <p:cNvSpPr txBox="1"/>
          <p:nvPr/>
        </p:nvSpPr>
        <p:spPr>
          <a:xfrm>
            <a:off x="2789618" y="3773135"/>
            <a:ext cx="18804764" cy="496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40" marR="40640" algn="r" defTabSz="1828800" rtl="1">
              <a:spcBef>
                <a:spcPts val="5000"/>
              </a:spcBef>
              <a:buSzPct val="100000"/>
              <a:buAutoNum type="arabicPeriod" startAt="1"/>
              <a:defRPr sz="7400">
                <a:solidFill>
                  <a:srgbClr val="FFFFFF"/>
                </a:solidFill>
                <a:uFill>
                  <a:solidFill>
                    <a:srgbClr val="FFFFFF"/>
                  </a:solidFill>
                </a:uFill>
                <a:latin typeface="+mj-lt"/>
                <a:ea typeface="+mj-ea"/>
                <a:cs typeface="+mj-cs"/>
                <a:sym typeface="Traditional Arabic"/>
              </a:defRPr>
            </a:pPr>
            <a:r>
              <a:t>الطبيعة هي كلُّ ما هو موجود.</a:t>
            </a:r>
          </a:p>
          <a:p>
            <a:pPr marL="40640" marR="40640" algn="r" defTabSz="1828800" rtl="1">
              <a:spcBef>
                <a:spcPts val="5000"/>
              </a:spcBef>
              <a:buSzPct val="100000"/>
              <a:buAutoNum type="arabicPeriod" startAt="1"/>
              <a:defRPr sz="7400">
                <a:solidFill>
                  <a:srgbClr val="FFFFFF"/>
                </a:solidFill>
                <a:uFill>
                  <a:solidFill>
                    <a:srgbClr val="FFFFFF"/>
                  </a:solidFill>
                </a:uFill>
                <a:latin typeface="+mj-lt"/>
                <a:ea typeface="+mj-ea"/>
                <a:cs typeface="+mj-cs"/>
                <a:sym typeface="Traditional Arabic"/>
              </a:defRPr>
            </a:pPr>
            <a:r>
              <a:t>  يجوز، لا بل يجب، تفسير كلِّ شيء انطلاقًا من </a:t>
            </a:r>
            <a:r>
              <a:rPr>
                <a:solidFill>
                  <a:srgbClr val="FFFF00"/>
                </a:solidFill>
              </a:rPr>
              <a:t>الوقت،</a:t>
            </a:r>
            <a:r>
              <a:t> زائد </a:t>
            </a:r>
            <a:r>
              <a:rPr>
                <a:solidFill>
                  <a:srgbClr val="FFFF00"/>
                </a:solidFill>
              </a:rPr>
              <a:t>الصدفة،</a:t>
            </a:r>
            <a:r>
              <a:t> زائد </a:t>
            </a:r>
            <a:r>
              <a:rPr>
                <a:solidFill>
                  <a:srgbClr val="FFFF00"/>
                </a:solidFill>
              </a:rPr>
              <a:t>قوانين الطبيعة </a:t>
            </a:r>
            <a:r>
              <a:t>التي تحكم المادَّة.</a:t>
            </a:r>
          </a:p>
        </p:txBody>
      </p:sp>
      <p:sp>
        <p:nvSpPr>
          <p:cNvPr id="1674" name="Religion of Atheism"/>
          <p:cNvSpPr txBox="1"/>
          <p:nvPr/>
        </p:nvSpPr>
        <p:spPr>
          <a:xfrm>
            <a:off x="10322852" y="9696010"/>
            <a:ext cx="3738315" cy="176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8800">
                <a:solidFill>
                  <a:srgbClr val="FFFFFF"/>
                </a:solidFill>
                <a:latin typeface="+mj-lt"/>
                <a:ea typeface="+mj-ea"/>
                <a:cs typeface="+mj-cs"/>
                <a:sym typeface="Traditional Arabic"/>
              </a:defRPr>
            </a:lvl1pPr>
          </a:lstStyle>
          <a:p>
            <a:pPr/>
            <a:r>
              <a:t>ديانة الإلحاد</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673">
                                            <p:bg/>
                                          </p:spTgt>
                                        </p:tgtEl>
                                        <p:attrNameLst>
                                          <p:attrName>style.visibility</p:attrName>
                                        </p:attrNameLst>
                                      </p:cBhvr>
                                      <p:to>
                                        <p:strVal val="visible"/>
                                      </p:to>
                                    </p:set>
                                    <p:animEffect filter="wipe(right)" transition="in">
                                      <p:cBhvr>
                                        <p:cTn id="7" dur="500"/>
                                        <p:tgtEl>
                                          <p:spTgt spid="1673">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1673">
                                            <p:txEl>
                                              <p:pRg st="0" end="0"/>
                                            </p:txEl>
                                          </p:spTgt>
                                        </p:tgtEl>
                                        <p:attrNameLst>
                                          <p:attrName>style.visibility</p:attrName>
                                        </p:attrNameLst>
                                      </p:cBhvr>
                                      <p:to>
                                        <p:strVal val="visible"/>
                                      </p:to>
                                    </p:set>
                                    <p:animEffect filter="wipe(right)" transition="in">
                                      <p:cBhvr>
                                        <p:cTn id="10" dur="500"/>
                                        <p:tgtEl>
                                          <p:spTgt spid="167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1673">
                                            <p:txEl>
                                              <p:pRg st="1" end="1"/>
                                            </p:txEl>
                                          </p:spTgt>
                                        </p:tgtEl>
                                        <p:attrNameLst>
                                          <p:attrName>style.visibility</p:attrName>
                                        </p:attrNameLst>
                                      </p:cBhvr>
                                      <p:to>
                                        <p:strVal val="visible"/>
                                      </p:to>
                                    </p:set>
                                    <p:animEffect filter="wipe(right)" transition="in">
                                      <p:cBhvr>
                                        <p:cTn id="15" dur="500"/>
                                        <p:tgtEl>
                                          <p:spTgt spid="167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2" fill="hold">
                                  <p:stCondLst>
                                    <p:cond delay="0"/>
                                  </p:stCondLst>
                                  <p:iterate type="el" backwards="0">
                                    <p:tmAbs val="0"/>
                                  </p:iterate>
                                  <p:childTnLst>
                                    <p:set>
                                      <p:cBhvr>
                                        <p:cTn id="19" fill="hold"/>
                                        <p:tgtEl>
                                          <p:spTgt spid="1674"/>
                                        </p:tgtEl>
                                        <p:attrNameLst>
                                          <p:attrName>style.visibility</p:attrName>
                                        </p:attrNameLst>
                                      </p:cBhvr>
                                      <p:to>
                                        <p:strVal val="visible"/>
                                      </p:to>
                                    </p:set>
                                    <p:animEffect filter="wipe(right)" transition="in">
                                      <p:cBhvr>
                                        <p:cTn id="20" dur="500"/>
                                        <p:tgtEl>
                                          <p:spTgt spid="16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73" grpId="1"/>
      <p:bldP build="whole" bldLvl="1" animBg="1" rev="0" advAuto="0" spid="1674" grpId="2"/>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8" name="Regarding the Christian Worldview"/>
          <p:cNvSpPr txBox="1"/>
          <p:nvPr>
            <p:ph type="title"/>
          </p:nvPr>
        </p:nvSpPr>
        <p:spPr>
          <a:xfrm>
            <a:off x="2381250" y="1141406"/>
            <a:ext cx="19621500" cy="1600828"/>
          </a:xfrm>
          <a:prstGeom prst="rect">
            <a:avLst/>
          </a:prstGeom>
        </p:spPr>
        <p:txBody>
          <a:bodyPr anchor="t"/>
          <a:lstStyle>
            <a:lvl1pPr defTabSz="726440" rtl="1">
              <a:defRPr sz="10560">
                <a:latin typeface="Arial"/>
                <a:ea typeface="Arial"/>
                <a:cs typeface="Arial"/>
                <a:sym typeface="Arial"/>
              </a:defRPr>
            </a:lvl1pPr>
          </a:lstStyle>
          <a:p>
            <a:pPr/>
            <a:r>
              <a:t>بالنسبة إلى الرؤية العالميَّة المسيحيَّة</a:t>
            </a:r>
          </a:p>
        </p:txBody>
      </p:sp>
      <p:sp>
        <p:nvSpPr>
          <p:cNvPr id="1679" name="“The belief that God is the all-powerful and all-knowing Creator of the universe who sovereignly rules it today. … To act like Jesus, we must think like Jesus.  To live biblically we must know what the Bible says, understand it, and then integrate it int"/>
          <p:cNvSpPr txBox="1"/>
          <p:nvPr>
            <p:ph type="body" idx="1"/>
          </p:nvPr>
        </p:nvSpPr>
        <p:spPr>
          <a:xfrm>
            <a:off x="2364235" y="3067050"/>
            <a:ext cx="19655534" cy="7771856"/>
          </a:xfrm>
          <a:prstGeom prst="rect">
            <a:avLst/>
          </a:prstGeom>
        </p:spPr>
        <p:txBody>
          <a:bodyPr lIns="0" tIns="0" rIns="0" bIns="0" anchor="t"/>
          <a:lstStyle/>
          <a:p>
            <a:pPr marL="0" marR="40640" indent="40640" algn="r" defTabSz="914400" rtl="1">
              <a:spcBef>
                <a:spcPts val="0"/>
              </a:spcBef>
              <a:buSzTx/>
              <a:buNone/>
              <a:defRPr sz="8800">
                <a:uFill>
                  <a:solidFill>
                    <a:srgbClr val="FFFFFF"/>
                  </a:solidFill>
                </a:uFill>
                <a:latin typeface="+mj-lt"/>
                <a:ea typeface="+mj-ea"/>
                <a:cs typeface="+mj-cs"/>
                <a:sym typeface="Traditional Arabic"/>
              </a:defRPr>
            </a:pPr>
            <a:r>
              <a:t>"الإيمان بأنَّ الله هو خالق الكون الكلِّي القدرة والعِلْم الذي يسود على الكون اليوم بشكلٍ مطلقٍ. ... </a:t>
            </a:r>
            <a:r>
              <a:rPr>
                <a:solidFill>
                  <a:srgbClr val="FFFF00"/>
                </a:solidFill>
              </a:rPr>
              <a:t>لكي نتصرَّف كيسوع، يجب أن نفكِّر كيسوع</a:t>
            </a:r>
            <a:r>
              <a:t>. ولكي نعيش بطريقة كتابيَّة، يجب أن نعرف ما يقوله الكتاب المقدَّس، وأن نفهمه، ثمَّ ندخله في مجمل حياتنا".</a:t>
            </a:r>
          </a:p>
        </p:txBody>
      </p:sp>
      <p:sp>
        <p:nvSpPr>
          <p:cNvPr id="1680" name="Danny Akin, President of Southeastern Baptist Theological Seminary, in a worldview conference lecture for high school and college students, Feb. 2005."/>
          <p:cNvSpPr txBox="1"/>
          <p:nvPr/>
        </p:nvSpPr>
        <p:spPr>
          <a:xfrm>
            <a:off x="2364235" y="11154323"/>
            <a:ext cx="19655534" cy="1524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R="40639" indent="40640" defTabSz="914400">
              <a:defRPr sz="4000">
                <a:solidFill>
                  <a:srgbClr val="FFFFFF"/>
                </a:solidFill>
                <a:uFill>
                  <a:solidFill>
                    <a:srgbClr val="FFFFFF"/>
                  </a:solidFill>
                </a:uFill>
                <a:latin typeface="+mj-lt"/>
                <a:ea typeface="+mj-ea"/>
                <a:cs typeface="+mj-cs"/>
                <a:sym typeface="Traditional Arabic"/>
              </a:defRPr>
            </a:lvl1pPr>
          </a:lstStyle>
          <a:p>
            <a:pPr/>
            <a:r>
              <a:t>Danny Akin, President of Southeastern Baptist Theological Seminary, in a worldview conference lecture for high school and college students, Feb. 2005.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679"/>
                                        </p:tgtEl>
                                        <p:attrNameLst>
                                          <p:attrName>style.visibility</p:attrName>
                                        </p:attrNameLst>
                                      </p:cBhvr>
                                      <p:to>
                                        <p:strVal val="visible"/>
                                      </p:to>
                                    </p:set>
                                    <p:animEffect filter="wipe(up)" transition="in">
                                      <p:cBhvr>
                                        <p:cTn id="7" dur="499"/>
                                        <p:tgtEl>
                                          <p:spTgt spid="16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79"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2" name="Regarding the Christian Worldview"/>
          <p:cNvSpPr txBox="1"/>
          <p:nvPr>
            <p:ph type="title"/>
          </p:nvPr>
        </p:nvSpPr>
        <p:spPr>
          <a:xfrm>
            <a:off x="2381250" y="1141406"/>
            <a:ext cx="19621500" cy="1600828"/>
          </a:xfrm>
          <a:prstGeom prst="rect">
            <a:avLst/>
          </a:prstGeom>
        </p:spPr>
        <p:txBody>
          <a:bodyPr anchor="t"/>
          <a:lstStyle>
            <a:lvl1pPr defTabSz="528319" rtl="1">
              <a:defRPr sz="7679"/>
            </a:lvl1pPr>
          </a:lstStyle>
          <a:p>
            <a:pPr/>
            <a:r>
              <a:t>بالنسبة إلى الرؤية العالميَّة المسيحيَّة</a:t>
            </a:r>
          </a:p>
        </p:txBody>
      </p:sp>
      <p:sp>
        <p:nvSpPr>
          <p:cNvPr id="1683" name="Danny Akin, President of Southeastern Baptist Theological Seminary, in a worldview conference lecture for high school and college students, Feb. 2005."/>
          <p:cNvSpPr txBox="1"/>
          <p:nvPr/>
        </p:nvSpPr>
        <p:spPr>
          <a:xfrm>
            <a:off x="2364235" y="11154323"/>
            <a:ext cx="19655534" cy="1524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R="40639" indent="40640" defTabSz="914400">
              <a:defRPr sz="4000">
                <a:solidFill>
                  <a:srgbClr val="FFFFFF"/>
                </a:solidFill>
                <a:uFill>
                  <a:solidFill>
                    <a:srgbClr val="FFFFFF"/>
                  </a:solidFill>
                </a:uFill>
                <a:latin typeface="+mj-lt"/>
                <a:ea typeface="+mj-ea"/>
                <a:cs typeface="+mj-cs"/>
                <a:sym typeface="Traditional Arabic"/>
              </a:defRPr>
            </a:lvl1pPr>
          </a:lstStyle>
          <a:p>
            <a:pPr/>
            <a:r>
              <a:t>Danny Akin, President of Southeastern Baptist Theological Seminary, in a worldview conference lecture for high school and college students, Feb. 2005.</a:t>
            </a:r>
          </a:p>
        </p:txBody>
      </p:sp>
      <p:sp>
        <p:nvSpPr>
          <p:cNvPr id="1684" name="1) There are absolute moral truths.…"/>
          <p:cNvSpPr txBox="1"/>
          <p:nvPr/>
        </p:nvSpPr>
        <p:spPr>
          <a:xfrm>
            <a:off x="1745202" y="3763066"/>
            <a:ext cx="19519901" cy="60274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825500" rtl="1">
              <a:lnSpc>
                <a:spcPct val="90000"/>
              </a:lnSpc>
              <a:spcBef>
                <a:spcPts val="2500"/>
              </a:spcBef>
              <a:defRPr sz="7200">
                <a:solidFill>
                  <a:srgbClr val="FFFFFF"/>
                </a:solidFill>
                <a:latin typeface="+mj-lt"/>
                <a:ea typeface="+mj-ea"/>
                <a:cs typeface="+mj-cs"/>
                <a:sym typeface="Traditional Arabic"/>
              </a:defRPr>
            </a:pPr>
            <a:r>
              <a:t>1) هناك حقائق أخلاقيَّة مطلقة.</a:t>
            </a:r>
          </a:p>
          <a:p>
            <a:pPr algn="r" defTabSz="825500" rtl="1">
              <a:lnSpc>
                <a:spcPct val="90000"/>
              </a:lnSpc>
              <a:spcBef>
                <a:spcPts val="2500"/>
              </a:spcBef>
              <a:defRPr sz="7200">
                <a:solidFill>
                  <a:srgbClr val="FFFFFF"/>
                </a:solidFill>
                <a:latin typeface="+mj-lt"/>
                <a:ea typeface="+mj-ea"/>
                <a:cs typeface="+mj-cs"/>
                <a:sym typeface="Traditional Arabic"/>
              </a:defRPr>
            </a:pPr>
            <a:r>
              <a:t>2) كُشِفَ عن هذه الحقائق وعُرِّفتْ في الكتاب المقدَّس.</a:t>
            </a:r>
          </a:p>
          <a:p>
            <a:pPr algn="r" defTabSz="825500" rtl="1">
              <a:lnSpc>
                <a:spcPct val="90000"/>
              </a:lnSpc>
              <a:spcBef>
                <a:spcPts val="2500"/>
              </a:spcBef>
              <a:defRPr sz="7200">
                <a:solidFill>
                  <a:srgbClr val="FFFFFF"/>
                </a:solidFill>
                <a:latin typeface="+mj-lt"/>
                <a:ea typeface="+mj-ea"/>
                <a:cs typeface="+mj-cs"/>
                <a:sym typeface="Traditional Arabic"/>
              </a:defRPr>
            </a:pPr>
            <a:r>
              <a:t>3) عاش يسوع حياة بلا خطيَّة.</a:t>
            </a:r>
          </a:p>
          <a:p>
            <a:pPr algn="r" defTabSz="825500" rtl="1">
              <a:lnSpc>
                <a:spcPct val="90000"/>
              </a:lnSpc>
              <a:spcBef>
                <a:spcPts val="2500"/>
              </a:spcBef>
              <a:defRPr sz="7200">
                <a:solidFill>
                  <a:srgbClr val="FFFFFF"/>
                </a:solidFill>
                <a:latin typeface="+mj-lt"/>
                <a:ea typeface="+mj-ea"/>
                <a:cs typeface="+mj-cs"/>
                <a:sym typeface="Traditional Arabic"/>
              </a:defRPr>
            </a:pPr>
            <a:r>
              <a:t>4) الله هو الخالق كلِّي القدرة والعلم الذي يحكم اليوم بسلطان.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684">
                                            <p:bg/>
                                          </p:spTgt>
                                        </p:tgtEl>
                                        <p:attrNameLst>
                                          <p:attrName>style.visibility</p:attrName>
                                        </p:attrNameLst>
                                      </p:cBhvr>
                                      <p:to>
                                        <p:strVal val="visible"/>
                                      </p:to>
                                    </p:set>
                                    <p:animEffect filter="wipe(right)" transition="in">
                                      <p:cBhvr>
                                        <p:cTn id="7" dur="500"/>
                                        <p:tgtEl>
                                          <p:spTgt spid="1684">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1684">
                                            <p:txEl>
                                              <p:pRg st="0" end="0"/>
                                            </p:txEl>
                                          </p:spTgt>
                                        </p:tgtEl>
                                        <p:attrNameLst>
                                          <p:attrName>style.visibility</p:attrName>
                                        </p:attrNameLst>
                                      </p:cBhvr>
                                      <p:to>
                                        <p:strVal val="visible"/>
                                      </p:to>
                                    </p:set>
                                    <p:animEffect filter="wipe(right)" transition="in">
                                      <p:cBhvr>
                                        <p:cTn id="10" dur="500"/>
                                        <p:tgtEl>
                                          <p:spTgt spid="168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1684">
                                            <p:txEl>
                                              <p:pRg st="1" end="1"/>
                                            </p:txEl>
                                          </p:spTgt>
                                        </p:tgtEl>
                                        <p:attrNameLst>
                                          <p:attrName>style.visibility</p:attrName>
                                        </p:attrNameLst>
                                      </p:cBhvr>
                                      <p:to>
                                        <p:strVal val="visible"/>
                                      </p:to>
                                    </p:set>
                                    <p:animEffect filter="wipe(right)" transition="in">
                                      <p:cBhvr>
                                        <p:cTn id="15" dur="500"/>
                                        <p:tgtEl>
                                          <p:spTgt spid="168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1" fill="hold">
                                  <p:stCondLst>
                                    <p:cond delay="0"/>
                                  </p:stCondLst>
                                  <p:iterate type="el" backwards="0">
                                    <p:tmAbs val="0"/>
                                  </p:iterate>
                                  <p:childTnLst>
                                    <p:set>
                                      <p:cBhvr>
                                        <p:cTn id="19" fill="hold"/>
                                        <p:tgtEl>
                                          <p:spTgt spid="1684">
                                            <p:txEl>
                                              <p:pRg st="2" end="2"/>
                                            </p:txEl>
                                          </p:spTgt>
                                        </p:tgtEl>
                                        <p:attrNameLst>
                                          <p:attrName>style.visibility</p:attrName>
                                        </p:attrNameLst>
                                      </p:cBhvr>
                                      <p:to>
                                        <p:strVal val="visible"/>
                                      </p:to>
                                    </p:set>
                                    <p:animEffect filter="wipe(right)" transition="in">
                                      <p:cBhvr>
                                        <p:cTn id="20" dur="500"/>
                                        <p:tgtEl>
                                          <p:spTgt spid="168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2" grpId="1" fill="hold">
                                  <p:stCondLst>
                                    <p:cond delay="0"/>
                                  </p:stCondLst>
                                  <p:iterate type="el" backwards="0">
                                    <p:tmAbs val="0"/>
                                  </p:iterate>
                                  <p:childTnLst>
                                    <p:set>
                                      <p:cBhvr>
                                        <p:cTn id="24" fill="hold"/>
                                        <p:tgtEl>
                                          <p:spTgt spid="1684">
                                            <p:txEl>
                                              <p:pRg st="3" end="3"/>
                                            </p:txEl>
                                          </p:spTgt>
                                        </p:tgtEl>
                                        <p:attrNameLst>
                                          <p:attrName>style.visibility</p:attrName>
                                        </p:attrNameLst>
                                      </p:cBhvr>
                                      <p:to>
                                        <p:strVal val="visible"/>
                                      </p:to>
                                    </p:set>
                                    <p:animEffect filter="wipe(right)" transition="in">
                                      <p:cBhvr>
                                        <p:cTn id="25" dur="500"/>
                                        <p:tgtEl>
                                          <p:spTgt spid="168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84"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0" name="Blks-Gen Doc + Marriage 00406"/>
          <p:cNvSpPr txBox="1"/>
          <p:nvPr>
            <p:ph type="title" idx="4294967295"/>
          </p:nvPr>
        </p:nvSpPr>
        <p:spPr>
          <a:xfrm>
            <a:off x="6964294" y="5438188"/>
            <a:ext cx="10346269" cy="2286003"/>
          </a:xfrm>
          <a:prstGeom prst="rect">
            <a:avLst/>
          </a:prstGeom>
        </p:spPr>
        <p:txBody>
          <a:bodyPr/>
          <a:lstStyle>
            <a:lvl1pPr algn="l" defTabSz="1426463">
              <a:lnSpc>
                <a:spcPct val="90000"/>
              </a:lnSpc>
              <a:defRPr sz="6162"/>
            </a:lvl1pPr>
          </a:lstStyle>
          <a:p>
            <a:pPr/>
            <a:r>
              <a:t>Blks-Gen Doc + Marriage 00406</a:t>
            </a:r>
          </a:p>
        </p:txBody>
      </p:sp>
      <p:pic>
        <p:nvPicPr>
          <p:cNvPr id="1161" name="image373.jpg" descr="image373.jpg"/>
          <p:cNvPicPr>
            <a:picLocks noChangeAspect="1"/>
          </p:cNvPicPr>
          <p:nvPr/>
        </p:nvPicPr>
        <p:blipFill>
          <a:blip r:embed="rId2">
            <a:extLst/>
          </a:blip>
          <a:stretch>
            <a:fillRect/>
          </a:stretch>
        </p:blipFill>
        <p:spPr>
          <a:xfrm>
            <a:off x="-2776528" y="-2915045"/>
            <a:ext cx="29827911" cy="22370934"/>
          </a:xfrm>
          <a:prstGeom prst="rect">
            <a:avLst/>
          </a:prstGeom>
          <a:ln w="12700">
            <a:miter lim="400000"/>
          </a:ln>
        </p:spPr>
      </p:pic>
      <p:grpSp>
        <p:nvGrpSpPr>
          <p:cNvPr id="1164" name="Group"/>
          <p:cNvGrpSpPr/>
          <p:nvPr/>
        </p:nvGrpSpPr>
        <p:grpSpPr>
          <a:xfrm>
            <a:off x="-115920" y="8739625"/>
            <a:ext cx="23774015" cy="5276779"/>
            <a:chOff x="0" y="0"/>
            <a:chExt cx="23774013" cy="5276777"/>
          </a:xfrm>
        </p:grpSpPr>
        <p:pic>
          <p:nvPicPr>
            <p:cNvPr id="1162" name="image374.png" descr="image374.png"/>
            <p:cNvPicPr>
              <a:picLocks noChangeAspect="1"/>
            </p:cNvPicPr>
            <p:nvPr/>
          </p:nvPicPr>
          <p:blipFill>
            <a:blip r:embed="rId3">
              <a:extLst/>
            </a:blip>
            <a:stretch>
              <a:fillRect/>
            </a:stretch>
          </p:blipFill>
          <p:spPr>
            <a:xfrm>
              <a:off x="0" y="-1"/>
              <a:ext cx="23774015" cy="5276778"/>
            </a:xfrm>
            <a:prstGeom prst="rect">
              <a:avLst/>
            </a:prstGeom>
            <a:ln w="12700" cap="flat">
              <a:noFill/>
              <a:miter lim="400000"/>
            </a:ln>
            <a:effectLst>
              <a:outerShdw sx="100000" sy="100000" kx="0" ky="0" algn="b" rotWithShape="0" blurRad="12700" dist="0" dir="0">
                <a:srgbClr val="929292"/>
              </a:outerShdw>
            </a:effectLst>
          </p:spPr>
        </p:pic>
        <p:sp>
          <p:nvSpPr>
            <p:cNvPr id="1163" name="GENESIS"/>
            <p:cNvSpPr txBox="1"/>
            <p:nvPr/>
          </p:nvSpPr>
          <p:spPr>
            <a:xfrm>
              <a:off x="6770182" y="1153425"/>
              <a:ext cx="11937163" cy="2400183"/>
            </a:xfrm>
            <a:prstGeom prst="rect">
              <a:avLst/>
            </a:prstGeom>
            <a:noFill/>
            <a:ln w="12700" cap="flat">
              <a:noFill/>
              <a:miter lim="400000"/>
            </a:ln>
            <a:effectLst>
              <a:outerShdw sx="100000" sy="100000" kx="0" ky="0" algn="b" rotWithShape="0" blurRad="12700" dist="78378" dir="2700000">
                <a:srgbClr val="FFFFFF"/>
              </a:outerShdw>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indent="92075" algn="ctr" defTabSz="1295400" rtl="1">
                <a:spcBef>
                  <a:spcPts val="4600"/>
                </a:spcBef>
                <a:defRPr sz="16500">
                  <a:latin typeface="Times New Roman"/>
                  <a:ea typeface="Times New Roman"/>
                  <a:cs typeface="Times New Roman"/>
                  <a:sym typeface="Times New Roman"/>
                </a:defRPr>
              </a:lvl1pPr>
            </a:lstStyle>
            <a:p>
              <a:pPr>
                <a:defRPr>
                  <a:latin typeface="Calibri Light"/>
                  <a:ea typeface="Calibri Light"/>
                  <a:cs typeface="Calibri Light"/>
                  <a:sym typeface="Calibri Light"/>
                </a:defRPr>
              </a:pPr>
              <a:r>
                <a:rPr>
                  <a:latin typeface="Times New Roman"/>
                  <a:ea typeface="Times New Roman"/>
                  <a:cs typeface="Times New Roman"/>
                  <a:sym typeface="Times New Roman"/>
                </a:rPr>
                <a:t>سفر التكوين</a:t>
              </a:r>
            </a:p>
          </p:txBody>
        </p:sp>
      </p:grpSp>
      <p:grpSp>
        <p:nvGrpSpPr>
          <p:cNvPr id="1167" name="Group"/>
          <p:cNvGrpSpPr/>
          <p:nvPr/>
        </p:nvGrpSpPr>
        <p:grpSpPr>
          <a:xfrm>
            <a:off x="5948563" y="1210339"/>
            <a:ext cx="13100783" cy="7060082"/>
            <a:chOff x="0" y="0"/>
            <a:chExt cx="13100781" cy="7060081"/>
          </a:xfrm>
        </p:grpSpPr>
        <p:pic>
          <p:nvPicPr>
            <p:cNvPr id="1165" name="image377.png" descr="image377.png"/>
            <p:cNvPicPr>
              <a:picLocks noChangeAspect="1"/>
            </p:cNvPicPr>
            <p:nvPr/>
          </p:nvPicPr>
          <p:blipFill>
            <a:blip r:embed="rId4">
              <a:extLst/>
            </a:blip>
            <a:stretch>
              <a:fillRect/>
            </a:stretch>
          </p:blipFill>
          <p:spPr>
            <a:xfrm>
              <a:off x="0" y="0"/>
              <a:ext cx="13100782" cy="7060082"/>
            </a:xfrm>
            <a:prstGeom prst="rect">
              <a:avLst/>
            </a:prstGeom>
            <a:ln w="12700" cap="flat">
              <a:noFill/>
              <a:miter lim="400000"/>
            </a:ln>
            <a:effectLst>
              <a:outerShdw sx="100000" sy="100000" kx="0" ky="0" algn="b" rotWithShape="0" blurRad="12700" dist="0" dir="0">
                <a:srgbClr val="929292"/>
              </a:outerShdw>
            </a:effectLst>
          </p:spPr>
        </p:pic>
        <p:sp>
          <p:nvSpPr>
            <p:cNvPr id="1166" name="MARRIAGE…"/>
            <p:cNvSpPr txBox="1"/>
            <p:nvPr/>
          </p:nvSpPr>
          <p:spPr>
            <a:xfrm>
              <a:off x="474219" y="104917"/>
              <a:ext cx="12152343" cy="6850247"/>
            </a:xfrm>
            <a:prstGeom prst="rect">
              <a:avLst/>
            </a:prstGeom>
            <a:noFill/>
            <a:ln w="12700" cap="flat">
              <a:noFill/>
              <a:miter lim="400000"/>
            </a:ln>
            <a:effectLst>
              <a:outerShdw sx="100000" sy="100000" kx="0" ky="0" algn="b" rotWithShape="0" blurRad="12700" dist="78378" dir="2700000">
                <a:srgbClr val="FFFFFF"/>
              </a:outerShdw>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indent="92075" algn="ctr" defTabSz="1295400" rtl="1">
                <a:lnSpc>
                  <a:spcPct val="70000"/>
                </a:lnSpc>
                <a:defRPr sz="15000">
                  <a:uFill>
                    <a:solidFill>
                      <a:srgbClr val="000000"/>
                    </a:solidFill>
                  </a:uFill>
                  <a:latin typeface="Arial Black"/>
                  <a:ea typeface="Arial Black"/>
                  <a:cs typeface="Arial Black"/>
                  <a:sym typeface="Arial Black"/>
                </a:defRPr>
              </a:pPr>
              <a:r>
                <a:t>الزواج </a:t>
              </a:r>
              <a:endParaRPr sz="12500"/>
            </a:p>
            <a:p>
              <a:pPr indent="92075" algn="ctr" defTabSz="1295400" rtl="1">
                <a:lnSpc>
                  <a:spcPct val="70000"/>
                </a:lnSpc>
                <a:defRPr sz="15000">
                  <a:uFill>
                    <a:solidFill>
                      <a:srgbClr val="000000"/>
                    </a:solidFill>
                  </a:uFill>
                  <a:latin typeface="Arial Black"/>
                  <a:ea typeface="Arial Black"/>
                  <a:cs typeface="Arial Black"/>
                  <a:sym typeface="Arial Black"/>
                </a:defRPr>
              </a:pPr>
              <a:r>
                <a:t>الجنس</a:t>
              </a:r>
              <a:endParaRPr sz="12500"/>
            </a:p>
            <a:p>
              <a:pPr indent="92075" algn="ctr" defTabSz="1295400" rtl="1">
                <a:lnSpc>
                  <a:spcPct val="70000"/>
                </a:lnSpc>
                <a:defRPr sz="15000">
                  <a:uFill>
                    <a:solidFill>
                      <a:srgbClr val="000000"/>
                    </a:solidFill>
                  </a:uFill>
                  <a:latin typeface="Arial Black"/>
                  <a:ea typeface="Arial Black"/>
                  <a:cs typeface="Arial Black"/>
                  <a:sym typeface="Arial Black"/>
                </a:defRPr>
              </a:pPr>
              <a:r>
                <a:t>الهوية الجنسيّة</a:t>
              </a:r>
            </a:p>
          </p:txBody>
        </p:sp>
      </p:gr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6" name="Regarding the Christian Worldview"/>
          <p:cNvSpPr txBox="1"/>
          <p:nvPr>
            <p:ph type="title"/>
          </p:nvPr>
        </p:nvSpPr>
        <p:spPr>
          <a:xfrm>
            <a:off x="2381250" y="1141406"/>
            <a:ext cx="19621500" cy="1600828"/>
          </a:xfrm>
          <a:prstGeom prst="rect">
            <a:avLst/>
          </a:prstGeom>
        </p:spPr>
        <p:txBody>
          <a:bodyPr anchor="t"/>
          <a:lstStyle>
            <a:lvl1pPr defTabSz="528319" rtl="1">
              <a:defRPr sz="7679"/>
            </a:lvl1pPr>
          </a:lstStyle>
          <a:p>
            <a:pPr/>
            <a:r>
              <a:t>بالنسبة إلى الرؤية العالميَّة المسيحيَّة</a:t>
            </a:r>
          </a:p>
        </p:txBody>
      </p:sp>
      <p:sp>
        <p:nvSpPr>
          <p:cNvPr id="1687" name="Danny Akin, President of Southeastern Baptist Theological Seminary, in a worldview conference lecture for high school and college students, Feb. 2005."/>
          <p:cNvSpPr txBox="1"/>
          <p:nvPr/>
        </p:nvSpPr>
        <p:spPr>
          <a:xfrm>
            <a:off x="2364235" y="11154323"/>
            <a:ext cx="19655534" cy="1524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R="40639" indent="40640" defTabSz="914400">
              <a:defRPr sz="4000">
                <a:solidFill>
                  <a:srgbClr val="FFFFFF"/>
                </a:solidFill>
                <a:uFill>
                  <a:solidFill>
                    <a:srgbClr val="FFFFFF"/>
                  </a:solidFill>
                </a:uFill>
                <a:latin typeface="+mj-lt"/>
                <a:ea typeface="+mj-ea"/>
                <a:cs typeface="+mj-cs"/>
                <a:sym typeface="Traditional Arabic"/>
              </a:defRPr>
            </a:lvl1pPr>
          </a:lstStyle>
          <a:p>
            <a:pPr/>
            <a:r>
              <a:t>Danny Akin, President of Southeastern Baptist Theological Seminary, in a worldview conference lecture for high school and college students, Feb. 2005.</a:t>
            </a:r>
          </a:p>
        </p:txBody>
      </p:sp>
      <p:sp>
        <p:nvSpPr>
          <p:cNvPr id="1688" name="5) Salvation is an unearned gift from God.…"/>
          <p:cNvSpPr txBox="1"/>
          <p:nvPr/>
        </p:nvSpPr>
        <p:spPr>
          <a:xfrm>
            <a:off x="753596" y="3705838"/>
            <a:ext cx="20715056" cy="6568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1828800" rtl="1">
              <a:lnSpc>
                <a:spcPct val="80000"/>
              </a:lnSpc>
              <a:spcBef>
                <a:spcPts val="5000"/>
              </a:spcBef>
              <a:defRPr sz="7200">
                <a:solidFill>
                  <a:srgbClr val="FFFFFF"/>
                </a:solidFill>
                <a:uFill>
                  <a:solidFill>
                    <a:srgbClr val="FFFFFF"/>
                  </a:solidFill>
                </a:uFill>
                <a:latin typeface="+mj-lt"/>
                <a:ea typeface="+mj-ea"/>
                <a:cs typeface="+mj-cs"/>
                <a:sym typeface="Traditional Arabic"/>
              </a:defRPr>
            </a:pPr>
            <a:r>
              <a:t>5) الخلاص هبة من الله غير مُستحقَّة.</a:t>
            </a:r>
          </a:p>
          <a:p>
            <a:pPr algn="r" defTabSz="1828800" rtl="1">
              <a:lnSpc>
                <a:spcPct val="80000"/>
              </a:lnSpc>
              <a:spcBef>
                <a:spcPts val="5000"/>
              </a:spcBef>
              <a:defRPr sz="7200">
                <a:solidFill>
                  <a:srgbClr val="FFFFFF"/>
                </a:solidFill>
                <a:uFill>
                  <a:solidFill>
                    <a:srgbClr val="FFFFFF"/>
                  </a:solidFill>
                </a:uFill>
                <a:latin typeface="+mj-lt"/>
                <a:ea typeface="+mj-ea"/>
                <a:cs typeface="+mj-cs"/>
                <a:sym typeface="Traditional Arabic"/>
              </a:defRPr>
            </a:pPr>
            <a:r>
              <a:t>6) الشيطان حقيقيّ.</a:t>
            </a:r>
          </a:p>
          <a:p>
            <a:pPr algn="r" defTabSz="1828800" rtl="1">
              <a:lnSpc>
                <a:spcPct val="80000"/>
              </a:lnSpc>
              <a:spcBef>
                <a:spcPts val="5000"/>
              </a:spcBef>
              <a:defRPr sz="7200">
                <a:solidFill>
                  <a:srgbClr val="FFFFFF"/>
                </a:solidFill>
                <a:uFill>
                  <a:solidFill>
                    <a:srgbClr val="FFFFFF"/>
                  </a:solidFill>
                </a:uFill>
                <a:latin typeface="+mj-lt"/>
                <a:ea typeface="+mj-ea"/>
                <a:cs typeface="+mj-cs"/>
                <a:sym typeface="Traditional Arabic"/>
              </a:defRPr>
            </a:pPr>
            <a:r>
              <a:t>7) يتحمَّل المسيحيّ مسؤوليَّة مشاركة إيمانه بالمسيح مع الآخرين.</a:t>
            </a:r>
          </a:p>
          <a:p>
            <a:pPr algn="r" defTabSz="1828800" rtl="1">
              <a:lnSpc>
                <a:spcPct val="80000"/>
              </a:lnSpc>
              <a:spcBef>
                <a:spcPts val="5000"/>
              </a:spcBef>
              <a:defRPr sz="7200">
                <a:solidFill>
                  <a:srgbClr val="FFFFFF"/>
                </a:solidFill>
                <a:uFill>
                  <a:solidFill>
                    <a:srgbClr val="FFFFFF"/>
                  </a:solidFill>
                </a:uFill>
                <a:latin typeface="+mj-lt"/>
                <a:ea typeface="+mj-ea"/>
                <a:cs typeface="+mj-cs"/>
                <a:sym typeface="Traditional Arabic"/>
              </a:defRPr>
            </a:pPr>
            <a:r>
              <a:t>8) كلُّ تعاليم الكتاب المقدَّس صحيحة.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688">
                                            <p:txEl>
                                              <p:pRg st="1" end="1"/>
                                            </p:txEl>
                                          </p:spTgt>
                                        </p:tgtEl>
                                        <p:attrNameLst>
                                          <p:attrName>style.visibility</p:attrName>
                                        </p:attrNameLst>
                                      </p:cBhvr>
                                      <p:to>
                                        <p:strVal val="visible"/>
                                      </p:to>
                                    </p:set>
                                    <p:animEffect filter="wipe(right)" transition="in">
                                      <p:cBhvr>
                                        <p:cTn id="7" dur="500"/>
                                        <p:tgtEl>
                                          <p:spTgt spid="168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1" fill="hold">
                                  <p:stCondLst>
                                    <p:cond delay="0"/>
                                  </p:stCondLst>
                                  <p:iterate type="el" backwards="0">
                                    <p:tmAbs val="0"/>
                                  </p:iterate>
                                  <p:childTnLst>
                                    <p:set>
                                      <p:cBhvr>
                                        <p:cTn id="11" fill="hold"/>
                                        <p:tgtEl>
                                          <p:spTgt spid="1688">
                                            <p:txEl>
                                              <p:pRg st="2" end="2"/>
                                            </p:txEl>
                                          </p:spTgt>
                                        </p:tgtEl>
                                        <p:attrNameLst>
                                          <p:attrName>style.visibility</p:attrName>
                                        </p:attrNameLst>
                                      </p:cBhvr>
                                      <p:to>
                                        <p:strVal val="visible"/>
                                      </p:to>
                                    </p:set>
                                    <p:animEffect filter="wipe(right)" transition="in">
                                      <p:cBhvr>
                                        <p:cTn id="12" dur="500"/>
                                        <p:tgtEl>
                                          <p:spTgt spid="168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1" fill="hold">
                                  <p:stCondLst>
                                    <p:cond delay="0"/>
                                  </p:stCondLst>
                                  <p:iterate type="el" backwards="0">
                                    <p:tmAbs val="0"/>
                                  </p:iterate>
                                  <p:childTnLst>
                                    <p:set>
                                      <p:cBhvr>
                                        <p:cTn id="16" fill="hold"/>
                                        <p:tgtEl>
                                          <p:spTgt spid="1688">
                                            <p:txEl>
                                              <p:pRg st="3" end="3"/>
                                            </p:txEl>
                                          </p:spTgt>
                                        </p:tgtEl>
                                        <p:attrNameLst>
                                          <p:attrName>style.visibility</p:attrName>
                                        </p:attrNameLst>
                                      </p:cBhvr>
                                      <p:to>
                                        <p:strVal val="visible"/>
                                      </p:to>
                                    </p:set>
                                    <p:animEffect filter="wipe(right)" transition="in">
                                      <p:cBhvr>
                                        <p:cTn id="17" dur="500"/>
                                        <p:tgtEl>
                                          <p:spTgt spid="168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88"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0" name="[These points] “are non-negotiable, not optional.  To jettison even one is to seriously compromise a genuine Christian worldview way of thinking.”"/>
          <p:cNvSpPr txBox="1"/>
          <p:nvPr>
            <p:ph type="body" idx="1"/>
          </p:nvPr>
        </p:nvSpPr>
        <p:spPr>
          <a:xfrm>
            <a:off x="2406650" y="3206750"/>
            <a:ext cx="19570700" cy="7193644"/>
          </a:xfrm>
          <a:prstGeom prst="rect">
            <a:avLst/>
          </a:prstGeom>
        </p:spPr>
        <p:txBody>
          <a:bodyPr lIns="0" tIns="0" rIns="0" bIns="0" anchor="t"/>
          <a:lstStyle/>
          <a:p>
            <a:pPr marL="0" marR="40640" indent="40640" algn="ctr" defTabSz="914400" rtl="1">
              <a:lnSpc>
                <a:spcPct val="90000"/>
              </a:lnSpc>
              <a:spcBef>
                <a:spcPts val="1800"/>
              </a:spcBef>
              <a:buSzTx/>
              <a:buNone/>
              <a:defRPr sz="7200">
                <a:uFill>
                  <a:solidFill>
                    <a:srgbClr val="FFFFFF"/>
                  </a:solidFill>
                </a:uFill>
                <a:latin typeface="+mj-lt"/>
                <a:ea typeface="+mj-ea"/>
                <a:cs typeface="+mj-cs"/>
                <a:sym typeface="Traditional Arabic"/>
              </a:defRPr>
            </a:pPr>
            <a:r>
              <a:t>[هذه النقاط] «</a:t>
            </a:r>
            <a:r>
              <a:rPr>
                <a:solidFill>
                  <a:srgbClr val="FFFF00"/>
                </a:solidFill>
              </a:rPr>
              <a:t>غير قابلة للنقاش </a:t>
            </a:r>
            <a:r>
              <a:t>و</a:t>
            </a:r>
            <a:r>
              <a:rPr>
                <a:solidFill>
                  <a:srgbClr val="FFFF00"/>
                </a:solidFill>
              </a:rPr>
              <a:t>لا اختياريَّة</a:t>
            </a:r>
            <a:r>
              <a:t>. والتخلِّي عن إحداها هو مساومة خطيرة على أسلوب تفكير المسيحيّ الحقيقيّ حيال الرؤية الكونيَّة.»</a:t>
            </a:r>
          </a:p>
        </p:txBody>
      </p:sp>
      <p:sp>
        <p:nvSpPr>
          <p:cNvPr id="1691" name="Regarding the Christian Worldview"/>
          <p:cNvSpPr txBox="1"/>
          <p:nvPr>
            <p:ph type="title"/>
          </p:nvPr>
        </p:nvSpPr>
        <p:spPr>
          <a:xfrm>
            <a:off x="2381250" y="1106873"/>
            <a:ext cx="19621500" cy="1600827"/>
          </a:xfrm>
          <a:prstGeom prst="rect">
            <a:avLst/>
          </a:prstGeom>
        </p:spPr>
        <p:txBody>
          <a:bodyPr anchor="t"/>
          <a:lstStyle>
            <a:lvl1pPr defTabSz="528319" rtl="1">
              <a:defRPr sz="7679"/>
            </a:lvl1pPr>
          </a:lstStyle>
          <a:p>
            <a:pPr/>
            <a:r>
              <a:t>بالنسبة إلى الرؤية العالميَّة المسيحيَّة</a:t>
            </a:r>
          </a:p>
        </p:txBody>
      </p:sp>
      <p:sp>
        <p:nvSpPr>
          <p:cNvPr id="1692" name="Danny Akin, President of Southeastern Baptist Theological Seminary, in a worldview conference lecture for high school and college students, Feb. 2005."/>
          <p:cNvSpPr txBox="1"/>
          <p:nvPr/>
        </p:nvSpPr>
        <p:spPr>
          <a:xfrm>
            <a:off x="2364235" y="11154323"/>
            <a:ext cx="19655534" cy="1524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R="40639" indent="40640" defTabSz="914400">
              <a:defRPr sz="4000">
                <a:solidFill>
                  <a:srgbClr val="FFFFFF"/>
                </a:solidFill>
                <a:uFill>
                  <a:solidFill>
                    <a:srgbClr val="FFFFFF"/>
                  </a:solidFill>
                </a:uFill>
                <a:latin typeface="+mj-lt"/>
                <a:ea typeface="+mj-ea"/>
                <a:cs typeface="+mj-cs"/>
                <a:sym typeface="Traditional Arabic"/>
              </a:defRPr>
            </a:lvl1pPr>
          </a:lstStyle>
          <a:p>
            <a:pPr/>
            <a:r>
              <a:t>Danny Akin, President of Southeastern Baptist Theological Seminary, in a worldview conference lecture for high school and college students, Feb. 2005.</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4" name="Regarding the Christian Worldview"/>
          <p:cNvSpPr txBox="1"/>
          <p:nvPr>
            <p:ph type="title"/>
          </p:nvPr>
        </p:nvSpPr>
        <p:spPr>
          <a:xfrm>
            <a:off x="2364233" y="888001"/>
            <a:ext cx="19621501" cy="1477223"/>
          </a:xfrm>
          <a:prstGeom prst="rect">
            <a:avLst/>
          </a:prstGeom>
        </p:spPr>
        <p:txBody>
          <a:bodyPr anchor="t"/>
          <a:lstStyle>
            <a:lvl1pPr defTabSz="487044" rtl="1">
              <a:defRPr sz="7079"/>
            </a:lvl1pPr>
          </a:lstStyle>
          <a:p>
            <a:pPr/>
            <a:r>
              <a:t>بالنسبة إلى الرؤية العالميَّة المسيحيَّة</a:t>
            </a:r>
          </a:p>
        </p:txBody>
      </p:sp>
      <p:sp>
        <p:nvSpPr>
          <p:cNvPr id="1695" name="“Based upon our current understanding of the Bible and reliable scientific evidence, we remain open to issues like the age of the earth and universe.  We understand that the real debate is"/>
          <p:cNvSpPr txBox="1"/>
          <p:nvPr>
            <p:ph type="body" sz="half" idx="1"/>
          </p:nvPr>
        </p:nvSpPr>
        <p:spPr>
          <a:xfrm>
            <a:off x="2391217" y="2791279"/>
            <a:ext cx="19655534" cy="3998103"/>
          </a:xfrm>
          <a:prstGeom prst="rect">
            <a:avLst/>
          </a:prstGeom>
        </p:spPr>
        <p:txBody>
          <a:bodyPr lIns="0" tIns="0" rIns="0" bIns="0" anchor="t"/>
          <a:lstStyle>
            <a:lvl1pPr marL="0" marR="34543" indent="34543" algn="r" defTabSz="777240" rtl="1">
              <a:lnSpc>
                <a:spcPct val="90000"/>
              </a:lnSpc>
              <a:spcBef>
                <a:spcPts val="0"/>
              </a:spcBef>
              <a:buSzTx/>
              <a:buNone/>
              <a:defRPr sz="7480">
                <a:uFill>
                  <a:solidFill>
                    <a:srgbClr val="000000"/>
                  </a:solidFill>
                </a:uFill>
                <a:latin typeface="+mj-lt"/>
                <a:ea typeface="+mj-ea"/>
                <a:cs typeface="+mj-cs"/>
                <a:sym typeface="Traditional Arabic"/>
              </a:defRPr>
            </a:lvl1pPr>
          </a:lstStyle>
          <a:p>
            <a:pPr/>
            <a:r>
              <a:t>"بناءً على فهمنا الحالي للكتاب المقدَّس وعلى الأدلَّة العلميَّة الموثوقة ، نظلُّ منفتحين على قضايا مثل عمر الأرض والكون. نحن نفهم أنَّ الجدال الحقيقي الدائر هو</a:t>
            </a:r>
          </a:p>
        </p:txBody>
      </p:sp>
      <p:sp>
        <p:nvSpPr>
          <p:cNvPr id="1696" name="between intelligent design and…"/>
          <p:cNvSpPr txBox="1"/>
          <p:nvPr/>
        </p:nvSpPr>
        <p:spPr>
          <a:xfrm>
            <a:off x="2406650" y="7528829"/>
            <a:ext cx="19570700" cy="212106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5" marR="40640" indent="1755139" algn="r" defTabSz="1828800" rtl="1">
              <a:lnSpc>
                <a:spcPct val="90000"/>
              </a:lnSpc>
              <a:defRPr sz="6900">
                <a:solidFill>
                  <a:srgbClr val="FFFFFF"/>
                </a:solidFill>
                <a:uFill>
                  <a:solidFill>
                    <a:srgbClr val="FFFFFF"/>
                  </a:solidFill>
                </a:uFill>
                <a:latin typeface="+mj-lt"/>
                <a:ea typeface="+mj-ea"/>
                <a:cs typeface="+mj-cs"/>
                <a:sym typeface="Traditional Arabic"/>
              </a:defRPr>
            </a:pPr>
            <a:r>
              <a:t>بين </a:t>
            </a:r>
            <a:r>
              <a:rPr>
                <a:solidFill>
                  <a:srgbClr val="FFFF00"/>
                </a:solidFill>
              </a:rPr>
              <a:t>التصميم الذكي </a:t>
            </a:r>
            <a:r>
              <a:t>و</a:t>
            </a:r>
            <a:r>
              <a:rPr>
                <a:solidFill>
                  <a:srgbClr val="FFFF00"/>
                </a:solidFill>
              </a:rPr>
              <a:t> </a:t>
            </a:r>
            <a:r>
              <a:rPr>
                <a:solidFill>
                  <a:srgbClr val="00F900"/>
                </a:solidFill>
              </a:rPr>
              <a:t>الانتقاء الطبيعيّ/الطفرة العشوائيَّة،</a:t>
            </a:r>
          </a:p>
        </p:txBody>
      </p:sp>
      <p:sp>
        <p:nvSpPr>
          <p:cNvPr id="1697" name="between theistic creation and naturalistic/atheistic evolution.”"/>
          <p:cNvSpPr txBox="1"/>
          <p:nvPr/>
        </p:nvSpPr>
        <p:spPr>
          <a:xfrm>
            <a:off x="2406650" y="9176441"/>
            <a:ext cx="19570700" cy="23866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5" marR="40640" indent="1755139" algn="r" defTabSz="1828800" rtl="1">
              <a:lnSpc>
                <a:spcPct val="90000"/>
              </a:lnSpc>
              <a:defRPr sz="6900">
                <a:solidFill>
                  <a:srgbClr val="FFFFFF"/>
                </a:solidFill>
                <a:uFill>
                  <a:solidFill>
                    <a:srgbClr val="FFFFFF"/>
                  </a:solidFill>
                </a:uFill>
                <a:latin typeface="+mj-lt"/>
                <a:ea typeface="+mj-ea"/>
                <a:cs typeface="+mj-cs"/>
                <a:sym typeface="Traditional Arabic"/>
              </a:defRPr>
            </a:pPr>
            <a:r>
              <a:t>بين </a:t>
            </a:r>
            <a:r>
              <a:rPr>
                <a:solidFill>
                  <a:srgbClr val="FFFF00"/>
                </a:solidFill>
              </a:rPr>
              <a:t>الخلق الأحاديّ </a:t>
            </a:r>
            <a:r>
              <a:t>و</a:t>
            </a:r>
            <a:r>
              <a:rPr>
                <a:solidFill>
                  <a:srgbClr val="00F900"/>
                </a:solidFill>
              </a:rPr>
              <a:t> التطوُّر الإلحاديّ/الطبيعيّ.</a:t>
            </a:r>
            <a:r>
              <a:t>"</a:t>
            </a:r>
          </a:p>
        </p:txBody>
      </p:sp>
      <p:sp>
        <p:nvSpPr>
          <p:cNvPr id="1698" name="Danny Akin, President of Southeastern Baptist Theological Seminary, in a worldview conference lecture for high school and college students, Feb. 2005."/>
          <p:cNvSpPr txBox="1"/>
          <p:nvPr/>
        </p:nvSpPr>
        <p:spPr>
          <a:xfrm>
            <a:off x="2364235" y="11154323"/>
            <a:ext cx="19655534" cy="1524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R="40639" indent="40640" defTabSz="914400">
              <a:defRPr sz="4000">
                <a:solidFill>
                  <a:srgbClr val="FFFFFF"/>
                </a:solidFill>
                <a:uFill>
                  <a:solidFill>
                    <a:srgbClr val="FFFFFF"/>
                  </a:solidFill>
                </a:uFill>
                <a:latin typeface="+mj-lt"/>
                <a:ea typeface="+mj-ea"/>
                <a:cs typeface="+mj-cs"/>
                <a:sym typeface="Traditional Arabic"/>
              </a:defRPr>
            </a:lvl1pPr>
          </a:lstStyle>
          <a:p>
            <a:pPr/>
            <a:r>
              <a:t>Danny Akin, President of Southeastern Baptist Theological Seminary, in a worldview conference lecture for high school and college students, Feb. 2005.</a:t>
            </a:r>
          </a:p>
        </p:txBody>
      </p:sp>
      <p:grpSp>
        <p:nvGrpSpPr>
          <p:cNvPr id="1701" name="Group"/>
          <p:cNvGrpSpPr/>
          <p:nvPr/>
        </p:nvGrpSpPr>
        <p:grpSpPr>
          <a:xfrm>
            <a:off x="2546391" y="7027555"/>
            <a:ext cx="19384186" cy="4193541"/>
            <a:chOff x="0" y="-2391"/>
            <a:chExt cx="19384184" cy="4193540"/>
          </a:xfrm>
        </p:grpSpPr>
        <p:sp>
          <p:nvSpPr>
            <p:cNvPr id="1699" name="Rectangle"/>
            <p:cNvSpPr/>
            <p:nvPr/>
          </p:nvSpPr>
          <p:spPr>
            <a:xfrm>
              <a:off x="0" y="0"/>
              <a:ext cx="19384185" cy="3886202"/>
            </a:xfrm>
            <a:prstGeom prst="rect">
              <a:avLst/>
            </a:prstGeom>
            <a:solidFill>
              <a:srgbClr val="4349AA"/>
            </a:solidFill>
            <a:ln w="9525" cap="flat">
              <a:solidFill>
                <a:srgbClr val="000000"/>
              </a:solidFill>
              <a:prstDash val="solid"/>
              <a:round/>
            </a:ln>
            <a:effectLst/>
          </p:spPr>
          <p:txBody>
            <a:bodyPr wrap="square" lIns="50800" tIns="50800" rIns="50800" bIns="50800" numCol="1" anchor="ctr">
              <a:noAutofit/>
            </a:bodyPr>
            <a:lstStyle/>
            <a:p>
              <a:pPr marR="40640" defTabSz="1828800">
                <a:defRPr sz="4800">
                  <a:uFill>
                    <a:solidFill>
                      <a:srgbClr val="000000"/>
                    </a:solidFill>
                  </a:uFill>
                  <a:latin typeface="Arial"/>
                  <a:ea typeface="Arial"/>
                  <a:cs typeface="Arial"/>
                  <a:sym typeface="Arial"/>
                </a:defRPr>
              </a:pPr>
            </a:p>
          </p:txBody>
        </p:sp>
        <p:sp>
          <p:nvSpPr>
            <p:cNvPr id="1700" name="between the Bible…"/>
            <p:cNvSpPr txBox="1"/>
            <p:nvPr/>
          </p:nvSpPr>
          <p:spPr>
            <a:xfrm>
              <a:off x="1486933" y="-2392"/>
              <a:ext cx="16410318" cy="4193541"/>
            </a:xfrm>
            <a:prstGeom prst="rect">
              <a:avLst/>
            </a:prstGeom>
            <a:noFill/>
            <a:ln w="12700" cap="flat">
              <a:noFill/>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R="40640" indent="40640" algn="ctr" defTabSz="1828800" rtl="1">
                <a:lnSpc>
                  <a:spcPct val="80000"/>
                </a:lnSpc>
                <a:spcBef>
                  <a:spcPts val="900"/>
                </a:spcBef>
                <a:defRPr b="1" sz="7600">
                  <a:solidFill>
                    <a:srgbClr val="FFFFFF"/>
                  </a:solidFill>
                  <a:uFill>
                    <a:solidFill>
                      <a:srgbClr val="FFFFFF"/>
                    </a:solidFill>
                  </a:uFill>
                  <a:latin typeface="+mj-lt"/>
                  <a:ea typeface="+mj-ea"/>
                  <a:cs typeface="+mj-cs"/>
                  <a:sym typeface="Traditional Arabic"/>
                </a:defRPr>
              </a:pPr>
              <a:r>
                <a:t>بين </a:t>
              </a:r>
              <a:r>
                <a:rPr>
                  <a:solidFill>
                    <a:srgbClr val="FFFF00"/>
                  </a:solidFill>
                </a:rPr>
                <a:t>الكتاب المقدَّس </a:t>
              </a:r>
              <a:endParaRPr>
                <a:uFill>
                  <a:solidFill>
                    <a:srgbClr val="000000"/>
                  </a:solidFill>
                </a:uFill>
              </a:endParaRPr>
            </a:p>
            <a:p>
              <a:pPr marR="40640" indent="40640" algn="ctr" defTabSz="1828800" rtl="1">
                <a:lnSpc>
                  <a:spcPct val="80000"/>
                </a:lnSpc>
                <a:spcBef>
                  <a:spcPts val="900"/>
                </a:spcBef>
                <a:defRPr b="1" sz="7600">
                  <a:solidFill>
                    <a:srgbClr val="FFFFFF"/>
                  </a:solidFill>
                  <a:uFill>
                    <a:solidFill>
                      <a:srgbClr val="FFFFFF"/>
                    </a:solidFill>
                  </a:uFill>
                  <a:latin typeface="+mj-lt"/>
                  <a:ea typeface="+mj-ea"/>
                  <a:cs typeface="+mj-cs"/>
                  <a:sym typeface="Traditional Arabic"/>
                </a:defRPr>
              </a:pPr>
              <a:r>
                <a:t>و</a:t>
              </a:r>
              <a:endParaRPr>
                <a:uFill>
                  <a:solidFill>
                    <a:srgbClr val="000000"/>
                  </a:solidFill>
                </a:uFill>
              </a:endParaRPr>
            </a:p>
            <a:p>
              <a:pPr marR="40640" indent="40640" algn="ctr" defTabSz="1828800" rtl="1">
                <a:lnSpc>
                  <a:spcPct val="80000"/>
                </a:lnSpc>
                <a:spcBef>
                  <a:spcPts val="900"/>
                </a:spcBef>
                <a:defRPr b="1" sz="7600">
                  <a:solidFill>
                    <a:srgbClr val="FFFFFF"/>
                  </a:solidFill>
                  <a:uFill>
                    <a:solidFill>
                      <a:srgbClr val="FFFFFF"/>
                    </a:solidFill>
                  </a:uFill>
                  <a:latin typeface="+mj-lt"/>
                  <a:ea typeface="+mj-ea"/>
                  <a:cs typeface="+mj-cs"/>
                  <a:sym typeface="Traditional Arabic"/>
                </a:defRPr>
              </a:pPr>
              <a:r>
                <a:t>وبين كلِّ </a:t>
              </a:r>
              <a:r>
                <a:rPr>
                  <a:solidFill>
                    <a:srgbClr val="00F900"/>
                  </a:solidFill>
                </a:rPr>
                <a:t>الرؤى الكونيَّة الأخرى</a:t>
              </a:r>
              <a:r>
                <a: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696"/>
                                        </p:tgtEl>
                                        <p:attrNameLst>
                                          <p:attrName>style.visibility</p:attrName>
                                        </p:attrNameLst>
                                      </p:cBhvr>
                                      <p:to>
                                        <p:strVal val="visible"/>
                                      </p:to>
                                    </p:set>
                                    <p:animEffect filter="wipe(right)" transition="in">
                                      <p:cBhvr>
                                        <p:cTn id="7" dur="499"/>
                                        <p:tgtEl>
                                          <p:spTgt spid="169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1697"/>
                                        </p:tgtEl>
                                        <p:attrNameLst>
                                          <p:attrName>style.visibility</p:attrName>
                                        </p:attrNameLst>
                                      </p:cBhvr>
                                      <p:to>
                                        <p:strVal val="visible"/>
                                      </p:to>
                                    </p:set>
                                    <p:animEffect filter="wipe(right)" transition="in">
                                      <p:cBhvr>
                                        <p:cTn id="12" dur="499"/>
                                        <p:tgtEl>
                                          <p:spTgt spid="169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701"/>
                                        </p:tgtEl>
                                        <p:attrNameLst>
                                          <p:attrName>style.visibility</p:attrName>
                                        </p:attrNameLst>
                                      </p:cBhvr>
                                      <p:to>
                                        <p:strVal val="visible"/>
                                      </p:to>
                                    </p:set>
                                    <p:animEffect filter="fade" transition="in">
                                      <p:cBhvr>
                                        <p:cTn id="17" dur="499"/>
                                        <p:tgtEl>
                                          <p:spTgt spid="17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6" grpId="1"/>
      <p:bldP build="whole" bldLvl="1" animBg="1" rev="0" advAuto="0" spid="1697" grpId="2"/>
      <p:bldP build="whole" bldLvl="1" animBg="1" rev="0" advAuto="0" spid="1701" grpId="3"/>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3" name="The question is not whether “science” and “religion” are compatible or not."/>
          <p:cNvSpPr txBox="1"/>
          <p:nvPr/>
        </p:nvSpPr>
        <p:spPr>
          <a:xfrm>
            <a:off x="2665576" y="2778595"/>
            <a:ext cx="19052852" cy="176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rtl="1">
              <a:defRPr sz="8800">
                <a:solidFill>
                  <a:srgbClr val="FFFFFF"/>
                </a:solidFill>
                <a:latin typeface="+mj-lt"/>
                <a:ea typeface="+mj-ea"/>
                <a:cs typeface="+mj-cs"/>
                <a:sym typeface="Traditional Arabic"/>
              </a:defRPr>
            </a:pPr>
            <a:r>
              <a:t>ليس السؤال هل "</a:t>
            </a:r>
            <a:r>
              <a:rPr>
                <a:solidFill>
                  <a:srgbClr val="FFFF00"/>
                </a:solidFill>
              </a:rPr>
              <a:t>العِلْم</a:t>
            </a:r>
            <a:r>
              <a:t>" و "</a:t>
            </a:r>
            <a:r>
              <a:rPr>
                <a:solidFill>
                  <a:srgbClr val="FFFF00"/>
                </a:solidFill>
              </a:rPr>
              <a:t>الدين</a:t>
            </a:r>
            <a:r>
              <a:t>" متوافقان أم لا.</a:t>
            </a:r>
          </a:p>
        </p:txBody>
      </p:sp>
      <p:sp>
        <p:nvSpPr>
          <p:cNvPr id="1704" name="What do we mean by “science”?…"/>
          <p:cNvSpPr txBox="1"/>
          <p:nvPr/>
        </p:nvSpPr>
        <p:spPr>
          <a:xfrm>
            <a:off x="2665574" y="5734750"/>
            <a:ext cx="19052852" cy="5295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ctr" defTabSz="825500" rtl="1">
              <a:defRPr sz="9300">
                <a:solidFill>
                  <a:srgbClr val="FFFFFF"/>
                </a:solidFill>
                <a:latin typeface="+mj-lt"/>
                <a:ea typeface="+mj-ea"/>
                <a:cs typeface="+mj-cs"/>
                <a:sym typeface="Traditional Arabic"/>
              </a:defRPr>
            </a:pPr>
            <a:r>
              <a:t>ماذا نعني بـ "</a:t>
            </a:r>
            <a:r>
              <a:rPr>
                <a:solidFill>
                  <a:srgbClr val="FFFF00"/>
                </a:solidFill>
              </a:rPr>
              <a:t>العِلْم</a:t>
            </a:r>
            <a:r>
              <a:t>"؟</a:t>
            </a:r>
          </a:p>
          <a:p>
            <a:pPr algn="ctr" defTabSz="825500">
              <a:defRPr sz="9300">
                <a:solidFill>
                  <a:srgbClr val="FFFFFF"/>
                </a:solidFill>
                <a:latin typeface="+mj-lt"/>
                <a:ea typeface="+mj-ea"/>
                <a:cs typeface="+mj-cs"/>
                <a:sym typeface="Traditional Arabic"/>
              </a:defRPr>
            </a:pPr>
          </a:p>
          <a:p>
            <a:pPr algn="ctr" defTabSz="825500" rtl="1">
              <a:defRPr sz="9300">
                <a:solidFill>
                  <a:srgbClr val="FFFFFF"/>
                </a:solidFill>
                <a:latin typeface="+mj-lt"/>
                <a:ea typeface="+mj-ea"/>
                <a:cs typeface="+mj-cs"/>
                <a:sym typeface="Traditional Arabic"/>
              </a:defRPr>
            </a:pPr>
            <a:r>
              <a:t>عن أيِّ "</a:t>
            </a:r>
            <a:r>
              <a:rPr>
                <a:solidFill>
                  <a:srgbClr val="FFFF00"/>
                </a:solidFill>
              </a:rPr>
              <a:t>دين</a:t>
            </a:r>
            <a:r>
              <a:t>" نتحدَّث؟</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04"/>
                                        </p:tgtEl>
                                        <p:attrNameLst>
                                          <p:attrName>style.visibility</p:attrName>
                                        </p:attrNameLst>
                                      </p:cBhvr>
                                      <p:to>
                                        <p:strVal val="visible"/>
                                      </p:to>
                                    </p:set>
                                    <p:animEffect filter="fade" transition="in">
                                      <p:cBhvr>
                                        <p:cTn id="7" dur="499"/>
                                        <p:tgtEl>
                                          <p:spTgt spid="17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04"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6" name="Google Shape;88;p2"/>
          <p:cNvSpPr txBox="1"/>
          <p:nvPr>
            <p:ph type="title"/>
          </p:nvPr>
        </p:nvSpPr>
        <p:spPr>
          <a:xfrm>
            <a:off x="2360817" y="1126814"/>
            <a:ext cx="19662366" cy="3618700"/>
          </a:xfrm>
          <a:prstGeom prst="rect">
            <a:avLst/>
          </a:prstGeom>
        </p:spPr>
        <p:txBody>
          <a:bodyPr anchor="t"/>
          <a:lstStyle>
            <a:lvl1pPr rtl="1">
              <a:defRPr sz="8000">
                <a:latin typeface="Arial"/>
                <a:ea typeface="Arial"/>
                <a:cs typeface="Arial"/>
                <a:sym typeface="Arial"/>
              </a:defRPr>
            </a:lvl1pPr>
          </a:lstStyle>
          <a:p>
            <a:pPr/>
            <a:r>
              <a:t>الأديان المتوافقة مع التطوُّر وملايين السنين</a:t>
            </a:r>
          </a:p>
        </p:txBody>
      </p:sp>
      <p:sp>
        <p:nvSpPr>
          <p:cNvPr id="1707" name="Google Shape;89;p2"/>
          <p:cNvSpPr txBox="1"/>
          <p:nvPr>
            <p:ph type="body" sz="quarter" idx="1"/>
          </p:nvPr>
        </p:nvSpPr>
        <p:spPr>
          <a:xfrm>
            <a:off x="7759728" y="3751879"/>
            <a:ext cx="8864542" cy="7290132"/>
          </a:xfrm>
          <a:prstGeom prst="rect">
            <a:avLst/>
          </a:prstGeom>
        </p:spPr>
        <p:txBody>
          <a:bodyPr/>
          <a:lstStyle/>
          <a:p>
            <a:pPr lvl="1" marL="472948" marR="38607" indent="-440372" algn="r" defTabSz="868680" rtl="1">
              <a:lnSpc>
                <a:spcPct val="110000"/>
              </a:lnSpc>
              <a:spcBef>
                <a:spcPts val="0"/>
              </a:spcBef>
              <a:buClr>
                <a:srgbClr val="78E2F7"/>
              </a:buClr>
              <a:buSzPts val="6900"/>
              <a:buFont typeface="Traditional Arabic"/>
              <a:buChar char="❖"/>
              <a:defRPr sz="6935">
                <a:latin typeface="+mj-lt"/>
                <a:ea typeface="+mj-ea"/>
                <a:cs typeface="+mj-cs"/>
                <a:sym typeface="Traditional Arabic"/>
              </a:defRPr>
            </a:pPr>
            <a:r>
              <a:t>    البوذيَّة</a:t>
            </a:r>
          </a:p>
          <a:p>
            <a:pPr marL="38608" marR="38607" indent="-440372" algn="r" defTabSz="868680" rtl="1">
              <a:lnSpc>
                <a:spcPct val="110000"/>
              </a:lnSpc>
              <a:spcBef>
                <a:spcPts val="0"/>
              </a:spcBef>
              <a:buClr>
                <a:srgbClr val="78E2F7"/>
              </a:buClr>
              <a:buSzPts val="6900"/>
              <a:buFont typeface="Traditional Arabic"/>
              <a:buChar char="❖"/>
              <a:defRPr sz="6935">
                <a:latin typeface="+mj-lt"/>
                <a:ea typeface="+mj-ea"/>
                <a:cs typeface="+mj-cs"/>
                <a:sym typeface="Traditional Arabic"/>
              </a:defRPr>
            </a:pPr>
            <a:r>
              <a:t>   الشنتويَّة</a:t>
            </a:r>
          </a:p>
          <a:p>
            <a:pPr marL="38608" marR="38607" indent="-440372" algn="r" defTabSz="868680" rtl="1">
              <a:lnSpc>
                <a:spcPct val="110000"/>
              </a:lnSpc>
              <a:spcBef>
                <a:spcPts val="0"/>
              </a:spcBef>
              <a:buClr>
                <a:srgbClr val="78E2F7"/>
              </a:buClr>
              <a:buSzPts val="6900"/>
              <a:buFont typeface="Traditional Arabic"/>
              <a:buChar char="❖"/>
              <a:defRPr sz="6935">
                <a:latin typeface="+mj-lt"/>
                <a:ea typeface="+mj-ea"/>
                <a:cs typeface="+mj-cs"/>
                <a:sym typeface="Traditional Arabic"/>
              </a:defRPr>
            </a:pPr>
            <a:r>
              <a:t>   الهندوسيَّة</a:t>
            </a:r>
          </a:p>
          <a:p>
            <a:pPr marL="38608" marR="38607" indent="-440372" algn="r" defTabSz="868680" rtl="1">
              <a:lnSpc>
                <a:spcPct val="110000"/>
              </a:lnSpc>
              <a:spcBef>
                <a:spcPts val="0"/>
              </a:spcBef>
              <a:buClr>
                <a:srgbClr val="78E2F7"/>
              </a:buClr>
              <a:buSzPts val="6900"/>
              <a:buFont typeface="Traditional Arabic"/>
              <a:buChar char="❖"/>
              <a:defRPr sz="6935">
                <a:latin typeface="+mj-lt"/>
                <a:ea typeface="+mj-ea"/>
                <a:cs typeface="+mj-cs"/>
                <a:sym typeface="Traditional Arabic"/>
              </a:defRPr>
            </a:pPr>
            <a:r>
              <a:t>   الأرواحيَّة</a:t>
            </a:r>
          </a:p>
          <a:p>
            <a:pPr marL="38608" marR="38607" indent="-440372" algn="r" defTabSz="868680" rtl="1">
              <a:lnSpc>
                <a:spcPct val="110000"/>
              </a:lnSpc>
              <a:spcBef>
                <a:spcPts val="0"/>
              </a:spcBef>
              <a:buClr>
                <a:srgbClr val="78E2F7"/>
              </a:buClr>
              <a:buSzPts val="6900"/>
              <a:buFont typeface="Traditional Arabic"/>
              <a:buChar char="❖"/>
              <a:defRPr sz="6935">
                <a:latin typeface="+mj-lt"/>
                <a:ea typeface="+mj-ea"/>
                <a:cs typeface="+mj-cs"/>
                <a:sym typeface="Traditional Arabic"/>
              </a:defRPr>
            </a:pPr>
            <a:r>
              <a:t>   الإسلام</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1" name="Google Shape;94;p3"/>
          <p:cNvSpPr txBox="1"/>
          <p:nvPr>
            <p:ph type="title"/>
          </p:nvPr>
        </p:nvSpPr>
        <p:spPr>
          <a:xfrm>
            <a:off x="2301855" y="1126814"/>
            <a:ext cx="19780290" cy="1752021"/>
          </a:xfrm>
          <a:prstGeom prst="rect">
            <a:avLst/>
          </a:prstGeom>
        </p:spPr>
        <p:txBody>
          <a:bodyPr anchor="t"/>
          <a:lstStyle>
            <a:lvl1pPr rtl="1">
              <a:defRPr sz="8000">
                <a:latin typeface="Arial"/>
                <a:ea typeface="Arial"/>
                <a:cs typeface="Arial"/>
                <a:sym typeface="Arial"/>
              </a:defRPr>
            </a:lvl1pPr>
          </a:lstStyle>
          <a:p>
            <a:pPr/>
            <a:r>
              <a:t>ردود المسيحيَّة على التطوُّر وملايين السنين</a:t>
            </a:r>
          </a:p>
        </p:txBody>
      </p:sp>
      <p:sp>
        <p:nvSpPr>
          <p:cNvPr id="1712" name="Google Shape;95;p3"/>
          <p:cNvSpPr txBox="1"/>
          <p:nvPr>
            <p:ph type="body" idx="1"/>
          </p:nvPr>
        </p:nvSpPr>
        <p:spPr>
          <a:xfrm>
            <a:off x="1424991" y="2760628"/>
            <a:ext cx="19780289" cy="9820393"/>
          </a:xfrm>
          <a:prstGeom prst="rect">
            <a:avLst/>
          </a:prstGeom>
        </p:spPr>
        <p:txBody>
          <a:bodyPr lIns="0" tIns="0" rIns="0" bIns="0" anchor="t"/>
          <a:lstStyle/>
          <a:p>
            <a:pPr marL="1079500" indent="-1079500" algn="r" rtl="1">
              <a:lnSpc>
                <a:spcPct val="120000"/>
              </a:lnSpc>
              <a:spcBef>
                <a:spcPts val="0"/>
              </a:spcBef>
              <a:buClr>
                <a:srgbClr val="78E2F7"/>
              </a:buClr>
              <a:buSzPts val="6500"/>
              <a:buFont typeface="Traditional Arabic"/>
              <a:buChar char="❖"/>
              <a:defRPr sz="6500">
                <a:latin typeface="+mj-lt"/>
                <a:ea typeface="+mj-ea"/>
                <a:cs typeface="+mj-cs"/>
                <a:sym typeface="Traditional Arabic"/>
              </a:defRPr>
            </a:pPr>
            <a:r>
              <a:t>البروتستانتيَّة الليبراليَّة- قبول تامّ</a:t>
            </a:r>
          </a:p>
          <a:p>
            <a:pPr marL="1079500" indent="-1079500" algn="r" rtl="1">
              <a:lnSpc>
                <a:spcPct val="120000"/>
              </a:lnSpc>
              <a:spcBef>
                <a:spcPts val="0"/>
              </a:spcBef>
              <a:buClr>
                <a:srgbClr val="78E2F7"/>
              </a:buClr>
              <a:buSzPts val="6500"/>
              <a:buFont typeface="Traditional Arabic"/>
              <a:buChar char="❖"/>
              <a:defRPr sz="6500">
                <a:latin typeface="+mj-lt"/>
                <a:ea typeface="+mj-ea"/>
                <a:cs typeface="+mj-cs"/>
                <a:sym typeface="Traditional Arabic"/>
              </a:defRPr>
            </a:pPr>
            <a:r>
              <a:t>الكاثوليكيَّة الرومانيَّة - قبول شبه تامّ</a:t>
            </a:r>
          </a:p>
          <a:p>
            <a:pPr marL="1079500" indent="-1079500" algn="r" rtl="1">
              <a:lnSpc>
                <a:spcPct val="120000"/>
              </a:lnSpc>
              <a:spcBef>
                <a:spcPts val="0"/>
              </a:spcBef>
              <a:buClr>
                <a:srgbClr val="78E2F7"/>
              </a:buClr>
              <a:buSzPts val="6500"/>
              <a:buFont typeface="Traditional Arabic"/>
              <a:buChar char="❖"/>
              <a:defRPr sz="6500">
                <a:latin typeface="+mj-lt"/>
                <a:ea typeface="+mj-ea"/>
                <a:cs typeface="+mj-cs"/>
                <a:sym typeface="Traditional Arabic"/>
              </a:defRPr>
            </a:pPr>
            <a:r>
              <a:t>الأرثوذكسيَّة الشرقيَّة - قبول شبه تامّ</a:t>
            </a:r>
          </a:p>
          <a:p>
            <a:pPr marL="1079500" indent="-1079500" algn="r" rtl="1">
              <a:lnSpc>
                <a:spcPct val="120000"/>
              </a:lnSpc>
              <a:spcBef>
                <a:spcPts val="0"/>
              </a:spcBef>
              <a:buClr>
                <a:srgbClr val="78E2F7"/>
              </a:buClr>
              <a:buSzPts val="6500"/>
              <a:buFont typeface="Traditional Arabic"/>
              <a:buChar char="❖"/>
              <a:defRPr sz="6500">
                <a:latin typeface="+mj-lt"/>
                <a:ea typeface="+mj-ea"/>
                <a:cs typeface="+mj-cs"/>
                <a:sym typeface="Traditional Arabic"/>
              </a:defRPr>
            </a:pPr>
            <a:r>
              <a:t>الإنجيليُّون – قَبِلَ معظمهم ملايين السنين، لكن يرفض كثيرون التطوُّرَ البيولوجيَّ</a:t>
            </a:r>
          </a:p>
          <a:p>
            <a:pPr marL="1079500" indent="-1079500" algn="r" rtl="1">
              <a:lnSpc>
                <a:spcPct val="120000"/>
              </a:lnSpc>
              <a:spcBef>
                <a:spcPts val="0"/>
              </a:spcBef>
              <a:buClr>
                <a:srgbClr val="78E2F7"/>
              </a:buClr>
              <a:buSzPts val="6500"/>
              <a:buFont typeface="Traditional Arabic"/>
              <a:buChar char="❖"/>
              <a:defRPr sz="6500">
                <a:latin typeface="+mj-lt"/>
                <a:ea typeface="+mj-ea"/>
                <a:cs typeface="+mj-cs"/>
                <a:sym typeface="Traditional Arabic"/>
              </a:defRPr>
            </a:pPr>
            <a:r>
              <a:t>الأرثوذكسيَّة القبطيَّة - ترفض التطوُّر البيولوجيَّ، وتؤمن بالخلق الكتابيِّ، وتبدو منفتحة لتعلُّم الأدلَّة العلميَّة التي تؤكِّد تكوين 1-11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712">
                                            <p:bg/>
                                          </p:spTgt>
                                        </p:tgtEl>
                                        <p:attrNameLst>
                                          <p:attrName>style.visibility</p:attrName>
                                        </p:attrNameLst>
                                      </p:cBhvr>
                                      <p:to>
                                        <p:strVal val="visible"/>
                                      </p:to>
                                    </p:set>
                                    <p:animEffect filter="wipe(right)" transition="in">
                                      <p:cBhvr>
                                        <p:cTn id="7" dur="500"/>
                                        <p:tgtEl>
                                          <p:spTgt spid="1712">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1712">
                                            <p:txEl>
                                              <p:pRg st="0" end="0"/>
                                            </p:txEl>
                                          </p:spTgt>
                                        </p:tgtEl>
                                        <p:attrNameLst>
                                          <p:attrName>style.visibility</p:attrName>
                                        </p:attrNameLst>
                                      </p:cBhvr>
                                      <p:to>
                                        <p:strVal val="visible"/>
                                      </p:to>
                                    </p:set>
                                    <p:animEffect filter="wipe(right)" transition="in">
                                      <p:cBhvr>
                                        <p:cTn id="10" dur="500"/>
                                        <p:tgtEl>
                                          <p:spTgt spid="17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1712">
                                            <p:txEl>
                                              <p:pRg st="1" end="1"/>
                                            </p:txEl>
                                          </p:spTgt>
                                        </p:tgtEl>
                                        <p:attrNameLst>
                                          <p:attrName>style.visibility</p:attrName>
                                        </p:attrNameLst>
                                      </p:cBhvr>
                                      <p:to>
                                        <p:strVal val="visible"/>
                                      </p:to>
                                    </p:set>
                                    <p:animEffect filter="wipe(right)" transition="in">
                                      <p:cBhvr>
                                        <p:cTn id="15" dur="500"/>
                                        <p:tgtEl>
                                          <p:spTgt spid="17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1" fill="hold">
                                  <p:stCondLst>
                                    <p:cond delay="0"/>
                                  </p:stCondLst>
                                  <p:iterate type="el" backwards="0">
                                    <p:tmAbs val="0"/>
                                  </p:iterate>
                                  <p:childTnLst>
                                    <p:set>
                                      <p:cBhvr>
                                        <p:cTn id="19" fill="hold"/>
                                        <p:tgtEl>
                                          <p:spTgt spid="1712">
                                            <p:txEl>
                                              <p:pRg st="2" end="2"/>
                                            </p:txEl>
                                          </p:spTgt>
                                        </p:tgtEl>
                                        <p:attrNameLst>
                                          <p:attrName>style.visibility</p:attrName>
                                        </p:attrNameLst>
                                      </p:cBhvr>
                                      <p:to>
                                        <p:strVal val="visible"/>
                                      </p:to>
                                    </p:set>
                                    <p:animEffect filter="wipe(right)" transition="in">
                                      <p:cBhvr>
                                        <p:cTn id="20" dur="500"/>
                                        <p:tgtEl>
                                          <p:spTgt spid="17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2" grpId="1" fill="hold">
                                  <p:stCondLst>
                                    <p:cond delay="0"/>
                                  </p:stCondLst>
                                  <p:iterate type="el" backwards="0">
                                    <p:tmAbs val="0"/>
                                  </p:iterate>
                                  <p:childTnLst>
                                    <p:set>
                                      <p:cBhvr>
                                        <p:cTn id="24" fill="hold"/>
                                        <p:tgtEl>
                                          <p:spTgt spid="1712">
                                            <p:txEl>
                                              <p:pRg st="3" end="3"/>
                                            </p:txEl>
                                          </p:spTgt>
                                        </p:tgtEl>
                                        <p:attrNameLst>
                                          <p:attrName>style.visibility</p:attrName>
                                        </p:attrNameLst>
                                      </p:cBhvr>
                                      <p:to>
                                        <p:strVal val="visible"/>
                                      </p:to>
                                    </p:set>
                                    <p:animEffect filter="wipe(right)" transition="in">
                                      <p:cBhvr>
                                        <p:cTn id="25" dur="500"/>
                                        <p:tgtEl>
                                          <p:spTgt spid="171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2" presetID="22" grpId="1" fill="hold">
                                  <p:stCondLst>
                                    <p:cond delay="0"/>
                                  </p:stCondLst>
                                  <p:iterate type="el" backwards="0">
                                    <p:tmAbs val="0"/>
                                  </p:iterate>
                                  <p:childTnLst>
                                    <p:set>
                                      <p:cBhvr>
                                        <p:cTn id="29" fill="hold"/>
                                        <p:tgtEl>
                                          <p:spTgt spid="1712">
                                            <p:txEl>
                                              <p:pRg st="4" end="4"/>
                                            </p:txEl>
                                          </p:spTgt>
                                        </p:tgtEl>
                                        <p:attrNameLst>
                                          <p:attrName>style.visibility</p:attrName>
                                        </p:attrNameLst>
                                      </p:cBhvr>
                                      <p:to>
                                        <p:strVal val="visible"/>
                                      </p:to>
                                    </p:set>
                                    <p:animEffect filter="wipe(right)" transition="in">
                                      <p:cBhvr>
                                        <p:cTn id="30" dur="500"/>
                                        <p:tgtEl>
                                          <p:spTgt spid="171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12"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6" name="The controversy is NOT…"/>
          <p:cNvSpPr txBox="1"/>
          <p:nvPr/>
        </p:nvSpPr>
        <p:spPr>
          <a:xfrm>
            <a:off x="1934642" y="4256411"/>
            <a:ext cx="20514720" cy="464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rtl="1">
              <a:defRPr sz="12000">
                <a:solidFill>
                  <a:srgbClr val="FFFFFF"/>
                </a:solidFill>
                <a:latin typeface="+mj-lt"/>
                <a:ea typeface="+mj-ea"/>
                <a:cs typeface="+mj-cs"/>
                <a:sym typeface="Traditional Arabic"/>
              </a:defRPr>
            </a:pPr>
            <a:r>
              <a:t>الصراع </a:t>
            </a:r>
            <a:r>
              <a:rPr>
                <a:solidFill>
                  <a:srgbClr val="FFFF00"/>
                </a:solidFill>
              </a:rPr>
              <a:t>ليس</a:t>
            </a:r>
            <a:r>
              <a:t> </a:t>
            </a:r>
          </a:p>
          <a:p>
            <a:pPr algn="ctr" defTabSz="825500" rtl="1">
              <a:defRPr sz="12000">
                <a:solidFill>
                  <a:srgbClr val="FFFFFF"/>
                </a:solidFill>
                <a:latin typeface="+mj-lt"/>
                <a:ea typeface="+mj-ea"/>
                <a:cs typeface="+mj-cs"/>
                <a:sym typeface="Traditional Arabic"/>
              </a:defRPr>
            </a:pPr>
            <a:r>
              <a:t>بين العِلْم والدِّين.</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8" name="“Many people today, both secular and…"/>
          <p:cNvSpPr txBox="1"/>
          <p:nvPr>
            <p:ph type="title"/>
          </p:nvPr>
        </p:nvSpPr>
        <p:spPr>
          <a:xfrm>
            <a:off x="2399113" y="1179098"/>
            <a:ext cx="20126330" cy="9550404"/>
          </a:xfrm>
          <a:prstGeom prst="rect">
            <a:avLst/>
          </a:prstGeom>
        </p:spPr>
        <p:txBody>
          <a:bodyPr/>
          <a:lstStyle/>
          <a:p>
            <a:pPr algn="r" defTabSz="457200" rtl="1">
              <a:lnSpc>
                <a:spcPct val="90000"/>
              </a:lnSpc>
              <a:defRPr>
                <a:latin typeface="+mj-lt"/>
                <a:ea typeface="+mj-ea"/>
                <a:cs typeface="+mj-cs"/>
                <a:sym typeface="Traditional Arabic"/>
              </a:defRPr>
            </a:pPr>
            <a:r>
              <a:t>«كثيرون اليوم، علمانيُّون ومسيحيُّون، يريدون لنا أن </a:t>
            </a:r>
            <a:br/>
            <a:r>
              <a:t>نصدِّق أنَّ </a:t>
            </a:r>
            <a:r>
              <a:rPr>
                <a:solidFill>
                  <a:srgbClr val="FFFF00"/>
                </a:solidFill>
              </a:rPr>
              <a:t>العِلم</a:t>
            </a:r>
            <a:r>
              <a:t> و</a:t>
            </a:r>
            <a:r>
              <a:rPr>
                <a:solidFill>
                  <a:srgbClr val="FFFF00"/>
                </a:solidFill>
              </a:rPr>
              <a:t>الدِّين</a:t>
            </a:r>
            <a:r>
              <a:t> يستحيل أن يتعايشا معًا. </a:t>
            </a:r>
            <a:br/>
            <a:r>
              <a:t>لكنَّ هذا الفكر ليس مغلوطًا فحسب، بل</a:t>
            </a:r>
            <a:br/>
            <a:r>
              <a:t>نؤمن أنَّ وجود حوار عميق بين </a:t>
            </a:r>
            <a:r>
              <a:rPr>
                <a:solidFill>
                  <a:srgbClr val="FFFF00"/>
                </a:solidFill>
              </a:rPr>
              <a:t>العِلم</a:t>
            </a:r>
            <a:r>
              <a:t> و</a:t>
            </a:r>
            <a:r>
              <a:rPr>
                <a:solidFill>
                  <a:srgbClr val="FFFF00"/>
                </a:solidFill>
              </a:rPr>
              <a:t>الإيمان</a:t>
            </a:r>
            <a:r>
              <a:t> </a:t>
            </a:r>
            <a:br/>
            <a:r>
              <a:t> ضروريّ لأسر قلوب الأفراد وعقولهم اليوم.</a:t>
            </a:r>
            <a:br/>
            <a:r>
              <a:t> توفِّر مؤسسة بَيُولوغوس</a:t>
            </a:r>
            <a:r>
              <a:t> </a:t>
            </a:r>
            <a:r>
              <a:t>خطوة أولى مهمَّة </a:t>
            </a:r>
            <a:br/>
            <a:r>
              <a:t>نحو تحقيق هذه الغاية.»</a:t>
            </a:r>
          </a:p>
        </p:txBody>
      </p:sp>
      <p:sp>
        <p:nvSpPr>
          <p:cNvPr id="1719" name="Tim Keller, pastor, author of The Reason for God, quote at http://biologos.org, accessed 1 April 2013."/>
          <p:cNvSpPr txBox="1"/>
          <p:nvPr>
            <p:ph type="body" sz="quarter" idx="1"/>
          </p:nvPr>
        </p:nvSpPr>
        <p:spPr>
          <a:xfrm>
            <a:off x="2399112" y="10891035"/>
            <a:ext cx="19659601" cy="1879603"/>
          </a:xfrm>
          <a:prstGeom prst="rect">
            <a:avLst/>
          </a:prstGeom>
        </p:spPr>
        <p:txBody>
          <a:bodyPr/>
          <a:lstStyle/>
          <a:p>
            <a:pPr defTabSz="457200">
              <a:spcBef>
                <a:spcPts val="2000"/>
              </a:spcBef>
              <a:defRPr sz="4800">
                <a:latin typeface="+mj-lt"/>
                <a:ea typeface="+mj-ea"/>
                <a:cs typeface="+mj-cs"/>
                <a:sym typeface="Traditional Arabic"/>
              </a:defRPr>
            </a:pPr>
            <a:r>
              <a:t>Tim Keller, pastor, author of </a:t>
            </a:r>
            <a:r>
              <a:t>The Reason for God</a:t>
            </a:r>
            <a:r>
              <a:t>, quote at http://biologos.org, accessed 1 April 2013.</a:t>
            </a:r>
          </a:p>
        </p:txBody>
      </p:sp>
      <p:pic>
        <p:nvPicPr>
          <p:cNvPr id="1720" name="Keller, Tim--BioLogos.jpg" descr="Keller, Tim--BioLogos.jpg"/>
          <p:cNvPicPr>
            <a:picLocks noChangeAspect="1"/>
          </p:cNvPicPr>
          <p:nvPr/>
        </p:nvPicPr>
        <p:blipFill>
          <a:blip r:embed="rId3">
            <a:extLst/>
          </a:blip>
          <a:stretch>
            <a:fillRect/>
          </a:stretch>
        </p:blipFill>
        <p:spPr>
          <a:xfrm>
            <a:off x="2399112" y="1179097"/>
            <a:ext cx="3662125" cy="4925557"/>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4" name="“We asked our survey respondents how they personally view the relationship between religion and science. Rather than saying that the two are in conflict, evangelicals were the most likely to say that they view religion and science as having a collaborati"/>
          <p:cNvSpPr txBox="1"/>
          <p:nvPr>
            <p:ph type="title"/>
          </p:nvPr>
        </p:nvSpPr>
        <p:spPr>
          <a:xfrm>
            <a:off x="2400300" y="2514946"/>
            <a:ext cx="19583400" cy="8775184"/>
          </a:xfrm>
          <a:prstGeom prst="rect">
            <a:avLst/>
          </a:prstGeom>
        </p:spPr>
        <p:txBody>
          <a:bodyPr/>
          <a:lstStyle/>
          <a:p>
            <a:pPr algn="r" rtl="1">
              <a:defRPr sz="8000">
                <a:latin typeface="+mj-lt"/>
                <a:ea typeface="+mj-ea"/>
                <a:cs typeface="+mj-cs"/>
                <a:sym typeface="Traditional Arabic"/>
              </a:defRPr>
            </a:pPr>
            <a:r>
              <a:t>«سألنا المشاركين في الاستطلاع كيف يرون شخصيًّا العلاقة بين </a:t>
            </a:r>
            <a:r>
              <a:rPr>
                <a:solidFill>
                  <a:srgbClr val="FFFF00"/>
                </a:solidFill>
              </a:rPr>
              <a:t>الدين</a:t>
            </a:r>
            <a:r>
              <a:t> و</a:t>
            </a:r>
            <a:r>
              <a:rPr>
                <a:solidFill>
                  <a:srgbClr val="FFFF00"/>
                </a:solidFill>
              </a:rPr>
              <a:t>العِلْم</a:t>
            </a:r>
            <a:r>
              <a:t>. وبدلاً من القول إنَّ الاثنيْن في صراع، كان الإنجيليُّون أكثر ميلاً إلى القول إنَّهم يرون أنَّ الدين والعلم في علاقة تعاونيَّة يدعم خلالها المجالان واحدهما الآخر (48٪ من الإنجيليِّين)؛ أو أنَّ </a:t>
            </a:r>
            <a:r>
              <a:rPr>
                <a:solidFill>
                  <a:srgbClr val="FFFF00"/>
                </a:solidFill>
              </a:rPr>
              <a:t>الدين</a:t>
            </a:r>
            <a:r>
              <a:t> و</a:t>
            </a:r>
            <a:r>
              <a:rPr>
                <a:solidFill>
                  <a:srgbClr val="FFFF00"/>
                </a:solidFill>
              </a:rPr>
              <a:t>العِلْم</a:t>
            </a:r>
            <a:r>
              <a:t> كلاهما مستقلٌّ، ويشير إلى جوانب مختلفة من الواقع (21٪ من الإنجيليِّين).»</a:t>
            </a:r>
          </a:p>
        </p:txBody>
      </p:sp>
      <p:sp>
        <p:nvSpPr>
          <p:cNvPr id="1725" name="Christopher P. Scheitle and Elaine Howard Ecklund, “Evangelicals’ surprising view of science and what it may mean,” religionnews.com, 2018 Jan. 2."/>
          <p:cNvSpPr txBox="1"/>
          <p:nvPr>
            <p:ph type="body" sz="quarter" idx="1"/>
          </p:nvPr>
        </p:nvSpPr>
        <p:spPr>
          <a:xfrm>
            <a:off x="2324100" y="11264900"/>
            <a:ext cx="19659600" cy="1205925"/>
          </a:xfrm>
          <a:prstGeom prst="rect">
            <a:avLst/>
          </a:prstGeom>
        </p:spPr>
        <p:txBody>
          <a:bodyPr anchor="t"/>
          <a:lstStyle>
            <a:lvl1pPr defTabSz="701675">
              <a:defRPr sz="3060">
                <a:latin typeface="+mj-lt"/>
                <a:ea typeface="+mj-ea"/>
                <a:cs typeface="+mj-cs"/>
                <a:sym typeface="Traditional Arabic"/>
              </a:defRPr>
            </a:lvl1pPr>
          </a:lstStyle>
          <a:p>
            <a:pPr/>
            <a:r>
              <a:t>Christopher P. Scheitle and Elaine Howard Ecklund, “Evangelicals’ surprising view of science and what it may mean,” religionnews.com, 2018 Jan. 2.</a:t>
            </a:r>
          </a:p>
        </p:txBody>
      </p:sp>
      <p:sp>
        <p:nvSpPr>
          <p:cNvPr id="1726" name="Evangelical views of science"/>
          <p:cNvSpPr txBox="1"/>
          <p:nvPr/>
        </p:nvSpPr>
        <p:spPr>
          <a:xfrm>
            <a:off x="2362200" y="1082999"/>
            <a:ext cx="19659600"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825500" rtl="1">
              <a:lnSpc>
                <a:spcPct val="90000"/>
              </a:lnSpc>
              <a:defRPr sz="7200">
                <a:solidFill>
                  <a:srgbClr val="78E2F7"/>
                </a:solidFill>
                <a:latin typeface="+mj-lt"/>
                <a:ea typeface="+mj-ea"/>
                <a:cs typeface="+mj-cs"/>
                <a:sym typeface="Traditional Arabic"/>
              </a:defRPr>
            </a:lvl1pPr>
          </a:lstStyle>
          <a:p>
            <a:pPr/>
            <a:r>
              <a:t>آراء إنجيليَّة حول العلم</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0" name="The question IS whether the naturalistic evolutionary story is compatible with biblical revelation and the gospel."/>
          <p:cNvSpPr txBox="1"/>
          <p:nvPr/>
        </p:nvSpPr>
        <p:spPr>
          <a:xfrm>
            <a:off x="2898412" y="4612606"/>
            <a:ext cx="18587176" cy="388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rtl="1">
              <a:defRPr sz="10000">
                <a:solidFill>
                  <a:srgbClr val="FFFFFF"/>
                </a:solidFill>
                <a:latin typeface="+mj-lt"/>
                <a:ea typeface="+mj-ea"/>
                <a:cs typeface="+mj-cs"/>
                <a:sym typeface="Traditional Arabic"/>
              </a:defRPr>
            </a:pPr>
            <a:r>
              <a:t>السؤال </a:t>
            </a:r>
            <a:r>
              <a:rPr>
                <a:solidFill>
                  <a:srgbClr val="FFFF00"/>
                </a:solidFill>
              </a:rPr>
              <a:t>هو:</a:t>
            </a:r>
            <a:r>
              <a:t> هل تتوافق القصَّة التطوُّريَّة الطبيعيَّة مع الإعلان الكتابيّ والإنجيل؟</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1169" name="image451.png" descr="image451.png"/>
          <p:cNvPicPr>
            <a:picLocks noChangeAspect="1"/>
          </p:cNvPicPr>
          <p:nvPr/>
        </p:nvPicPr>
        <p:blipFill>
          <a:blip r:embed="rId4">
            <a:extLst/>
          </a:blip>
          <a:stretch>
            <a:fillRect/>
          </a:stretch>
        </p:blipFill>
        <p:spPr>
          <a:xfrm>
            <a:off x="7098506" y="2428875"/>
            <a:ext cx="10032209" cy="6636547"/>
          </a:xfrm>
          <a:prstGeom prst="rect">
            <a:avLst/>
          </a:prstGeom>
          <a:ln w="12700">
            <a:miter lim="400000"/>
          </a:ln>
        </p:spPr>
      </p:pic>
      <p:pic>
        <p:nvPicPr>
          <p:cNvPr id="1170" name="image434.png" descr="image434.png"/>
          <p:cNvPicPr>
            <a:picLocks noChangeAspect="1"/>
          </p:cNvPicPr>
          <p:nvPr/>
        </p:nvPicPr>
        <p:blipFill>
          <a:blip r:embed="rId5">
            <a:extLst/>
          </a:blip>
          <a:stretch>
            <a:fillRect/>
          </a:stretch>
        </p:blipFill>
        <p:spPr>
          <a:xfrm>
            <a:off x="5842000" y="8204141"/>
            <a:ext cx="12700000" cy="3824507"/>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2" name="It is a question of authority!"/>
          <p:cNvSpPr txBox="1"/>
          <p:nvPr>
            <p:ph type="title"/>
          </p:nvPr>
        </p:nvSpPr>
        <p:spPr>
          <a:xfrm>
            <a:off x="1638300" y="535728"/>
            <a:ext cx="20904200" cy="2131700"/>
          </a:xfrm>
          <a:prstGeom prst="rect">
            <a:avLst/>
          </a:prstGeom>
        </p:spPr>
        <p:txBody>
          <a:bodyPr anchor="t"/>
          <a:lstStyle>
            <a:lvl1pPr defTabSz="817244" rtl="1">
              <a:defRPr sz="14256">
                <a:latin typeface="Arial"/>
                <a:ea typeface="Arial"/>
                <a:cs typeface="Arial"/>
                <a:sym typeface="Arial"/>
              </a:defRPr>
            </a:lvl1pPr>
          </a:lstStyle>
          <a:p>
            <a:pPr/>
            <a:r>
              <a:t>إنَّها مسألة سلطان!</a:t>
            </a:r>
          </a:p>
        </p:txBody>
      </p:sp>
      <p:sp>
        <p:nvSpPr>
          <p:cNvPr id="1733" name="Infallible Word              of our holy God"/>
          <p:cNvSpPr txBox="1"/>
          <p:nvPr>
            <p:ph type="body" sz="quarter" idx="4294967295"/>
          </p:nvPr>
        </p:nvSpPr>
        <p:spPr>
          <a:xfrm>
            <a:off x="1638300" y="2690494"/>
            <a:ext cx="8470900" cy="3124201"/>
          </a:xfrm>
          <a:prstGeom prst="rect">
            <a:avLst/>
          </a:prstGeom>
        </p:spPr>
        <p:txBody>
          <a:bodyPr/>
          <a:lstStyle/>
          <a:p>
            <a:pPr algn="ctr" rtl="1">
              <a:lnSpc>
                <a:spcPct val="80000"/>
              </a:lnSpc>
              <a:defRPr sz="8800">
                <a:effectLst>
                  <a:outerShdw sx="100000" sy="100000" kx="0" ky="0" algn="b" rotWithShape="0" blurRad="50800" dist="38100" dir="5400000">
                    <a:srgbClr val="000000">
                      <a:alpha val="40000"/>
                    </a:srgbClr>
                  </a:outerShdw>
                </a:effectLst>
                <a:latin typeface="+mj-lt"/>
                <a:ea typeface="+mj-ea"/>
                <a:cs typeface="+mj-cs"/>
                <a:sym typeface="Traditional Arabic"/>
              </a:defRPr>
            </a:pPr>
            <a:r>
              <a:t>الكلمة </a:t>
            </a:r>
            <a:r>
              <a:rPr>
                <a:solidFill>
                  <a:srgbClr val="FFFF00"/>
                </a:solidFill>
              </a:rPr>
              <a:t>المعصومة</a:t>
            </a:r>
          </a:p>
          <a:p>
            <a:pPr algn="ctr" rtl="1">
              <a:lnSpc>
                <a:spcPct val="80000"/>
              </a:lnSpc>
              <a:defRPr sz="8800">
                <a:effectLst>
                  <a:outerShdw sx="100000" sy="100000" kx="0" ky="0" algn="b" rotWithShape="0" blurRad="50800" dist="38100" dir="5400000">
                    <a:srgbClr val="000000">
                      <a:alpha val="40000"/>
                    </a:srgbClr>
                  </a:outerShdw>
                </a:effectLst>
                <a:latin typeface="+mj-lt"/>
                <a:ea typeface="+mj-ea"/>
                <a:cs typeface="+mj-cs"/>
                <a:sym typeface="Traditional Arabic"/>
              </a:defRPr>
            </a:pPr>
            <a:r>
              <a:t>لإلهنا </a:t>
            </a:r>
            <a:r>
              <a:rPr>
                <a:solidFill>
                  <a:srgbClr val="FFFF00"/>
                </a:solidFill>
              </a:rPr>
              <a:t>القدُّوس</a:t>
            </a:r>
          </a:p>
        </p:txBody>
      </p:sp>
      <p:pic>
        <p:nvPicPr>
          <p:cNvPr id="1734" name="HolyBible.tiff" descr="HolyBible.tiff"/>
          <p:cNvPicPr>
            <a:picLocks noChangeAspect="1"/>
          </p:cNvPicPr>
          <p:nvPr/>
        </p:nvPicPr>
        <p:blipFill>
          <a:blip r:embed="rId2">
            <a:extLst/>
          </a:blip>
          <a:srcRect l="11877" t="5933" r="11877" b="16139"/>
          <a:stretch>
            <a:fillRect/>
          </a:stretch>
        </p:blipFill>
        <p:spPr>
          <a:xfrm>
            <a:off x="3879056" y="5714761"/>
            <a:ext cx="3989477" cy="6116243"/>
          </a:xfrm>
          <a:prstGeom prst="rect">
            <a:avLst/>
          </a:prstGeom>
          <a:ln w="25400">
            <a:solidFill>
              <a:srgbClr val="FFFFFF"/>
            </a:solidFill>
            <a:miter lim="400000"/>
          </a:ln>
        </p:spPr>
      </p:pic>
      <p:grpSp>
        <p:nvGrpSpPr>
          <p:cNvPr id="1740" name="Group"/>
          <p:cNvGrpSpPr/>
          <p:nvPr/>
        </p:nvGrpSpPr>
        <p:grpSpPr>
          <a:xfrm>
            <a:off x="9777294" y="2651611"/>
            <a:ext cx="12460410" cy="10086137"/>
            <a:chOff x="0" y="0"/>
            <a:chExt cx="12460408" cy="10086135"/>
          </a:xfrm>
        </p:grpSpPr>
        <p:sp>
          <p:nvSpPr>
            <p:cNvPr id="1735" name="Fallible words…"/>
            <p:cNvSpPr txBox="1"/>
            <p:nvPr/>
          </p:nvSpPr>
          <p:spPr>
            <a:xfrm>
              <a:off x="2656406" y="0"/>
              <a:ext cx="9804003" cy="2994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defTabSz="825500" rtl="1">
                <a:lnSpc>
                  <a:spcPct val="80000"/>
                </a:lnSpc>
                <a:defRPr sz="8800">
                  <a:solidFill>
                    <a:srgbClr val="FFFFFF"/>
                  </a:solidFill>
                  <a:effectLst>
                    <a:outerShdw sx="100000" sy="100000" kx="0" ky="0" algn="b" rotWithShape="0" blurRad="50800" dist="38100" dir="5400000">
                      <a:srgbClr val="000000">
                        <a:alpha val="40000"/>
                      </a:srgbClr>
                    </a:outerShdw>
                  </a:effectLst>
                  <a:latin typeface="+mj-lt"/>
                  <a:ea typeface="+mj-ea"/>
                  <a:cs typeface="+mj-cs"/>
                  <a:sym typeface="Traditional Arabic"/>
                </a:defRPr>
              </a:pPr>
              <a:r>
                <a:t>الكلمات </a:t>
              </a:r>
              <a:r>
                <a:rPr>
                  <a:solidFill>
                    <a:srgbClr val="FFC000"/>
                  </a:solidFill>
                </a:rPr>
                <a:t>غير المعصومة</a:t>
              </a:r>
            </a:p>
            <a:p>
              <a:pPr algn="ctr" defTabSz="825500" rtl="1">
                <a:lnSpc>
                  <a:spcPct val="80000"/>
                </a:lnSpc>
                <a:defRPr sz="8800">
                  <a:solidFill>
                    <a:srgbClr val="FFFFFF"/>
                  </a:solidFill>
                  <a:effectLst>
                    <a:outerShdw sx="100000" sy="100000" kx="0" ky="0" algn="b" rotWithShape="0" blurRad="50800" dist="38100" dir="5400000">
                      <a:srgbClr val="000000">
                        <a:alpha val="40000"/>
                      </a:srgbClr>
                    </a:outerShdw>
                  </a:effectLst>
                  <a:latin typeface="+mj-lt"/>
                  <a:ea typeface="+mj-ea"/>
                  <a:cs typeface="+mj-cs"/>
                  <a:sym typeface="Traditional Arabic"/>
                </a:defRPr>
              </a:pPr>
              <a:r>
                <a:t>للناس </a:t>
              </a:r>
              <a:r>
                <a:rPr>
                  <a:solidFill>
                    <a:srgbClr val="FFC000"/>
                  </a:solidFill>
                </a:rPr>
                <a:t>الخطاة</a:t>
              </a:r>
            </a:p>
          </p:txBody>
        </p:sp>
        <p:sp>
          <p:nvSpPr>
            <p:cNvPr id="1736" name="OR"/>
            <p:cNvSpPr txBox="1"/>
            <p:nvPr/>
          </p:nvSpPr>
          <p:spPr>
            <a:xfrm>
              <a:off x="0" y="3661323"/>
              <a:ext cx="2844800" cy="1764166"/>
            </a:xfrm>
            <a:prstGeom prst="rect">
              <a:avLst/>
            </a:prstGeom>
            <a:noFill/>
            <a:ln w="12700" cap="flat">
              <a:noFill/>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825500" rtl="1">
                <a:defRPr b="1" sz="12500">
                  <a:solidFill>
                    <a:srgbClr val="F4EDB7"/>
                  </a:solidFill>
                  <a:effectLst>
                    <a:outerShdw sx="100000" sy="100000" kx="0" ky="0" algn="b" rotWithShape="0" blurRad="50800" dist="38100" dir="5400000">
                      <a:srgbClr val="000000">
                        <a:alpha val="40000"/>
                      </a:srgbClr>
                    </a:outerShdw>
                  </a:effectLst>
                  <a:latin typeface="Arial"/>
                  <a:ea typeface="Arial"/>
                  <a:cs typeface="Arial"/>
                  <a:sym typeface="Arial"/>
                </a:defRPr>
              </a:lvl1pPr>
            </a:lstStyle>
            <a:p>
              <a:pPr/>
              <a:r>
                <a:t>أم</a:t>
              </a:r>
            </a:p>
          </p:txBody>
        </p:sp>
        <p:pic>
          <p:nvPicPr>
            <p:cNvPr id="1737" name="Geology textbook.jpg" descr="Geology textbook.jpg"/>
            <p:cNvPicPr>
              <a:picLocks noChangeAspect="1"/>
            </p:cNvPicPr>
            <p:nvPr/>
          </p:nvPicPr>
          <p:blipFill>
            <a:blip r:embed="rId3">
              <a:extLst/>
            </a:blip>
            <a:stretch>
              <a:fillRect/>
            </a:stretch>
          </p:blipFill>
          <p:spPr>
            <a:xfrm>
              <a:off x="7841605" y="2765875"/>
              <a:ext cx="2800958" cy="3555063"/>
            </a:xfrm>
            <a:prstGeom prst="rect">
              <a:avLst/>
            </a:prstGeom>
            <a:ln w="25400" cap="flat">
              <a:solidFill>
                <a:srgbClr val="FFFFFF"/>
              </a:solidFill>
              <a:prstDash val="solid"/>
              <a:miter lim="400000"/>
            </a:ln>
            <a:effectLst/>
          </p:spPr>
        </p:pic>
        <p:pic>
          <p:nvPicPr>
            <p:cNvPr id="1738" name="Biology text--Miller &amp; Levine.jpeg" descr="Biology text--Miller &amp; Levine.jpeg"/>
            <p:cNvPicPr>
              <a:picLocks noChangeAspect="1"/>
            </p:cNvPicPr>
            <p:nvPr/>
          </p:nvPicPr>
          <p:blipFill>
            <a:blip r:embed="rId4">
              <a:extLst/>
            </a:blip>
            <a:stretch>
              <a:fillRect/>
            </a:stretch>
          </p:blipFill>
          <p:spPr>
            <a:xfrm>
              <a:off x="4474250" y="2765875"/>
              <a:ext cx="2732131" cy="3555063"/>
            </a:xfrm>
            <a:prstGeom prst="rect">
              <a:avLst/>
            </a:prstGeom>
            <a:ln w="25400" cap="flat">
              <a:solidFill>
                <a:srgbClr val="FFFFFF"/>
              </a:solidFill>
              <a:prstDash val="solid"/>
              <a:miter lim="400000"/>
            </a:ln>
            <a:effectLst/>
          </p:spPr>
        </p:pic>
        <p:pic>
          <p:nvPicPr>
            <p:cNvPr id="1739" name="Astronomy textbook Prialnik 2009.jpeg" descr="Astronomy textbook Prialnik 2009.jpeg"/>
            <p:cNvPicPr>
              <a:picLocks noChangeAspect="1"/>
            </p:cNvPicPr>
            <p:nvPr/>
          </p:nvPicPr>
          <p:blipFill>
            <a:blip r:embed="rId5">
              <a:extLst/>
            </a:blip>
            <a:stretch>
              <a:fillRect/>
            </a:stretch>
          </p:blipFill>
          <p:spPr>
            <a:xfrm>
              <a:off x="6157928" y="6536409"/>
              <a:ext cx="2800958" cy="3549727"/>
            </a:xfrm>
            <a:prstGeom prst="rect">
              <a:avLst/>
            </a:prstGeom>
            <a:ln w="25400" cap="flat">
              <a:solidFill>
                <a:srgbClr val="FFFFFF"/>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40"/>
                                        </p:tgtEl>
                                        <p:attrNameLst>
                                          <p:attrName>style.visibility</p:attrName>
                                        </p:attrNameLst>
                                      </p:cBhvr>
                                      <p:to>
                                        <p:strVal val="visible"/>
                                      </p:to>
                                    </p:set>
                                    <p:animEffect filter="fade" transition="in">
                                      <p:cBhvr>
                                        <p:cTn id="7" dur="500"/>
                                        <p:tgtEl>
                                          <p:spTgt spid="17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0" grpId="1"/>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2"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1743" name="Slide Number"/>
          <p:cNvSpPr txBox="1"/>
          <p:nvPr>
            <p:ph type="sldNum" sz="quarter" idx="4294967295"/>
          </p:nvPr>
        </p:nvSpPr>
        <p:spPr>
          <a:xfrm>
            <a:off x="22799518" y="13061951"/>
            <a:ext cx="3683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1744" name="3StrandRope-resized.jpg" descr="3StrandRope-resized.jpg"/>
          <p:cNvPicPr>
            <a:picLocks noChangeAspect="1"/>
          </p:cNvPicPr>
          <p:nvPr/>
        </p:nvPicPr>
        <p:blipFill>
          <a:blip r:embed="rId2">
            <a:extLst/>
          </a:blip>
          <a:stretch>
            <a:fillRect/>
          </a:stretch>
        </p:blipFill>
        <p:spPr>
          <a:xfrm>
            <a:off x="1943100" y="711200"/>
            <a:ext cx="20497800" cy="12026900"/>
          </a:xfrm>
          <a:prstGeom prst="rect">
            <a:avLst/>
          </a:prstGeom>
          <a:ln w="12700">
            <a:miter lim="400000"/>
          </a:ln>
        </p:spPr>
      </p:pic>
      <p:sp>
        <p:nvSpPr>
          <p:cNvPr id="1745" name="Biological Evolution"/>
          <p:cNvSpPr txBox="1"/>
          <p:nvPr/>
        </p:nvSpPr>
        <p:spPr>
          <a:xfrm rot="540000">
            <a:off x="3732125" y="4815404"/>
            <a:ext cx="7086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بيولوجيّ</a:t>
            </a:r>
          </a:p>
        </p:txBody>
      </p:sp>
      <p:sp>
        <p:nvSpPr>
          <p:cNvPr id="1746" name="Geological Evolution"/>
          <p:cNvSpPr txBox="1"/>
          <p:nvPr/>
        </p:nvSpPr>
        <p:spPr>
          <a:xfrm>
            <a:off x="3733800" y="6332537"/>
            <a:ext cx="6794500" cy="866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جيولوجيّ</a:t>
            </a:r>
          </a:p>
        </p:txBody>
      </p:sp>
      <p:sp>
        <p:nvSpPr>
          <p:cNvPr id="1747" name="Cosmological Evolution"/>
          <p:cNvSpPr txBox="1"/>
          <p:nvPr/>
        </p:nvSpPr>
        <p:spPr>
          <a:xfrm rot="21060000">
            <a:off x="3927270" y="7814558"/>
            <a:ext cx="8229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كونيّ</a:t>
            </a:r>
          </a:p>
        </p:txBody>
      </p:sp>
      <p:sp>
        <p:nvSpPr>
          <p:cNvPr id="1748" name="Philosophical Naturalism"/>
          <p:cNvSpPr txBox="1"/>
          <p:nvPr/>
        </p:nvSpPr>
        <p:spPr>
          <a:xfrm>
            <a:off x="7010400" y="1917700"/>
            <a:ext cx="10363200" cy="14959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3100"/>
              </a:spcBef>
              <a:defRPr b="1" sz="9800">
                <a:uFill>
                  <a:solidFill>
                    <a:srgbClr val="000000"/>
                  </a:solidFill>
                </a:uFill>
                <a:latin typeface="Arial"/>
                <a:ea typeface="Arial"/>
                <a:cs typeface="Arial"/>
                <a:sym typeface="Arial"/>
              </a:defRPr>
            </a:lvl1pPr>
          </a:lstStyle>
          <a:p>
            <a:pPr/>
            <a:r>
              <a:t>المذهب الطبيعيّ الفلسفيّ</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0"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1751" name="Slide Number"/>
          <p:cNvSpPr txBox="1"/>
          <p:nvPr>
            <p:ph type="sldNum" sz="quarter" idx="4294967295"/>
          </p:nvPr>
        </p:nvSpPr>
        <p:spPr>
          <a:xfrm>
            <a:off x="22799518" y="13061951"/>
            <a:ext cx="3683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1752" name="3StrandRope-resized.jpg" descr="3StrandRope-resized.jpg"/>
          <p:cNvPicPr>
            <a:picLocks noChangeAspect="1"/>
          </p:cNvPicPr>
          <p:nvPr/>
        </p:nvPicPr>
        <p:blipFill>
          <a:blip r:embed="rId2">
            <a:extLst/>
          </a:blip>
          <a:stretch>
            <a:fillRect/>
          </a:stretch>
        </p:blipFill>
        <p:spPr>
          <a:xfrm>
            <a:off x="1943100" y="711200"/>
            <a:ext cx="20497800" cy="12026900"/>
          </a:xfrm>
          <a:prstGeom prst="rect">
            <a:avLst/>
          </a:prstGeom>
          <a:ln w="12700">
            <a:miter lim="400000"/>
          </a:ln>
        </p:spPr>
      </p:pic>
      <p:sp>
        <p:nvSpPr>
          <p:cNvPr id="1753" name="Biological Evolution"/>
          <p:cNvSpPr txBox="1"/>
          <p:nvPr/>
        </p:nvSpPr>
        <p:spPr>
          <a:xfrm rot="540000">
            <a:off x="3732125" y="4790004"/>
            <a:ext cx="7086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بيولوجيّ</a:t>
            </a:r>
          </a:p>
        </p:txBody>
      </p:sp>
      <p:sp>
        <p:nvSpPr>
          <p:cNvPr id="1754" name="Geological Evolution"/>
          <p:cNvSpPr txBox="1"/>
          <p:nvPr/>
        </p:nvSpPr>
        <p:spPr>
          <a:xfrm>
            <a:off x="3733800" y="6332537"/>
            <a:ext cx="6794500" cy="866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جيولوجيّ</a:t>
            </a:r>
          </a:p>
        </p:txBody>
      </p:sp>
      <p:sp>
        <p:nvSpPr>
          <p:cNvPr id="1755" name="Cosmological Evolution"/>
          <p:cNvSpPr txBox="1"/>
          <p:nvPr/>
        </p:nvSpPr>
        <p:spPr>
          <a:xfrm rot="21060000">
            <a:off x="3927270" y="7814558"/>
            <a:ext cx="8229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كونيّ</a:t>
            </a:r>
          </a:p>
        </p:txBody>
      </p:sp>
      <p:sp>
        <p:nvSpPr>
          <p:cNvPr id="1756" name="Theistic evolutionists accept all 3 strands."/>
          <p:cNvSpPr txBox="1"/>
          <p:nvPr/>
        </p:nvSpPr>
        <p:spPr>
          <a:xfrm>
            <a:off x="7010400" y="1917700"/>
            <a:ext cx="10363200" cy="29310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3100"/>
              </a:spcBef>
              <a:defRPr b="1" sz="9800">
                <a:uFill>
                  <a:solidFill>
                    <a:srgbClr val="000000"/>
                  </a:solidFill>
                </a:uFill>
                <a:latin typeface="Arial"/>
                <a:ea typeface="Arial"/>
                <a:cs typeface="Arial"/>
                <a:sym typeface="Arial"/>
              </a:defRPr>
            </a:lvl1pPr>
          </a:lstStyle>
          <a:p>
            <a:pPr/>
            <a:r>
              <a:t>يقبل أنصار التطوُّر الإلهي الخيوط الثلاثة معًا.</a:t>
            </a:r>
          </a:p>
        </p:txBody>
      </p:sp>
      <p:sp>
        <p:nvSpPr>
          <p:cNvPr id="1757" name="3/3 evolutionist"/>
          <p:cNvSpPr txBox="1"/>
          <p:nvPr/>
        </p:nvSpPr>
        <p:spPr>
          <a:xfrm>
            <a:off x="15232223" y="7854614"/>
            <a:ext cx="3365656" cy="165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8100">
                <a:latin typeface="+mj-lt"/>
                <a:ea typeface="+mj-ea"/>
                <a:cs typeface="+mj-cs"/>
                <a:sym typeface="Traditional Arabic"/>
              </a:defRPr>
            </a:lvl1pPr>
          </a:lstStyle>
          <a:p>
            <a:pPr/>
            <a:r>
              <a:t>تطوُّريّ 3/3</a:t>
            </a:r>
          </a:p>
        </p:txBody>
      </p:sp>
      <p:sp>
        <p:nvSpPr>
          <p:cNvPr id="1758" name="“God used evolution to create.”"/>
          <p:cNvSpPr txBox="1"/>
          <p:nvPr/>
        </p:nvSpPr>
        <p:spPr>
          <a:xfrm>
            <a:off x="6158377" y="10028224"/>
            <a:ext cx="12105383" cy="170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8400">
                <a:latin typeface="+mj-lt"/>
                <a:ea typeface="+mj-ea"/>
                <a:cs typeface="+mj-cs"/>
                <a:sym typeface="Traditional Arabic"/>
              </a:defRPr>
            </a:lvl1pPr>
          </a:lstStyle>
          <a:p>
            <a:pPr/>
            <a:r>
              <a:t>«استعان الله بالتطوُّر في أثناء عمليَّة الخلق»</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757"/>
                                        </p:tgtEl>
                                        <p:attrNameLst>
                                          <p:attrName>style.visibility</p:attrName>
                                        </p:attrNameLst>
                                      </p:cBhvr>
                                      <p:to>
                                        <p:strVal val="visible"/>
                                      </p:to>
                                    </p:set>
                                    <p:anim calcmode="lin" valueType="num">
                                      <p:cBhvr>
                                        <p:cTn id="7" dur="500" fill="hold"/>
                                        <p:tgtEl>
                                          <p:spTgt spid="1757"/>
                                        </p:tgtEl>
                                        <p:attrNameLst>
                                          <p:attrName>ppt_w</p:attrName>
                                        </p:attrNameLst>
                                      </p:cBhvr>
                                      <p:tavLst>
                                        <p:tav tm="0">
                                          <p:val>
                                            <p:fltVal val="0"/>
                                          </p:val>
                                        </p:tav>
                                        <p:tav tm="100000">
                                          <p:val>
                                            <p:strVal val="#ppt_w"/>
                                          </p:val>
                                        </p:tav>
                                      </p:tavLst>
                                    </p:anim>
                                    <p:anim calcmode="lin" valueType="num">
                                      <p:cBhvr>
                                        <p:cTn id="8" dur="500" fill="hold"/>
                                        <p:tgtEl>
                                          <p:spTgt spid="175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758"/>
                                        </p:tgtEl>
                                        <p:attrNameLst>
                                          <p:attrName>style.visibility</p:attrName>
                                        </p:attrNameLst>
                                      </p:cBhvr>
                                      <p:to>
                                        <p:strVal val="visible"/>
                                      </p:to>
                                    </p:set>
                                    <p:anim calcmode="lin" valueType="num">
                                      <p:cBhvr>
                                        <p:cTn id="13" dur="500" fill="hold"/>
                                        <p:tgtEl>
                                          <p:spTgt spid="1758"/>
                                        </p:tgtEl>
                                        <p:attrNameLst>
                                          <p:attrName>ppt_w</p:attrName>
                                        </p:attrNameLst>
                                      </p:cBhvr>
                                      <p:tavLst>
                                        <p:tav tm="0">
                                          <p:val>
                                            <p:fltVal val="0"/>
                                          </p:val>
                                        </p:tav>
                                        <p:tav tm="100000">
                                          <p:val>
                                            <p:strVal val="#ppt_w"/>
                                          </p:val>
                                        </p:tav>
                                      </p:tavLst>
                                    </p:anim>
                                    <p:anim calcmode="lin" valueType="num">
                                      <p:cBhvr>
                                        <p:cTn id="14" dur="500" fill="hold"/>
                                        <p:tgtEl>
                                          <p:spTgt spid="17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7" grpId="1"/>
      <p:bldP build="whole" bldLvl="1" animBg="1" rev="0" advAuto="0" spid="1758" grpId="2"/>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0" name="Theistic Evolution / Evolutionary Creation"/>
          <p:cNvSpPr txBox="1"/>
          <p:nvPr>
            <p:ph type="title" idx="4294967295"/>
          </p:nvPr>
        </p:nvSpPr>
        <p:spPr>
          <a:xfrm>
            <a:off x="2374900" y="1384300"/>
            <a:ext cx="19646900" cy="1739900"/>
          </a:xfrm>
          <a:prstGeom prst="rect">
            <a:avLst/>
          </a:prstGeom>
          <a:effectLst>
            <a:outerShdw sx="100000" sy="100000" kx="0" ky="0" algn="b" rotWithShape="0" blurRad="50800" dist="38100" dir="5400000">
              <a:srgbClr val="000000">
                <a:alpha val="40000"/>
              </a:srgbClr>
            </a:outerShdw>
          </a:effectLst>
        </p:spPr>
        <p:txBody>
          <a:bodyPr anchor="t"/>
          <a:lstStyle>
            <a:lvl1pPr rtl="1">
              <a:defRPr b="0" sz="7200">
                <a:solidFill>
                  <a:srgbClr val="FFFFFF"/>
                </a:solidFill>
                <a:effectLst>
                  <a:outerShdw sx="100000" sy="100000" kx="0" ky="0" algn="b" rotWithShape="0" blurRad="50800" dist="38100" dir="5400000">
                    <a:srgbClr val="000000">
                      <a:alpha val="40000"/>
                    </a:srgbClr>
                  </a:outerShdw>
                </a:effectLst>
              </a:defRPr>
            </a:lvl1pPr>
          </a:lstStyle>
          <a:p>
            <a:pPr/>
            <a:r>
              <a:t>التطوُّر الإلهيّ / الخلق التطوُّري</a:t>
            </a:r>
          </a:p>
        </p:txBody>
      </p:sp>
      <p:pic>
        <p:nvPicPr>
          <p:cNvPr id="1761" name="image.png" descr="image.png"/>
          <p:cNvPicPr>
            <a:picLocks noChangeAspect="1"/>
          </p:cNvPicPr>
          <p:nvPr/>
        </p:nvPicPr>
        <p:blipFill>
          <a:blip r:embed="rId2">
            <a:extLst/>
          </a:blip>
          <a:srcRect l="12963" t="22851" r="14801" b="3956"/>
          <a:stretch>
            <a:fillRect/>
          </a:stretch>
        </p:blipFill>
        <p:spPr>
          <a:xfrm>
            <a:off x="3949700" y="2902946"/>
            <a:ext cx="16484602" cy="9998858"/>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3" name="Theistic Evolution / Evolutionary Creation"/>
          <p:cNvSpPr txBox="1"/>
          <p:nvPr>
            <p:ph type="title" idx="4294967295"/>
          </p:nvPr>
        </p:nvSpPr>
        <p:spPr>
          <a:xfrm>
            <a:off x="2374900" y="1384300"/>
            <a:ext cx="19646900" cy="1739900"/>
          </a:xfrm>
          <a:prstGeom prst="rect">
            <a:avLst/>
          </a:prstGeom>
          <a:effectLst>
            <a:outerShdw sx="100000" sy="100000" kx="0" ky="0" algn="b" rotWithShape="0" blurRad="50800" dist="38100" dir="5400000">
              <a:srgbClr val="000000">
                <a:alpha val="40000"/>
              </a:srgbClr>
            </a:outerShdw>
          </a:effectLst>
        </p:spPr>
        <p:txBody>
          <a:bodyPr anchor="t"/>
          <a:lstStyle>
            <a:lvl1pPr rtl="1">
              <a:defRPr b="0" sz="8000">
                <a:solidFill>
                  <a:srgbClr val="FFFFFF"/>
                </a:solidFill>
                <a:effectLst>
                  <a:outerShdw sx="100000" sy="100000" kx="0" ky="0" algn="b" rotWithShape="0" blurRad="50800" dist="38100" dir="5400000">
                    <a:srgbClr val="000000">
                      <a:alpha val="40000"/>
                    </a:srgbClr>
                  </a:outerShdw>
                </a:effectLst>
              </a:defRPr>
            </a:lvl1pPr>
          </a:lstStyle>
          <a:p>
            <a:pPr/>
            <a:r>
              <a:t>التطوُّر الإلهيّ / الخلق التطوُّري</a:t>
            </a:r>
          </a:p>
        </p:txBody>
      </p:sp>
      <p:pic>
        <p:nvPicPr>
          <p:cNvPr id="1764" name="Walton, John.jpg" descr="Walton, John.jpg"/>
          <p:cNvPicPr>
            <a:picLocks noChangeAspect="1"/>
          </p:cNvPicPr>
          <p:nvPr/>
        </p:nvPicPr>
        <p:blipFill>
          <a:blip r:embed="rId3">
            <a:extLst/>
          </a:blip>
          <a:stretch>
            <a:fillRect/>
          </a:stretch>
        </p:blipFill>
        <p:spPr>
          <a:xfrm>
            <a:off x="16967200" y="3594100"/>
            <a:ext cx="4343400" cy="6515100"/>
          </a:xfrm>
          <a:prstGeom prst="rect">
            <a:avLst/>
          </a:prstGeom>
          <a:ln w="25400">
            <a:solidFill>
              <a:srgbClr val="FFFFFF"/>
            </a:solidFill>
            <a:miter lim="400000"/>
          </a:ln>
        </p:spPr>
      </p:pic>
      <p:sp>
        <p:nvSpPr>
          <p:cNvPr id="1765" name="Rev. Tim Keller"/>
          <p:cNvSpPr txBox="1"/>
          <p:nvPr/>
        </p:nvSpPr>
        <p:spPr>
          <a:xfrm>
            <a:off x="3904459" y="10096501"/>
            <a:ext cx="2248248"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5600">
                <a:solidFill>
                  <a:srgbClr val="FFFFFF"/>
                </a:solidFill>
                <a:latin typeface="+mj-lt"/>
                <a:ea typeface="+mj-ea"/>
                <a:cs typeface="+mj-cs"/>
                <a:sym typeface="Traditional Arabic"/>
              </a:defRPr>
            </a:lvl1pPr>
          </a:lstStyle>
          <a:p>
            <a:pPr/>
            <a:r>
              <a:t>ق. تيم كيلر</a:t>
            </a:r>
          </a:p>
        </p:txBody>
      </p:sp>
      <p:pic>
        <p:nvPicPr>
          <p:cNvPr id="1766" name="Waltke--Biologos.jpg" descr="Waltke--Biologos.jpg"/>
          <p:cNvPicPr>
            <a:picLocks noChangeAspect="1"/>
          </p:cNvPicPr>
          <p:nvPr/>
        </p:nvPicPr>
        <p:blipFill>
          <a:blip r:embed="rId4">
            <a:extLst/>
          </a:blip>
          <a:stretch>
            <a:fillRect/>
          </a:stretch>
        </p:blipFill>
        <p:spPr>
          <a:xfrm>
            <a:off x="9474200" y="3594101"/>
            <a:ext cx="5461000" cy="6517971"/>
          </a:xfrm>
          <a:prstGeom prst="rect">
            <a:avLst/>
          </a:prstGeom>
          <a:ln w="25400">
            <a:solidFill>
              <a:srgbClr val="FFFFFF"/>
            </a:solidFill>
            <a:miter lim="400000"/>
          </a:ln>
        </p:spPr>
      </p:pic>
      <p:sp>
        <p:nvSpPr>
          <p:cNvPr id="1767" name="Dr. Bruce Waltke"/>
          <p:cNvSpPr txBox="1"/>
          <p:nvPr/>
        </p:nvSpPr>
        <p:spPr>
          <a:xfrm>
            <a:off x="10670555" y="10096501"/>
            <a:ext cx="3065364"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5600">
                <a:solidFill>
                  <a:srgbClr val="FFFFFF"/>
                </a:solidFill>
                <a:latin typeface="+mj-lt"/>
                <a:ea typeface="+mj-ea"/>
                <a:cs typeface="+mj-cs"/>
                <a:sym typeface="Traditional Arabic"/>
              </a:defRPr>
            </a:lvl1pPr>
          </a:lstStyle>
          <a:p>
            <a:pPr/>
            <a:r>
              <a:t>د. بروس والتكي</a:t>
            </a:r>
          </a:p>
        </p:txBody>
      </p:sp>
      <p:sp>
        <p:nvSpPr>
          <p:cNvPr id="1768" name="Dr. John Walton"/>
          <p:cNvSpPr txBox="1"/>
          <p:nvPr/>
        </p:nvSpPr>
        <p:spPr>
          <a:xfrm>
            <a:off x="17775490" y="10096501"/>
            <a:ext cx="2774703"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5600">
                <a:solidFill>
                  <a:srgbClr val="FFFFFF"/>
                </a:solidFill>
                <a:latin typeface="+mj-lt"/>
                <a:ea typeface="+mj-ea"/>
                <a:cs typeface="+mj-cs"/>
                <a:sym typeface="Traditional Arabic"/>
              </a:defRPr>
            </a:lvl1pPr>
          </a:lstStyle>
          <a:p>
            <a:pPr/>
            <a:r>
              <a:t>د. جون والتون</a:t>
            </a:r>
          </a:p>
        </p:txBody>
      </p:sp>
      <p:pic>
        <p:nvPicPr>
          <p:cNvPr id="1769" name="Keller, Tim--BioLogos.jpg" descr="Keller, Tim--BioLogos.jpg"/>
          <p:cNvPicPr>
            <a:picLocks noChangeAspect="1"/>
          </p:cNvPicPr>
          <p:nvPr/>
        </p:nvPicPr>
        <p:blipFill>
          <a:blip r:embed="rId5">
            <a:extLst/>
          </a:blip>
          <a:stretch>
            <a:fillRect/>
          </a:stretch>
        </p:blipFill>
        <p:spPr>
          <a:xfrm>
            <a:off x="2598260" y="3594100"/>
            <a:ext cx="4843943" cy="6515100"/>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3"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1774" name="Slide Number"/>
          <p:cNvSpPr txBox="1"/>
          <p:nvPr>
            <p:ph type="sldNum" sz="quarter" idx="4294967295"/>
          </p:nvPr>
        </p:nvSpPr>
        <p:spPr>
          <a:xfrm>
            <a:off x="22799518" y="13061951"/>
            <a:ext cx="3683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1775" name="3StrandRope-resized.jpg" descr="3StrandRope-resized.jpg"/>
          <p:cNvPicPr>
            <a:picLocks noChangeAspect="1"/>
          </p:cNvPicPr>
          <p:nvPr/>
        </p:nvPicPr>
        <p:blipFill>
          <a:blip r:embed="rId2">
            <a:extLst/>
          </a:blip>
          <a:stretch>
            <a:fillRect/>
          </a:stretch>
        </p:blipFill>
        <p:spPr>
          <a:xfrm>
            <a:off x="1943100" y="711200"/>
            <a:ext cx="20497800" cy="12026900"/>
          </a:xfrm>
          <a:prstGeom prst="rect">
            <a:avLst/>
          </a:prstGeom>
          <a:ln w="12700">
            <a:miter lim="400000"/>
          </a:ln>
        </p:spPr>
      </p:pic>
      <p:sp>
        <p:nvSpPr>
          <p:cNvPr id="1776" name="Biological Evolution"/>
          <p:cNvSpPr txBox="1"/>
          <p:nvPr/>
        </p:nvSpPr>
        <p:spPr>
          <a:xfrm rot="540000">
            <a:off x="3732125" y="4815404"/>
            <a:ext cx="7086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بيولوجيّ</a:t>
            </a:r>
          </a:p>
        </p:txBody>
      </p:sp>
      <p:sp>
        <p:nvSpPr>
          <p:cNvPr id="1777" name="Geological Evolution"/>
          <p:cNvSpPr txBox="1"/>
          <p:nvPr/>
        </p:nvSpPr>
        <p:spPr>
          <a:xfrm>
            <a:off x="3733800" y="6332537"/>
            <a:ext cx="6794500" cy="866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جيولوجيّ</a:t>
            </a:r>
          </a:p>
        </p:txBody>
      </p:sp>
      <p:sp>
        <p:nvSpPr>
          <p:cNvPr id="1778" name="Cosmological Evolution"/>
          <p:cNvSpPr txBox="1"/>
          <p:nvPr/>
        </p:nvSpPr>
        <p:spPr>
          <a:xfrm rot="21060000">
            <a:off x="4000156" y="7807307"/>
            <a:ext cx="8229603" cy="1653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كونيّ</a:t>
            </a:r>
          </a:p>
        </p:txBody>
      </p:sp>
      <p:sp>
        <p:nvSpPr>
          <p:cNvPr id="1779" name="Progressive creationists and most IDers accept 2 stands."/>
          <p:cNvSpPr txBox="1"/>
          <p:nvPr/>
        </p:nvSpPr>
        <p:spPr>
          <a:xfrm>
            <a:off x="4305963" y="1644945"/>
            <a:ext cx="15810172" cy="29310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3100"/>
              </a:spcBef>
              <a:defRPr b="1" sz="9800">
                <a:uFill>
                  <a:solidFill>
                    <a:srgbClr val="000000"/>
                  </a:solidFill>
                </a:uFill>
                <a:latin typeface="Arial"/>
                <a:ea typeface="Arial"/>
                <a:cs typeface="Arial"/>
                <a:sym typeface="Arial"/>
              </a:defRPr>
            </a:lvl1pPr>
          </a:lstStyle>
          <a:p>
            <a:pPr/>
            <a:r>
              <a:t>الخلقيُّون التدريجيُّون ومعظم مؤيِّدي التصميم الذكي يقبلون خيطَيْن</a:t>
            </a:r>
          </a:p>
        </p:txBody>
      </p:sp>
      <p:sp>
        <p:nvSpPr>
          <p:cNvPr id="1780" name="Line"/>
          <p:cNvSpPr/>
          <p:nvPr/>
        </p:nvSpPr>
        <p:spPr>
          <a:xfrm>
            <a:off x="3495512" y="4632573"/>
            <a:ext cx="4162748" cy="712151"/>
          </a:xfrm>
          <a:prstGeom prst="line">
            <a:avLst/>
          </a:prstGeom>
          <a:ln w="355600">
            <a:solidFill>
              <a:srgbClr val="FF2600"/>
            </a:solidFill>
          </a:ln>
        </p:spPr>
        <p:txBody>
          <a:bodyPr lIns="45718" tIns="45718" rIns="45718" bIns="45718"/>
          <a:lstStyle/>
          <a:p>
            <a:pPr/>
          </a:p>
        </p:txBody>
      </p:sp>
      <p:sp>
        <p:nvSpPr>
          <p:cNvPr id="1781" name="2/3 evolutionist"/>
          <p:cNvSpPr txBox="1"/>
          <p:nvPr/>
        </p:nvSpPr>
        <p:spPr>
          <a:xfrm>
            <a:off x="15182901" y="8255199"/>
            <a:ext cx="3365656" cy="165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8100">
                <a:latin typeface="+mj-lt"/>
                <a:ea typeface="+mj-ea"/>
                <a:cs typeface="+mj-cs"/>
                <a:sym typeface="Traditional Arabic"/>
              </a:defRPr>
            </a:lvl1pPr>
          </a:lstStyle>
          <a:p>
            <a:pPr/>
            <a:r>
              <a:t>تطوُّري 2/3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780"/>
                                        </p:tgtEl>
                                        <p:attrNameLst>
                                          <p:attrName>style.visibility</p:attrName>
                                        </p:attrNameLst>
                                      </p:cBhvr>
                                      <p:to>
                                        <p:strVal val="visible"/>
                                      </p:to>
                                    </p:set>
                                    <p:animEffect filter="wipe(left)" transition="in">
                                      <p:cBhvr>
                                        <p:cTn id="7" dur="500"/>
                                        <p:tgtEl>
                                          <p:spTgt spid="178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1781"/>
                                        </p:tgtEl>
                                        <p:attrNameLst>
                                          <p:attrName>style.visibility</p:attrName>
                                        </p:attrNameLst>
                                      </p:cBhvr>
                                      <p:to>
                                        <p:strVal val="visible"/>
                                      </p:to>
                                    </p:set>
                                    <p:anim calcmode="lin" valueType="num">
                                      <p:cBhvr>
                                        <p:cTn id="12" dur="500" fill="hold"/>
                                        <p:tgtEl>
                                          <p:spTgt spid="1781"/>
                                        </p:tgtEl>
                                        <p:attrNameLst>
                                          <p:attrName>ppt_w</p:attrName>
                                        </p:attrNameLst>
                                      </p:cBhvr>
                                      <p:tavLst>
                                        <p:tav tm="0">
                                          <p:val>
                                            <p:fltVal val="0"/>
                                          </p:val>
                                        </p:tav>
                                        <p:tav tm="100000">
                                          <p:val>
                                            <p:strVal val="#ppt_w"/>
                                          </p:val>
                                        </p:tav>
                                      </p:tavLst>
                                    </p:anim>
                                    <p:anim calcmode="lin" valueType="num">
                                      <p:cBhvr>
                                        <p:cTn id="13" dur="500" fill="hold"/>
                                        <p:tgtEl>
                                          <p:spTgt spid="17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0" grpId="1"/>
      <p:bldP build="whole" bldLvl="1" animBg="1" rev="0" advAuto="0" spid="1781" grpId="2"/>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3" name="Ross, Hugh SES.jpeg" descr="Ross, Hugh SES.jpeg"/>
          <p:cNvPicPr>
            <a:picLocks noChangeAspect="1"/>
          </p:cNvPicPr>
          <p:nvPr/>
        </p:nvPicPr>
        <p:blipFill>
          <a:blip r:embed="rId2">
            <a:extLst/>
          </a:blip>
          <a:srcRect l="11167" t="0" r="19354" b="0"/>
          <a:stretch>
            <a:fillRect/>
          </a:stretch>
        </p:blipFill>
        <p:spPr>
          <a:xfrm>
            <a:off x="17730006" y="4993583"/>
            <a:ext cx="3749385" cy="4497134"/>
          </a:xfrm>
          <a:prstGeom prst="rect">
            <a:avLst/>
          </a:prstGeom>
          <a:ln w="25400">
            <a:solidFill>
              <a:srgbClr val="FFFFFF"/>
            </a:solidFill>
            <a:miter lim="400000"/>
          </a:ln>
        </p:spPr>
      </p:pic>
      <p:sp>
        <p:nvSpPr>
          <p:cNvPr id="1784" name="Dr. Hugh Ross"/>
          <p:cNvSpPr txBox="1"/>
          <p:nvPr/>
        </p:nvSpPr>
        <p:spPr>
          <a:xfrm>
            <a:off x="16910640" y="9671149"/>
            <a:ext cx="5388013" cy="106680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825500" rtl="1">
              <a:defRPr sz="5600">
                <a:solidFill>
                  <a:srgbClr val="FFFFFF"/>
                </a:solidFill>
                <a:effectLst>
                  <a:outerShdw sx="100000" sy="100000" kx="0" ky="0" algn="b" rotWithShape="0" blurRad="50800" dist="38100" dir="5400000">
                    <a:srgbClr val="000000">
                      <a:alpha val="40000"/>
                    </a:srgbClr>
                  </a:outerShdw>
                </a:effectLst>
                <a:latin typeface="+mj-lt"/>
                <a:ea typeface="+mj-ea"/>
                <a:cs typeface="+mj-cs"/>
                <a:sym typeface="Traditional Arabic"/>
              </a:defRPr>
            </a:lvl1pPr>
          </a:lstStyle>
          <a:p>
            <a:pPr/>
            <a:r>
              <a:t>د. هْيو روس</a:t>
            </a:r>
          </a:p>
        </p:txBody>
      </p:sp>
      <p:sp>
        <p:nvSpPr>
          <p:cNvPr id="1785" name="Reasons to Believe"/>
          <p:cNvSpPr txBox="1"/>
          <p:nvPr>
            <p:ph type="title" idx="4294967295"/>
          </p:nvPr>
        </p:nvSpPr>
        <p:spPr>
          <a:xfrm>
            <a:off x="5372844" y="943625"/>
            <a:ext cx="8910503" cy="1739901"/>
          </a:xfrm>
          <a:prstGeom prst="rect">
            <a:avLst/>
          </a:prstGeom>
          <a:effectLst>
            <a:outerShdw sx="100000" sy="100000" kx="0" ky="0" algn="b" rotWithShape="0" blurRad="50800" dist="38100" dir="5400000">
              <a:srgbClr val="000000">
                <a:alpha val="40000"/>
              </a:srgbClr>
            </a:outerShdw>
          </a:effectLst>
        </p:spPr>
        <p:txBody>
          <a:bodyPr anchor="t"/>
          <a:lstStyle>
            <a:lvl1pPr defTabSz="767715" rtl="1">
              <a:defRPr b="0" sz="9114">
                <a:solidFill>
                  <a:srgbClr val="FFFFFF"/>
                </a:solidFill>
                <a:effectLst>
                  <a:outerShdw sx="100000" sy="100000" kx="0" ky="0" algn="b" rotWithShape="0" blurRad="47244" dist="35433" dir="5400000">
                    <a:srgbClr val="000000">
                      <a:alpha val="40000"/>
                    </a:srgbClr>
                  </a:outerShdw>
                </a:effectLst>
              </a:defRPr>
            </a:lvl1pPr>
          </a:lstStyle>
          <a:p>
            <a:pPr/>
            <a:r>
              <a:t>أسباب تدعو إلى الإيمان</a:t>
            </a:r>
          </a:p>
        </p:txBody>
      </p:sp>
      <p:pic>
        <p:nvPicPr>
          <p:cNvPr id="1786" name="image.png" descr="image.png"/>
          <p:cNvPicPr>
            <a:picLocks noChangeAspect="1"/>
          </p:cNvPicPr>
          <p:nvPr/>
        </p:nvPicPr>
        <p:blipFill>
          <a:blip r:embed="rId3">
            <a:extLst/>
          </a:blip>
          <a:srcRect l="15394" t="23738" r="17108" b="3070"/>
          <a:stretch>
            <a:fillRect/>
          </a:stretch>
        </p:blipFill>
        <p:spPr>
          <a:xfrm>
            <a:off x="1966121" y="2847579"/>
            <a:ext cx="14820902" cy="9782824"/>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8" name="Intelligent Design - Discovery Institute"/>
          <p:cNvSpPr txBox="1"/>
          <p:nvPr>
            <p:ph type="title" idx="4294967295"/>
          </p:nvPr>
        </p:nvSpPr>
        <p:spPr>
          <a:xfrm>
            <a:off x="2374901" y="758009"/>
            <a:ext cx="19646901" cy="1739901"/>
          </a:xfrm>
          <a:prstGeom prst="rect">
            <a:avLst/>
          </a:prstGeom>
          <a:effectLst>
            <a:outerShdw sx="100000" sy="100000" kx="0" ky="0" algn="b" rotWithShape="0" blurRad="50800" dist="38100" dir="5400000">
              <a:srgbClr val="000000">
                <a:alpha val="40000"/>
              </a:srgbClr>
            </a:outerShdw>
          </a:effectLst>
        </p:spPr>
        <p:txBody>
          <a:bodyPr anchor="t"/>
          <a:lstStyle>
            <a:lvl1pPr rtl="1">
              <a:defRPr b="0" sz="8100">
                <a:solidFill>
                  <a:srgbClr val="FFFFFF"/>
                </a:solidFill>
                <a:effectLst>
                  <a:outerShdw sx="100000" sy="100000" kx="0" ky="0" algn="b" rotWithShape="0" blurRad="50800" dist="38100" dir="5400000">
                    <a:srgbClr val="000000">
                      <a:alpha val="40000"/>
                    </a:srgbClr>
                  </a:outerShdw>
                </a:effectLst>
              </a:defRPr>
            </a:lvl1pPr>
          </a:lstStyle>
          <a:p>
            <a:pPr/>
            <a:r>
              <a:t>التصميم الذكي - معهد دسكوفري</a:t>
            </a:r>
          </a:p>
        </p:txBody>
      </p:sp>
      <p:pic>
        <p:nvPicPr>
          <p:cNvPr id="1789" name="Screen Shot 2018-01-05 at 8.11.34 AM.png" descr="Screen Shot 2018-01-05 at 8.11.34 AM.png"/>
          <p:cNvPicPr>
            <a:picLocks noChangeAspect="1"/>
          </p:cNvPicPr>
          <p:nvPr/>
        </p:nvPicPr>
        <p:blipFill>
          <a:blip r:embed="rId3">
            <a:extLst/>
          </a:blip>
          <a:stretch>
            <a:fillRect/>
          </a:stretch>
        </p:blipFill>
        <p:spPr>
          <a:xfrm>
            <a:off x="2374900" y="2415607"/>
            <a:ext cx="8706312" cy="5286843"/>
          </a:xfrm>
          <a:prstGeom prst="rect">
            <a:avLst/>
          </a:prstGeom>
          <a:ln w="12700">
            <a:miter lim="400000"/>
          </a:ln>
          <a:effectLst>
            <a:outerShdw sx="100000" sy="100000" kx="0" ky="0" algn="b" rotWithShape="0" blurRad="190500" dist="8455" dir="5400000">
              <a:srgbClr val="000000"/>
            </a:outerShdw>
          </a:effectLst>
        </p:spPr>
      </p:pic>
      <p:pic>
        <p:nvPicPr>
          <p:cNvPr id="1790" name="Screen Shot 2018-01-05 at 8.13.33 AM.png" descr="Screen Shot 2018-01-05 at 8.13.33 AM.png"/>
          <p:cNvPicPr>
            <a:picLocks noChangeAspect="1"/>
          </p:cNvPicPr>
          <p:nvPr/>
        </p:nvPicPr>
        <p:blipFill>
          <a:blip r:embed="rId4">
            <a:extLst/>
          </a:blip>
          <a:stretch>
            <a:fillRect/>
          </a:stretch>
        </p:blipFill>
        <p:spPr>
          <a:xfrm>
            <a:off x="13257052" y="2415607"/>
            <a:ext cx="8713952" cy="5286843"/>
          </a:xfrm>
          <a:prstGeom prst="rect">
            <a:avLst/>
          </a:prstGeom>
          <a:ln w="12700">
            <a:miter lim="400000"/>
          </a:ln>
          <a:effectLst>
            <a:outerShdw sx="100000" sy="100000" kx="0" ky="0" algn="b" rotWithShape="0" blurRad="190500" dist="8455" dir="5400000">
              <a:srgbClr val="000000"/>
            </a:outerShdw>
          </a:effectLst>
        </p:spPr>
      </p:pic>
      <p:sp>
        <p:nvSpPr>
          <p:cNvPr id="1791" name="Stephen Meyer…"/>
          <p:cNvSpPr txBox="1"/>
          <p:nvPr/>
        </p:nvSpPr>
        <p:spPr>
          <a:xfrm>
            <a:off x="11753701" y="9592464"/>
            <a:ext cx="10268102" cy="308610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defTabSz="825500" rtl="1">
              <a:defRPr sz="5400">
                <a:solidFill>
                  <a:srgbClr val="FFFFFF"/>
                </a:solidFill>
                <a:effectLst>
                  <a:outerShdw sx="100000" sy="100000" kx="0" ky="0" algn="b" rotWithShape="0" blurRad="50800" dist="38100" dir="5400000">
                    <a:srgbClr val="000000">
                      <a:alpha val="40000"/>
                    </a:srgbClr>
                  </a:outerShdw>
                </a:effectLst>
                <a:latin typeface="+mj-lt"/>
                <a:ea typeface="+mj-ea"/>
                <a:cs typeface="+mj-cs"/>
                <a:sym typeface="Traditional Arabic"/>
              </a:defRPr>
            </a:pPr>
            <a:r>
              <a:t>ستيفن ماير</a:t>
            </a:r>
          </a:p>
          <a:p>
            <a:pPr defTabSz="825500" rtl="1">
              <a:defRPr sz="5400">
                <a:solidFill>
                  <a:srgbClr val="FFFFFF"/>
                </a:solidFill>
                <a:effectLst>
                  <a:outerShdw sx="100000" sy="100000" kx="0" ky="0" algn="b" rotWithShape="0" blurRad="50800" dist="38100" dir="5400000">
                    <a:srgbClr val="000000">
                      <a:alpha val="40000"/>
                    </a:srgbClr>
                  </a:outerShdw>
                </a:effectLst>
                <a:latin typeface="+mj-lt"/>
                <a:ea typeface="+mj-ea"/>
                <a:cs typeface="+mj-cs"/>
                <a:sym typeface="Traditional Arabic"/>
              </a:defRPr>
            </a:pPr>
            <a:r>
              <a:t>مدير</a:t>
            </a:r>
          </a:p>
          <a:p>
            <a:pPr defTabSz="825500">
              <a:defRPr sz="5400">
                <a:solidFill>
                  <a:srgbClr val="FFFFFF"/>
                </a:solidFill>
                <a:effectLst>
                  <a:outerShdw sx="100000" sy="100000" kx="0" ky="0" algn="b" rotWithShape="0" blurRad="50800" dist="38100" dir="5400000">
                    <a:srgbClr val="000000">
                      <a:alpha val="40000"/>
                    </a:srgbClr>
                  </a:outerShdw>
                </a:effectLst>
                <a:latin typeface="+mj-lt"/>
                <a:ea typeface="+mj-ea"/>
                <a:cs typeface="+mj-cs"/>
                <a:sym typeface="Traditional Arabic"/>
              </a:defRPr>
            </a:pPr>
            <a:r>
              <a:t>– مركز العلوم والثقافة </a:t>
            </a:r>
            <a:r>
              <a:t>D</a:t>
            </a:r>
            <a:r>
              <a:t>.</a:t>
            </a:r>
            <a:r>
              <a:t>I.</a:t>
            </a:r>
          </a:p>
        </p:txBody>
      </p:sp>
      <p:pic>
        <p:nvPicPr>
          <p:cNvPr id="1792" name="Meyer, quote-the-fact-remains-that-the-materialistic-view-is-a-truncated-view-of-reality-stephen-c-meyer-105-45-57.jpg" descr="Meyer, quote-the-fact-remains-that-the-materialistic-view-is-a-truncated-view-of-reality-stephen-c-meyer-105-45-57.jpg"/>
          <p:cNvPicPr>
            <a:picLocks noChangeAspect="1"/>
          </p:cNvPicPr>
          <p:nvPr/>
        </p:nvPicPr>
        <p:blipFill>
          <a:blip r:embed="rId5">
            <a:extLst/>
          </a:blip>
          <a:srcRect l="1188" t="1943" r="64625" b="13610"/>
          <a:stretch>
            <a:fillRect/>
          </a:stretch>
        </p:blipFill>
        <p:spPr>
          <a:xfrm>
            <a:off x="7809161" y="7995045"/>
            <a:ext cx="3690371" cy="4289879"/>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96" name="Discovery Institute"/>
          <p:cNvSpPr txBox="1"/>
          <p:nvPr>
            <p:ph type="title"/>
          </p:nvPr>
        </p:nvSpPr>
        <p:spPr>
          <a:xfrm>
            <a:off x="2374900" y="1384300"/>
            <a:ext cx="19646900" cy="1739900"/>
          </a:xfrm>
          <a:prstGeom prst="rect">
            <a:avLst/>
          </a:prstGeom>
        </p:spPr>
        <p:txBody>
          <a:bodyPr/>
          <a:lstStyle>
            <a:lvl1pPr algn="ctr" rtl="1">
              <a:defRPr sz="7800"/>
            </a:lvl1pPr>
          </a:lstStyle>
          <a:p>
            <a:pPr/>
            <a:r>
              <a:t>معهد دسكوفري</a:t>
            </a:r>
          </a:p>
        </p:txBody>
      </p:sp>
      <p:pic>
        <p:nvPicPr>
          <p:cNvPr id="1797" name="Screen Shot 2014-08-20 at 12.40.29 PM.png" descr="Screen Shot 2014-08-20 at 12.40.29 PM.png"/>
          <p:cNvPicPr>
            <a:picLocks noChangeAspect="1"/>
          </p:cNvPicPr>
          <p:nvPr/>
        </p:nvPicPr>
        <p:blipFill>
          <a:blip r:embed="rId2">
            <a:extLst/>
          </a:blip>
          <a:stretch>
            <a:fillRect/>
          </a:stretch>
        </p:blipFill>
        <p:spPr>
          <a:xfrm>
            <a:off x="2425700" y="3035300"/>
            <a:ext cx="19596103" cy="7635272"/>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9" name="Johnson, Phillip.jpg" descr="Johnson, Phillip.jpg"/>
          <p:cNvPicPr>
            <a:picLocks noChangeAspect="1"/>
          </p:cNvPicPr>
          <p:nvPr/>
        </p:nvPicPr>
        <p:blipFill>
          <a:blip r:embed="rId3">
            <a:extLst/>
          </a:blip>
          <a:srcRect l="0" t="0" r="0" b="12459"/>
          <a:stretch>
            <a:fillRect/>
          </a:stretch>
        </p:blipFill>
        <p:spPr>
          <a:xfrm>
            <a:off x="10020300" y="1333501"/>
            <a:ext cx="4343400" cy="5692218"/>
          </a:xfrm>
          <a:prstGeom prst="rect">
            <a:avLst/>
          </a:prstGeom>
          <a:ln w="25400">
            <a:solidFill>
              <a:srgbClr val="FFFFFF"/>
            </a:solidFill>
            <a:miter lim="400000"/>
          </a:ln>
        </p:spPr>
      </p:pic>
      <p:pic>
        <p:nvPicPr>
          <p:cNvPr id="1800" name="Darwin on Trial 2013 cover.jpg" descr="Darwin on Trial 2013 cover.jpg"/>
          <p:cNvPicPr>
            <a:picLocks noChangeAspect="1"/>
          </p:cNvPicPr>
          <p:nvPr/>
        </p:nvPicPr>
        <p:blipFill>
          <a:blip r:embed="rId4">
            <a:extLst/>
          </a:blip>
          <a:stretch>
            <a:fillRect/>
          </a:stretch>
        </p:blipFill>
        <p:spPr>
          <a:xfrm>
            <a:off x="16040100" y="1385434"/>
            <a:ext cx="5573937" cy="8609741"/>
          </a:xfrm>
          <a:prstGeom prst="rect">
            <a:avLst/>
          </a:prstGeom>
          <a:ln w="25400">
            <a:solidFill>
              <a:srgbClr val="FFFFFF"/>
            </a:solidFill>
            <a:miter lim="400000"/>
          </a:ln>
        </p:spPr>
      </p:pic>
      <p:pic>
        <p:nvPicPr>
          <p:cNvPr id="1801" name="Darwin on Trial 1991 cover.jpg" descr="Darwin on Trial 1991 cover.jpg"/>
          <p:cNvPicPr>
            <a:picLocks noChangeAspect="1"/>
          </p:cNvPicPr>
          <p:nvPr/>
        </p:nvPicPr>
        <p:blipFill>
          <a:blip r:embed="rId5">
            <a:extLst/>
          </a:blip>
          <a:stretch>
            <a:fillRect/>
          </a:stretch>
        </p:blipFill>
        <p:spPr>
          <a:xfrm>
            <a:off x="2375237" y="1385435"/>
            <a:ext cx="5741341" cy="8612010"/>
          </a:xfrm>
          <a:prstGeom prst="rect">
            <a:avLst/>
          </a:prstGeom>
          <a:ln w="25400">
            <a:solidFill>
              <a:srgbClr val="FFFFFF"/>
            </a:solidFill>
            <a:miter lim="400000"/>
          </a:ln>
        </p:spPr>
      </p:pic>
      <p:sp>
        <p:nvSpPr>
          <p:cNvPr id="1802" name="Phillip Johnson"/>
          <p:cNvSpPr txBox="1"/>
          <p:nvPr/>
        </p:nvSpPr>
        <p:spPr>
          <a:xfrm>
            <a:off x="10339541" y="6886179"/>
            <a:ext cx="3704929"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7200">
                <a:solidFill>
                  <a:srgbClr val="FFFFFF"/>
                </a:solidFill>
                <a:latin typeface="+mj-lt"/>
                <a:ea typeface="+mj-ea"/>
                <a:cs typeface="+mj-cs"/>
                <a:sym typeface="Traditional Arabic"/>
              </a:defRPr>
            </a:lvl1pPr>
          </a:lstStyle>
          <a:p>
            <a:pPr/>
            <a:r>
              <a:t>فيليب جونسون</a:t>
            </a:r>
          </a:p>
        </p:txBody>
      </p:sp>
      <p:sp>
        <p:nvSpPr>
          <p:cNvPr id="1803" name="2013"/>
          <p:cNvSpPr txBox="1"/>
          <p:nvPr/>
        </p:nvSpPr>
        <p:spPr>
          <a:xfrm>
            <a:off x="18022802" y="9969775"/>
            <a:ext cx="1608535"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6000">
                <a:solidFill>
                  <a:srgbClr val="FFFFFF"/>
                </a:solidFill>
                <a:latin typeface="+mj-lt"/>
                <a:ea typeface="+mj-ea"/>
                <a:cs typeface="+mj-cs"/>
                <a:sym typeface="Traditional Arabic"/>
              </a:defRPr>
            </a:lvl1pPr>
          </a:lstStyle>
          <a:p>
            <a:pPr/>
            <a:r>
              <a:t>2013</a:t>
            </a:r>
          </a:p>
        </p:txBody>
      </p:sp>
      <p:sp>
        <p:nvSpPr>
          <p:cNvPr id="1804" name="1991"/>
          <p:cNvSpPr txBox="1"/>
          <p:nvPr/>
        </p:nvSpPr>
        <p:spPr>
          <a:xfrm>
            <a:off x="4441641" y="9969775"/>
            <a:ext cx="1608536"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6000">
                <a:solidFill>
                  <a:srgbClr val="FFFFFF"/>
                </a:solidFill>
                <a:latin typeface="+mj-lt"/>
                <a:ea typeface="+mj-ea"/>
                <a:cs typeface="+mj-cs"/>
                <a:sym typeface="Traditional Arabic"/>
              </a:defRPr>
            </a:lvl1pPr>
          </a:lstStyle>
          <a:p>
            <a:pPr/>
            <a:r>
              <a:t>1991</a:t>
            </a:r>
          </a:p>
        </p:txBody>
      </p:sp>
      <p:sp>
        <p:nvSpPr>
          <p:cNvPr id="1805" name="Over 250,000 copies sold in 5 languages"/>
          <p:cNvSpPr txBox="1"/>
          <p:nvPr/>
        </p:nvSpPr>
        <p:spPr>
          <a:xfrm>
            <a:off x="8953500" y="9169672"/>
            <a:ext cx="6477000"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7200">
                <a:solidFill>
                  <a:srgbClr val="FFFFFF"/>
                </a:solidFill>
                <a:latin typeface="+mj-lt"/>
                <a:ea typeface="+mj-ea"/>
                <a:cs typeface="+mj-cs"/>
                <a:sym typeface="Traditional Arabic"/>
              </a:defRPr>
            </a:lvl1pPr>
          </a:lstStyle>
          <a:p>
            <a:pPr/>
            <a:r>
              <a:t>بِيعَ أكثر من 250.000 نسخة بخمس لغات</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1174" name="image434.png" descr="image434.png"/>
          <p:cNvPicPr>
            <a:picLocks noChangeAspect="1"/>
          </p:cNvPicPr>
          <p:nvPr/>
        </p:nvPicPr>
        <p:blipFill>
          <a:blip r:embed="rId4">
            <a:extLst/>
          </a:blip>
          <a:stretch>
            <a:fillRect/>
          </a:stretch>
        </p:blipFill>
        <p:spPr>
          <a:xfrm>
            <a:off x="5842000" y="8204141"/>
            <a:ext cx="12700000" cy="3824507"/>
          </a:xfrm>
          <a:prstGeom prst="rect">
            <a:avLst/>
          </a:prstGeom>
          <a:ln w="12700">
            <a:miter lim="400000"/>
          </a:ln>
        </p:spPr>
      </p:pic>
      <p:sp>
        <p:nvSpPr>
          <p:cNvPr id="1175" name="الله"/>
          <p:cNvSpPr txBox="1"/>
          <p:nvPr/>
        </p:nvSpPr>
        <p:spPr>
          <a:xfrm>
            <a:off x="9329442" y="2329353"/>
            <a:ext cx="5725121" cy="51780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40000">
                <a:ln w="57150" cap="flat">
                  <a:solidFill>
                    <a:srgbClr val="FFFFFF"/>
                  </a:solidFill>
                  <a:prstDash val="solid"/>
                  <a:round/>
                </a:ln>
                <a:latin typeface="Calibri"/>
                <a:ea typeface="Calibri"/>
                <a:cs typeface="Calibri"/>
                <a:sym typeface="Calibri"/>
              </a:defRPr>
            </a:lvl1pPr>
          </a:lstStyle>
          <a:p>
            <a:pPr>
              <a:defRPr>
                <a:latin typeface="Gill Sans"/>
                <a:ea typeface="Gill Sans"/>
                <a:cs typeface="Gill Sans"/>
                <a:sym typeface="Gill Sans"/>
              </a:defRPr>
            </a:pPr>
            <a:r>
              <a:rPr>
                <a:latin typeface="Calibri"/>
                <a:ea typeface="Calibri"/>
                <a:cs typeface="Calibri"/>
                <a:sym typeface="Calibri"/>
              </a:rPr>
              <a:t>الله</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9" name="Dembski, William.jpg" descr="Dembski, William.jpg"/>
          <p:cNvPicPr>
            <a:picLocks noChangeAspect="1"/>
          </p:cNvPicPr>
          <p:nvPr/>
        </p:nvPicPr>
        <p:blipFill>
          <a:blip r:embed="rId3">
            <a:extLst/>
          </a:blip>
          <a:stretch>
            <a:fillRect/>
          </a:stretch>
        </p:blipFill>
        <p:spPr>
          <a:xfrm>
            <a:off x="2366391" y="1600200"/>
            <a:ext cx="5141182" cy="6549460"/>
          </a:xfrm>
          <a:prstGeom prst="rect">
            <a:avLst/>
          </a:prstGeom>
          <a:ln w="25400">
            <a:solidFill>
              <a:srgbClr val="FFFFFF"/>
            </a:solidFill>
            <a:miter lim="400000"/>
          </a:ln>
        </p:spPr>
      </p:pic>
      <p:pic>
        <p:nvPicPr>
          <p:cNvPr id="1810" name="Behe, Michael.jpg" descr="Behe, Michael.jpg"/>
          <p:cNvPicPr>
            <a:picLocks noChangeAspect="1"/>
          </p:cNvPicPr>
          <p:nvPr/>
        </p:nvPicPr>
        <p:blipFill>
          <a:blip r:embed="rId4">
            <a:extLst/>
          </a:blip>
          <a:stretch>
            <a:fillRect/>
          </a:stretch>
        </p:blipFill>
        <p:spPr>
          <a:xfrm>
            <a:off x="9629950" y="5883471"/>
            <a:ext cx="5124105" cy="6405129"/>
          </a:xfrm>
          <a:prstGeom prst="rect">
            <a:avLst/>
          </a:prstGeom>
          <a:ln w="25400">
            <a:solidFill>
              <a:srgbClr val="FFFFFF"/>
            </a:solidFill>
            <a:miter lim="400000"/>
          </a:ln>
        </p:spPr>
      </p:pic>
      <p:pic>
        <p:nvPicPr>
          <p:cNvPr id="1811" name="Wells, Jonathan.jpg" descr="Wells, Jonathan.jpg"/>
          <p:cNvPicPr>
            <a:picLocks noChangeAspect="1"/>
          </p:cNvPicPr>
          <p:nvPr/>
        </p:nvPicPr>
        <p:blipFill>
          <a:blip r:embed="rId5">
            <a:extLst/>
          </a:blip>
          <a:srcRect l="0" t="4340" r="253" b="13042"/>
          <a:stretch>
            <a:fillRect/>
          </a:stretch>
        </p:blipFill>
        <p:spPr>
          <a:xfrm>
            <a:off x="16859350" y="1646352"/>
            <a:ext cx="5141069" cy="6457252"/>
          </a:xfrm>
          <a:prstGeom prst="rect">
            <a:avLst/>
          </a:prstGeom>
          <a:ln w="25400">
            <a:solidFill>
              <a:srgbClr val="FFFFFF"/>
            </a:solidFill>
            <a:miter lim="400000"/>
          </a:ln>
        </p:spPr>
      </p:pic>
      <p:sp>
        <p:nvSpPr>
          <p:cNvPr id="1812" name="Dr. Michael Behe"/>
          <p:cNvSpPr txBox="1"/>
          <p:nvPr/>
        </p:nvSpPr>
        <p:spPr>
          <a:xfrm>
            <a:off x="9600171" y="4239929"/>
            <a:ext cx="5166583"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6100">
                <a:solidFill>
                  <a:srgbClr val="FFFFFF"/>
                </a:solidFill>
                <a:latin typeface="+mj-lt"/>
                <a:ea typeface="+mj-ea"/>
                <a:cs typeface="+mj-cs"/>
                <a:sym typeface="Traditional Arabic"/>
              </a:defRPr>
            </a:lvl1pPr>
          </a:lstStyle>
          <a:p>
            <a:pPr/>
            <a:r>
              <a:t>د. مايكل بيهي</a:t>
            </a:r>
          </a:p>
        </p:txBody>
      </p:sp>
      <p:sp>
        <p:nvSpPr>
          <p:cNvPr id="1813" name="Dr. William Dembski"/>
          <p:cNvSpPr txBox="1"/>
          <p:nvPr/>
        </p:nvSpPr>
        <p:spPr>
          <a:xfrm>
            <a:off x="1967862" y="8451037"/>
            <a:ext cx="5938237"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6100">
                <a:solidFill>
                  <a:srgbClr val="FFFFFF"/>
                </a:solidFill>
                <a:latin typeface="+mj-lt"/>
                <a:ea typeface="+mj-ea"/>
                <a:cs typeface="+mj-cs"/>
                <a:sym typeface="Traditional Arabic"/>
              </a:defRPr>
            </a:lvl1pPr>
          </a:lstStyle>
          <a:p>
            <a:pPr/>
            <a:r>
              <a:t>د. وليم ديمبسكي</a:t>
            </a:r>
          </a:p>
        </p:txBody>
      </p:sp>
      <p:sp>
        <p:nvSpPr>
          <p:cNvPr id="1814" name="Dr. Jonathan Wells"/>
          <p:cNvSpPr txBox="1"/>
          <p:nvPr/>
        </p:nvSpPr>
        <p:spPr>
          <a:xfrm>
            <a:off x="16713525" y="8451037"/>
            <a:ext cx="5432771"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6100">
                <a:solidFill>
                  <a:srgbClr val="FFFFFF"/>
                </a:solidFill>
                <a:latin typeface="+mj-lt"/>
                <a:ea typeface="+mj-ea"/>
                <a:cs typeface="+mj-cs"/>
                <a:sym typeface="Traditional Arabic"/>
              </a:defRPr>
            </a:lvl1pPr>
          </a:lstStyle>
          <a:p>
            <a:pPr/>
            <a:r>
              <a:t>د. جوناثان ويلز</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8" name="Dr. Stephen Meyer"/>
          <p:cNvSpPr txBox="1"/>
          <p:nvPr/>
        </p:nvSpPr>
        <p:spPr>
          <a:xfrm>
            <a:off x="7105278" y="4083051"/>
            <a:ext cx="5346703" cy="123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5900">
                <a:solidFill>
                  <a:srgbClr val="FFFFFF"/>
                </a:solidFill>
                <a:latin typeface="+mj-lt"/>
                <a:ea typeface="+mj-ea"/>
                <a:cs typeface="+mj-cs"/>
                <a:sym typeface="Traditional Arabic"/>
              </a:defRPr>
            </a:lvl1pPr>
          </a:lstStyle>
          <a:p>
            <a:pPr/>
            <a:r>
              <a:t>د. ستيفن ماير</a:t>
            </a:r>
          </a:p>
        </p:txBody>
      </p:sp>
      <p:sp>
        <p:nvSpPr>
          <p:cNvPr id="1819" name="Dr. Jay…"/>
          <p:cNvSpPr txBox="1"/>
          <p:nvPr/>
        </p:nvSpPr>
        <p:spPr>
          <a:xfrm>
            <a:off x="19024164" y="6568247"/>
            <a:ext cx="1878888" cy="236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rtl="1">
              <a:defRPr sz="5900">
                <a:solidFill>
                  <a:srgbClr val="FFFFFF"/>
                </a:solidFill>
                <a:latin typeface="+mj-lt"/>
                <a:ea typeface="+mj-ea"/>
                <a:cs typeface="+mj-cs"/>
                <a:sym typeface="Traditional Arabic"/>
              </a:defRPr>
            </a:pPr>
            <a:r>
              <a:t>د. جاي</a:t>
            </a:r>
          </a:p>
          <a:p>
            <a:pPr algn="ctr" defTabSz="825500" rtl="1">
              <a:defRPr sz="5900">
                <a:solidFill>
                  <a:srgbClr val="FFFFFF"/>
                </a:solidFill>
                <a:latin typeface="+mj-lt"/>
                <a:ea typeface="+mj-ea"/>
                <a:cs typeface="+mj-cs"/>
                <a:sym typeface="Traditional Arabic"/>
              </a:defRPr>
            </a:pPr>
            <a:r>
              <a:t>ريتشاردز</a:t>
            </a:r>
          </a:p>
        </p:txBody>
      </p:sp>
      <p:sp>
        <p:nvSpPr>
          <p:cNvPr id="1820" name="Dr. Michael Denton"/>
          <p:cNvSpPr txBox="1"/>
          <p:nvPr/>
        </p:nvSpPr>
        <p:spPr>
          <a:xfrm>
            <a:off x="1163587" y="7133395"/>
            <a:ext cx="6057902" cy="123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5900">
                <a:solidFill>
                  <a:srgbClr val="FFFFFF"/>
                </a:solidFill>
                <a:latin typeface="+mj-lt"/>
                <a:ea typeface="+mj-ea"/>
                <a:cs typeface="+mj-cs"/>
                <a:sym typeface="Traditional Arabic"/>
              </a:defRPr>
            </a:lvl1pPr>
          </a:lstStyle>
          <a:p>
            <a:pPr/>
            <a:r>
              <a:t>د. مايكل دنتون</a:t>
            </a:r>
          </a:p>
        </p:txBody>
      </p:sp>
      <p:pic>
        <p:nvPicPr>
          <p:cNvPr id="1821" name="Richards, Jay.jpg" descr="Richards, Jay.jpg"/>
          <p:cNvPicPr>
            <a:picLocks noChangeAspect="1"/>
          </p:cNvPicPr>
          <p:nvPr/>
        </p:nvPicPr>
        <p:blipFill>
          <a:blip r:embed="rId3">
            <a:extLst/>
          </a:blip>
          <a:srcRect l="0" t="0" r="0" b="19165"/>
          <a:stretch>
            <a:fillRect/>
          </a:stretch>
        </p:blipFill>
        <p:spPr>
          <a:xfrm>
            <a:off x="17703006" y="1237853"/>
            <a:ext cx="4521203" cy="5482030"/>
          </a:xfrm>
          <a:prstGeom prst="rect">
            <a:avLst/>
          </a:prstGeom>
          <a:ln w="25400">
            <a:solidFill>
              <a:srgbClr val="FFFFFF"/>
            </a:solidFill>
            <a:miter lim="400000"/>
          </a:ln>
        </p:spPr>
      </p:pic>
      <p:pic>
        <p:nvPicPr>
          <p:cNvPr id="1822" name="Meyer, Stephen.jpg" descr="Meyer, Stephen.jpg"/>
          <p:cNvPicPr>
            <a:picLocks noChangeAspect="1"/>
          </p:cNvPicPr>
          <p:nvPr/>
        </p:nvPicPr>
        <p:blipFill>
          <a:blip r:embed="rId4">
            <a:extLst/>
          </a:blip>
          <a:srcRect l="0" t="0" r="0" b="13100"/>
          <a:stretch>
            <a:fillRect/>
          </a:stretch>
        </p:blipFill>
        <p:spPr>
          <a:xfrm>
            <a:off x="7569200" y="5689600"/>
            <a:ext cx="4419600" cy="5760932"/>
          </a:xfrm>
          <a:prstGeom prst="rect">
            <a:avLst/>
          </a:prstGeom>
          <a:ln w="25400">
            <a:solidFill>
              <a:srgbClr val="FFFFFF"/>
            </a:solidFill>
            <a:miter lim="400000"/>
          </a:ln>
        </p:spPr>
      </p:pic>
      <p:pic>
        <p:nvPicPr>
          <p:cNvPr id="1823" name="Denton, Michael.jpg" descr="Denton, Michael.jpg"/>
          <p:cNvPicPr>
            <a:picLocks noChangeAspect="1"/>
          </p:cNvPicPr>
          <p:nvPr/>
        </p:nvPicPr>
        <p:blipFill>
          <a:blip r:embed="rId5">
            <a:extLst/>
          </a:blip>
          <a:stretch>
            <a:fillRect/>
          </a:stretch>
        </p:blipFill>
        <p:spPr>
          <a:xfrm>
            <a:off x="2157128" y="1237853"/>
            <a:ext cx="4070820" cy="5482037"/>
          </a:xfrm>
          <a:prstGeom prst="rect">
            <a:avLst/>
          </a:prstGeom>
          <a:ln w="25400">
            <a:solidFill>
              <a:srgbClr val="FFFFFF"/>
            </a:solidFill>
            <a:miter lim="400000"/>
          </a:ln>
        </p:spPr>
      </p:pic>
      <p:pic>
        <p:nvPicPr>
          <p:cNvPr id="1824" name="Berlinksi, David.jpg" descr="Berlinksi, David.jpg"/>
          <p:cNvPicPr>
            <a:picLocks noChangeAspect="1"/>
          </p:cNvPicPr>
          <p:nvPr/>
        </p:nvPicPr>
        <p:blipFill>
          <a:blip r:embed="rId6">
            <a:extLst/>
          </a:blip>
          <a:srcRect l="0" t="0" r="0" b="27322"/>
          <a:stretch>
            <a:fillRect/>
          </a:stretch>
        </p:blipFill>
        <p:spPr>
          <a:xfrm>
            <a:off x="12484100" y="5689601"/>
            <a:ext cx="4787132" cy="5788039"/>
          </a:xfrm>
          <a:prstGeom prst="rect">
            <a:avLst/>
          </a:prstGeom>
          <a:ln w="25400">
            <a:solidFill>
              <a:srgbClr val="FFFFFF"/>
            </a:solidFill>
            <a:miter lim="400000"/>
          </a:ln>
        </p:spPr>
      </p:pic>
      <p:sp>
        <p:nvSpPr>
          <p:cNvPr id="1825" name="Dr. David Berlinski"/>
          <p:cNvSpPr txBox="1"/>
          <p:nvPr/>
        </p:nvSpPr>
        <p:spPr>
          <a:xfrm>
            <a:off x="12204700" y="4083051"/>
            <a:ext cx="5346700" cy="123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5900">
                <a:solidFill>
                  <a:srgbClr val="FFFFFF"/>
                </a:solidFill>
                <a:latin typeface="+mj-lt"/>
                <a:ea typeface="+mj-ea"/>
                <a:cs typeface="+mj-cs"/>
                <a:sym typeface="Traditional Arabic"/>
              </a:defRPr>
            </a:lvl1pPr>
          </a:lstStyle>
          <a:p>
            <a:pPr/>
            <a:r>
              <a:t>د. ديفيد بيرلينسكي</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9"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1830" name="Slide Number"/>
          <p:cNvSpPr txBox="1"/>
          <p:nvPr>
            <p:ph type="sldNum" sz="quarter" idx="4294967295"/>
          </p:nvPr>
        </p:nvSpPr>
        <p:spPr>
          <a:xfrm>
            <a:off x="22799518" y="13061951"/>
            <a:ext cx="3683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1831" name="3StrandRope-resized.jpg" descr="3StrandRope-resized.jpg"/>
          <p:cNvPicPr>
            <a:picLocks noChangeAspect="1"/>
          </p:cNvPicPr>
          <p:nvPr/>
        </p:nvPicPr>
        <p:blipFill>
          <a:blip r:embed="rId2">
            <a:extLst/>
          </a:blip>
          <a:stretch>
            <a:fillRect/>
          </a:stretch>
        </p:blipFill>
        <p:spPr>
          <a:xfrm>
            <a:off x="1943100" y="711200"/>
            <a:ext cx="20497800" cy="12026900"/>
          </a:xfrm>
          <a:prstGeom prst="rect">
            <a:avLst/>
          </a:prstGeom>
          <a:ln w="12700">
            <a:miter lim="400000"/>
          </a:ln>
        </p:spPr>
      </p:pic>
      <p:sp>
        <p:nvSpPr>
          <p:cNvPr id="1832" name="Biological Evolution"/>
          <p:cNvSpPr txBox="1"/>
          <p:nvPr/>
        </p:nvSpPr>
        <p:spPr>
          <a:xfrm rot="540000">
            <a:off x="3732125" y="4815404"/>
            <a:ext cx="7086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بيولوجيّ</a:t>
            </a:r>
          </a:p>
        </p:txBody>
      </p:sp>
      <p:sp>
        <p:nvSpPr>
          <p:cNvPr id="1833" name="Geological Evolution"/>
          <p:cNvSpPr txBox="1"/>
          <p:nvPr/>
        </p:nvSpPr>
        <p:spPr>
          <a:xfrm>
            <a:off x="3733800" y="6332537"/>
            <a:ext cx="6794500" cy="866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جيولوجيّ</a:t>
            </a:r>
          </a:p>
        </p:txBody>
      </p:sp>
      <p:sp>
        <p:nvSpPr>
          <p:cNvPr id="1834" name="Cosmological Evolution"/>
          <p:cNvSpPr txBox="1"/>
          <p:nvPr/>
        </p:nvSpPr>
        <p:spPr>
          <a:xfrm rot="21060000">
            <a:off x="3762170" y="7839958"/>
            <a:ext cx="8229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كونيّ</a:t>
            </a:r>
          </a:p>
        </p:txBody>
      </p:sp>
      <p:sp>
        <p:nvSpPr>
          <p:cNvPr id="1835" name="Biblical creationists reject all 3 stands."/>
          <p:cNvSpPr txBox="1"/>
          <p:nvPr/>
        </p:nvSpPr>
        <p:spPr>
          <a:xfrm>
            <a:off x="5622111" y="1759245"/>
            <a:ext cx="13177878" cy="29310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3100"/>
              </a:spcBef>
              <a:defRPr b="1" sz="9800">
                <a:uFill>
                  <a:solidFill>
                    <a:srgbClr val="000000"/>
                  </a:solidFill>
                </a:uFill>
                <a:latin typeface="Arial"/>
                <a:ea typeface="Arial"/>
                <a:cs typeface="Arial"/>
                <a:sym typeface="Arial"/>
              </a:defRPr>
            </a:lvl1pPr>
          </a:lstStyle>
          <a:p>
            <a:pPr/>
            <a:r>
              <a:t>الخلقيُّون الكتابيُّون يرفضون الخيوط الثلاثة</a:t>
            </a:r>
          </a:p>
        </p:txBody>
      </p:sp>
      <p:sp>
        <p:nvSpPr>
          <p:cNvPr id="1836" name="Answers in Genesis…"/>
          <p:cNvSpPr txBox="1"/>
          <p:nvPr/>
        </p:nvSpPr>
        <p:spPr>
          <a:xfrm>
            <a:off x="1703069" y="9171313"/>
            <a:ext cx="14304091" cy="29436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marR="40640" indent="-635000" algn="r" defTabSz="1828800" rtl="1">
              <a:lnSpc>
                <a:spcPct val="80000"/>
              </a:lnSpc>
              <a:spcBef>
                <a:spcPts val="600"/>
              </a:spcBef>
              <a:buClr>
                <a:srgbClr val="FFFFFF"/>
              </a:buClr>
              <a:buSzPct val="100000"/>
              <a:buFont typeface="Arial"/>
              <a:buChar char="•"/>
              <a:defRPr b="1" sz="7200">
                <a:solidFill>
                  <a:srgbClr val="381C00"/>
                </a:solidFill>
                <a:uFill>
                  <a:solidFill>
                    <a:srgbClr val="381C00"/>
                  </a:solidFill>
                </a:uFill>
                <a:latin typeface="Arial"/>
                <a:ea typeface="Arial"/>
                <a:cs typeface="Arial"/>
                <a:sym typeface="Arial"/>
              </a:defRPr>
            </a:pPr>
            <a:r>
              <a:t>الإجابات في سفر التكوين</a:t>
            </a:r>
          </a:p>
          <a:p>
            <a:pPr marL="635000" marR="40640" indent="-635000" algn="r" defTabSz="1828800" rtl="1">
              <a:lnSpc>
                <a:spcPct val="80000"/>
              </a:lnSpc>
              <a:spcBef>
                <a:spcPts val="600"/>
              </a:spcBef>
              <a:buClr>
                <a:srgbClr val="FFFFFF"/>
              </a:buClr>
              <a:buSzPct val="100000"/>
              <a:buFont typeface="Arial"/>
              <a:buChar char="•"/>
              <a:defRPr b="1" sz="7200">
                <a:solidFill>
                  <a:srgbClr val="381C00"/>
                </a:solidFill>
                <a:uFill>
                  <a:solidFill>
                    <a:srgbClr val="381C00"/>
                  </a:solidFill>
                </a:uFill>
                <a:latin typeface="Arial"/>
                <a:ea typeface="Arial"/>
                <a:cs typeface="Arial"/>
                <a:sym typeface="Arial"/>
              </a:defRPr>
            </a:pPr>
            <a:r>
              <a:t>معهد البحوث الخلقيَّة</a:t>
            </a:r>
          </a:p>
          <a:p>
            <a:pPr marL="635000" marR="40640" indent="-635000" algn="r" defTabSz="1828800" rtl="1">
              <a:lnSpc>
                <a:spcPct val="80000"/>
              </a:lnSpc>
              <a:spcBef>
                <a:spcPts val="600"/>
              </a:spcBef>
              <a:buClr>
                <a:srgbClr val="FFFFFF"/>
              </a:buClr>
              <a:buSzPct val="100000"/>
              <a:buFont typeface="Arial"/>
              <a:buChar char="•"/>
              <a:defRPr b="1" sz="7200">
                <a:solidFill>
                  <a:srgbClr val="381C00"/>
                </a:solidFill>
                <a:uFill>
                  <a:solidFill>
                    <a:srgbClr val="381C00"/>
                  </a:solidFill>
                </a:uFill>
                <a:latin typeface="Arial"/>
                <a:ea typeface="Arial"/>
                <a:cs typeface="Arial"/>
                <a:sym typeface="Arial"/>
              </a:defRPr>
            </a:pPr>
            <a:r>
              <a:t>جمعيَّة بحوث الخلق</a:t>
            </a:r>
          </a:p>
        </p:txBody>
      </p:sp>
      <p:sp>
        <p:nvSpPr>
          <p:cNvPr id="1837" name="Line"/>
          <p:cNvSpPr/>
          <p:nvPr/>
        </p:nvSpPr>
        <p:spPr>
          <a:xfrm>
            <a:off x="3685955" y="4661470"/>
            <a:ext cx="3725784" cy="589945"/>
          </a:xfrm>
          <a:prstGeom prst="line">
            <a:avLst/>
          </a:prstGeom>
          <a:ln w="279400">
            <a:solidFill>
              <a:srgbClr val="FF2600"/>
            </a:solidFill>
          </a:ln>
        </p:spPr>
        <p:txBody>
          <a:bodyPr lIns="45718" tIns="45718" rIns="45718" bIns="45718"/>
          <a:lstStyle/>
          <a:p>
            <a:pPr/>
          </a:p>
        </p:txBody>
      </p:sp>
      <p:sp>
        <p:nvSpPr>
          <p:cNvPr id="1838" name="Line"/>
          <p:cNvSpPr/>
          <p:nvPr/>
        </p:nvSpPr>
        <p:spPr>
          <a:xfrm>
            <a:off x="3414850" y="6719824"/>
            <a:ext cx="4267995" cy="1"/>
          </a:xfrm>
          <a:prstGeom prst="line">
            <a:avLst/>
          </a:prstGeom>
          <a:ln w="279400">
            <a:solidFill>
              <a:srgbClr val="FF2600"/>
            </a:solidFill>
          </a:ln>
        </p:spPr>
        <p:txBody>
          <a:bodyPr lIns="45718" tIns="45718" rIns="45718" bIns="45718"/>
          <a:lstStyle/>
          <a:p>
            <a:pPr/>
          </a:p>
        </p:txBody>
      </p:sp>
      <p:sp>
        <p:nvSpPr>
          <p:cNvPr id="1839" name="Line"/>
          <p:cNvSpPr/>
          <p:nvPr/>
        </p:nvSpPr>
        <p:spPr>
          <a:xfrm flipV="1">
            <a:off x="3703656" y="8279278"/>
            <a:ext cx="3690382" cy="753797"/>
          </a:xfrm>
          <a:prstGeom prst="line">
            <a:avLst/>
          </a:prstGeom>
          <a:ln w="279400">
            <a:solidFill>
              <a:srgbClr val="FF2600"/>
            </a:solidFill>
          </a:ln>
        </p:spPr>
        <p:txBody>
          <a:bodyPr lIns="45718" tIns="45718" rIns="45718" bIns="45718"/>
          <a:lstStyle/>
          <a:p>
            <a:pPr/>
          </a:p>
        </p:txBody>
      </p:sp>
      <p:sp>
        <p:nvSpPr>
          <p:cNvPr id="1840" name="0/3 evolutionist"/>
          <p:cNvSpPr txBox="1"/>
          <p:nvPr/>
        </p:nvSpPr>
        <p:spPr>
          <a:xfrm>
            <a:off x="16255858" y="7460439"/>
            <a:ext cx="3325516"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8000">
                <a:latin typeface="+mj-lt"/>
                <a:ea typeface="+mj-ea"/>
                <a:cs typeface="+mj-cs"/>
                <a:sym typeface="Traditional Arabic"/>
              </a:defRPr>
            </a:lvl1pPr>
          </a:lstStyle>
          <a:p>
            <a:pPr/>
            <a:r>
              <a:t>تطوُّري 0/3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37"/>
                                        </p:tgtEl>
                                        <p:attrNameLst>
                                          <p:attrName>style.visibility</p:attrName>
                                        </p:attrNameLst>
                                      </p:cBhvr>
                                      <p:to>
                                        <p:strVal val="visible"/>
                                      </p:to>
                                    </p:set>
                                    <p:animEffect filter="wipe(left)" transition="in">
                                      <p:cBhvr>
                                        <p:cTn id="7" dur="500"/>
                                        <p:tgtEl>
                                          <p:spTgt spid="1837"/>
                                        </p:tgtEl>
                                      </p:cBhvr>
                                    </p:animEffect>
                                  </p:childTnLst>
                                </p:cTn>
                              </p:par>
                            </p:childTnLst>
                          </p:cTn>
                        </p:par>
                        <p:par>
                          <p:cTn id="8" fill="hold">
                            <p:stCondLst>
                              <p:cond delay="500"/>
                            </p:stCondLst>
                            <p:childTnLst>
                              <p:par>
                                <p:cTn id="9" presetClass="entr" nodeType="afterEffect" presetSubtype="8" presetID="22" grpId="2" fill="hold">
                                  <p:stCondLst>
                                    <p:cond delay="0"/>
                                  </p:stCondLst>
                                  <p:iterate type="el" backwards="0">
                                    <p:tmAbs val="0"/>
                                  </p:iterate>
                                  <p:childTnLst>
                                    <p:set>
                                      <p:cBhvr>
                                        <p:cTn id="10" fill="hold"/>
                                        <p:tgtEl>
                                          <p:spTgt spid="1838"/>
                                        </p:tgtEl>
                                        <p:attrNameLst>
                                          <p:attrName>style.visibility</p:attrName>
                                        </p:attrNameLst>
                                      </p:cBhvr>
                                      <p:to>
                                        <p:strVal val="visible"/>
                                      </p:to>
                                    </p:set>
                                    <p:animEffect filter="wipe(left)" transition="in">
                                      <p:cBhvr>
                                        <p:cTn id="11" dur="500"/>
                                        <p:tgtEl>
                                          <p:spTgt spid="1838"/>
                                        </p:tgtEl>
                                      </p:cBhvr>
                                    </p:animEffect>
                                  </p:childTnLst>
                                </p:cTn>
                              </p:par>
                            </p:childTnLst>
                          </p:cTn>
                        </p:par>
                        <p:par>
                          <p:cTn id="12" fill="hold">
                            <p:stCondLst>
                              <p:cond delay="1000"/>
                            </p:stCondLst>
                            <p:childTnLst>
                              <p:par>
                                <p:cTn id="13" presetClass="entr" nodeType="afterEffect" presetSubtype="8" presetID="22" grpId="3" fill="hold">
                                  <p:stCondLst>
                                    <p:cond delay="0"/>
                                  </p:stCondLst>
                                  <p:iterate type="el" backwards="0">
                                    <p:tmAbs val="0"/>
                                  </p:iterate>
                                  <p:childTnLst>
                                    <p:set>
                                      <p:cBhvr>
                                        <p:cTn id="14" fill="hold"/>
                                        <p:tgtEl>
                                          <p:spTgt spid="1839"/>
                                        </p:tgtEl>
                                        <p:attrNameLst>
                                          <p:attrName>style.visibility</p:attrName>
                                        </p:attrNameLst>
                                      </p:cBhvr>
                                      <p:to>
                                        <p:strVal val="visible"/>
                                      </p:to>
                                    </p:set>
                                    <p:animEffect filter="wipe(left)" transition="in">
                                      <p:cBhvr>
                                        <p:cTn id="15" dur="500"/>
                                        <p:tgtEl>
                                          <p:spTgt spid="1839"/>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16" presetID="23" grpId="4" fill="hold">
                                  <p:stCondLst>
                                    <p:cond delay="0"/>
                                  </p:stCondLst>
                                  <p:iterate type="el" backwards="0">
                                    <p:tmAbs val="0"/>
                                  </p:iterate>
                                  <p:childTnLst>
                                    <p:set>
                                      <p:cBhvr>
                                        <p:cTn id="19" fill="hold"/>
                                        <p:tgtEl>
                                          <p:spTgt spid="1840"/>
                                        </p:tgtEl>
                                        <p:attrNameLst>
                                          <p:attrName>style.visibility</p:attrName>
                                        </p:attrNameLst>
                                      </p:cBhvr>
                                      <p:to>
                                        <p:strVal val="visible"/>
                                      </p:to>
                                    </p:set>
                                    <p:anim calcmode="lin" valueType="num">
                                      <p:cBhvr>
                                        <p:cTn id="20" dur="500" fill="hold"/>
                                        <p:tgtEl>
                                          <p:spTgt spid="1840"/>
                                        </p:tgtEl>
                                        <p:attrNameLst>
                                          <p:attrName>ppt_w</p:attrName>
                                        </p:attrNameLst>
                                      </p:cBhvr>
                                      <p:tavLst>
                                        <p:tav tm="0">
                                          <p:val>
                                            <p:fltVal val="0"/>
                                          </p:val>
                                        </p:tav>
                                        <p:tav tm="100000">
                                          <p:val>
                                            <p:strVal val="#ppt_w"/>
                                          </p:val>
                                        </p:tav>
                                      </p:tavLst>
                                    </p:anim>
                                    <p:anim calcmode="lin" valueType="num">
                                      <p:cBhvr>
                                        <p:cTn id="21" dur="500" fill="hold"/>
                                        <p:tgtEl>
                                          <p:spTgt spid="18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9" grpId="3"/>
      <p:bldP build="whole" bldLvl="1" animBg="1" rev="0" advAuto="0" spid="1837" grpId="1"/>
      <p:bldP build="whole" bldLvl="1" animBg="1" rev="0" advAuto="0" spid="1838" grpId="2"/>
      <p:bldP build="whole" bldLvl="1" animBg="1" rev="0" advAuto="0" spid="1840" grpId="4"/>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2"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1843" name="Slide Number"/>
          <p:cNvSpPr txBox="1"/>
          <p:nvPr>
            <p:ph type="sldNum" sz="quarter" idx="4294967295"/>
          </p:nvPr>
        </p:nvSpPr>
        <p:spPr>
          <a:xfrm>
            <a:off x="22799518" y="13061951"/>
            <a:ext cx="3683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1844" name="3StrandRope series-resized_4.jpg" descr="3StrandRope series-resized_4.jpg"/>
          <p:cNvPicPr>
            <a:picLocks noChangeAspect="1"/>
          </p:cNvPicPr>
          <p:nvPr/>
        </p:nvPicPr>
        <p:blipFill>
          <a:blip r:embed="rId2">
            <a:extLst/>
          </a:blip>
          <a:stretch>
            <a:fillRect/>
          </a:stretch>
        </p:blipFill>
        <p:spPr>
          <a:xfrm>
            <a:off x="1981200" y="825500"/>
            <a:ext cx="20497800" cy="12026900"/>
          </a:xfrm>
          <a:prstGeom prst="rect">
            <a:avLst/>
          </a:prstGeom>
          <a:ln w="12700">
            <a:miter lim="400000"/>
          </a:ln>
        </p:spPr>
      </p:pic>
      <p:sp>
        <p:nvSpPr>
          <p:cNvPr id="1845" name="Biological Evolution"/>
          <p:cNvSpPr txBox="1"/>
          <p:nvPr/>
        </p:nvSpPr>
        <p:spPr>
          <a:xfrm rot="540000">
            <a:off x="3489347" y="8723645"/>
            <a:ext cx="7086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بيولوجيّ</a:t>
            </a:r>
          </a:p>
        </p:txBody>
      </p:sp>
      <p:sp>
        <p:nvSpPr>
          <p:cNvPr id="1846" name="Geological Evolution"/>
          <p:cNvSpPr txBox="1"/>
          <p:nvPr/>
        </p:nvSpPr>
        <p:spPr>
          <a:xfrm>
            <a:off x="3200400" y="9913939"/>
            <a:ext cx="6794500"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جيولوجيّ</a:t>
            </a:r>
          </a:p>
        </p:txBody>
      </p:sp>
      <p:sp>
        <p:nvSpPr>
          <p:cNvPr id="1847" name="Cosmological Evolution"/>
          <p:cNvSpPr txBox="1"/>
          <p:nvPr/>
        </p:nvSpPr>
        <p:spPr>
          <a:xfrm rot="21060000">
            <a:off x="3357250" y="11100497"/>
            <a:ext cx="8229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كونيّ</a:t>
            </a:r>
          </a:p>
        </p:txBody>
      </p:sp>
      <p:sp>
        <p:nvSpPr>
          <p:cNvPr id="1848" name="Theistic evolutionists are tied up in naturalism."/>
          <p:cNvSpPr txBox="1"/>
          <p:nvPr/>
        </p:nvSpPr>
        <p:spPr>
          <a:xfrm>
            <a:off x="3038618" y="1884822"/>
            <a:ext cx="7564068" cy="39512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3100"/>
              </a:spcBef>
              <a:defRPr b="1" sz="8800">
                <a:uFill>
                  <a:solidFill>
                    <a:srgbClr val="000000"/>
                  </a:solidFill>
                </a:uFill>
                <a:latin typeface="Arial"/>
                <a:ea typeface="Arial"/>
                <a:cs typeface="Arial"/>
                <a:sym typeface="Arial"/>
              </a:defRPr>
            </a:lvl1pPr>
          </a:lstStyle>
          <a:p>
            <a:pPr/>
            <a:r>
              <a:t>أنصار التطوُّر الإلهي مرتبطون بالمذهب الطبيعيّ.</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0"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1851" name="Slide Number"/>
          <p:cNvSpPr txBox="1"/>
          <p:nvPr>
            <p:ph type="sldNum" sz="quarter" idx="4294967295"/>
          </p:nvPr>
        </p:nvSpPr>
        <p:spPr>
          <a:xfrm>
            <a:off x="22799518" y="13061951"/>
            <a:ext cx="3683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1852" name="3StrandRope series-resized_3.jpg" descr="3StrandRope series-resized_3.jpg"/>
          <p:cNvPicPr>
            <a:picLocks noChangeAspect="1"/>
          </p:cNvPicPr>
          <p:nvPr/>
        </p:nvPicPr>
        <p:blipFill>
          <a:blip r:embed="rId2">
            <a:extLst/>
          </a:blip>
          <a:stretch>
            <a:fillRect/>
          </a:stretch>
        </p:blipFill>
        <p:spPr>
          <a:xfrm>
            <a:off x="1943100" y="838200"/>
            <a:ext cx="20497800" cy="12026900"/>
          </a:xfrm>
          <a:prstGeom prst="rect">
            <a:avLst/>
          </a:prstGeom>
          <a:ln w="12700">
            <a:miter lim="400000"/>
          </a:ln>
        </p:spPr>
      </p:pic>
      <p:sp>
        <p:nvSpPr>
          <p:cNvPr id="1853" name="Progressive creationists are still tied up in naturalism."/>
          <p:cNvSpPr txBox="1"/>
          <p:nvPr/>
        </p:nvSpPr>
        <p:spPr>
          <a:xfrm>
            <a:off x="3340100" y="1358900"/>
            <a:ext cx="7823200" cy="39512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3100"/>
              </a:spcBef>
              <a:defRPr b="1" sz="8800">
                <a:uFill>
                  <a:solidFill>
                    <a:srgbClr val="000000"/>
                  </a:solidFill>
                </a:uFill>
                <a:latin typeface="Arial"/>
                <a:ea typeface="Arial"/>
                <a:cs typeface="Arial"/>
                <a:sym typeface="Arial"/>
              </a:defRPr>
            </a:lvl1pPr>
          </a:lstStyle>
          <a:p>
            <a:pPr/>
            <a:r>
              <a:t>لا يزال الخلقيُّون التدريجيُّون مقيَّدين بالمذهب الطبيعيّ.</a:t>
            </a:r>
          </a:p>
        </p:txBody>
      </p:sp>
      <p:sp>
        <p:nvSpPr>
          <p:cNvPr id="1854" name="Biological Evolution"/>
          <p:cNvSpPr txBox="1"/>
          <p:nvPr/>
        </p:nvSpPr>
        <p:spPr>
          <a:xfrm rot="540000">
            <a:off x="3489347" y="8723645"/>
            <a:ext cx="7086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بيولوجيّ</a:t>
            </a:r>
          </a:p>
        </p:txBody>
      </p:sp>
      <p:sp>
        <p:nvSpPr>
          <p:cNvPr id="1855" name="Geological Evolution"/>
          <p:cNvSpPr txBox="1"/>
          <p:nvPr/>
        </p:nvSpPr>
        <p:spPr>
          <a:xfrm>
            <a:off x="3200400" y="9913939"/>
            <a:ext cx="6794500"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جيولوجيّ</a:t>
            </a:r>
          </a:p>
        </p:txBody>
      </p:sp>
      <p:sp>
        <p:nvSpPr>
          <p:cNvPr id="1856" name="Cosmological Evolution"/>
          <p:cNvSpPr txBox="1"/>
          <p:nvPr/>
        </p:nvSpPr>
        <p:spPr>
          <a:xfrm rot="21060000">
            <a:off x="3357250" y="11100497"/>
            <a:ext cx="8229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كونيّ</a:t>
            </a:r>
          </a:p>
        </p:txBody>
      </p:sp>
      <p:sp>
        <p:nvSpPr>
          <p:cNvPr id="1857" name="Line"/>
          <p:cNvSpPr/>
          <p:nvPr/>
        </p:nvSpPr>
        <p:spPr>
          <a:xfrm>
            <a:off x="3391397" y="8504536"/>
            <a:ext cx="3967339" cy="778537"/>
          </a:xfrm>
          <a:prstGeom prst="line">
            <a:avLst/>
          </a:prstGeom>
          <a:ln w="279400">
            <a:solidFill>
              <a:srgbClr val="FF2600"/>
            </a:solidFill>
          </a:ln>
        </p:spPr>
        <p:txBody>
          <a:bodyPr lIns="45718" tIns="45718" rIns="45718" bIns="45718"/>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57"/>
                                        </p:tgtEl>
                                        <p:attrNameLst>
                                          <p:attrName>style.visibility</p:attrName>
                                        </p:attrNameLst>
                                      </p:cBhvr>
                                      <p:to>
                                        <p:strVal val="visible"/>
                                      </p:to>
                                    </p:set>
                                    <p:animEffect filter="wipe(left)" transition="in">
                                      <p:cBhvr>
                                        <p:cTn id="7" dur="500"/>
                                        <p:tgtEl>
                                          <p:spTgt spid="18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7" grpId="1"/>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9"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1860" name="Slide Number"/>
          <p:cNvSpPr txBox="1"/>
          <p:nvPr>
            <p:ph type="sldNum" sz="quarter" idx="4294967295"/>
          </p:nvPr>
        </p:nvSpPr>
        <p:spPr>
          <a:xfrm>
            <a:off x="22799518" y="13061951"/>
            <a:ext cx="3683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1861" name="3StrandRope series-resized_2.jpg" descr="3StrandRope series-resized_2.jpg"/>
          <p:cNvPicPr>
            <a:picLocks noChangeAspect="1"/>
          </p:cNvPicPr>
          <p:nvPr/>
        </p:nvPicPr>
        <p:blipFill>
          <a:blip r:embed="rId2">
            <a:extLst/>
          </a:blip>
          <a:stretch>
            <a:fillRect/>
          </a:stretch>
        </p:blipFill>
        <p:spPr>
          <a:xfrm>
            <a:off x="1943100" y="838200"/>
            <a:ext cx="20497800" cy="12026900"/>
          </a:xfrm>
          <a:prstGeom prst="rect">
            <a:avLst/>
          </a:prstGeom>
          <a:ln w="12700">
            <a:miter lim="400000"/>
          </a:ln>
        </p:spPr>
      </p:pic>
      <p:sp>
        <p:nvSpPr>
          <p:cNvPr id="1862" name="I’m free from naturalism at last!"/>
          <p:cNvSpPr txBox="1"/>
          <p:nvPr/>
        </p:nvSpPr>
        <p:spPr>
          <a:xfrm>
            <a:off x="8417918" y="3213100"/>
            <a:ext cx="5715003" cy="377468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rtl="1">
              <a:defRPr sz="8500">
                <a:solidFill>
                  <a:srgbClr val="FFFFFF"/>
                </a:solidFill>
                <a:uFill>
                  <a:solidFill>
                    <a:srgbClr val="FFFFFF"/>
                  </a:solidFill>
                </a:uFill>
                <a:latin typeface="Arial"/>
                <a:ea typeface="Arial"/>
                <a:cs typeface="Arial"/>
                <a:sym typeface="Arial"/>
              </a:defRPr>
            </a:lvl1pPr>
          </a:lstStyle>
          <a:p>
            <a:pPr/>
            <a:r>
              <a:t>أخيرًا، تحرَّرتُ من المذهب الطبيعيّ!</a:t>
            </a:r>
          </a:p>
        </p:txBody>
      </p:sp>
      <p:sp>
        <p:nvSpPr>
          <p:cNvPr id="1863" name="Progressive Creationist"/>
          <p:cNvSpPr txBox="1"/>
          <p:nvPr/>
        </p:nvSpPr>
        <p:spPr>
          <a:xfrm>
            <a:off x="2755900" y="1308100"/>
            <a:ext cx="7124700" cy="30459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0639" indent="40639" defTabSz="914400" rtl="1">
              <a:lnSpc>
                <a:spcPct val="80000"/>
              </a:lnSpc>
              <a:spcBef>
                <a:spcPts val="3100"/>
              </a:spcBef>
              <a:defRPr b="1" sz="9800">
                <a:uFill>
                  <a:solidFill>
                    <a:srgbClr val="000000"/>
                  </a:solidFill>
                </a:uFill>
                <a:latin typeface="Arial"/>
                <a:ea typeface="Arial"/>
                <a:cs typeface="Arial"/>
                <a:sym typeface="Arial"/>
              </a:defRPr>
            </a:pPr>
            <a:r>
              <a:t>الخلقيّ </a:t>
            </a:r>
          </a:p>
          <a:p>
            <a:pPr marR="40639" indent="40639" defTabSz="914400" rtl="1">
              <a:lnSpc>
                <a:spcPct val="80000"/>
              </a:lnSpc>
              <a:spcBef>
                <a:spcPts val="3100"/>
              </a:spcBef>
              <a:defRPr b="1" sz="9800">
                <a:uFill>
                  <a:solidFill>
                    <a:srgbClr val="000000"/>
                  </a:solidFill>
                </a:uFill>
                <a:latin typeface="Arial"/>
                <a:ea typeface="Arial"/>
                <a:cs typeface="Arial"/>
                <a:sym typeface="Arial"/>
              </a:defRPr>
            </a:pPr>
            <a:r>
              <a:t>التدريجيّ</a:t>
            </a:r>
          </a:p>
        </p:txBody>
      </p:sp>
      <p:sp>
        <p:nvSpPr>
          <p:cNvPr id="1864" name="Biological Evolution"/>
          <p:cNvSpPr txBox="1"/>
          <p:nvPr/>
        </p:nvSpPr>
        <p:spPr>
          <a:xfrm rot="540000">
            <a:off x="3489347" y="8723645"/>
            <a:ext cx="7086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بيولوجيّ</a:t>
            </a:r>
          </a:p>
        </p:txBody>
      </p:sp>
      <p:sp>
        <p:nvSpPr>
          <p:cNvPr id="1865" name="Geological Evolution"/>
          <p:cNvSpPr txBox="1"/>
          <p:nvPr/>
        </p:nvSpPr>
        <p:spPr>
          <a:xfrm>
            <a:off x="3200400" y="9913938"/>
            <a:ext cx="6794500"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جيولوجيّ</a:t>
            </a:r>
          </a:p>
        </p:txBody>
      </p:sp>
      <p:sp>
        <p:nvSpPr>
          <p:cNvPr id="1866" name="Cosmological Evolution"/>
          <p:cNvSpPr txBox="1"/>
          <p:nvPr/>
        </p:nvSpPr>
        <p:spPr>
          <a:xfrm rot="21060000">
            <a:off x="3357250" y="11100497"/>
            <a:ext cx="8229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كونيّ</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8"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defRPr>
            </a:pPr>
          </a:p>
        </p:txBody>
      </p:sp>
      <p:sp>
        <p:nvSpPr>
          <p:cNvPr id="1869" name="Slide Number"/>
          <p:cNvSpPr txBox="1"/>
          <p:nvPr>
            <p:ph type="sldNum" sz="quarter" idx="4294967295"/>
          </p:nvPr>
        </p:nvSpPr>
        <p:spPr>
          <a:xfrm>
            <a:off x="22799518" y="13061951"/>
            <a:ext cx="3683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1870" name="3StrandRope series-resized.jpg" descr="3StrandRope series-resized.jpg"/>
          <p:cNvPicPr>
            <a:picLocks noChangeAspect="1"/>
          </p:cNvPicPr>
          <p:nvPr/>
        </p:nvPicPr>
        <p:blipFill>
          <a:blip r:embed="rId3">
            <a:extLst/>
          </a:blip>
          <a:stretch>
            <a:fillRect/>
          </a:stretch>
        </p:blipFill>
        <p:spPr>
          <a:xfrm>
            <a:off x="1943100" y="838200"/>
            <a:ext cx="20497800" cy="12026900"/>
          </a:xfrm>
          <a:prstGeom prst="rect">
            <a:avLst/>
          </a:prstGeom>
          <a:ln w="12700">
            <a:miter lim="400000"/>
          </a:ln>
        </p:spPr>
      </p:pic>
      <p:sp>
        <p:nvSpPr>
          <p:cNvPr id="1871" name="I’m free!!!"/>
          <p:cNvSpPr txBox="1"/>
          <p:nvPr/>
        </p:nvSpPr>
        <p:spPr>
          <a:xfrm>
            <a:off x="3025576" y="1739900"/>
            <a:ext cx="5524503" cy="137147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rtl="1">
              <a:defRPr b="1" sz="9200">
                <a:uFill>
                  <a:solidFill>
                    <a:srgbClr val="000000"/>
                  </a:solidFill>
                </a:uFill>
                <a:latin typeface="Arial"/>
                <a:ea typeface="Arial"/>
                <a:cs typeface="Arial"/>
                <a:sym typeface="Arial"/>
              </a:defRPr>
            </a:lvl1pPr>
          </a:lstStyle>
          <a:p>
            <a:pPr/>
            <a:r>
              <a:t>أنا حرٌّ!!!</a:t>
            </a:r>
          </a:p>
        </p:txBody>
      </p:sp>
      <p:sp>
        <p:nvSpPr>
          <p:cNvPr id="1872" name="“If you abide in My Word, then you are truly disciples of mine; and you will know the truth, and the truth will make you free.”…"/>
          <p:cNvSpPr txBox="1"/>
          <p:nvPr/>
        </p:nvSpPr>
        <p:spPr>
          <a:xfrm>
            <a:off x="15062200" y="1587500"/>
            <a:ext cx="6489700" cy="60619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defTabSz="1828800" rtl="1">
              <a:defRPr sz="6000">
                <a:latin typeface="Arial Black"/>
                <a:ea typeface="Arial Black"/>
                <a:cs typeface="Arial Black"/>
                <a:sym typeface="Arial Black"/>
              </a:defRPr>
            </a:pPr>
            <a:r>
              <a:t>«</a:t>
            </a:r>
            <a:r>
              <a:rPr b="1">
                <a:latin typeface="+mj-lt"/>
                <a:ea typeface="+mj-ea"/>
                <a:cs typeface="+mj-cs"/>
                <a:sym typeface="Traditional Arabic"/>
              </a:rPr>
              <a:t>إِنَّكُمْ إِنْ ثَبَتُّمْ فِي كلاَمِي فَبِالْحَقِيقَةِ تَكُونُونَ تلاَمِيذِي</a:t>
            </a:r>
            <a:r>
              <a:t> </a:t>
            </a:r>
            <a:endParaRPr>
              <a:latin typeface="+mj-lt"/>
              <a:ea typeface="+mj-ea"/>
              <a:cs typeface="+mj-cs"/>
              <a:sym typeface="Traditional Arabic"/>
            </a:endParaRPr>
          </a:p>
          <a:p>
            <a:pPr algn="r" defTabSz="1828800" rtl="1">
              <a:defRPr sz="6000">
                <a:latin typeface="Arial Black"/>
                <a:ea typeface="Arial Black"/>
                <a:cs typeface="Arial Black"/>
                <a:sym typeface="Arial Black"/>
              </a:defRPr>
            </a:pPr>
            <a:r>
              <a:rPr b="1">
                <a:latin typeface="+mj-lt"/>
                <a:ea typeface="+mj-ea"/>
                <a:cs typeface="+mj-cs"/>
                <a:sym typeface="Traditional Arabic"/>
              </a:rPr>
              <a:t>وَتَعْرِفُونَ الْحَقَّ وَالْحَقُّ يُحَرِّرُكُمْ</a:t>
            </a:r>
            <a:r>
              <a:t>.»</a:t>
            </a:r>
          </a:p>
          <a:p>
            <a:pPr marR="40640" indent="40640" algn="r" defTabSz="1828800" rtl="1">
              <a:lnSpc>
                <a:spcPct val="80000"/>
              </a:lnSpc>
              <a:defRPr sz="6000">
                <a:uFill>
                  <a:solidFill>
                    <a:srgbClr val="000000"/>
                  </a:solidFill>
                </a:uFill>
                <a:latin typeface="Arial Black"/>
                <a:ea typeface="Arial Black"/>
                <a:cs typeface="Arial Black"/>
                <a:sym typeface="Arial Black"/>
              </a:defRPr>
            </a:pPr>
            <a:r>
              <a:t> يوحنَّا 8: 31-32</a:t>
            </a:r>
          </a:p>
        </p:txBody>
      </p:sp>
      <p:sp>
        <p:nvSpPr>
          <p:cNvPr id="1873" name="Biological Evolution"/>
          <p:cNvSpPr txBox="1"/>
          <p:nvPr/>
        </p:nvSpPr>
        <p:spPr>
          <a:xfrm rot="540000">
            <a:off x="3489347" y="8723645"/>
            <a:ext cx="7086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بيولوجيّ</a:t>
            </a:r>
          </a:p>
        </p:txBody>
      </p:sp>
      <p:sp>
        <p:nvSpPr>
          <p:cNvPr id="1874" name="Geological Evolution"/>
          <p:cNvSpPr txBox="1"/>
          <p:nvPr/>
        </p:nvSpPr>
        <p:spPr>
          <a:xfrm>
            <a:off x="3200400" y="9913938"/>
            <a:ext cx="6794500"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جيولوجيّ</a:t>
            </a:r>
          </a:p>
        </p:txBody>
      </p:sp>
      <p:sp>
        <p:nvSpPr>
          <p:cNvPr id="1875" name="Cosmological Evolution"/>
          <p:cNvSpPr txBox="1"/>
          <p:nvPr/>
        </p:nvSpPr>
        <p:spPr>
          <a:xfrm rot="21060000">
            <a:off x="3357250" y="11100497"/>
            <a:ext cx="8229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كونيّ</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9" name="“Two Books of God”"/>
          <p:cNvSpPr txBox="1"/>
          <p:nvPr/>
        </p:nvSpPr>
        <p:spPr>
          <a:xfrm>
            <a:off x="6984537" y="1031870"/>
            <a:ext cx="4313003" cy="195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rtl="1">
              <a:defRPr sz="9800">
                <a:solidFill>
                  <a:srgbClr val="FFFFFF"/>
                </a:solidFill>
                <a:latin typeface="+mj-lt"/>
                <a:ea typeface="+mj-ea"/>
                <a:cs typeface="+mj-cs"/>
                <a:sym typeface="Traditional Arabic"/>
              </a:defRPr>
            </a:lvl1pPr>
          </a:lstStyle>
          <a:p>
            <a:pPr/>
            <a:r>
              <a:t>«كتابان لله»</a:t>
            </a:r>
          </a:p>
        </p:txBody>
      </p:sp>
      <p:pic>
        <p:nvPicPr>
          <p:cNvPr id="1880" name="HolyBible.tiff" descr="HolyBible.tiff"/>
          <p:cNvPicPr>
            <a:picLocks noChangeAspect="1"/>
          </p:cNvPicPr>
          <p:nvPr/>
        </p:nvPicPr>
        <p:blipFill>
          <a:blip r:embed="rId2">
            <a:extLst/>
          </a:blip>
          <a:srcRect l="11877" t="5933" r="11876" b="16139"/>
          <a:stretch>
            <a:fillRect/>
          </a:stretch>
        </p:blipFill>
        <p:spPr>
          <a:xfrm>
            <a:off x="3761334" y="3247233"/>
            <a:ext cx="3351956" cy="5138863"/>
          </a:xfrm>
          <a:prstGeom prst="rect">
            <a:avLst/>
          </a:prstGeom>
          <a:ln w="25400">
            <a:solidFill>
              <a:srgbClr val="FFFFFF"/>
            </a:solidFill>
            <a:miter lim="400000"/>
          </a:ln>
        </p:spPr>
      </p:pic>
      <p:sp>
        <p:nvSpPr>
          <p:cNvPr id="1881" name="Scripture"/>
          <p:cNvSpPr txBox="1"/>
          <p:nvPr/>
        </p:nvSpPr>
        <p:spPr>
          <a:xfrm>
            <a:off x="3074590" y="8568948"/>
            <a:ext cx="4566711" cy="172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rtl="1">
              <a:defRPr sz="8500">
                <a:solidFill>
                  <a:srgbClr val="FFFFFF"/>
                </a:solidFill>
                <a:latin typeface="+mj-lt"/>
                <a:ea typeface="+mj-ea"/>
                <a:cs typeface="+mj-cs"/>
                <a:sym typeface="Traditional Arabic"/>
              </a:defRPr>
            </a:lvl1pPr>
          </a:lstStyle>
          <a:p>
            <a:pPr/>
            <a:r>
              <a:t>الكتاب المقدَّس</a:t>
            </a:r>
          </a:p>
        </p:txBody>
      </p:sp>
      <p:sp>
        <p:nvSpPr>
          <p:cNvPr id="1882" name="Creation"/>
          <p:cNvSpPr txBox="1"/>
          <p:nvPr/>
        </p:nvSpPr>
        <p:spPr>
          <a:xfrm>
            <a:off x="15403574" y="8568948"/>
            <a:ext cx="2070895" cy="172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rtl="1">
              <a:defRPr sz="8500">
                <a:solidFill>
                  <a:srgbClr val="FFFFFF"/>
                </a:solidFill>
                <a:latin typeface="+mj-lt"/>
                <a:ea typeface="+mj-ea"/>
                <a:cs typeface="+mj-cs"/>
                <a:sym typeface="Traditional Arabic"/>
              </a:defRPr>
            </a:lvl1pPr>
          </a:lstStyle>
          <a:p>
            <a:pPr/>
            <a:r>
              <a:t>الخليقة</a:t>
            </a:r>
          </a:p>
        </p:txBody>
      </p:sp>
      <p:pic>
        <p:nvPicPr>
          <p:cNvPr id="1883" name="Center square.jpg" descr="Center square.jpg"/>
          <p:cNvPicPr>
            <a:picLocks noChangeAspect="1"/>
          </p:cNvPicPr>
          <p:nvPr/>
        </p:nvPicPr>
        <p:blipFill>
          <a:blip r:embed="rId3">
            <a:extLst/>
          </a:blip>
          <a:stretch>
            <a:fillRect/>
          </a:stretch>
        </p:blipFill>
        <p:spPr>
          <a:xfrm>
            <a:off x="11705621" y="3234532"/>
            <a:ext cx="9810289" cy="5164136"/>
          </a:xfrm>
          <a:prstGeom prst="rect">
            <a:avLst/>
          </a:prstGeom>
          <a:ln w="25400">
            <a:solidFill>
              <a:srgbClr val="FFFFFF"/>
            </a:solidFill>
            <a:miter lim="400000"/>
          </a:ln>
        </p:spPr>
      </p:pic>
      <p:sp>
        <p:nvSpPr>
          <p:cNvPr id="1884" name="Line"/>
          <p:cNvSpPr/>
          <p:nvPr/>
        </p:nvSpPr>
        <p:spPr>
          <a:xfrm flipV="1">
            <a:off x="9738220" y="3009900"/>
            <a:ext cx="4" cy="5715003"/>
          </a:xfrm>
          <a:prstGeom prst="line">
            <a:avLst/>
          </a:prstGeom>
          <a:ln w="190500">
            <a:solidFill>
              <a:srgbClr val="FFFFFF"/>
            </a:solidFill>
            <a:miter lim="400000"/>
          </a:ln>
        </p:spPr>
        <p:txBody>
          <a:bodyPr lIns="45718" tIns="45718" rIns="45718" bIns="45718"/>
          <a:lstStyle/>
          <a:p>
            <a:pPr/>
          </a:p>
        </p:txBody>
      </p:sp>
      <p:sp>
        <p:nvSpPr>
          <p:cNvPr id="1885" name="Special Revelation"/>
          <p:cNvSpPr txBox="1"/>
          <p:nvPr/>
        </p:nvSpPr>
        <p:spPr>
          <a:xfrm>
            <a:off x="1829468" y="9907624"/>
            <a:ext cx="6754620" cy="3027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rtl="1">
              <a:lnSpc>
                <a:spcPct val="80000"/>
              </a:lnSpc>
              <a:defRPr sz="8500">
                <a:solidFill>
                  <a:srgbClr val="FFFFFF"/>
                </a:solidFill>
                <a:latin typeface="+mj-lt"/>
                <a:ea typeface="+mj-ea"/>
                <a:cs typeface="+mj-cs"/>
                <a:sym typeface="Traditional Arabic"/>
              </a:defRPr>
            </a:pPr>
            <a:r>
              <a:t>الإعلان </a:t>
            </a:r>
          </a:p>
          <a:p>
            <a:pPr algn="ctr" rtl="1">
              <a:lnSpc>
                <a:spcPct val="80000"/>
              </a:lnSpc>
              <a:defRPr sz="8500">
                <a:solidFill>
                  <a:srgbClr val="FFFFFF"/>
                </a:solidFill>
                <a:latin typeface="+mj-lt"/>
                <a:ea typeface="+mj-ea"/>
                <a:cs typeface="+mj-cs"/>
                <a:sym typeface="Traditional Arabic"/>
              </a:defRPr>
            </a:pPr>
            <a:r>
              <a:t>الخاصُّ</a:t>
            </a:r>
          </a:p>
        </p:txBody>
      </p:sp>
      <p:sp>
        <p:nvSpPr>
          <p:cNvPr id="1886" name="General Revelation"/>
          <p:cNvSpPr txBox="1"/>
          <p:nvPr/>
        </p:nvSpPr>
        <p:spPr>
          <a:xfrm>
            <a:off x="13018524" y="9907624"/>
            <a:ext cx="6754621" cy="3027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rtl="1">
              <a:lnSpc>
                <a:spcPct val="80000"/>
              </a:lnSpc>
              <a:defRPr sz="8500">
                <a:solidFill>
                  <a:srgbClr val="FFFFFF"/>
                </a:solidFill>
                <a:latin typeface="+mj-lt"/>
                <a:ea typeface="+mj-ea"/>
                <a:cs typeface="+mj-cs"/>
                <a:sym typeface="Traditional Arabic"/>
              </a:defRPr>
            </a:pPr>
            <a:r>
              <a:t>الإعلان</a:t>
            </a:r>
          </a:p>
          <a:p>
            <a:pPr algn="ctr" rtl="1">
              <a:lnSpc>
                <a:spcPct val="80000"/>
              </a:lnSpc>
              <a:defRPr sz="8500">
                <a:solidFill>
                  <a:srgbClr val="FFFFFF"/>
                </a:solidFill>
                <a:latin typeface="+mj-lt"/>
                <a:ea typeface="+mj-ea"/>
                <a:cs typeface="+mj-cs"/>
                <a:sym typeface="Traditional Arabic"/>
              </a:defRPr>
            </a:pPr>
            <a:r>
              <a:t>العامُّ</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8" name="“The facts of nature may be likened to a sixty-seventh book of the Bible.”"/>
          <p:cNvSpPr txBox="1"/>
          <p:nvPr>
            <p:ph type="title" idx="4294967295"/>
          </p:nvPr>
        </p:nvSpPr>
        <p:spPr>
          <a:xfrm>
            <a:off x="7532771" y="2832686"/>
            <a:ext cx="14725791" cy="3437445"/>
          </a:xfrm>
          <a:prstGeom prst="rect">
            <a:avLst/>
          </a:prstGeom>
          <a:effectLst>
            <a:outerShdw sx="100000" sy="100000" kx="0" ky="0" algn="b" rotWithShape="0" blurRad="50800" dist="38100" dir="5400000">
              <a:srgbClr val="000000">
                <a:alpha val="40000"/>
              </a:srgbClr>
            </a:outerShdw>
          </a:effectLst>
        </p:spPr>
        <p:txBody>
          <a:bodyPr anchor="t"/>
          <a:lstStyle/>
          <a:p>
            <a:pPr algn="r" rtl="1">
              <a:defRPr b="0" sz="8400">
                <a:solidFill>
                  <a:srgbClr val="FFFFFF"/>
                </a:solidFill>
                <a:effectLst>
                  <a:outerShdw sx="100000" sy="100000" kx="0" ky="0" algn="b" rotWithShape="0" blurRad="50800" dist="38100" dir="5400000">
                    <a:srgbClr val="000000">
                      <a:alpha val="40000"/>
                    </a:srgbClr>
                  </a:outerShdw>
                </a:effectLst>
              </a:defRPr>
            </a:pPr>
            <a:r>
              <a:t>«يمكن تشبيه</a:t>
            </a:r>
            <a:r>
              <a:t> </a:t>
            </a:r>
            <a:r>
              <a:t>حقائق الطبيعة بأنَّها سِفْرٌ سابِعٌ وستُّون في الكتاب المقدَّس.»</a:t>
            </a:r>
          </a:p>
        </p:txBody>
      </p:sp>
      <p:sp>
        <p:nvSpPr>
          <p:cNvPr id="1889" name="Hugh Ross, Creation and Time: A Biblical and Scientific Perspective on the Creation-Date Controversy (Colorado Springs, Colorado: NavPress, 1994), p. 56."/>
          <p:cNvSpPr txBox="1"/>
          <p:nvPr>
            <p:ph type="body" sz="quarter" idx="4294967295"/>
          </p:nvPr>
        </p:nvSpPr>
        <p:spPr>
          <a:xfrm>
            <a:off x="2407291" y="11176000"/>
            <a:ext cx="19569418" cy="1689100"/>
          </a:xfrm>
          <a:prstGeom prst="rect">
            <a:avLst/>
          </a:prstGeom>
          <a:effectLst>
            <a:outerShdw sx="100000" sy="100000" kx="0" ky="0" algn="b" rotWithShape="0" blurRad="50800" dist="38100" dir="5400000">
              <a:srgbClr val="000000">
                <a:alpha val="40000"/>
              </a:srgbClr>
            </a:outerShdw>
          </a:effectLst>
        </p:spPr>
        <p:txBody>
          <a:bodyPr/>
          <a:lstStyle/>
          <a:p>
            <a:pPr>
              <a:lnSpc>
                <a:spcPct val="100000"/>
              </a:lnSpc>
              <a:defRPr sz="4000">
                <a:effectLst>
                  <a:outerShdw sx="100000" sy="100000" kx="0" ky="0" algn="b" rotWithShape="0" blurRad="50800" dist="38100" dir="5400000">
                    <a:srgbClr val="000000">
                      <a:alpha val="40000"/>
                    </a:srgbClr>
                  </a:outerShdw>
                </a:effectLst>
                <a:latin typeface="+mj-lt"/>
                <a:ea typeface="+mj-ea"/>
                <a:cs typeface="+mj-cs"/>
                <a:sym typeface="Traditional Arabic"/>
              </a:defRPr>
            </a:pPr>
            <a:r>
              <a:t>Hugh Ross, </a:t>
            </a:r>
            <a:r>
              <a:t>Creation and Time: A Biblical and Scientific Perspective on the Creation-Date Controversy</a:t>
            </a:r>
            <a:r>
              <a:t> (Colorado Springs, Colorado: NavPress, 1994), p. 56. </a:t>
            </a:r>
          </a:p>
        </p:txBody>
      </p:sp>
      <p:pic>
        <p:nvPicPr>
          <p:cNvPr id="1890" name="Ross, Hugh.jpg" descr="Ross, Hugh.jpg"/>
          <p:cNvPicPr>
            <a:picLocks noChangeAspect="1"/>
          </p:cNvPicPr>
          <p:nvPr/>
        </p:nvPicPr>
        <p:blipFill>
          <a:blip r:embed="rId3">
            <a:extLst/>
          </a:blip>
          <a:srcRect l="20936" t="0" r="12003" b="35764"/>
          <a:stretch>
            <a:fillRect/>
          </a:stretch>
        </p:blipFill>
        <p:spPr>
          <a:xfrm>
            <a:off x="2381100" y="1859801"/>
            <a:ext cx="4556644" cy="5383095"/>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4" name="SPECIAL Revelation"/>
          <p:cNvSpPr txBox="1"/>
          <p:nvPr>
            <p:ph type="title" idx="4294967295"/>
          </p:nvPr>
        </p:nvSpPr>
        <p:spPr>
          <a:xfrm>
            <a:off x="2419350" y="1129519"/>
            <a:ext cx="19519900" cy="1727202"/>
          </a:xfrm>
          <a:prstGeom prst="rect">
            <a:avLst/>
          </a:prstGeom>
          <a:effectLst>
            <a:outerShdw sx="100000" sy="100000" kx="0" ky="0" algn="b" rotWithShape="0" blurRad="50800" dist="38100" dir="5400000">
              <a:srgbClr val="000000">
                <a:alpha val="40000"/>
              </a:srgbClr>
            </a:outerShdw>
          </a:effectLst>
        </p:spPr>
        <p:txBody>
          <a:bodyPr anchor="t"/>
          <a:lstStyle>
            <a:lvl1pPr defTabSz="759459" rtl="1">
              <a:defRPr sz="8832">
                <a:solidFill>
                  <a:srgbClr val="78E2F7"/>
                </a:solidFill>
              </a:defRPr>
            </a:lvl1pPr>
          </a:lstStyle>
          <a:p>
            <a:pPr/>
            <a:r>
              <a:t>الإعلان الخاصُّ</a:t>
            </a:r>
          </a:p>
        </p:txBody>
      </p:sp>
      <p:sp>
        <p:nvSpPr>
          <p:cNvPr id="1895" name="Special Revelation is the truth about God, man, salvation, and God’s purposes and activities, which is given to some people in some times and some places by God’s gracious and sovereign choice.…"/>
          <p:cNvSpPr txBox="1"/>
          <p:nvPr>
            <p:ph type="body" idx="4294967295"/>
          </p:nvPr>
        </p:nvSpPr>
        <p:spPr>
          <a:xfrm>
            <a:off x="2376402" y="3098800"/>
            <a:ext cx="19519902" cy="9341009"/>
          </a:xfrm>
          <a:prstGeom prst="rect">
            <a:avLst/>
          </a:prstGeom>
          <a:effectLst>
            <a:outerShdw sx="100000" sy="100000" kx="0" ky="0" algn="b" rotWithShape="0" blurRad="50800" dist="38100" dir="5400000">
              <a:srgbClr val="000000">
                <a:alpha val="40000"/>
              </a:srgbClr>
            </a:outerShdw>
          </a:effectLst>
        </p:spPr>
        <p:txBody>
          <a:bodyPr/>
          <a:lstStyle/>
          <a:p>
            <a:pPr algn="r" rtl="1">
              <a:lnSpc>
                <a:spcPct val="100000"/>
              </a:lnSpc>
              <a:spcBef>
                <a:spcPts val="3000"/>
              </a:spcBef>
              <a:defRPr sz="6600">
                <a:effectLst>
                  <a:outerShdw sx="100000" sy="100000" kx="0" ky="0" algn="b" rotWithShape="0" blurRad="12700" dist="38100" dir="5400000">
                    <a:srgbClr val="000000">
                      <a:alpha val="71999"/>
                    </a:srgbClr>
                  </a:outerShdw>
                </a:effectLst>
                <a:latin typeface="+mj-lt"/>
                <a:ea typeface="+mj-ea"/>
                <a:cs typeface="+mj-cs"/>
                <a:sym typeface="Traditional Arabic"/>
              </a:defRPr>
            </a:pPr>
            <a:r>
              <a:t>الإعلان الخاصُّ هو الحقيقة عن الله، والإنسان، والخلاص، وعن مقاصد الله وأعماله، والذي مُنِحَ ل</a:t>
            </a:r>
            <a:r>
              <a:rPr>
                <a:solidFill>
                  <a:srgbClr val="FFFF00"/>
                </a:solidFill>
              </a:rPr>
              <a:t>بعض</a:t>
            </a:r>
            <a:r>
              <a:t> الأشخاص في </a:t>
            </a:r>
            <a:r>
              <a:rPr>
                <a:solidFill>
                  <a:srgbClr val="FFFF00"/>
                </a:solidFill>
              </a:rPr>
              <a:t>بعض</a:t>
            </a:r>
            <a:r>
              <a:t> الأوقات و</a:t>
            </a:r>
            <a:r>
              <a:rPr>
                <a:solidFill>
                  <a:srgbClr val="FFFF00"/>
                </a:solidFill>
              </a:rPr>
              <a:t>بعض</a:t>
            </a:r>
            <a:r>
              <a:t> الأماكن بموجب اختيار الله المنعِم والمطلق.</a:t>
            </a:r>
          </a:p>
          <a:p>
            <a:pPr algn="r" rtl="1">
              <a:lnSpc>
                <a:spcPct val="100000"/>
              </a:lnSpc>
              <a:spcBef>
                <a:spcPts val="3000"/>
              </a:spcBef>
              <a:defRPr sz="6600">
                <a:effectLst>
                  <a:outerShdw sx="100000" sy="100000" kx="0" ky="0" algn="b" rotWithShape="0" blurRad="12700" dist="38100" dir="5400000">
                    <a:srgbClr val="000000">
                      <a:alpha val="71999"/>
                    </a:srgbClr>
                  </a:outerShdw>
                </a:effectLst>
                <a:latin typeface="+mj-lt"/>
                <a:ea typeface="+mj-ea"/>
                <a:cs typeface="+mj-cs"/>
                <a:sym typeface="Traditional Arabic"/>
              </a:defRPr>
            </a:pPr>
            <a:r>
              <a:t>يُكشَف عن هذه الحقائق من طريق الرؤى، والتواصل المباشر، والمعجزات، والأنبياء، والكتاب المقدَّس المُوحَى به ولا سيَّما من خلال يسوع المسيح.</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895">
                                            <p:bg/>
                                          </p:spTgt>
                                        </p:tgtEl>
                                        <p:attrNameLst>
                                          <p:attrName>style.visibility</p:attrName>
                                        </p:attrNameLst>
                                      </p:cBhvr>
                                      <p:to>
                                        <p:strVal val="visible"/>
                                      </p:to>
                                    </p:set>
                                    <p:animEffect filter="wipe(right)" transition="in">
                                      <p:cBhvr>
                                        <p:cTn id="7" dur="500"/>
                                        <p:tgtEl>
                                          <p:spTgt spid="1895">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1895">
                                            <p:txEl>
                                              <p:pRg st="0" end="0"/>
                                            </p:txEl>
                                          </p:spTgt>
                                        </p:tgtEl>
                                        <p:attrNameLst>
                                          <p:attrName>style.visibility</p:attrName>
                                        </p:attrNameLst>
                                      </p:cBhvr>
                                      <p:to>
                                        <p:strVal val="visible"/>
                                      </p:to>
                                    </p:set>
                                    <p:animEffect filter="wipe(right)" transition="in">
                                      <p:cBhvr>
                                        <p:cTn id="10" dur="500"/>
                                        <p:tgtEl>
                                          <p:spTgt spid="18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1895">
                                            <p:txEl>
                                              <p:pRg st="1" end="1"/>
                                            </p:txEl>
                                          </p:spTgt>
                                        </p:tgtEl>
                                        <p:attrNameLst>
                                          <p:attrName>style.visibility</p:attrName>
                                        </p:attrNameLst>
                                      </p:cBhvr>
                                      <p:to>
                                        <p:strVal val="visible"/>
                                      </p:to>
                                    </p:set>
                                    <p:animEffect filter="wipe(right)" transition="in">
                                      <p:cBhvr>
                                        <p:cTn id="15" dur="500"/>
                                        <p:tgtEl>
                                          <p:spTgt spid="189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95"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1179" name="image446.png" descr="image446.png"/>
          <p:cNvPicPr>
            <a:picLocks noChangeAspect="1"/>
          </p:cNvPicPr>
          <p:nvPr/>
        </p:nvPicPr>
        <p:blipFill>
          <a:blip r:embed="rId4">
            <a:extLst/>
          </a:blip>
          <a:stretch>
            <a:fillRect/>
          </a:stretch>
        </p:blipFill>
        <p:spPr>
          <a:xfrm>
            <a:off x="6750842" y="2326481"/>
            <a:ext cx="10827548" cy="6629403"/>
          </a:xfrm>
          <a:prstGeom prst="rect">
            <a:avLst/>
          </a:prstGeom>
          <a:ln w="12700">
            <a:miter lim="400000"/>
          </a:ln>
        </p:spPr>
      </p:pic>
      <p:pic>
        <p:nvPicPr>
          <p:cNvPr id="1180" name="image434.png" descr="image434.png"/>
          <p:cNvPicPr>
            <a:picLocks noChangeAspect="1"/>
          </p:cNvPicPr>
          <p:nvPr/>
        </p:nvPicPr>
        <p:blipFill>
          <a:blip r:embed="rId5">
            <a:extLst/>
          </a:blip>
          <a:stretch>
            <a:fillRect/>
          </a:stretch>
        </p:blipFill>
        <p:spPr>
          <a:xfrm>
            <a:off x="5842000" y="8204141"/>
            <a:ext cx="12700000" cy="3824507"/>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7" name="In written form (the Bible), Special Revelation is infallible, inerrant, 100% truth.  In personal form (Jesus), Special Revelation is holy and sinless.…"/>
          <p:cNvSpPr txBox="1"/>
          <p:nvPr>
            <p:ph type="body" sz="quarter" idx="4294967295"/>
          </p:nvPr>
        </p:nvSpPr>
        <p:spPr>
          <a:xfrm>
            <a:off x="2358608" y="3173802"/>
            <a:ext cx="19641384" cy="2655538"/>
          </a:xfrm>
          <a:prstGeom prst="rect">
            <a:avLst/>
          </a:prstGeom>
          <a:effectLst>
            <a:outerShdw sx="100000" sy="100000" kx="0" ky="0" algn="b" rotWithShape="0" blurRad="50800" dist="38100" dir="5400000">
              <a:srgbClr val="000000">
                <a:alpha val="40000"/>
              </a:srgbClr>
            </a:outerShdw>
          </a:effectLst>
        </p:spPr>
        <p:txBody>
          <a:bodyPr/>
          <a:lstStyle>
            <a:lvl1pPr algn="r" rtl="1">
              <a:defRPr sz="6600">
                <a:effectLst>
                  <a:outerShdw sx="100000" sy="100000" kx="0" ky="0" algn="b" rotWithShape="0" blurRad="12700" dist="38100" dir="5400000">
                    <a:srgbClr val="000000">
                      <a:alpha val="71999"/>
                    </a:srgbClr>
                  </a:outerShdw>
                </a:effectLst>
                <a:latin typeface="+mj-lt"/>
                <a:ea typeface="+mj-ea"/>
                <a:cs typeface="+mj-cs"/>
                <a:sym typeface="Traditional Arabic"/>
              </a:defRPr>
            </a:lvl1pPr>
          </a:lstStyle>
          <a:p>
            <a:pPr/>
            <a:r>
              <a:t>في الهيئة المكتوبة (الكتاب المقدَّس)، الإعلان الخاصُّ منزَّه عن الخطأ، ومعصوم، وهو مائة بالمئة حقٌّ.</a:t>
            </a:r>
          </a:p>
        </p:txBody>
      </p:sp>
      <p:sp>
        <p:nvSpPr>
          <p:cNvPr id="1898" name="SPECIAL Revelation"/>
          <p:cNvSpPr txBox="1"/>
          <p:nvPr>
            <p:ph type="title" idx="4294967295"/>
          </p:nvPr>
        </p:nvSpPr>
        <p:spPr>
          <a:xfrm>
            <a:off x="2419350" y="1129519"/>
            <a:ext cx="19519900" cy="1727202"/>
          </a:xfrm>
          <a:prstGeom prst="rect">
            <a:avLst/>
          </a:prstGeom>
          <a:effectLst>
            <a:outerShdw sx="100000" sy="100000" kx="0" ky="0" algn="b" rotWithShape="0" blurRad="50800" dist="38100" dir="5400000">
              <a:srgbClr val="000000">
                <a:alpha val="40000"/>
              </a:srgbClr>
            </a:outerShdw>
          </a:effectLst>
        </p:spPr>
        <p:txBody>
          <a:bodyPr anchor="t"/>
          <a:lstStyle>
            <a:lvl1pPr defTabSz="759459" rtl="1">
              <a:defRPr sz="8832">
                <a:solidFill>
                  <a:srgbClr val="78E2F7"/>
                </a:solidFill>
              </a:defRPr>
            </a:lvl1pPr>
          </a:lstStyle>
          <a:p>
            <a:pPr/>
            <a:r>
              <a:t>الإعلان الخاصُّ</a:t>
            </a:r>
          </a:p>
        </p:txBody>
      </p:sp>
      <p:sp>
        <p:nvSpPr>
          <p:cNvPr id="1899" name="In written form (the Bible), Special Revelation is infallible, inerrant, 100% truth.  In personal form (Jesus), Special Revelation is holy and sinless.…"/>
          <p:cNvSpPr txBox="1"/>
          <p:nvPr/>
        </p:nvSpPr>
        <p:spPr>
          <a:xfrm>
            <a:off x="2358608" y="6286192"/>
            <a:ext cx="19641384" cy="237860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lvl1pPr algn="r" defTabSz="825500" rtl="1">
              <a:lnSpc>
                <a:spcPct val="90000"/>
              </a:lnSpc>
              <a:defRPr sz="6600">
                <a:solidFill>
                  <a:srgbClr val="FFFFFF"/>
                </a:solidFill>
                <a:effectLst>
                  <a:outerShdw sx="100000" sy="100000" kx="0" ky="0" algn="b" rotWithShape="0" blurRad="12700" dist="38100" dir="5400000">
                    <a:srgbClr val="000000">
                      <a:alpha val="71999"/>
                    </a:srgbClr>
                  </a:outerShdw>
                </a:effectLst>
                <a:latin typeface="+mj-lt"/>
                <a:ea typeface="+mj-ea"/>
                <a:cs typeface="+mj-cs"/>
                <a:sym typeface="Traditional Arabic"/>
              </a:defRPr>
            </a:lvl1pPr>
          </a:lstStyle>
          <a:p>
            <a:pPr/>
            <a:r>
              <a:t>وفي الهيئة المتجسِّدة (يسوع)، فإنَّ الإعلان الخاصَّ مقدَّسٌ وبلا خطيَّة.</a:t>
            </a:r>
          </a:p>
        </p:txBody>
      </p:sp>
      <p:sp>
        <p:nvSpPr>
          <p:cNvPr id="1900" name="In written form (the Bible), Special Revelation is infallible, inerrant, 100% truth.  In personal form (Jesus), Special Revelation is holy and sinless.…"/>
          <p:cNvSpPr txBox="1"/>
          <p:nvPr/>
        </p:nvSpPr>
        <p:spPr>
          <a:xfrm>
            <a:off x="2371308" y="9364657"/>
            <a:ext cx="19641384" cy="2509425"/>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lvl1pPr algn="r" defTabSz="825500" rtl="1">
              <a:lnSpc>
                <a:spcPct val="90000"/>
              </a:lnSpc>
              <a:defRPr sz="6600">
                <a:solidFill>
                  <a:srgbClr val="FFFFFF"/>
                </a:solidFill>
                <a:effectLst>
                  <a:outerShdw sx="100000" sy="100000" kx="0" ky="0" algn="b" rotWithShape="0" blurRad="12700" dist="38100" dir="5400000">
                    <a:srgbClr val="000000">
                      <a:alpha val="71999"/>
                    </a:srgbClr>
                  </a:outerShdw>
                </a:effectLst>
                <a:latin typeface="+mj-lt"/>
                <a:ea typeface="+mj-ea"/>
                <a:cs typeface="+mj-cs"/>
                <a:sym typeface="Traditional Arabic"/>
              </a:defRPr>
            </a:lvl1pPr>
          </a:lstStyle>
          <a:p>
            <a:pPr/>
            <a:r>
              <a:t>هذا الإعلان ضروريّ للغاية لكي نعرف الله شخصيًّا، ونختبر الخلاص، ونرضي الله بالتمام.</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897"/>
                                        </p:tgtEl>
                                        <p:attrNameLst>
                                          <p:attrName>style.visibility</p:attrName>
                                        </p:attrNameLst>
                                      </p:cBhvr>
                                      <p:to>
                                        <p:strVal val="visible"/>
                                      </p:to>
                                    </p:set>
                                    <p:animEffect filter="wipe(right)" transition="in">
                                      <p:cBhvr>
                                        <p:cTn id="7" dur="500"/>
                                        <p:tgtEl>
                                          <p:spTgt spid="189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1899"/>
                                        </p:tgtEl>
                                        <p:attrNameLst>
                                          <p:attrName>style.visibility</p:attrName>
                                        </p:attrNameLst>
                                      </p:cBhvr>
                                      <p:to>
                                        <p:strVal val="visible"/>
                                      </p:to>
                                    </p:set>
                                    <p:animEffect filter="wipe(right)" transition="in">
                                      <p:cBhvr>
                                        <p:cTn id="12" dur="500"/>
                                        <p:tgtEl>
                                          <p:spTgt spid="189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1900"/>
                                        </p:tgtEl>
                                        <p:attrNameLst>
                                          <p:attrName>style.visibility</p:attrName>
                                        </p:attrNameLst>
                                      </p:cBhvr>
                                      <p:to>
                                        <p:strVal val="visible"/>
                                      </p:to>
                                    </p:set>
                                    <p:animEffect filter="wipe(right)" transition="in">
                                      <p:cBhvr>
                                        <p:cTn id="17" dur="500"/>
                                        <p:tgtEl>
                                          <p:spTgt spid="19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9" grpId="2"/>
      <p:bldP build="whole" bldLvl="1" animBg="1" rev="0" advAuto="0" spid="1897" grpId="1"/>
      <p:bldP build="whole" bldLvl="1" animBg="1" rev="0" advAuto="0" spid="1900" grpId="3"/>
    </p:bldLst>
  </p:timing>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2" name="GENERAL Revelation"/>
          <p:cNvSpPr txBox="1"/>
          <p:nvPr>
            <p:ph type="title" idx="4294967295"/>
          </p:nvPr>
        </p:nvSpPr>
        <p:spPr>
          <a:xfrm>
            <a:off x="2438400" y="3964451"/>
            <a:ext cx="19519900" cy="1727202"/>
          </a:xfrm>
          <a:prstGeom prst="rect">
            <a:avLst/>
          </a:prstGeom>
          <a:effectLst>
            <a:outerShdw sx="100000" sy="100000" kx="0" ky="0" algn="b" rotWithShape="0" blurRad="50800" dist="38100" dir="5400000">
              <a:srgbClr val="000000">
                <a:alpha val="40000"/>
              </a:srgbClr>
            </a:outerShdw>
          </a:effectLst>
        </p:spPr>
        <p:txBody>
          <a:bodyPr anchor="t"/>
          <a:lstStyle>
            <a:lvl1pPr defTabSz="759459" rtl="1">
              <a:defRPr sz="8832">
                <a:solidFill>
                  <a:srgbClr val="78E2F7"/>
                </a:solidFill>
              </a:defRPr>
            </a:lvl1pPr>
          </a:lstStyle>
          <a:p>
            <a:pPr/>
            <a:r>
              <a:t>الإعلان العامُّ</a:t>
            </a:r>
          </a:p>
        </p:txBody>
      </p:sp>
      <p:sp>
        <p:nvSpPr>
          <p:cNvPr id="1903" name="What does the Bible say about it?"/>
          <p:cNvSpPr txBox="1"/>
          <p:nvPr>
            <p:ph type="body" sz="quarter" idx="4294967295"/>
          </p:nvPr>
        </p:nvSpPr>
        <p:spPr>
          <a:xfrm>
            <a:off x="2104011" y="6858000"/>
            <a:ext cx="20175978" cy="2381215"/>
          </a:xfrm>
          <a:prstGeom prst="rect">
            <a:avLst/>
          </a:prstGeom>
          <a:effectLst>
            <a:outerShdw sx="100000" sy="100000" kx="0" ky="0" algn="b" rotWithShape="0" blurRad="50800" dist="38100" dir="5400000">
              <a:srgbClr val="000000">
                <a:alpha val="40000"/>
              </a:srgbClr>
            </a:outerShdw>
          </a:effectLst>
        </p:spPr>
        <p:txBody>
          <a:bodyPr/>
          <a:lstStyle>
            <a:lvl1pPr algn="ctr" rtl="1">
              <a:lnSpc>
                <a:spcPct val="100000"/>
              </a:lnSpc>
              <a:defRPr sz="8600">
                <a:effectLst>
                  <a:outerShdw sx="100000" sy="100000" kx="0" ky="0" algn="b" rotWithShape="0" blurRad="12700" dist="38100" dir="5400000">
                    <a:srgbClr val="000000">
                      <a:alpha val="71999"/>
                    </a:srgbClr>
                  </a:outerShdw>
                </a:effectLst>
                <a:latin typeface="+mj-lt"/>
                <a:ea typeface="+mj-ea"/>
                <a:cs typeface="+mj-cs"/>
                <a:sym typeface="Traditional Arabic"/>
              </a:defRPr>
            </a:lvl1pPr>
          </a:lstStyle>
          <a:p>
            <a:pPr/>
            <a:r>
              <a:t>ماذا يقول الكتاب المقدَّس عن ذلك؟</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5" name="Romans 1:18–19"/>
          <p:cNvSpPr txBox="1"/>
          <p:nvPr>
            <p:ph type="title" idx="4294967295"/>
          </p:nvPr>
        </p:nvSpPr>
        <p:spPr>
          <a:xfrm>
            <a:off x="2362200" y="884620"/>
            <a:ext cx="19659600" cy="2135004"/>
          </a:xfrm>
          <a:prstGeom prst="rect">
            <a:avLst/>
          </a:prstGeom>
        </p:spPr>
        <p:txBody>
          <a:bodyPr>
            <a:noAutofit/>
          </a:bodyPr>
          <a:lstStyle>
            <a:lvl1pPr rtl="1">
              <a:defRPr sz="9600">
                <a:latin typeface="Arial"/>
                <a:ea typeface="Arial"/>
                <a:cs typeface="Arial"/>
                <a:sym typeface="Arial"/>
              </a:defRPr>
            </a:lvl1pPr>
          </a:lstStyle>
          <a:p>
            <a:pPr/>
            <a:r>
              <a:t>رومية 1: 18-19</a:t>
            </a:r>
          </a:p>
        </p:txBody>
      </p:sp>
      <p:sp>
        <p:nvSpPr>
          <p:cNvPr id="1906" name="18 For the wrath of God is revealed from heaven against all ungodliness and unrighteousness of men who suppress the truth in unrighteousness, 19 because that which is known about God is evident within them; for God made it evident to them."/>
          <p:cNvSpPr txBox="1"/>
          <p:nvPr>
            <p:ph type="body" idx="4294967295"/>
          </p:nvPr>
        </p:nvSpPr>
        <p:spPr>
          <a:xfrm>
            <a:off x="2362200" y="2929878"/>
            <a:ext cx="19659600" cy="9502786"/>
          </a:xfrm>
          <a:prstGeom prst="rect">
            <a:avLst/>
          </a:prstGeom>
        </p:spPr>
        <p:txBody>
          <a:bodyPr>
            <a:noAutofit/>
          </a:bodyPr>
          <a:lstStyle/>
          <a:p>
            <a:pPr algn="r" defTabSz="457200" rtl="1">
              <a:lnSpc>
                <a:spcPct val="100000"/>
              </a:lnSpc>
              <a:spcBef>
                <a:spcPts val="900"/>
              </a:spcBef>
              <a:defRPr baseline="31998" sz="11400">
                <a:latin typeface="+mj-lt"/>
                <a:ea typeface="+mj-ea"/>
                <a:cs typeface="+mj-cs"/>
                <a:sym typeface="Traditional Arabic"/>
              </a:defRPr>
            </a:pPr>
            <a:r>
              <a:t> </a:t>
            </a:r>
            <a:r>
              <a:t>18</a:t>
            </a:r>
            <a:r>
              <a:t>لأَنَّ غَضَبَ اللهِ مُعْلَنٌ مِنَ السَّمَاءِ عَلَى جَمِيعِ فُجُورِ النَّاسِ وَإِثْمِهِمِ الَّذِينَ يَحْجِزُونَ الْحَقَّ بِالإِثْمِ. </a:t>
            </a:r>
            <a:r>
              <a:t> 19</a:t>
            </a:r>
            <a:r>
              <a:rPr>
                <a:solidFill>
                  <a:srgbClr val="FFFF00"/>
                </a:solidFill>
              </a:rPr>
              <a:t>إِذْ مَعْرِفَةُ اللهِ </a:t>
            </a:r>
            <a:r>
              <a:t>ظَاهِرَةٌ فِيهِمْ لأَنَّ اللهَ أَظْهَرَهَا لَهُمْ. </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8" name="Romans 1:20"/>
          <p:cNvSpPr txBox="1"/>
          <p:nvPr>
            <p:ph type="title" idx="4294967295"/>
          </p:nvPr>
        </p:nvSpPr>
        <p:spPr>
          <a:xfrm>
            <a:off x="2362200" y="884620"/>
            <a:ext cx="19659600" cy="1905002"/>
          </a:xfrm>
          <a:prstGeom prst="rect">
            <a:avLst/>
          </a:prstGeom>
        </p:spPr>
        <p:txBody>
          <a:bodyPr/>
          <a:lstStyle>
            <a:lvl1pPr rtl="1">
              <a:defRPr sz="9600">
                <a:latin typeface="Arial"/>
                <a:ea typeface="Arial"/>
                <a:cs typeface="Arial"/>
                <a:sym typeface="Arial"/>
              </a:defRPr>
            </a:lvl1pPr>
          </a:lstStyle>
          <a:p>
            <a:pPr/>
            <a:r>
              <a:t>رومية 1: 20</a:t>
            </a:r>
          </a:p>
        </p:txBody>
      </p:sp>
      <p:sp>
        <p:nvSpPr>
          <p:cNvPr id="1909" name="For since the creation of the world His invisible attributes, His eternal power and divine nature, have been clearly seen, being understood through what has been made, so that they are without excuse."/>
          <p:cNvSpPr txBox="1"/>
          <p:nvPr>
            <p:ph type="body" idx="4294967295"/>
          </p:nvPr>
        </p:nvSpPr>
        <p:spPr>
          <a:xfrm>
            <a:off x="1704927" y="3179703"/>
            <a:ext cx="19659601" cy="8696910"/>
          </a:xfrm>
          <a:prstGeom prst="rect">
            <a:avLst/>
          </a:prstGeom>
        </p:spPr>
        <p:txBody>
          <a:bodyPr/>
          <a:lstStyle/>
          <a:p>
            <a:pPr algn="r" defTabSz="457200" rtl="1">
              <a:lnSpc>
                <a:spcPct val="110000"/>
              </a:lnSpc>
              <a:tabLst>
                <a:tab pos="228600" algn="r"/>
                <a:tab pos="457200" algn="l"/>
              </a:tabLst>
              <a:defRPr sz="10400">
                <a:latin typeface="+mj-lt"/>
                <a:ea typeface="+mj-ea"/>
                <a:cs typeface="+mj-cs"/>
                <a:sym typeface="Traditional Arabic"/>
              </a:defRPr>
            </a:pPr>
            <a:r>
              <a:t> </a:t>
            </a:r>
            <a:r>
              <a:t>لأَنَّ مُنْذُ خَلْقِ الْعَالَمِ تُرَى أُمُورُهُ غَيْرُ الْمَنْظُورَةِ </a:t>
            </a:r>
            <a:r>
              <a:rPr>
                <a:solidFill>
                  <a:srgbClr val="FFFF00"/>
                </a:solidFill>
              </a:rPr>
              <a:t>وَقُدْرَتُهُ السَّرْمَدِيَّةُ وَلاَهُوتُهُ </a:t>
            </a:r>
            <a:r>
              <a:t>مُدْرَكَةً </a:t>
            </a:r>
            <a:r>
              <a:rPr>
                <a:solidFill>
                  <a:srgbClr val="FFFF00"/>
                </a:solidFill>
              </a:rPr>
              <a:t>بِالْمَصْنُوعَاتِ</a:t>
            </a:r>
            <a:r>
              <a:t> حَتَّى إِنَّهُمْ بِلاَ عُذْرٍ.</a:t>
            </a:r>
            <a:r>
              <a:t> </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1" name="Acts 14:15"/>
          <p:cNvSpPr txBox="1"/>
          <p:nvPr>
            <p:ph type="title" idx="4294967295"/>
          </p:nvPr>
        </p:nvSpPr>
        <p:spPr>
          <a:xfrm>
            <a:off x="2362200" y="884620"/>
            <a:ext cx="19659600" cy="1905002"/>
          </a:xfrm>
          <a:prstGeom prst="rect">
            <a:avLst/>
          </a:prstGeom>
        </p:spPr>
        <p:txBody>
          <a:bodyPr/>
          <a:lstStyle>
            <a:lvl1pPr rtl="1">
              <a:defRPr sz="9600">
                <a:latin typeface="Arial"/>
                <a:ea typeface="Arial"/>
                <a:cs typeface="Arial"/>
                <a:sym typeface="Arial"/>
              </a:defRPr>
            </a:lvl1pPr>
          </a:lstStyle>
          <a:p>
            <a:pPr/>
            <a:r>
              <a:t>أعمال 14: 15</a:t>
            </a:r>
          </a:p>
        </p:txBody>
      </p:sp>
      <p:sp>
        <p:nvSpPr>
          <p:cNvPr id="1912" name="15 Men, why are you doing these things? We are also men of the same nature as you, and preach the gospel to you that you should turn from these vain things to a living God, who made the heaven and the earth and the sea and all that is in them."/>
          <p:cNvSpPr txBox="1"/>
          <p:nvPr>
            <p:ph type="body" idx="4294967295"/>
          </p:nvPr>
        </p:nvSpPr>
        <p:spPr>
          <a:xfrm>
            <a:off x="2045124" y="3164077"/>
            <a:ext cx="20293752" cy="9423632"/>
          </a:xfrm>
          <a:prstGeom prst="rect">
            <a:avLst/>
          </a:prstGeom>
        </p:spPr>
        <p:txBody>
          <a:bodyPr>
            <a:noAutofit/>
          </a:bodyPr>
          <a:lstStyle/>
          <a:p>
            <a:pPr indent="107950" algn="r" defTabSz="457200" rtl="1">
              <a:lnSpc>
                <a:spcPct val="100000"/>
              </a:lnSpc>
              <a:defRPr b="1" baseline="31998" sz="11000">
                <a:latin typeface="+mj-lt"/>
                <a:ea typeface="+mj-ea"/>
                <a:cs typeface="+mj-cs"/>
                <a:sym typeface="Traditional Arabic"/>
              </a:defRPr>
            </a:pPr>
            <a:r>
              <a:t>أَيُّهَا الرِّجَالُ لِمَاذَا تَفْعَلُونَ هَذَا؟ نَحْنُ أَيْضًا بَشَرٌ تَحْتَ آلاَمٍ مِثْلُكُمْ نُبَشِّرُكُمْ أَنْ تَرْجِعُوا مِنْ هَذِهِ الأَبَاطِيلِ إِلَى </a:t>
            </a:r>
            <a:r>
              <a:rPr>
                <a:solidFill>
                  <a:srgbClr val="FFFF00"/>
                </a:solidFill>
              </a:rPr>
              <a:t>الإِلَهِ الْحَيِّ الَّذِي خَلَقَ السَّمَاءَ وَالأَرْضَ وَالْبَحْرَ وَكُلَّ مَا فِيهَا.</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6" name="Acts 14:16–17"/>
          <p:cNvSpPr txBox="1"/>
          <p:nvPr>
            <p:ph type="title" idx="4294967295"/>
          </p:nvPr>
        </p:nvSpPr>
        <p:spPr>
          <a:xfrm>
            <a:off x="2362200" y="884620"/>
            <a:ext cx="19659600" cy="1905002"/>
          </a:xfrm>
          <a:prstGeom prst="rect">
            <a:avLst/>
          </a:prstGeom>
        </p:spPr>
        <p:txBody>
          <a:bodyPr/>
          <a:lstStyle>
            <a:lvl1pPr rtl="1">
              <a:defRPr sz="9600">
                <a:latin typeface="Arial"/>
                <a:ea typeface="Arial"/>
                <a:cs typeface="Arial"/>
                <a:sym typeface="Arial"/>
              </a:defRPr>
            </a:lvl1pPr>
          </a:lstStyle>
          <a:p>
            <a:pPr/>
            <a:r>
              <a:t>أعمال 14: 16-17</a:t>
            </a:r>
          </a:p>
        </p:txBody>
      </p:sp>
      <p:sp>
        <p:nvSpPr>
          <p:cNvPr id="1917" name="16 In the generations gone by He permitted all the nations to go their own ways; 17 and yet He did not leave Himself without witness, in that He did good and gave you rains from heaven and fruitful seasons, satisfying your hearts with food and gladness."/>
          <p:cNvSpPr txBox="1"/>
          <p:nvPr>
            <p:ph type="body" idx="4294967295"/>
          </p:nvPr>
        </p:nvSpPr>
        <p:spPr>
          <a:xfrm>
            <a:off x="2290050" y="2926604"/>
            <a:ext cx="19659602" cy="10084591"/>
          </a:xfrm>
          <a:prstGeom prst="rect">
            <a:avLst/>
          </a:prstGeom>
        </p:spPr>
        <p:txBody>
          <a:bodyPr/>
          <a:lstStyle/>
          <a:p>
            <a:pPr indent="107950" algn="r" defTabSz="457200" rtl="1">
              <a:lnSpc>
                <a:spcPct val="100000"/>
              </a:lnSpc>
              <a:defRPr b="1" baseline="31998" sz="11000">
                <a:latin typeface="+mj-lt"/>
                <a:ea typeface="+mj-ea"/>
                <a:cs typeface="+mj-cs"/>
                <a:sym typeface="Traditional Arabic"/>
              </a:defRPr>
            </a:pPr>
            <a:r>
              <a:t> الَّذِي فِي الأَجْيَالِ الْمَاضِيَةِ تَرَكَ جَمِيعَ الْأُمَمِ يَسْلُكُونَ فِي طُرُقِهِمْ - مَعَ أَنَّهُ </a:t>
            </a:r>
            <a:r>
              <a:rPr>
                <a:solidFill>
                  <a:srgbClr val="FFFF00"/>
                </a:solidFill>
              </a:rPr>
              <a:t>لَمْ يَتْرُكْ نَفْسَهُ بِلاَ شَاهِدٍ </a:t>
            </a:r>
            <a:r>
              <a:t>- وَهُوَ يَفْعَلُ خَيْرًا يُعْطِينَا مِنَ السَّمَاءِ أَمْطَارًا وَأَزْمِنَةً مُثْمِرَةً وَيَمْلأُ قُلُوبَنَا طَعَامًا وَسُرُورًا. </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9" name="Psalm 19:1-3"/>
          <p:cNvSpPr txBox="1"/>
          <p:nvPr>
            <p:ph type="title" idx="4294967295"/>
          </p:nvPr>
        </p:nvSpPr>
        <p:spPr>
          <a:xfrm>
            <a:off x="2362200" y="884620"/>
            <a:ext cx="19659600" cy="1905002"/>
          </a:xfrm>
          <a:prstGeom prst="rect">
            <a:avLst/>
          </a:prstGeom>
        </p:spPr>
        <p:txBody>
          <a:bodyPr/>
          <a:lstStyle>
            <a:lvl1pPr rtl="1">
              <a:defRPr sz="9600">
                <a:latin typeface="Arial"/>
                <a:ea typeface="Arial"/>
                <a:cs typeface="Arial"/>
                <a:sym typeface="Arial"/>
              </a:defRPr>
            </a:lvl1pPr>
          </a:lstStyle>
          <a:p>
            <a:pPr/>
            <a:r>
              <a:t>مزمور 19: 1-3</a:t>
            </a:r>
          </a:p>
        </p:txBody>
      </p:sp>
      <p:sp>
        <p:nvSpPr>
          <p:cNvPr id="1920" name="1 The heavens are telling of the glory of God; and their expanse is declaring the work of His hands.…"/>
          <p:cNvSpPr txBox="1"/>
          <p:nvPr>
            <p:ph type="body" idx="4294967295"/>
          </p:nvPr>
        </p:nvSpPr>
        <p:spPr>
          <a:xfrm>
            <a:off x="2419350" y="3340100"/>
            <a:ext cx="19545300" cy="8688469"/>
          </a:xfrm>
          <a:prstGeom prst="rect">
            <a:avLst/>
          </a:prstGeom>
        </p:spPr>
        <p:txBody>
          <a:bodyPr>
            <a:noAutofit/>
          </a:bodyPr>
          <a:lstStyle/>
          <a:p>
            <a:pPr algn="r" rtl="1">
              <a:lnSpc>
                <a:spcPct val="100000"/>
              </a:lnSpc>
              <a:defRPr b="1" baseline="31998" sz="11000">
                <a:latin typeface="+mj-lt"/>
                <a:ea typeface="+mj-ea"/>
                <a:cs typeface="+mj-cs"/>
                <a:sym typeface="Traditional Arabic"/>
              </a:defRPr>
            </a:pPr>
            <a:r>
              <a:t>اَلسَّمَاوَاتُ تُحَدِّثُ بِ</a:t>
            </a:r>
            <a:r>
              <a:rPr>
                <a:solidFill>
                  <a:srgbClr val="FFFF00"/>
                </a:solidFill>
              </a:rPr>
              <a:t>مَجْدِ اللهِ </a:t>
            </a:r>
            <a:r>
              <a:t>وَالْفَلَكُ يُخْبِرُ بِع</a:t>
            </a:r>
            <a:r>
              <a:rPr>
                <a:solidFill>
                  <a:srgbClr val="FFFF00"/>
                </a:solidFill>
              </a:rPr>
              <a:t>َمَلِ يَدَيْهِ</a:t>
            </a:r>
            <a:r>
              <a:t>. </a:t>
            </a:r>
          </a:p>
          <a:p>
            <a:pPr algn="r" rtl="1">
              <a:lnSpc>
                <a:spcPct val="100000"/>
              </a:lnSpc>
              <a:defRPr b="1" baseline="31998" sz="11000">
                <a:latin typeface="+mj-lt"/>
                <a:ea typeface="+mj-ea"/>
                <a:cs typeface="+mj-cs"/>
                <a:sym typeface="Traditional Arabic"/>
              </a:defRPr>
            </a:pPr>
            <a:r>
              <a:t>يَوْمٌ إِلَى يَوْمٍ يُذِيعُ كَلاَمًا وَلَيْلٌ إِلَى لَيْلٍ يُبْدِي عِلْمًا. </a:t>
            </a:r>
          </a:p>
          <a:p>
            <a:pPr algn="r" rtl="1">
              <a:lnSpc>
                <a:spcPct val="100000"/>
              </a:lnSpc>
              <a:defRPr b="1" baseline="31998" sz="11000">
                <a:latin typeface="+mj-lt"/>
                <a:ea typeface="+mj-ea"/>
                <a:cs typeface="+mj-cs"/>
                <a:sym typeface="Traditional Arabic"/>
              </a:defRPr>
            </a:pPr>
            <a:r>
              <a:t>لاَ قَوْلَ وَلاَ كَلاَمَ. لاَ يُسْمَعُ صَوْتُهُمْ. </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2" name="Psalm 97:6"/>
          <p:cNvSpPr txBox="1"/>
          <p:nvPr>
            <p:ph type="title" idx="4294967295"/>
          </p:nvPr>
        </p:nvSpPr>
        <p:spPr>
          <a:xfrm>
            <a:off x="2362200" y="884620"/>
            <a:ext cx="19659600" cy="1905002"/>
          </a:xfrm>
          <a:prstGeom prst="rect">
            <a:avLst/>
          </a:prstGeom>
        </p:spPr>
        <p:txBody>
          <a:bodyPr/>
          <a:lstStyle>
            <a:lvl1pPr rtl="1">
              <a:defRPr sz="9600">
                <a:latin typeface="Arial"/>
                <a:ea typeface="Arial"/>
                <a:cs typeface="Arial"/>
                <a:sym typeface="Arial"/>
              </a:defRPr>
            </a:lvl1pPr>
          </a:lstStyle>
          <a:p>
            <a:pPr/>
            <a:r>
              <a:t>مزمور 97: 6</a:t>
            </a:r>
          </a:p>
        </p:txBody>
      </p:sp>
      <p:sp>
        <p:nvSpPr>
          <p:cNvPr id="1923" name="The heavens declare His righteousness, and all the peoples have seen His glory."/>
          <p:cNvSpPr txBox="1"/>
          <p:nvPr/>
        </p:nvSpPr>
        <p:spPr>
          <a:xfrm>
            <a:off x="2425700" y="3611958"/>
            <a:ext cx="19545300" cy="434966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r" defTabSz="825500" rtl="1">
              <a:defRPr sz="11000">
                <a:solidFill>
                  <a:srgbClr val="FFFFFF"/>
                </a:solidFill>
                <a:latin typeface="+mj-lt"/>
                <a:ea typeface="+mj-ea"/>
                <a:cs typeface="+mj-cs"/>
                <a:sym typeface="Traditional Arabic"/>
              </a:defRPr>
            </a:pPr>
            <a:r>
              <a:t> </a:t>
            </a:r>
            <a:r>
              <a:t>أَخْبَرَتِ السَّمَاوَاتُ بِ</a:t>
            </a:r>
            <a:r>
              <a:rPr>
                <a:solidFill>
                  <a:srgbClr val="FFFF00"/>
                </a:solidFill>
              </a:rPr>
              <a:t>عَدْلِهِ</a:t>
            </a:r>
            <a:r>
              <a:t> وَرَأَى جَمِيعُ الشُّعُوبِ </a:t>
            </a:r>
            <a:r>
              <a:rPr>
                <a:solidFill>
                  <a:srgbClr val="FFFF00"/>
                </a:solidFill>
              </a:rPr>
              <a:t>مَجْدَهُ</a:t>
            </a:r>
            <a:r>
              <a:t>.</a:t>
            </a:r>
            <a:r>
              <a:t> </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5" name="Job 12:7–10"/>
          <p:cNvSpPr txBox="1"/>
          <p:nvPr>
            <p:ph type="title" idx="4294967295"/>
          </p:nvPr>
        </p:nvSpPr>
        <p:spPr>
          <a:xfrm>
            <a:off x="2362200" y="884620"/>
            <a:ext cx="19659600" cy="1905002"/>
          </a:xfrm>
          <a:prstGeom prst="rect">
            <a:avLst/>
          </a:prstGeom>
        </p:spPr>
        <p:txBody>
          <a:bodyPr/>
          <a:lstStyle>
            <a:lvl1pPr rtl="1">
              <a:defRPr sz="9600">
                <a:latin typeface="Arial"/>
                <a:ea typeface="Arial"/>
                <a:cs typeface="Arial"/>
                <a:sym typeface="Arial"/>
              </a:defRPr>
            </a:lvl1pPr>
          </a:lstStyle>
          <a:p>
            <a:pPr/>
            <a:r>
              <a:t>أيُّوب 12: 7-10</a:t>
            </a:r>
          </a:p>
        </p:txBody>
      </p:sp>
      <p:sp>
        <p:nvSpPr>
          <p:cNvPr id="1926" name="7 “But now ask the beasts, and let them teach you; and the birds of the heavens, and let them tell you.…"/>
          <p:cNvSpPr txBox="1"/>
          <p:nvPr>
            <p:ph type="body" idx="4294967295"/>
          </p:nvPr>
        </p:nvSpPr>
        <p:spPr>
          <a:xfrm>
            <a:off x="2438400" y="3183320"/>
            <a:ext cx="19522922" cy="9581427"/>
          </a:xfrm>
          <a:prstGeom prst="rect">
            <a:avLst/>
          </a:prstGeom>
        </p:spPr>
        <p:txBody>
          <a:bodyPr>
            <a:noAutofit/>
          </a:bodyPr>
          <a:lstStyle/>
          <a:p>
            <a:pPr marL="736600" indent="-736600" algn="r" defTabSz="457200" rtl="1">
              <a:lnSpc>
                <a:spcPct val="100000"/>
              </a:lnSpc>
              <a:tabLst>
                <a:tab pos="228600" algn="r"/>
                <a:tab pos="685800" algn="l"/>
              </a:tabLst>
              <a:defRPr b="1" sz="11000">
                <a:latin typeface="+mj-lt"/>
                <a:ea typeface="+mj-ea"/>
                <a:cs typeface="+mj-cs"/>
                <a:sym typeface="Traditional Arabic"/>
              </a:defRPr>
            </a:pPr>
            <a:r>
              <a:t>	</a:t>
            </a:r>
            <a:r>
              <a:rPr baseline="31998"/>
              <a:t> فَاسْأَلِ</a:t>
            </a:r>
            <a:r>
              <a:rPr baseline="31998">
                <a:solidFill>
                  <a:srgbClr val="FFFF00"/>
                </a:solidFill>
              </a:rPr>
              <a:t> الْبَهَائِمَ فَتُعَلِّمَكَ</a:t>
            </a:r>
            <a:r>
              <a:rPr baseline="31998"/>
              <a:t> وَ</a:t>
            </a:r>
            <a:r>
              <a:rPr baseline="31998">
                <a:solidFill>
                  <a:srgbClr val="FFFF00"/>
                </a:solidFill>
              </a:rPr>
              <a:t>طُيُورَ</a:t>
            </a:r>
            <a:r>
              <a:rPr baseline="31998"/>
              <a:t> السَّمَاءِ </a:t>
            </a:r>
            <a:r>
              <a:rPr baseline="31998">
                <a:solidFill>
                  <a:srgbClr val="FFFF00"/>
                </a:solidFill>
              </a:rPr>
              <a:t>فَتُخْبِرَكَ</a:t>
            </a:r>
            <a:r>
              <a:rPr baseline="31998"/>
              <a:t>. </a:t>
            </a:r>
          </a:p>
          <a:p>
            <a:pPr marL="736600" indent="-736600" algn="r" defTabSz="457200" rtl="1">
              <a:lnSpc>
                <a:spcPct val="100000"/>
              </a:lnSpc>
              <a:tabLst>
                <a:tab pos="228600" algn="r"/>
                <a:tab pos="685800" algn="l"/>
              </a:tabLst>
              <a:defRPr b="1" baseline="31998" sz="11000">
                <a:latin typeface="+mj-lt"/>
                <a:ea typeface="+mj-ea"/>
                <a:cs typeface="+mj-cs"/>
                <a:sym typeface="Traditional Arabic"/>
              </a:defRPr>
            </a:pPr>
            <a:r>
              <a:t>أَوْ كَلِّمِ </a:t>
            </a:r>
            <a:r>
              <a:rPr>
                <a:solidFill>
                  <a:srgbClr val="FFFF00"/>
                </a:solidFill>
              </a:rPr>
              <a:t>الأَرْضَ</a:t>
            </a:r>
            <a:r>
              <a:t> </a:t>
            </a:r>
            <a:r>
              <a:rPr>
                <a:solidFill>
                  <a:srgbClr val="FFFF00"/>
                </a:solidFill>
              </a:rPr>
              <a:t>فَتُعَلِّمَك</a:t>
            </a:r>
            <a:r>
              <a:t>َ وَيُحَدِّثَكَ </a:t>
            </a:r>
            <a:r>
              <a:rPr>
                <a:solidFill>
                  <a:srgbClr val="FFFF00"/>
                </a:solidFill>
              </a:rPr>
              <a:t>سَمَكُ</a:t>
            </a:r>
            <a:r>
              <a:t> الْبَحْرِ. </a:t>
            </a:r>
          </a:p>
          <a:p>
            <a:pPr marL="736600" indent="-736600" algn="r" defTabSz="457200" rtl="1">
              <a:lnSpc>
                <a:spcPct val="100000"/>
              </a:lnSpc>
              <a:tabLst>
                <a:tab pos="228600" algn="r"/>
                <a:tab pos="685800" algn="l"/>
              </a:tabLst>
              <a:defRPr b="1" baseline="31998" sz="11000">
                <a:latin typeface="+mj-lt"/>
                <a:ea typeface="+mj-ea"/>
                <a:cs typeface="+mj-cs"/>
                <a:sym typeface="Traditional Arabic"/>
              </a:defRPr>
            </a:pPr>
            <a:r>
              <a:t>مَنْ لاَ يَعْلَمُ مِنْ كُلِّ هَؤُلاَءِ أَنَّ </a:t>
            </a:r>
            <a:r>
              <a:rPr>
                <a:solidFill>
                  <a:srgbClr val="FFFF00"/>
                </a:solidFill>
              </a:rPr>
              <a:t>يَدَ الرَّبِّ </a:t>
            </a:r>
            <a:r>
              <a:t>صَنَعَتْ هَذَا! </a:t>
            </a:r>
          </a:p>
          <a:p>
            <a:pPr marL="736600" indent="-736600" algn="r" defTabSz="457200" rtl="1">
              <a:lnSpc>
                <a:spcPct val="100000"/>
              </a:lnSpc>
              <a:tabLst>
                <a:tab pos="228600" algn="r"/>
                <a:tab pos="685800" algn="l"/>
              </a:tabLst>
              <a:defRPr b="1" baseline="31998" sz="11000">
                <a:latin typeface="+mj-lt"/>
                <a:ea typeface="+mj-ea"/>
                <a:cs typeface="+mj-cs"/>
                <a:sym typeface="Traditional Arabic"/>
              </a:defRPr>
            </a:pPr>
            <a:r>
              <a:t>الَّذِي بِيَدِهِ نَفَسُ كُلِّ حَيٍّ وَرُوحُ كُلِّ الْبَشَرِ. </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0" name="Romans 2:14-15"/>
          <p:cNvSpPr txBox="1"/>
          <p:nvPr>
            <p:ph type="title" idx="4294967295"/>
          </p:nvPr>
        </p:nvSpPr>
        <p:spPr>
          <a:xfrm>
            <a:off x="2362200" y="884620"/>
            <a:ext cx="19659600" cy="1905002"/>
          </a:xfrm>
          <a:prstGeom prst="rect">
            <a:avLst/>
          </a:prstGeom>
        </p:spPr>
        <p:txBody>
          <a:bodyPr/>
          <a:lstStyle>
            <a:lvl1pPr rtl="1">
              <a:defRPr sz="9600">
                <a:latin typeface="Arial"/>
                <a:ea typeface="Arial"/>
                <a:cs typeface="Arial"/>
                <a:sym typeface="Arial"/>
              </a:defRPr>
            </a:lvl1pPr>
          </a:lstStyle>
          <a:p>
            <a:pPr/>
            <a:r>
              <a:t>رومية 2: 14-15</a:t>
            </a:r>
          </a:p>
        </p:txBody>
      </p:sp>
      <p:sp>
        <p:nvSpPr>
          <p:cNvPr id="1931" name="14 For when Gentiles who do not have the Law do instinctively the things of the Law, these, not having the Law, are a law to themselves, 15 in that they show the work of the Law written in their hearts, their conscience bearing witness and their thoughts"/>
          <p:cNvSpPr txBox="1"/>
          <p:nvPr>
            <p:ph type="body" idx="4294967295"/>
          </p:nvPr>
        </p:nvSpPr>
        <p:spPr>
          <a:xfrm>
            <a:off x="2438400" y="3035299"/>
            <a:ext cx="19519900" cy="10062615"/>
          </a:xfrm>
          <a:prstGeom prst="rect">
            <a:avLst/>
          </a:prstGeom>
        </p:spPr>
        <p:txBody>
          <a:bodyPr>
            <a:noAutofit/>
          </a:bodyPr>
          <a:lstStyle/>
          <a:p>
            <a:pPr algn="r" rtl="1">
              <a:lnSpc>
                <a:spcPct val="100000"/>
              </a:lnSpc>
              <a:defRPr baseline="31998" sz="11000">
                <a:effectLst>
                  <a:outerShdw sx="100000" sy="100000" kx="0" ky="0" algn="b" rotWithShape="0" blurRad="12700" dist="38100" dir="5400000">
                    <a:srgbClr val="000000">
                      <a:alpha val="71999"/>
                    </a:srgbClr>
                  </a:outerShdw>
                </a:effectLst>
                <a:latin typeface="+mj-lt"/>
                <a:ea typeface="+mj-ea"/>
                <a:cs typeface="+mj-cs"/>
                <a:sym typeface="Traditional Arabic"/>
              </a:defRPr>
            </a:pPr>
            <a:r>
              <a:t> لأَنَّهُ الأُمَمُ الَّذِينَ لَيْسَ عِنْدَهُمُ النَّامُوسُ مَتَى فَعَلُوا بِالطَّبِيعَةِ مَا هُوَ فِي النَّامُوسِ فَهَؤُلاَءِ إِذْ لَيْسَ </a:t>
            </a:r>
            <a:r>
              <a:rPr>
                <a:solidFill>
                  <a:srgbClr val="FFFF00"/>
                </a:solidFill>
              </a:rPr>
              <a:t>لَهُمُ النَّامُوسُ هُمْ نَامُوسٌ لأَنْفُسِهِمِ الَّذِينَ يُظْهِرُونَ عَمَلَ النَّامُوسِ مَكْتُوبًا فِي قُلُوبِهِمْ </a:t>
            </a:r>
            <a:r>
              <a:t>شَاهِدًا أَيْضًا</a:t>
            </a:r>
            <a:r>
              <a:rPr>
                <a:solidFill>
                  <a:srgbClr val="FFFF00"/>
                </a:solidFill>
              </a:rPr>
              <a:t> ضَمِيرُهُمْ </a:t>
            </a:r>
            <a:r>
              <a:t>وَأَفْكَارُهُمْ فِيمَا بَيْنَهَا مُشْتَكِيَةً أَوْ مُحْتَجَّةً.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1184" name="image434.png" descr="image434.png"/>
          <p:cNvPicPr>
            <a:picLocks noChangeAspect="1"/>
          </p:cNvPicPr>
          <p:nvPr/>
        </p:nvPicPr>
        <p:blipFill>
          <a:blip r:embed="rId4">
            <a:extLst/>
          </a:blip>
          <a:stretch>
            <a:fillRect/>
          </a:stretch>
        </p:blipFill>
        <p:spPr>
          <a:xfrm>
            <a:off x="5842000" y="8204141"/>
            <a:ext cx="12700000" cy="3824507"/>
          </a:xfrm>
          <a:prstGeom prst="rect">
            <a:avLst/>
          </a:prstGeom>
          <a:ln w="12700">
            <a:miter lim="400000"/>
          </a:ln>
        </p:spPr>
      </p:pic>
      <p:pic>
        <p:nvPicPr>
          <p:cNvPr id="1185" name="image445.png" descr="image445.png"/>
          <p:cNvPicPr>
            <a:picLocks noChangeAspect="1"/>
          </p:cNvPicPr>
          <p:nvPr/>
        </p:nvPicPr>
        <p:blipFill>
          <a:blip r:embed="rId5">
            <a:extLst/>
          </a:blip>
          <a:stretch>
            <a:fillRect/>
          </a:stretch>
        </p:blipFill>
        <p:spPr>
          <a:xfrm>
            <a:off x="6775450" y="2303563"/>
            <a:ext cx="10833100" cy="4024046"/>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3" name="Acts 17:28-29"/>
          <p:cNvSpPr txBox="1"/>
          <p:nvPr>
            <p:ph type="title" idx="4294967295"/>
          </p:nvPr>
        </p:nvSpPr>
        <p:spPr>
          <a:xfrm>
            <a:off x="2362200" y="884620"/>
            <a:ext cx="19659600" cy="1905002"/>
          </a:xfrm>
          <a:prstGeom prst="rect">
            <a:avLst/>
          </a:prstGeom>
        </p:spPr>
        <p:txBody>
          <a:bodyPr/>
          <a:lstStyle>
            <a:lvl1pPr rtl="1">
              <a:defRPr sz="9600">
                <a:latin typeface="Arial"/>
                <a:ea typeface="Arial"/>
                <a:cs typeface="Arial"/>
                <a:sym typeface="Arial"/>
              </a:defRPr>
            </a:lvl1pPr>
          </a:lstStyle>
          <a:p>
            <a:pPr/>
            <a:r>
              <a:t>أعمال 17: 28-29</a:t>
            </a:r>
          </a:p>
        </p:txBody>
      </p:sp>
      <p:sp>
        <p:nvSpPr>
          <p:cNvPr id="1934" name="28 for in Him we live and move and [a]exist, as even some of your own poets have said, ‘For we also are His children.’ 29  Being then the children of God, we ought not to think that the Divine Nature is like gold or silver or stone, an image formed by th"/>
          <p:cNvSpPr txBox="1"/>
          <p:nvPr>
            <p:ph type="body" idx="4294967295"/>
          </p:nvPr>
        </p:nvSpPr>
        <p:spPr>
          <a:xfrm>
            <a:off x="1633554" y="3048000"/>
            <a:ext cx="20667646" cy="8458200"/>
          </a:xfrm>
          <a:prstGeom prst="rect">
            <a:avLst/>
          </a:prstGeom>
          <a:effectLst>
            <a:outerShdw sx="100000" sy="100000" kx="0" ky="0" algn="b" rotWithShape="0" blurRad="50800" dist="38100" dir="5400000">
              <a:srgbClr val="000000">
                <a:alpha val="40000"/>
              </a:srgbClr>
            </a:outerShdw>
          </a:effectLst>
        </p:spPr>
        <p:txBody>
          <a:bodyPr/>
          <a:lstStyle/>
          <a:p>
            <a:pPr algn="r" rtl="1">
              <a:lnSpc>
                <a:spcPct val="110000"/>
              </a:lnSpc>
              <a:defRPr baseline="31998" sz="11000">
                <a:effectLst>
                  <a:outerShdw sx="100000" sy="100000" kx="0" ky="0" algn="b" rotWithShape="0" blurRad="12700" dist="38100" dir="5400000">
                    <a:srgbClr val="000000">
                      <a:alpha val="71999"/>
                    </a:srgbClr>
                  </a:outerShdw>
                </a:effectLst>
                <a:latin typeface="+mj-lt"/>
                <a:ea typeface="+mj-ea"/>
                <a:cs typeface="+mj-cs"/>
                <a:sym typeface="Traditional Arabic"/>
              </a:defRPr>
            </a:pPr>
            <a:r>
              <a:t>لأَنَّنَا بِهِ نَحْيَا وَنَتَحَرَّكُ وَنُوجَدُ. كَمَا قَالَ بَعْضُ شُعَرَائِكُمْ أَيْضًا: لأَنَّنَا أَيْضًا ذُرِّيَّتُهُ. </a:t>
            </a:r>
            <a:r>
              <a:rPr>
                <a:solidFill>
                  <a:srgbClr val="FFFF00"/>
                </a:solidFill>
              </a:rPr>
              <a:t>فَإِذْ نَحْنُ ذُرِّيَّةُ اللهِ </a:t>
            </a:r>
            <a:r>
              <a:t>لاَ يَنْبَغِي أَنْ نَظُنَّ أَنَّ اللاَّهُوتَ شَبِيهٌ بِذَهَبٍ أَوْ فِضَّةٍ أَوْ حَجَرٍ نَقْشِ صِنَاعَةِ وَاخْتِرَاعِ إِنْسَانٍ. </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6" name="Ecclesiastes 3:11"/>
          <p:cNvSpPr txBox="1"/>
          <p:nvPr>
            <p:ph type="title" idx="4294967295"/>
          </p:nvPr>
        </p:nvSpPr>
        <p:spPr>
          <a:xfrm>
            <a:off x="2362200" y="884620"/>
            <a:ext cx="19659600" cy="1905002"/>
          </a:xfrm>
          <a:prstGeom prst="rect">
            <a:avLst/>
          </a:prstGeom>
        </p:spPr>
        <p:txBody>
          <a:bodyPr/>
          <a:lstStyle>
            <a:lvl1pPr rtl="1">
              <a:defRPr sz="9600">
                <a:latin typeface="Arial"/>
                <a:ea typeface="Arial"/>
                <a:cs typeface="Arial"/>
                <a:sym typeface="Arial"/>
              </a:defRPr>
            </a:lvl1pPr>
          </a:lstStyle>
          <a:p>
            <a:pPr/>
            <a:r>
              <a:t>جامعة 3: 11</a:t>
            </a:r>
          </a:p>
        </p:txBody>
      </p:sp>
      <p:sp>
        <p:nvSpPr>
          <p:cNvPr id="1937" name="He has made everything [a]appropriate in its time. He has also set eternity in their heart, yet so that man will not find out the work which God has done from the beginning even to the end"/>
          <p:cNvSpPr txBox="1"/>
          <p:nvPr>
            <p:ph type="body" idx="4294967295"/>
          </p:nvPr>
        </p:nvSpPr>
        <p:spPr>
          <a:xfrm>
            <a:off x="2438400" y="3429000"/>
            <a:ext cx="19519900" cy="8458200"/>
          </a:xfrm>
          <a:prstGeom prst="rect">
            <a:avLst/>
          </a:prstGeom>
          <a:effectLst>
            <a:outerShdw sx="100000" sy="100000" kx="0" ky="0" algn="b" rotWithShape="0" blurRad="50800" dist="38100" dir="5400000">
              <a:srgbClr val="000000">
                <a:alpha val="40000"/>
              </a:srgbClr>
            </a:outerShdw>
          </a:effectLst>
        </p:spPr>
        <p:txBody>
          <a:bodyPr/>
          <a:lstStyle/>
          <a:p>
            <a:pPr algn="r" rtl="1">
              <a:lnSpc>
                <a:spcPct val="110000"/>
              </a:lnSpc>
              <a:defRPr sz="10600">
                <a:effectLst>
                  <a:outerShdw sx="100000" sy="100000" kx="0" ky="0" algn="b" rotWithShape="0" blurRad="12700" dist="38100" dir="5400000">
                    <a:srgbClr val="000000">
                      <a:alpha val="71999"/>
                    </a:srgbClr>
                  </a:outerShdw>
                </a:effectLst>
                <a:latin typeface="+mj-lt"/>
                <a:ea typeface="+mj-ea"/>
                <a:cs typeface="+mj-cs"/>
                <a:sym typeface="Traditional Arabic"/>
              </a:defRPr>
            </a:pPr>
            <a:r>
              <a:t>صَنَعَ الْكُلَّ حَسَنًا فِي وَقْتِهِ وَأَيْضًا </a:t>
            </a:r>
            <a:r>
              <a:rPr>
                <a:solidFill>
                  <a:srgbClr val="FFFF00"/>
                </a:solidFill>
              </a:rPr>
              <a:t>جَعَلَ الأَبَدِيَّةَ فِي قَلْبِهِمِ </a:t>
            </a:r>
            <a:r>
              <a:t>الَّتِي بِلاَهَا لاَ يُدْرِكُ الإِنْسَانُ الْعَمَلَ الَّذِي يَعْمَلُهُ اللَّهُ مِنَ الْبِدَايَةِ إِلَى النِّهَايَةِ.</a:t>
            </a:r>
            <a:r>
              <a:t> </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9" name="According to Scripture, General Revelation is truth about GOD (that He exists and that He has certain attributes)."/>
          <p:cNvSpPr txBox="1"/>
          <p:nvPr>
            <p:ph type="body" idx="4294967295"/>
          </p:nvPr>
        </p:nvSpPr>
        <p:spPr>
          <a:xfrm>
            <a:off x="2438400" y="2984499"/>
            <a:ext cx="19519900" cy="9390782"/>
          </a:xfrm>
          <a:prstGeom prst="rect">
            <a:avLst/>
          </a:prstGeom>
          <a:effectLst>
            <a:outerShdw sx="100000" sy="100000" kx="0" ky="0" algn="b" rotWithShape="0" blurRad="50800" dist="38100" dir="5400000">
              <a:srgbClr val="000000">
                <a:alpha val="40000"/>
              </a:srgbClr>
            </a:outerShdw>
          </a:effectLst>
        </p:spPr>
        <p:txBody>
          <a:bodyPr/>
          <a:lstStyle/>
          <a:p>
            <a:pPr algn="r" rtl="1">
              <a:lnSpc>
                <a:spcPct val="110000"/>
              </a:lnSpc>
              <a:spcBef>
                <a:spcPts val="3500"/>
              </a:spcBef>
              <a:defRPr sz="9600">
                <a:effectLst>
                  <a:outerShdw sx="100000" sy="100000" kx="0" ky="0" algn="b" rotWithShape="0" blurRad="12700" dist="38100" dir="5400000">
                    <a:srgbClr val="000000">
                      <a:alpha val="71999"/>
                    </a:srgbClr>
                  </a:outerShdw>
                </a:effectLst>
                <a:latin typeface="+mj-lt"/>
                <a:ea typeface="+mj-ea"/>
                <a:cs typeface="+mj-cs"/>
                <a:sym typeface="Traditional Arabic"/>
              </a:defRPr>
            </a:pPr>
            <a:r>
              <a:t>وفقًا للكتاب المقدَّس، فإنَّ الإعلان العامَّ هو حقيقة </a:t>
            </a:r>
            <a:r>
              <a:rPr>
                <a:solidFill>
                  <a:srgbClr val="78E2F7"/>
                </a:solidFill>
              </a:rPr>
              <a:t>عن الله </a:t>
            </a:r>
            <a:r>
              <a:t>(أنَّه موجود وأنَّ له صفات معيَّنة).</a:t>
            </a:r>
          </a:p>
        </p:txBody>
      </p:sp>
      <p:sp>
        <p:nvSpPr>
          <p:cNvPr id="1940" name="GENERAL Revelation: What it IS"/>
          <p:cNvSpPr txBox="1"/>
          <p:nvPr>
            <p:ph type="title" idx="4294967295"/>
          </p:nvPr>
        </p:nvSpPr>
        <p:spPr>
          <a:xfrm>
            <a:off x="1653921" y="1155700"/>
            <a:ext cx="21172306" cy="1727200"/>
          </a:xfrm>
          <a:prstGeom prst="rect">
            <a:avLst/>
          </a:prstGeom>
          <a:effectLst>
            <a:outerShdw sx="100000" sy="100000" kx="0" ky="0" algn="b" rotWithShape="0" blurRad="50800" dist="38100" dir="5400000">
              <a:srgbClr val="000000">
                <a:alpha val="40000"/>
              </a:srgbClr>
            </a:outerShdw>
          </a:effectLst>
        </p:spPr>
        <p:txBody>
          <a:bodyPr anchor="t"/>
          <a:lstStyle/>
          <a:p>
            <a:pPr rtl="1">
              <a:defRPr i="1" sz="8600">
                <a:latin typeface="Arial"/>
                <a:ea typeface="Arial"/>
                <a:cs typeface="Arial"/>
                <a:sym typeface="Arial"/>
              </a:defRPr>
            </a:pPr>
            <a:r>
              <a:t>الإعلان العامُّ: ما </a:t>
            </a:r>
            <a:r>
              <a:rPr>
                <a:solidFill>
                  <a:srgbClr val="FFFF00"/>
                </a:solidFill>
              </a:rPr>
              <a:t>هو</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2" name="That truth about God is infallibly revealed through creation and the conscience and is given to ALL people and understandable by ALL people in ALL times and ALL places and ALL cultures, regardless of age, gender, education, intelligence, or religious (or"/>
          <p:cNvSpPr txBox="1"/>
          <p:nvPr>
            <p:ph type="body" idx="4294967295"/>
          </p:nvPr>
        </p:nvSpPr>
        <p:spPr>
          <a:xfrm>
            <a:off x="2438400" y="2984499"/>
            <a:ext cx="19519900" cy="9390782"/>
          </a:xfrm>
          <a:prstGeom prst="rect">
            <a:avLst/>
          </a:prstGeom>
          <a:effectLst>
            <a:outerShdw sx="100000" sy="100000" kx="0" ky="0" algn="b" rotWithShape="0" blurRad="50800" dist="38100" dir="5400000">
              <a:srgbClr val="000000">
                <a:alpha val="40000"/>
              </a:srgbClr>
            </a:outerShdw>
          </a:effectLst>
        </p:spPr>
        <p:txBody>
          <a:bodyPr>
            <a:noAutofit/>
          </a:bodyPr>
          <a:lstStyle/>
          <a:p>
            <a:pPr algn="r" defTabSz="457200" rtl="1">
              <a:lnSpc>
                <a:spcPct val="110000"/>
              </a:lnSpc>
              <a:spcBef>
                <a:spcPts val="3500"/>
              </a:spcBef>
              <a:defRPr sz="8100">
                <a:latin typeface="+mj-lt"/>
                <a:ea typeface="+mj-ea"/>
                <a:cs typeface="+mj-cs"/>
                <a:sym typeface="Traditional Arabic"/>
              </a:defRPr>
            </a:pPr>
            <a:r>
              <a:t>يُعلَن عن هذه الحقيقة </a:t>
            </a:r>
            <a:r>
              <a:rPr>
                <a:solidFill>
                  <a:srgbClr val="78E2F7"/>
                </a:solidFill>
              </a:rPr>
              <a:t>عن الله </a:t>
            </a:r>
            <a:r>
              <a:rPr>
                <a:solidFill>
                  <a:srgbClr val="FFFF00"/>
                </a:solidFill>
              </a:rPr>
              <a:t>بشكلٍ معصومٍ </a:t>
            </a:r>
            <a:r>
              <a:t>في الخليقة والضمير، وهذا الإعلان يُعطى ل</a:t>
            </a:r>
            <a:r>
              <a:rPr>
                <a:solidFill>
                  <a:srgbClr val="FFFF00"/>
                </a:solidFill>
              </a:rPr>
              <a:t>جميع</a:t>
            </a:r>
            <a:r>
              <a:t> الناس ويمكنهم </a:t>
            </a:r>
            <a:r>
              <a:rPr>
                <a:solidFill>
                  <a:srgbClr val="FFFF00"/>
                </a:solidFill>
              </a:rPr>
              <a:t>جميعًا</a:t>
            </a:r>
            <a:r>
              <a:t> أن يفهموه في </a:t>
            </a:r>
            <a:r>
              <a:rPr>
                <a:solidFill>
                  <a:srgbClr val="FFFF00"/>
                </a:solidFill>
              </a:rPr>
              <a:t>جميع </a:t>
            </a:r>
            <a:r>
              <a:t>الأوقات و</a:t>
            </a:r>
            <a:r>
              <a:rPr>
                <a:solidFill>
                  <a:srgbClr val="FFFF00"/>
                </a:solidFill>
              </a:rPr>
              <a:t>جميع</a:t>
            </a:r>
            <a:r>
              <a:t> الأماكن و</a:t>
            </a:r>
            <a:r>
              <a:rPr>
                <a:solidFill>
                  <a:srgbClr val="FFFF00"/>
                </a:solidFill>
              </a:rPr>
              <a:t>جميع</a:t>
            </a:r>
            <a:r>
              <a:t> الثقافات، مهما كان عمرهم أو جنسهم أو تعليمهم أو ذكاؤهم أو رؤيتهم الكونيَّة الدينيَّة (أو غير الدينيَّة).</a:t>
            </a:r>
          </a:p>
        </p:txBody>
      </p:sp>
      <p:sp>
        <p:nvSpPr>
          <p:cNvPr id="1943" name="GENERAL Revelation: What it IS"/>
          <p:cNvSpPr txBox="1"/>
          <p:nvPr>
            <p:ph type="title" idx="4294967295"/>
          </p:nvPr>
        </p:nvSpPr>
        <p:spPr>
          <a:xfrm>
            <a:off x="1653921" y="1155700"/>
            <a:ext cx="21172306" cy="1727200"/>
          </a:xfrm>
          <a:prstGeom prst="rect">
            <a:avLst/>
          </a:prstGeom>
          <a:effectLst>
            <a:outerShdw sx="100000" sy="100000" kx="0" ky="0" algn="b" rotWithShape="0" blurRad="50800" dist="38100" dir="5400000">
              <a:srgbClr val="000000">
                <a:alpha val="40000"/>
              </a:srgbClr>
            </a:outerShdw>
          </a:effectLst>
        </p:spPr>
        <p:txBody>
          <a:bodyPr anchor="t"/>
          <a:lstStyle/>
          <a:p>
            <a:pPr rtl="1">
              <a:defRPr i="1" sz="8600">
                <a:latin typeface="Arial"/>
                <a:ea typeface="Arial"/>
                <a:cs typeface="Arial"/>
                <a:sym typeface="Arial"/>
              </a:defRPr>
            </a:pPr>
            <a:r>
              <a:t>الإعلان العامُّ: ما </a:t>
            </a:r>
            <a:r>
              <a:rPr>
                <a:solidFill>
                  <a:srgbClr val="FFFF00"/>
                </a:solidFill>
              </a:rPr>
              <a:t>هو</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5" name="It has been given to every person.…"/>
          <p:cNvSpPr txBox="1"/>
          <p:nvPr>
            <p:ph type="body" idx="4294967295"/>
          </p:nvPr>
        </p:nvSpPr>
        <p:spPr>
          <a:xfrm>
            <a:off x="2438400" y="2984499"/>
            <a:ext cx="19519900" cy="9390782"/>
          </a:xfrm>
          <a:prstGeom prst="rect">
            <a:avLst/>
          </a:prstGeom>
          <a:effectLst>
            <a:outerShdw sx="100000" sy="100000" kx="0" ky="0" algn="b" rotWithShape="0" blurRad="50800" dist="38100" dir="5400000">
              <a:srgbClr val="000000">
                <a:alpha val="40000"/>
              </a:srgbClr>
            </a:outerShdw>
          </a:effectLst>
        </p:spPr>
        <p:txBody>
          <a:bodyPr>
            <a:noAutofit/>
          </a:bodyPr>
          <a:lstStyle/>
          <a:p>
            <a:pPr algn="r" rtl="1">
              <a:lnSpc>
                <a:spcPct val="100000"/>
              </a:lnSpc>
              <a:spcBef>
                <a:spcPts val="3500"/>
              </a:spcBef>
              <a:defRPr sz="8800">
                <a:effectLst>
                  <a:outerShdw sx="100000" sy="100000" kx="0" ky="0" algn="b" rotWithShape="0" blurRad="12700" dist="38100" dir="5400000">
                    <a:srgbClr val="000000">
                      <a:alpha val="71999"/>
                    </a:srgbClr>
                  </a:outerShdw>
                </a:effectLst>
                <a:latin typeface="+mj-lt"/>
                <a:ea typeface="+mj-ea"/>
                <a:cs typeface="+mj-cs"/>
                <a:sym typeface="Traditional Arabic"/>
              </a:defRPr>
            </a:pPr>
            <a:r>
              <a:t>لقد أُعطِيَ ل</a:t>
            </a:r>
            <a:r>
              <a:rPr>
                <a:solidFill>
                  <a:srgbClr val="FFFF00"/>
                </a:solidFill>
              </a:rPr>
              <a:t>كلِّ</a:t>
            </a:r>
            <a:r>
              <a:t> شخص.</a:t>
            </a:r>
          </a:p>
          <a:p>
            <a:pPr algn="r" rtl="1">
              <a:lnSpc>
                <a:spcPct val="100000"/>
              </a:lnSpc>
              <a:spcBef>
                <a:spcPts val="3500"/>
              </a:spcBef>
              <a:defRPr sz="8800">
                <a:effectLst>
                  <a:outerShdw sx="100000" sy="100000" kx="0" ky="0" algn="b" rotWithShape="0" blurRad="12700" dist="38100" dir="5400000">
                    <a:srgbClr val="000000">
                      <a:alpha val="71999"/>
                    </a:srgbClr>
                  </a:outerShdw>
                </a:effectLst>
                <a:latin typeface="+mj-lt"/>
                <a:ea typeface="+mj-ea"/>
                <a:cs typeface="+mj-cs"/>
                <a:sym typeface="Traditional Arabic"/>
              </a:defRPr>
            </a:pPr>
            <a:r>
              <a:t>وقد تجاهله</a:t>
            </a:r>
            <a:r>
              <a:rPr>
                <a:solidFill>
                  <a:srgbClr val="FFFF00"/>
                </a:solidFill>
              </a:rPr>
              <a:t> كلُّ </a:t>
            </a:r>
            <a:r>
              <a:t>شخص أو رفضه إلى حدٍّ ما بسبب الخطيَّة، وبالتالي يكون الإنسان </a:t>
            </a:r>
            <a:r>
              <a:rPr>
                <a:solidFill>
                  <a:srgbClr val="FFFF00"/>
                </a:solidFill>
              </a:rPr>
              <a:t>بلا عذر </a:t>
            </a:r>
            <a:r>
              <a:t>لأنَّه تقاعس عن شكر الله وعبادته والثقة فيه.</a:t>
            </a:r>
          </a:p>
        </p:txBody>
      </p:sp>
      <p:sp>
        <p:nvSpPr>
          <p:cNvPr id="1946" name="GENERAL Revelation: What it IS"/>
          <p:cNvSpPr txBox="1"/>
          <p:nvPr>
            <p:ph type="title" idx="4294967295"/>
          </p:nvPr>
        </p:nvSpPr>
        <p:spPr>
          <a:xfrm>
            <a:off x="1653921" y="1155700"/>
            <a:ext cx="21172306" cy="1727200"/>
          </a:xfrm>
          <a:prstGeom prst="rect">
            <a:avLst/>
          </a:prstGeom>
          <a:effectLst>
            <a:outerShdw sx="100000" sy="100000" kx="0" ky="0" algn="b" rotWithShape="0" blurRad="50800" dist="38100" dir="5400000">
              <a:srgbClr val="000000">
                <a:alpha val="40000"/>
              </a:srgbClr>
            </a:outerShdw>
          </a:effectLst>
        </p:spPr>
        <p:txBody>
          <a:bodyPr anchor="t"/>
          <a:lstStyle/>
          <a:p>
            <a:pPr rtl="1">
              <a:defRPr i="1" sz="8600">
                <a:latin typeface="Arial"/>
                <a:ea typeface="Arial"/>
                <a:cs typeface="Arial"/>
                <a:sym typeface="Arial"/>
              </a:defRPr>
            </a:pPr>
            <a:r>
              <a:t>الإعلان العامُّ: ما </a:t>
            </a:r>
            <a:r>
              <a:rPr>
                <a:solidFill>
                  <a:srgbClr val="FFFF00"/>
                </a:solidFill>
              </a:rPr>
              <a:t>هو</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8" name="General Revelation is sufficient to condemn every sinner, even if he has never received any Special Revelation.  It is insufficient to save a sinner from the just wrath of God."/>
          <p:cNvSpPr txBox="1"/>
          <p:nvPr>
            <p:ph type="body" idx="4294967295"/>
          </p:nvPr>
        </p:nvSpPr>
        <p:spPr>
          <a:xfrm>
            <a:off x="1997376" y="3018424"/>
            <a:ext cx="19519901" cy="9390781"/>
          </a:xfrm>
          <a:prstGeom prst="rect">
            <a:avLst/>
          </a:prstGeom>
          <a:effectLst>
            <a:outerShdw sx="100000" sy="100000" kx="0" ky="0" algn="b" rotWithShape="0" blurRad="50800" dist="38100" dir="5400000">
              <a:srgbClr val="000000">
                <a:alpha val="40000"/>
              </a:srgbClr>
            </a:outerShdw>
          </a:effectLst>
        </p:spPr>
        <p:txBody>
          <a:bodyPr/>
          <a:lstStyle/>
          <a:p>
            <a:pPr algn="r" defTabSz="457200" rtl="1">
              <a:lnSpc>
                <a:spcPct val="110000"/>
              </a:lnSpc>
              <a:spcBef>
                <a:spcPts val="3500"/>
              </a:spcBef>
              <a:defRPr sz="8000">
                <a:latin typeface="+mj-lt"/>
                <a:ea typeface="+mj-ea"/>
                <a:cs typeface="+mj-cs"/>
                <a:sym typeface="Traditional Arabic"/>
              </a:defRPr>
            </a:pPr>
            <a:r>
              <a:t>الإعلان العامُّ </a:t>
            </a:r>
            <a:r>
              <a:rPr>
                <a:solidFill>
                  <a:srgbClr val="FFFF00"/>
                </a:solidFill>
              </a:rPr>
              <a:t>كافٍ لإدانة كلِّ </a:t>
            </a:r>
            <a:r>
              <a:t>خاطئ، حتَّى لو لم يتلقَّ أيَّ إعلانٍ خاصٍّ. وهو </a:t>
            </a:r>
            <a:r>
              <a:rPr>
                <a:solidFill>
                  <a:srgbClr val="FFFF00"/>
                </a:solidFill>
              </a:rPr>
              <a:t>لا يكفي ليخلِّص </a:t>
            </a:r>
            <a:r>
              <a:t>الخاطئ من غضب الله العادل.</a:t>
            </a:r>
          </a:p>
        </p:txBody>
      </p:sp>
      <p:sp>
        <p:nvSpPr>
          <p:cNvPr id="1949" name="GENERAL Revelation: What it IS"/>
          <p:cNvSpPr txBox="1"/>
          <p:nvPr>
            <p:ph type="title" idx="4294967295"/>
          </p:nvPr>
        </p:nvSpPr>
        <p:spPr>
          <a:xfrm>
            <a:off x="1612197" y="1121775"/>
            <a:ext cx="21172306" cy="1727201"/>
          </a:xfrm>
          <a:prstGeom prst="rect">
            <a:avLst/>
          </a:prstGeom>
          <a:effectLst>
            <a:outerShdw sx="100000" sy="100000" kx="0" ky="0" algn="b" rotWithShape="0" blurRad="50800" dist="38100" dir="5400000">
              <a:srgbClr val="000000">
                <a:alpha val="40000"/>
              </a:srgbClr>
            </a:outerShdw>
          </a:effectLst>
        </p:spPr>
        <p:txBody>
          <a:bodyPr anchor="t"/>
          <a:lstStyle/>
          <a:p>
            <a:pPr rtl="1">
              <a:defRPr i="1" sz="8600">
                <a:latin typeface="Arial"/>
                <a:ea typeface="Arial"/>
                <a:cs typeface="Arial"/>
                <a:sym typeface="Arial"/>
              </a:defRPr>
            </a:pPr>
            <a:r>
              <a:t>الإعلان العامُّ: ما </a:t>
            </a:r>
            <a:r>
              <a:rPr>
                <a:solidFill>
                  <a:srgbClr val="FFFF00"/>
                </a:solidFill>
              </a:rPr>
              <a:t>هو</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1" name="1. General Revelation is NOT science.…"/>
          <p:cNvSpPr txBox="1"/>
          <p:nvPr>
            <p:ph type="body" idx="4294967295"/>
          </p:nvPr>
        </p:nvSpPr>
        <p:spPr>
          <a:xfrm>
            <a:off x="1858640" y="3255898"/>
            <a:ext cx="19581124" cy="9446945"/>
          </a:xfrm>
          <a:prstGeom prst="rect">
            <a:avLst/>
          </a:prstGeom>
          <a:effectLst>
            <a:outerShdw sx="100000" sy="100000" kx="0" ky="0" algn="b" rotWithShape="0" blurRad="50800" dist="38100" dir="5400000">
              <a:srgbClr val="000000">
                <a:alpha val="40000"/>
              </a:srgbClr>
            </a:outerShdw>
          </a:effectLst>
        </p:spPr>
        <p:txBody>
          <a:bodyPr/>
          <a:lstStyle/>
          <a:p>
            <a:pPr algn="r" rtl="1">
              <a:spcBef>
                <a:spcPts val="4400"/>
              </a:spcBef>
              <a:defRPr sz="7700">
                <a:effectLst>
                  <a:outerShdw sx="100000" sy="100000" kx="0" ky="0" algn="b" rotWithShape="0" blurRad="12700" dist="38100" dir="5400000">
                    <a:srgbClr val="000000">
                      <a:alpha val="71999"/>
                    </a:srgbClr>
                  </a:outerShdw>
                </a:effectLst>
                <a:latin typeface="+mj-lt"/>
                <a:ea typeface="+mj-ea"/>
                <a:cs typeface="+mj-cs"/>
                <a:sym typeface="Traditional Arabic"/>
              </a:defRPr>
            </a:pPr>
            <a:r>
              <a:t>1. الإعلان العامُّ </a:t>
            </a:r>
            <a:r>
              <a:rPr>
                <a:solidFill>
                  <a:srgbClr val="FFFF00"/>
                </a:solidFill>
              </a:rPr>
              <a:t>ليس</a:t>
            </a:r>
            <a:r>
              <a:t> علمًا.</a:t>
            </a:r>
          </a:p>
          <a:p>
            <a:pPr algn="r" rtl="1">
              <a:spcBef>
                <a:spcPts val="4400"/>
              </a:spcBef>
              <a:defRPr sz="7700">
                <a:effectLst>
                  <a:outerShdw sx="100000" sy="100000" kx="0" ky="0" algn="b" rotWithShape="0" blurRad="12700" dist="38100" dir="5400000">
                    <a:srgbClr val="000000">
                      <a:alpha val="71999"/>
                    </a:srgbClr>
                  </a:outerShdw>
                </a:effectLst>
                <a:latin typeface="+mj-lt"/>
                <a:ea typeface="+mj-ea"/>
                <a:cs typeface="+mj-cs"/>
                <a:sym typeface="Traditional Arabic"/>
              </a:defRPr>
            </a:pPr>
            <a:r>
              <a:t>2. الإعلان العامُّ </a:t>
            </a:r>
            <a:r>
              <a:rPr>
                <a:solidFill>
                  <a:srgbClr val="FFFF00"/>
                </a:solidFill>
              </a:rPr>
              <a:t>ليس</a:t>
            </a:r>
            <a:r>
              <a:t> الإجماع بين العلماء.</a:t>
            </a:r>
          </a:p>
          <a:p>
            <a:pPr algn="r" rtl="1">
              <a:spcBef>
                <a:spcPts val="4400"/>
              </a:spcBef>
              <a:defRPr sz="7700">
                <a:effectLst>
                  <a:outerShdw sx="100000" sy="100000" kx="0" ky="0" algn="b" rotWithShape="0" blurRad="12700" dist="38100" dir="5400000">
                    <a:srgbClr val="000000">
                      <a:alpha val="71999"/>
                    </a:srgbClr>
                  </a:outerShdw>
                </a:effectLst>
                <a:latin typeface="+mj-lt"/>
                <a:ea typeface="+mj-ea"/>
                <a:cs typeface="+mj-cs"/>
                <a:sym typeface="Traditional Arabic"/>
              </a:defRPr>
            </a:pPr>
            <a:r>
              <a:t>3. الإعلان العامُّ </a:t>
            </a:r>
            <a:r>
              <a:rPr>
                <a:solidFill>
                  <a:srgbClr val="FFFF00"/>
                </a:solidFill>
              </a:rPr>
              <a:t>ليس</a:t>
            </a:r>
            <a:r>
              <a:t> معلومات عن أصل الخليقة وتاريخها.</a:t>
            </a:r>
          </a:p>
          <a:p>
            <a:pPr algn="r" rtl="1">
              <a:spcBef>
                <a:spcPts val="4400"/>
              </a:spcBef>
              <a:defRPr sz="7700">
                <a:effectLst>
                  <a:outerShdw sx="100000" sy="100000" kx="0" ky="0" algn="b" rotWithShape="0" blurRad="12700" dist="38100" dir="5400000">
                    <a:srgbClr val="000000">
                      <a:alpha val="71999"/>
                    </a:srgbClr>
                  </a:outerShdw>
                </a:effectLst>
                <a:latin typeface="+mj-lt"/>
                <a:ea typeface="+mj-ea"/>
                <a:cs typeface="+mj-cs"/>
                <a:sym typeface="Traditional Arabic"/>
              </a:defRPr>
            </a:pPr>
            <a:r>
              <a:t>4. الإنسان </a:t>
            </a:r>
            <a:r>
              <a:rPr>
                <a:solidFill>
                  <a:srgbClr val="FFFF00"/>
                </a:solidFill>
              </a:rPr>
              <a:t>ليس</a:t>
            </a:r>
            <a:r>
              <a:t> بحاجة إلى أن يكون ملمًّا بالعلوم ليفهم الإعلان العامِّ.</a:t>
            </a:r>
          </a:p>
        </p:txBody>
      </p:sp>
      <p:sp>
        <p:nvSpPr>
          <p:cNvPr id="1952" name="GENERAL Revelation: What it is NOT"/>
          <p:cNvSpPr txBox="1"/>
          <p:nvPr>
            <p:ph type="title" idx="4294967295"/>
          </p:nvPr>
        </p:nvSpPr>
        <p:spPr>
          <a:xfrm>
            <a:off x="1605847" y="1219200"/>
            <a:ext cx="21172306" cy="1727200"/>
          </a:xfrm>
          <a:prstGeom prst="rect">
            <a:avLst/>
          </a:prstGeom>
          <a:effectLst>
            <a:outerShdw sx="100000" sy="100000" kx="0" ky="0" algn="b" rotWithShape="0" blurRad="50800" dist="38100" dir="5400000">
              <a:srgbClr val="000000">
                <a:alpha val="40000"/>
              </a:srgbClr>
            </a:outerShdw>
          </a:effectLst>
        </p:spPr>
        <p:txBody>
          <a:bodyPr anchor="t"/>
          <a:lstStyle/>
          <a:p>
            <a:pPr rtl="1">
              <a:defRPr i="1" sz="8200">
                <a:solidFill>
                  <a:srgbClr val="78E2F7"/>
                </a:solidFill>
                <a:latin typeface="Arial"/>
                <a:ea typeface="Arial"/>
                <a:cs typeface="Arial"/>
                <a:sym typeface="Arial"/>
              </a:defRPr>
            </a:pPr>
            <a:r>
              <a:t>الإعلان العامُّ: ما</a:t>
            </a:r>
            <a:r>
              <a:rPr>
                <a:solidFill>
                  <a:srgbClr val="FFFF00"/>
                </a:solidFill>
              </a:rPr>
              <a:t> ليس </a:t>
            </a:r>
            <a:r>
              <a:t>هو</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951">
                                            <p:bg/>
                                          </p:spTgt>
                                        </p:tgtEl>
                                        <p:attrNameLst>
                                          <p:attrName>style.visibility</p:attrName>
                                        </p:attrNameLst>
                                      </p:cBhvr>
                                      <p:to>
                                        <p:strVal val="visible"/>
                                      </p:to>
                                    </p:set>
                                    <p:animEffect filter="wipe(right)" transition="in">
                                      <p:cBhvr>
                                        <p:cTn id="7" dur="499"/>
                                        <p:tgtEl>
                                          <p:spTgt spid="1951">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1951">
                                            <p:txEl>
                                              <p:pRg st="0" end="0"/>
                                            </p:txEl>
                                          </p:spTgt>
                                        </p:tgtEl>
                                        <p:attrNameLst>
                                          <p:attrName>style.visibility</p:attrName>
                                        </p:attrNameLst>
                                      </p:cBhvr>
                                      <p:to>
                                        <p:strVal val="visible"/>
                                      </p:to>
                                    </p:set>
                                    <p:animEffect filter="wipe(right)" transition="in">
                                      <p:cBhvr>
                                        <p:cTn id="10" dur="499"/>
                                        <p:tgtEl>
                                          <p:spTgt spid="19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1951">
                                            <p:txEl>
                                              <p:pRg st="1" end="1"/>
                                            </p:txEl>
                                          </p:spTgt>
                                        </p:tgtEl>
                                        <p:attrNameLst>
                                          <p:attrName>style.visibility</p:attrName>
                                        </p:attrNameLst>
                                      </p:cBhvr>
                                      <p:to>
                                        <p:strVal val="visible"/>
                                      </p:to>
                                    </p:set>
                                    <p:animEffect filter="wipe(right)" transition="in">
                                      <p:cBhvr>
                                        <p:cTn id="15" dur="499"/>
                                        <p:tgtEl>
                                          <p:spTgt spid="19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1" fill="hold">
                                  <p:stCondLst>
                                    <p:cond delay="0"/>
                                  </p:stCondLst>
                                  <p:iterate type="el" backwards="0">
                                    <p:tmAbs val="0"/>
                                  </p:iterate>
                                  <p:childTnLst>
                                    <p:set>
                                      <p:cBhvr>
                                        <p:cTn id="19" fill="hold"/>
                                        <p:tgtEl>
                                          <p:spTgt spid="1951">
                                            <p:txEl>
                                              <p:pRg st="2" end="2"/>
                                            </p:txEl>
                                          </p:spTgt>
                                        </p:tgtEl>
                                        <p:attrNameLst>
                                          <p:attrName>style.visibility</p:attrName>
                                        </p:attrNameLst>
                                      </p:cBhvr>
                                      <p:to>
                                        <p:strVal val="visible"/>
                                      </p:to>
                                    </p:set>
                                    <p:animEffect filter="wipe(right)" transition="in">
                                      <p:cBhvr>
                                        <p:cTn id="20" dur="499"/>
                                        <p:tgtEl>
                                          <p:spTgt spid="195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2" grpId="1" fill="hold">
                                  <p:stCondLst>
                                    <p:cond delay="0"/>
                                  </p:stCondLst>
                                  <p:iterate type="el" backwards="0">
                                    <p:tmAbs val="0"/>
                                  </p:iterate>
                                  <p:childTnLst>
                                    <p:set>
                                      <p:cBhvr>
                                        <p:cTn id="24" fill="hold"/>
                                        <p:tgtEl>
                                          <p:spTgt spid="1951">
                                            <p:txEl>
                                              <p:pRg st="3" end="3"/>
                                            </p:txEl>
                                          </p:spTgt>
                                        </p:tgtEl>
                                        <p:attrNameLst>
                                          <p:attrName>style.visibility</p:attrName>
                                        </p:attrNameLst>
                                      </p:cBhvr>
                                      <p:to>
                                        <p:strVal val="visible"/>
                                      </p:to>
                                    </p:set>
                                    <p:animEffect filter="wipe(right)" transition="in">
                                      <p:cBhvr>
                                        <p:cTn id="25" dur="499"/>
                                        <p:tgtEl>
                                          <p:spTgt spid="195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51" grpId="1"/>
    </p:bldLst>
  </p:timing>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6" name="“The facts of nature may be likened to a sixty-seventh book of the Bible.”"/>
          <p:cNvSpPr txBox="1"/>
          <p:nvPr>
            <p:ph type="title" idx="4294967295"/>
          </p:nvPr>
        </p:nvSpPr>
        <p:spPr>
          <a:xfrm>
            <a:off x="7532771" y="2832686"/>
            <a:ext cx="14725791" cy="3437445"/>
          </a:xfrm>
          <a:prstGeom prst="rect">
            <a:avLst/>
          </a:prstGeom>
          <a:effectLst>
            <a:outerShdw sx="100000" sy="100000" kx="0" ky="0" algn="b" rotWithShape="0" blurRad="50800" dist="38100" dir="5400000">
              <a:srgbClr val="000000">
                <a:alpha val="40000"/>
              </a:srgbClr>
            </a:outerShdw>
          </a:effectLst>
        </p:spPr>
        <p:txBody>
          <a:bodyPr anchor="t"/>
          <a:lstStyle/>
          <a:p>
            <a:pPr algn="r" rtl="1">
              <a:defRPr b="0" sz="8400">
                <a:solidFill>
                  <a:srgbClr val="FFFFFF"/>
                </a:solidFill>
                <a:effectLst>
                  <a:outerShdw sx="100000" sy="100000" kx="0" ky="0" algn="b" rotWithShape="0" blurRad="50800" dist="38100" dir="5400000">
                    <a:srgbClr val="000000">
                      <a:alpha val="40000"/>
                    </a:srgbClr>
                  </a:outerShdw>
                </a:effectLst>
              </a:defRPr>
            </a:pPr>
            <a:r>
              <a:t>«يمكن تشبيه</a:t>
            </a:r>
            <a:r>
              <a:t> </a:t>
            </a:r>
            <a:r>
              <a:t>حقائق الطبيعة بأنَّها سِفْرٌ سابِعٌ وستُّون في الكتاب المقدَّس.»</a:t>
            </a:r>
          </a:p>
        </p:txBody>
      </p:sp>
      <p:sp>
        <p:nvSpPr>
          <p:cNvPr id="1957" name="Hugh Ross, Creation and Time: A Biblical and Scientific Perspective on the Creation-Date Controversy (Colorado Springs, Colorado: NavPress, 1994), p. 56."/>
          <p:cNvSpPr txBox="1"/>
          <p:nvPr>
            <p:ph type="body" sz="quarter" idx="4294967295"/>
          </p:nvPr>
        </p:nvSpPr>
        <p:spPr>
          <a:xfrm>
            <a:off x="2407291" y="11176000"/>
            <a:ext cx="19569418" cy="1689100"/>
          </a:xfrm>
          <a:prstGeom prst="rect">
            <a:avLst/>
          </a:prstGeom>
          <a:effectLst>
            <a:outerShdw sx="100000" sy="100000" kx="0" ky="0" algn="b" rotWithShape="0" blurRad="50800" dist="38100" dir="5400000">
              <a:srgbClr val="000000">
                <a:alpha val="40000"/>
              </a:srgbClr>
            </a:outerShdw>
          </a:effectLst>
        </p:spPr>
        <p:txBody>
          <a:bodyPr/>
          <a:lstStyle/>
          <a:p>
            <a:pPr>
              <a:lnSpc>
                <a:spcPct val="100000"/>
              </a:lnSpc>
              <a:defRPr sz="4000">
                <a:effectLst>
                  <a:outerShdw sx="100000" sy="100000" kx="0" ky="0" algn="b" rotWithShape="0" blurRad="50800" dist="38100" dir="5400000">
                    <a:srgbClr val="000000">
                      <a:alpha val="40000"/>
                    </a:srgbClr>
                  </a:outerShdw>
                </a:effectLst>
                <a:latin typeface="+mj-lt"/>
                <a:ea typeface="+mj-ea"/>
                <a:cs typeface="+mj-cs"/>
                <a:sym typeface="Traditional Arabic"/>
              </a:defRPr>
            </a:pPr>
            <a:r>
              <a:t>Hugh Ross, </a:t>
            </a:r>
            <a:r>
              <a:t>Creation and Time: A Biblical and Scientific Perspective on the Creation-Date Controversy</a:t>
            </a:r>
            <a:r>
              <a:t> (Colorado Springs, Colorado: NavPress, 1994), p. 56. </a:t>
            </a:r>
          </a:p>
        </p:txBody>
      </p:sp>
      <p:pic>
        <p:nvPicPr>
          <p:cNvPr id="1958" name="Ross, Hugh.jpg" descr="Ross, Hugh.jpg"/>
          <p:cNvPicPr>
            <a:picLocks noChangeAspect="1"/>
          </p:cNvPicPr>
          <p:nvPr/>
        </p:nvPicPr>
        <p:blipFill>
          <a:blip r:embed="rId3">
            <a:extLst/>
          </a:blip>
          <a:srcRect l="20936" t="0" r="12003" b="35764"/>
          <a:stretch>
            <a:fillRect/>
          </a:stretch>
        </p:blipFill>
        <p:spPr>
          <a:xfrm>
            <a:off x="2381100" y="1859801"/>
            <a:ext cx="4556644" cy="5383095"/>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2" name="Nowhere does Scripture say or imply that creation is a “book.”  It “speaks” but only non-verbally.…"/>
          <p:cNvSpPr txBox="1"/>
          <p:nvPr>
            <p:ph type="title" idx="4294967295"/>
          </p:nvPr>
        </p:nvSpPr>
        <p:spPr>
          <a:xfrm>
            <a:off x="2334025" y="1929139"/>
            <a:ext cx="19625086" cy="7788272"/>
          </a:xfrm>
          <a:prstGeom prst="rect">
            <a:avLst/>
          </a:prstGeom>
          <a:effectLst>
            <a:outerShdw sx="100000" sy="100000" kx="0" ky="0" algn="b" rotWithShape="0" blurRad="50800" dist="38100" dir="5400000">
              <a:srgbClr val="000000">
                <a:alpha val="40000"/>
              </a:srgbClr>
            </a:outerShdw>
          </a:effectLst>
        </p:spPr>
        <p:txBody>
          <a:bodyPr anchor="t"/>
          <a:lstStyle/>
          <a:p>
            <a:pPr marL="914399" indent="-914399" algn="r" defTabSz="457200" rtl="1">
              <a:spcBef>
                <a:spcPts val="5000"/>
              </a:spcBef>
              <a:buClr>
                <a:srgbClr val="78E2F7"/>
              </a:buClr>
              <a:buSzPct val="100000"/>
              <a:buFont typeface="Traditional Arabic"/>
              <a:buChar char="❖"/>
              <a:defRPr b="0" sz="8400">
                <a:solidFill>
                  <a:srgbClr val="FFFF00"/>
                </a:solidFill>
              </a:defRPr>
            </a:pPr>
            <a:r>
              <a:t>ما من موضع </a:t>
            </a:r>
            <a:r>
              <a:rPr>
                <a:solidFill>
                  <a:srgbClr val="FFFFFF"/>
                </a:solidFill>
              </a:rPr>
              <a:t>في الكتاب المقدَّس يقول أو يشير إلى أنَّ الخليقة هي «سِفْر». إنَّها «تُحَدِّثُ» ولكن بشكلٍ غير لفظي فقط. </a:t>
            </a:r>
            <a:endParaRPr>
              <a:solidFill>
                <a:srgbClr val="FFFFFF"/>
              </a:solidFill>
            </a:endParaRPr>
          </a:p>
          <a:p>
            <a:pPr marL="914399" indent="-914399" algn="r" defTabSz="457200" rtl="1">
              <a:spcBef>
                <a:spcPts val="5000"/>
              </a:spcBef>
              <a:buClr>
                <a:srgbClr val="78E2F7"/>
              </a:buClr>
              <a:buSzPct val="100000"/>
              <a:buFont typeface="Traditional Arabic"/>
              <a:defRPr b="0" sz="8400">
                <a:solidFill>
                  <a:srgbClr val="FFFF00"/>
                </a:solidFill>
              </a:defRPr>
            </a:pPr>
            <a:r>
              <a:rPr>
                <a:solidFill>
                  <a:srgbClr val="FFFFFF"/>
                </a:solidFill>
              </a:rPr>
              <a:t>الخليقة </a:t>
            </a:r>
            <a:r>
              <a:t>ملعونة</a:t>
            </a:r>
            <a:r>
              <a:rPr>
                <a:solidFill>
                  <a:srgbClr val="FFFFFF"/>
                </a:solidFill>
              </a:rPr>
              <a:t>، أمَّا الكتاب المقدَّس ف</a:t>
            </a:r>
            <a:r>
              <a:t>ليس</a:t>
            </a:r>
            <a:r>
              <a:rPr>
                <a:solidFill>
                  <a:srgbClr val="FFFFFF"/>
                </a:solidFill>
              </a:rPr>
              <a:t> كذلك.</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962">
                                            <p:txEl>
                                              <p:pRg st="1" end="1"/>
                                            </p:txEl>
                                          </p:spTgt>
                                        </p:tgtEl>
                                        <p:attrNameLst>
                                          <p:attrName>style.visibility</p:attrName>
                                        </p:attrNameLst>
                                      </p:cBhvr>
                                      <p:to>
                                        <p:strVal val="visible"/>
                                      </p:to>
                                    </p:set>
                                    <p:animEffect filter="wipe(right)" transition="in">
                                      <p:cBhvr>
                                        <p:cTn id="7" dur="500"/>
                                        <p:tgtEl>
                                          <p:spTgt spid="196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62" grpId="1"/>
    </p:bldLst>
  </p:timing>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4" name="Every passage of Scripture that says that creation “speaks” tells us that it “speaks” infallibly about God’s existence and attributes to ALL people in ALL times and ALL places.…"/>
          <p:cNvSpPr txBox="1"/>
          <p:nvPr>
            <p:ph type="title" idx="4294967295"/>
          </p:nvPr>
        </p:nvSpPr>
        <p:spPr>
          <a:xfrm>
            <a:off x="2334025" y="1751339"/>
            <a:ext cx="19625086" cy="9934965"/>
          </a:xfrm>
          <a:prstGeom prst="rect">
            <a:avLst/>
          </a:prstGeom>
          <a:effectLst>
            <a:outerShdw sx="100000" sy="100000" kx="0" ky="0" algn="b" rotWithShape="0" blurRad="50800" dist="38100" dir="5400000">
              <a:srgbClr val="000000">
                <a:alpha val="40000"/>
              </a:srgbClr>
            </a:outerShdw>
          </a:effectLst>
        </p:spPr>
        <p:txBody>
          <a:bodyPr anchor="t"/>
          <a:lstStyle/>
          <a:p>
            <a:pPr marL="914400" indent="-914400" algn="r" defTabSz="457200" rtl="1">
              <a:spcBef>
                <a:spcPts val="5000"/>
              </a:spcBef>
              <a:buClr>
                <a:srgbClr val="78E2F7"/>
              </a:buClr>
              <a:buSzPct val="100000"/>
              <a:buFont typeface="Traditional Arabic"/>
              <a:buChar char="❖"/>
              <a:defRPr b="0" sz="8300">
                <a:solidFill>
                  <a:srgbClr val="FFFFFF"/>
                </a:solidFill>
              </a:defRPr>
            </a:pPr>
            <a:r>
              <a:t>كلُّ مقطع في الكتاب المقدَّس يقولُ إنَّ الخليقة "تُحدِّثُ" يخبرنا أنَّها "تُحَدِّثُ" </a:t>
            </a:r>
            <a:r>
              <a:rPr>
                <a:solidFill>
                  <a:srgbClr val="FFFF00"/>
                </a:solidFill>
              </a:rPr>
              <a:t>بشكلٍ معصوم </a:t>
            </a:r>
            <a:r>
              <a:t>عن وجود الله وصفاته ل</a:t>
            </a:r>
            <a:r>
              <a:rPr>
                <a:solidFill>
                  <a:srgbClr val="FFFF00"/>
                </a:solidFill>
              </a:rPr>
              <a:t>كلِّ</a:t>
            </a:r>
            <a:r>
              <a:t> الناس في </a:t>
            </a:r>
            <a:r>
              <a:rPr>
                <a:solidFill>
                  <a:srgbClr val="FFFF00"/>
                </a:solidFill>
              </a:rPr>
              <a:t>كلِّ</a:t>
            </a:r>
            <a:r>
              <a:t> زمان و</a:t>
            </a:r>
            <a:r>
              <a:rPr>
                <a:solidFill>
                  <a:srgbClr val="FFFF00"/>
                </a:solidFill>
              </a:rPr>
              <a:t>كلِّ</a:t>
            </a:r>
            <a:r>
              <a:t> مكان. </a:t>
            </a:r>
          </a:p>
          <a:p>
            <a:pPr marL="914400" indent="-914400" algn="r" defTabSz="457200" rtl="1">
              <a:spcBef>
                <a:spcPts val="5000"/>
              </a:spcBef>
              <a:buClr>
                <a:srgbClr val="78E2F7"/>
              </a:buClr>
              <a:buSzPct val="100000"/>
              <a:buFont typeface="Traditional Arabic"/>
              <a:defRPr b="0" sz="8300">
                <a:solidFill>
                  <a:srgbClr val="FFFFFF"/>
                </a:solidFill>
              </a:defRPr>
            </a:pPr>
            <a:r>
              <a:rPr>
                <a:solidFill>
                  <a:srgbClr val="FFFF00"/>
                </a:solidFill>
              </a:rPr>
              <a:t>ما من آية </a:t>
            </a:r>
            <a:r>
              <a:t>تقول إنَّ الخليقة تعلنُ عن أصل الخلق وعن تاريخه.</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964">
                                            <p:txEl>
                                              <p:pRg st="1" end="1"/>
                                            </p:txEl>
                                          </p:spTgt>
                                        </p:tgtEl>
                                        <p:attrNameLst>
                                          <p:attrName>style.visibility</p:attrName>
                                        </p:attrNameLst>
                                      </p:cBhvr>
                                      <p:to>
                                        <p:strVal val="visible"/>
                                      </p:to>
                                    </p:set>
                                    <p:animEffect filter="wipe(right)" transition="in">
                                      <p:cBhvr>
                                        <p:cTn id="7" dur="500"/>
                                        <p:tgtEl>
                                          <p:spTgt spid="196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64" grpId="1"/>
    </p:bldLst>
  </p:timing>
</p:sld>
</file>

<file path=ppt/theme/theme1.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Traditional Arabic"/>
        <a:ea typeface="Traditional Arabic"/>
        <a:cs typeface="Traditional Arabic"/>
      </a:majorFont>
      <a:minorFont>
        <a:latin typeface="Lucida Grande"/>
        <a:ea typeface="Lucida Grande"/>
        <a:cs typeface="Lucida Grande"/>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Traditional Arabic"/>
        <a:ea typeface="Traditional Arabic"/>
        <a:cs typeface="Traditional Arabic"/>
      </a:majorFont>
      <a:minorFont>
        <a:latin typeface="Lucida Grande"/>
        <a:ea typeface="Lucida Grande"/>
        <a:cs typeface="Lucida Grande"/>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